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81" r:id="rId1"/>
  </p:sldMasterIdLst>
  <p:notesMasterIdLst>
    <p:notesMasterId r:id="rId10"/>
  </p:notesMasterIdLst>
  <p:sldIdLst>
    <p:sldId id="256" r:id="rId2"/>
    <p:sldId id="258" r:id="rId3"/>
    <p:sldId id="261" r:id="rId4"/>
    <p:sldId id="262" r:id="rId5"/>
    <p:sldId id="268" r:id="rId6"/>
    <p:sldId id="273" r:id="rId7"/>
    <p:sldId id="279" r:id="rId8"/>
    <p:sldId id="286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D2E0441-C00C-4E1E-8103-803B45923199}">
  <a:tblStyle styleId="{4D2E0441-C00C-4E1E-8103-803B4592319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79119" autoAdjust="0"/>
  </p:normalViewPr>
  <p:slideViewPr>
    <p:cSldViewPr snapToGrid="0">
      <p:cViewPr varScale="1">
        <p:scale>
          <a:sx n="87" d="100"/>
          <a:sy n="87" d="100"/>
        </p:scale>
        <p:origin x="76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0" name="Google Shape;71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g11621753f2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6" name="Google Shape;836;g11621753f2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g11621753f28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2" name="Google Shape;912;g11621753f28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g11629f8e370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9" name="Google Shape;929;g11629f8e370_0_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g1167d28269e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2" name="Google Shape;1142;g1167d28269e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6" name="Google Shape;1406;g116a442182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7" name="Google Shape;1407;g116a442182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0" name="Google Shape;1760;g11629f8e37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1" name="Google Shape;1761;g11629f8e37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5" name="Google Shape;2015;g1167d28269e_0_13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6" name="Google Shape;2016;g1167d28269e_0_13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82450" y="1117950"/>
            <a:ext cx="4359000" cy="24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156150" y="3616050"/>
            <a:ext cx="3327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818025" y="0"/>
            <a:ext cx="4424296" cy="5143506"/>
          </a:xfrm>
          <a:custGeom>
            <a:avLst/>
            <a:gdLst/>
            <a:ahLst/>
            <a:cxnLst/>
            <a:rect l="l" t="t" r="r" b="b"/>
            <a:pathLst>
              <a:path w="34018" h="32576" extrusionOk="0">
                <a:moveTo>
                  <a:pt x="13965" y="1"/>
                </a:moveTo>
                <a:cubicBezTo>
                  <a:pt x="15457" y="1375"/>
                  <a:pt x="16021" y="3776"/>
                  <a:pt x="15398" y="5664"/>
                </a:cubicBezTo>
                <a:cubicBezTo>
                  <a:pt x="14766" y="7611"/>
                  <a:pt x="13105" y="8975"/>
                  <a:pt x="11376" y="9913"/>
                </a:cubicBezTo>
                <a:cubicBezTo>
                  <a:pt x="9646" y="10852"/>
                  <a:pt x="7758" y="11475"/>
                  <a:pt x="6098" y="12532"/>
                </a:cubicBezTo>
                <a:cubicBezTo>
                  <a:pt x="2876" y="14578"/>
                  <a:pt x="672" y="18294"/>
                  <a:pt x="326" y="22248"/>
                </a:cubicBezTo>
                <a:cubicBezTo>
                  <a:pt x="0" y="26033"/>
                  <a:pt x="1384" y="29946"/>
                  <a:pt x="3983" y="32575"/>
                </a:cubicBezTo>
                <a:lnTo>
                  <a:pt x="34018" y="32575"/>
                </a:lnTo>
                <a:lnTo>
                  <a:pt x="34018" y="1"/>
                </a:lnTo>
                <a:close/>
              </a:path>
            </a:pathLst>
          </a:custGeom>
          <a:solidFill>
            <a:srgbClr val="B5DAD4">
              <a:alpha val="35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715100" y="535000"/>
            <a:ext cx="822300" cy="335750"/>
            <a:chOff x="715100" y="535000"/>
            <a:chExt cx="822300" cy="335750"/>
          </a:xfrm>
        </p:grpSpPr>
        <p:sp>
          <p:nvSpPr>
            <p:cNvPr id="13" name="Google Shape;13;p2"/>
            <p:cNvSpPr/>
            <p:nvPr/>
          </p:nvSpPr>
          <p:spPr>
            <a:xfrm>
              <a:off x="7151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657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0163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669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175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681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151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657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0163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1669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3175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4681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151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657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163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1669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175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4681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" name="Google Shape;31;p2"/>
          <p:cNvGrpSpPr/>
          <p:nvPr/>
        </p:nvGrpSpPr>
        <p:grpSpPr>
          <a:xfrm>
            <a:off x="8295674" y="401775"/>
            <a:ext cx="266457" cy="266457"/>
            <a:chOff x="-339325" y="770500"/>
            <a:chExt cx="1587000" cy="1587000"/>
          </a:xfrm>
        </p:grpSpPr>
        <p:sp>
          <p:nvSpPr>
            <p:cNvPr id="32" name="Google Shape;32;p2"/>
            <p:cNvSpPr/>
            <p:nvPr/>
          </p:nvSpPr>
          <p:spPr>
            <a:xfrm>
              <a:off x="292025" y="770500"/>
              <a:ext cx="324300" cy="158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5400000">
              <a:off x="292025" y="770500"/>
              <a:ext cx="324300" cy="158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6"/>
          <p:cNvSpPr/>
          <p:nvPr/>
        </p:nvSpPr>
        <p:spPr>
          <a:xfrm>
            <a:off x="6320450" y="2682824"/>
            <a:ext cx="3110572" cy="3152598"/>
          </a:xfrm>
          <a:custGeom>
            <a:avLst/>
            <a:gdLst/>
            <a:ahLst/>
            <a:cxnLst/>
            <a:rect l="l" t="t" r="r" b="b"/>
            <a:pathLst>
              <a:path w="67798" h="68714" extrusionOk="0">
                <a:moveTo>
                  <a:pt x="63734" y="0"/>
                </a:moveTo>
                <a:cubicBezTo>
                  <a:pt x="59624" y="0"/>
                  <a:pt x="53889" y="1097"/>
                  <a:pt x="49742" y="6278"/>
                </a:cubicBezTo>
                <a:cubicBezTo>
                  <a:pt x="42571" y="15246"/>
                  <a:pt x="49860" y="41366"/>
                  <a:pt x="41129" y="46254"/>
                </a:cubicBezTo>
                <a:cubicBezTo>
                  <a:pt x="39483" y="47174"/>
                  <a:pt x="37521" y="47505"/>
                  <a:pt x="35360" y="47505"/>
                </a:cubicBezTo>
                <a:cubicBezTo>
                  <a:pt x="29802" y="47505"/>
                  <a:pt x="22927" y="45316"/>
                  <a:pt x="16739" y="45316"/>
                </a:cubicBezTo>
                <a:cubicBezTo>
                  <a:pt x="12576" y="45316"/>
                  <a:pt x="8723" y="46307"/>
                  <a:pt x="5793" y="49624"/>
                </a:cubicBezTo>
                <a:cubicBezTo>
                  <a:pt x="0" y="56192"/>
                  <a:pt x="194" y="63997"/>
                  <a:pt x="1055" y="68713"/>
                </a:cubicBezTo>
                <a:lnTo>
                  <a:pt x="67797" y="68713"/>
                </a:lnTo>
                <a:lnTo>
                  <a:pt x="67797" y="356"/>
                </a:lnTo>
                <a:cubicBezTo>
                  <a:pt x="66881" y="191"/>
                  <a:pt x="65449" y="0"/>
                  <a:pt x="63734" y="0"/>
                </a:cubicBezTo>
                <a:close/>
              </a:path>
            </a:pathLst>
          </a:custGeom>
          <a:solidFill>
            <a:srgbClr val="B5DAD4">
              <a:alpha val="35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6"/>
          <p:cNvSpPr/>
          <p:nvPr/>
        </p:nvSpPr>
        <p:spPr>
          <a:xfrm rot="-1996331" flipH="1">
            <a:off x="-1342575" y="-986845"/>
            <a:ext cx="3264561" cy="2149219"/>
          </a:xfrm>
          <a:custGeom>
            <a:avLst/>
            <a:gdLst/>
            <a:ahLst/>
            <a:cxnLst/>
            <a:rect l="l" t="t" r="r" b="b"/>
            <a:pathLst>
              <a:path w="41372" h="27236" extrusionOk="0">
                <a:moveTo>
                  <a:pt x="11847" y="1"/>
                </a:moveTo>
                <a:cubicBezTo>
                  <a:pt x="8022" y="1"/>
                  <a:pt x="4376" y="2561"/>
                  <a:pt x="2402" y="6153"/>
                </a:cubicBezTo>
                <a:cubicBezTo>
                  <a:pt x="386" y="9830"/>
                  <a:pt x="0" y="14415"/>
                  <a:pt x="860" y="18616"/>
                </a:cubicBezTo>
                <a:cubicBezTo>
                  <a:pt x="1394" y="21245"/>
                  <a:pt x="2471" y="23873"/>
                  <a:pt x="4458" y="25474"/>
                </a:cubicBezTo>
                <a:cubicBezTo>
                  <a:pt x="6070" y="26774"/>
                  <a:pt x="8076" y="27235"/>
                  <a:pt x="10104" y="27235"/>
                </a:cubicBezTo>
                <a:cubicBezTo>
                  <a:pt x="11023" y="27235"/>
                  <a:pt x="11945" y="27141"/>
                  <a:pt x="12839" y="26987"/>
                </a:cubicBezTo>
                <a:cubicBezTo>
                  <a:pt x="16295" y="26382"/>
                  <a:pt x="19526" y="25257"/>
                  <a:pt x="22886" y="25257"/>
                </a:cubicBezTo>
                <a:cubicBezTo>
                  <a:pt x="24138" y="25257"/>
                  <a:pt x="25408" y="25413"/>
                  <a:pt x="26714" y="25810"/>
                </a:cubicBezTo>
                <a:cubicBezTo>
                  <a:pt x="28687" y="26406"/>
                  <a:pt x="30660" y="27224"/>
                  <a:pt x="32710" y="27224"/>
                </a:cubicBezTo>
                <a:cubicBezTo>
                  <a:pt x="32734" y="27224"/>
                  <a:pt x="32758" y="27224"/>
                  <a:pt x="32783" y="27224"/>
                </a:cubicBezTo>
                <a:cubicBezTo>
                  <a:pt x="35916" y="27184"/>
                  <a:pt x="38940" y="24970"/>
                  <a:pt x="40155" y="21818"/>
                </a:cubicBezTo>
                <a:cubicBezTo>
                  <a:pt x="41371" y="18665"/>
                  <a:pt x="40719" y="14741"/>
                  <a:pt x="38564" y="12251"/>
                </a:cubicBezTo>
                <a:cubicBezTo>
                  <a:pt x="37013" y="10452"/>
                  <a:pt x="34858" y="9434"/>
                  <a:pt x="32694" y="8733"/>
                </a:cubicBezTo>
                <a:cubicBezTo>
                  <a:pt x="30529" y="8031"/>
                  <a:pt x="28286" y="7576"/>
                  <a:pt x="26191" y="6677"/>
                </a:cubicBezTo>
                <a:cubicBezTo>
                  <a:pt x="23789" y="5639"/>
                  <a:pt x="21644" y="4048"/>
                  <a:pt x="19391" y="2664"/>
                </a:cubicBezTo>
                <a:cubicBezTo>
                  <a:pt x="17148" y="1291"/>
                  <a:pt x="14716" y="95"/>
                  <a:pt x="12147" y="6"/>
                </a:cubicBezTo>
                <a:cubicBezTo>
                  <a:pt x="12047" y="2"/>
                  <a:pt x="11947" y="1"/>
                  <a:pt x="11847" y="1"/>
                </a:cubicBezTo>
                <a:close/>
              </a:path>
            </a:pathLst>
          </a:custGeom>
          <a:solidFill>
            <a:srgbClr val="B5DAD4">
              <a:alpha val="35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3" name="Google Shape;123;p6"/>
          <p:cNvGrpSpPr/>
          <p:nvPr/>
        </p:nvGrpSpPr>
        <p:grpSpPr>
          <a:xfrm>
            <a:off x="8295674" y="4481525"/>
            <a:ext cx="266457" cy="266457"/>
            <a:chOff x="-339325" y="770500"/>
            <a:chExt cx="1587000" cy="1587000"/>
          </a:xfrm>
        </p:grpSpPr>
        <p:sp>
          <p:nvSpPr>
            <p:cNvPr id="124" name="Google Shape;124;p6"/>
            <p:cNvSpPr/>
            <p:nvPr/>
          </p:nvSpPr>
          <p:spPr>
            <a:xfrm>
              <a:off x="292025" y="770500"/>
              <a:ext cx="324300" cy="158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6"/>
            <p:cNvSpPr/>
            <p:nvPr/>
          </p:nvSpPr>
          <p:spPr>
            <a:xfrm rot="5400000">
              <a:off x="292025" y="770500"/>
              <a:ext cx="324300" cy="158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"/>
          <p:cNvSpPr/>
          <p:nvPr/>
        </p:nvSpPr>
        <p:spPr>
          <a:xfrm rot="9449785">
            <a:off x="-724303" y="-957989"/>
            <a:ext cx="2705050" cy="1780788"/>
          </a:xfrm>
          <a:custGeom>
            <a:avLst/>
            <a:gdLst/>
            <a:ahLst/>
            <a:cxnLst/>
            <a:rect l="l" t="t" r="r" b="b"/>
            <a:pathLst>
              <a:path w="41372" h="27236" extrusionOk="0">
                <a:moveTo>
                  <a:pt x="11847" y="1"/>
                </a:moveTo>
                <a:cubicBezTo>
                  <a:pt x="8022" y="1"/>
                  <a:pt x="4376" y="2561"/>
                  <a:pt x="2402" y="6153"/>
                </a:cubicBezTo>
                <a:cubicBezTo>
                  <a:pt x="386" y="9830"/>
                  <a:pt x="0" y="14415"/>
                  <a:pt x="860" y="18616"/>
                </a:cubicBezTo>
                <a:cubicBezTo>
                  <a:pt x="1394" y="21245"/>
                  <a:pt x="2471" y="23873"/>
                  <a:pt x="4458" y="25474"/>
                </a:cubicBezTo>
                <a:cubicBezTo>
                  <a:pt x="6070" y="26774"/>
                  <a:pt x="8076" y="27235"/>
                  <a:pt x="10104" y="27235"/>
                </a:cubicBezTo>
                <a:cubicBezTo>
                  <a:pt x="11023" y="27235"/>
                  <a:pt x="11945" y="27141"/>
                  <a:pt x="12839" y="26987"/>
                </a:cubicBezTo>
                <a:cubicBezTo>
                  <a:pt x="16295" y="26382"/>
                  <a:pt x="19526" y="25257"/>
                  <a:pt x="22886" y="25257"/>
                </a:cubicBezTo>
                <a:cubicBezTo>
                  <a:pt x="24138" y="25257"/>
                  <a:pt x="25408" y="25413"/>
                  <a:pt x="26714" y="25810"/>
                </a:cubicBezTo>
                <a:cubicBezTo>
                  <a:pt x="28687" y="26406"/>
                  <a:pt x="30660" y="27224"/>
                  <a:pt x="32710" y="27224"/>
                </a:cubicBezTo>
                <a:cubicBezTo>
                  <a:pt x="32734" y="27224"/>
                  <a:pt x="32758" y="27224"/>
                  <a:pt x="32783" y="27224"/>
                </a:cubicBezTo>
                <a:cubicBezTo>
                  <a:pt x="35916" y="27184"/>
                  <a:pt x="38940" y="24970"/>
                  <a:pt x="40155" y="21818"/>
                </a:cubicBezTo>
                <a:cubicBezTo>
                  <a:pt x="41371" y="18665"/>
                  <a:pt x="40719" y="14741"/>
                  <a:pt x="38564" y="12251"/>
                </a:cubicBezTo>
                <a:cubicBezTo>
                  <a:pt x="37013" y="10452"/>
                  <a:pt x="34858" y="9434"/>
                  <a:pt x="32694" y="8733"/>
                </a:cubicBezTo>
                <a:cubicBezTo>
                  <a:pt x="30529" y="8031"/>
                  <a:pt x="28286" y="7576"/>
                  <a:pt x="26191" y="6677"/>
                </a:cubicBezTo>
                <a:cubicBezTo>
                  <a:pt x="23789" y="5639"/>
                  <a:pt x="21644" y="4048"/>
                  <a:pt x="19391" y="2664"/>
                </a:cubicBezTo>
                <a:cubicBezTo>
                  <a:pt x="17148" y="1291"/>
                  <a:pt x="14716" y="95"/>
                  <a:pt x="12147" y="6"/>
                </a:cubicBezTo>
                <a:cubicBezTo>
                  <a:pt x="12047" y="2"/>
                  <a:pt x="11947" y="1"/>
                  <a:pt x="11847" y="1"/>
                </a:cubicBezTo>
                <a:close/>
              </a:path>
            </a:pathLst>
          </a:custGeom>
          <a:solidFill>
            <a:srgbClr val="B5DAD4">
              <a:alpha val="35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3"/>
          <p:cNvSpPr/>
          <p:nvPr/>
        </p:nvSpPr>
        <p:spPr>
          <a:xfrm rot="3590999">
            <a:off x="7312601" y="-177563"/>
            <a:ext cx="3158711" cy="2079442"/>
          </a:xfrm>
          <a:custGeom>
            <a:avLst/>
            <a:gdLst/>
            <a:ahLst/>
            <a:cxnLst/>
            <a:rect l="l" t="t" r="r" b="b"/>
            <a:pathLst>
              <a:path w="41372" h="27236" extrusionOk="0">
                <a:moveTo>
                  <a:pt x="11847" y="1"/>
                </a:moveTo>
                <a:cubicBezTo>
                  <a:pt x="8022" y="1"/>
                  <a:pt x="4376" y="2561"/>
                  <a:pt x="2402" y="6153"/>
                </a:cubicBezTo>
                <a:cubicBezTo>
                  <a:pt x="386" y="9830"/>
                  <a:pt x="0" y="14415"/>
                  <a:pt x="860" y="18616"/>
                </a:cubicBezTo>
                <a:cubicBezTo>
                  <a:pt x="1394" y="21245"/>
                  <a:pt x="2471" y="23873"/>
                  <a:pt x="4458" y="25474"/>
                </a:cubicBezTo>
                <a:cubicBezTo>
                  <a:pt x="6070" y="26774"/>
                  <a:pt x="8076" y="27235"/>
                  <a:pt x="10104" y="27235"/>
                </a:cubicBezTo>
                <a:cubicBezTo>
                  <a:pt x="11023" y="27235"/>
                  <a:pt x="11945" y="27141"/>
                  <a:pt x="12839" y="26987"/>
                </a:cubicBezTo>
                <a:cubicBezTo>
                  <a:pt x="16295" y="26382"/>
                  <a:pt x="19526" y="25257"/>
                  <a:pt x="22886" y="25257"/>
                </a:cubicBezTo>
                <a:cubicBezTo>
                  <a:pt x="24138" y="25257"/>
                  <a:pt x="25408" y="25413"/>
                  <a:pt x="26714" y="25810"/>
                </a:cubicBezTo>
                <a:cubicBezTo>
                  <a:pt x="28687" y="26406"/>
                  <a:pt x="30660" y="27224"/>
                  <a:pt x="32710" y="27224"/>
                </a:cubicBezTo>
                <a:cubicBezTo>
                  <a:pt x="32734" y="27224"/>
                  <a:pt x="32758" y="27224"/>
                  <a:pt x="32783" y="27224"/>
                </a:cubicBezTo>
                <a:cubicBezTo>
                  <a:pt x="35916" y="27184"/>
                  <a:pt x="38940" y="24970"/>
                  <a:pt x="40155" y="21818"/>
                </a:cubicBezTo>
                <a:cubicBezTo>
                  <a:pt x="41371" y="18665"/>
                  <a:pt x="40719" y="14741"/>
                  <a:pt x="38564" y="12251"/>
                </a:cubicBezTo>
                <a:cubicBezTo>
                  <a:pt x="37013" y="10452"/>
                  <a:pt x="34858" y="9434"/>
                  <a:pt x="32694" y="8733"/>
                </a:cubicBezTo>
                <a:cubicBezTo>
                  <a:pt x="30529" y="8031"/>
                  <a:pt x="28286" y="7576"/>
                  <a:pt x="26191" y="6677"/>
                </a:cubicBezTo>
                <a:cubicBezTo>
                  <a:pt x="23789" y="5639"/>
                  <a:pt x="21644" y="4048"/>
                  <a:pt x="19391" y="2664"/>
                </a:cubicBezTo>
                <a:cubicBezTo>
                  <a:pt x="17148" y="1291"/>
                  <a:pt x="14716" y="95"/>
                  <a:pt x="12147" y="6"/>
                </a:cubicBezTo>
                <a:cubicBezTo>
                  <a:pt x="12047" y="2"/>
                  <a:pt x="11947" y="1"/>
                  <a:pt x="11847" y="1"/>
                </a:cubicBezTo>
                <a:close/>
              </a:path>
            </a:pathLst>
          </a:custGeom>
          <a:solidFill>
            <a:srgbClr val="B5DAD4">
              <a:alpha val="35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title" hasCustomPrompt="1"/>
          </p:nvPr>
        </p:nvSpPr>
        <p:spPr>
          <a:xfrm>
            <a:off x="720000" y="1217425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3" name="Google Shape;233;p13"/>
          <p:cNvSpPr txBox="1">
            <a:spLocks noGrp="1"/>
          </p:cNvSpPr>
          <p:nvPr>
            <p:ph type="subTitle" idx="1"/>
          </p:nvPr>
        </p:nvSpPr>
        <p:spPr>
          <a:xfrm>
            <a:off x="1504548" y="1636275"/>
            <a:ext cx="21690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3"/>
          <p:cNvSpPr txBox="1">
            <a:spLocks noGrp="1"/>
          </p:cNvSpPr>
          <p:nvPr>
            <p:ph type="title" idx="2" hasCustomPrompt="1"/>
          </p:nvPr>
        </p:nvSpPr>
        <p:spPr>
          <a:xfrm>
            <a:off x="715100" y="2428263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5" name="Google Shape;235;p13"/>
          <p:cNvSpPr txBox="1">
            <a:spLocks noGrp="1"/>
          </p:cNvSpPr>
          <p:nvPr>
            <p:ph type="subTitle" idx="3"/>
          </p:nvPr>
        </p:nvSpPr>
        <p:spPr>
          <a:xfrm>
            <a:off x="1504551" y="2841888"/>
            <a:ext cx="21690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title" idx="4" hasCustomPrompt="1"/>
          </p:nvPr>
        </p:nvSpPr>
        <p:spPr>
          <a:xfrm>
            <a:off x="4730700" y="1217425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7" name="Google Shape;237;p13"/>
          <p:cNvSpPr txBox="1">
            <a:spLocks noGrp="1"/>
          </p:cNvSpPr>
          <p:nvPr>
            <p:ph type="subTitle" idx="5"/>
          </p:nvPr>
        </p:nvSpPr>
        <p:spPr>
          <a:xfrm>
            <a:off x="5510700" y="1642125"/>
            <a:ext cx="21645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3"/>
          <p:cNvSpPr txBox="1">
            <a:spLocks noGrp="1"/>
          </p:cNvSpPr>
          <p:nvPr>
            <p:ph type="title" idx="6" hasCustomPrompt="1"/>
          </p:nvPr>
        </p:nvSpPr>
        <p:spPr>
          <a:xfrm>
            <a:off x="720000" y="3628700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9" name="Google Shape;239;p13"/>
          <p:cNvSpPr txBox="1">
            <a:spLocks noGrp="1"/>
          </p:cNvSpPr>
          <p:nvPr>
            <p:ph type="subTitle" idx="7"/>
          </p:nvPr>
        </p:nvSpPr>
        <p:spPr>
          <a:xfrm>
            <a:off x="1500000" y="4047500"/>
            <a:ext cx="21690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3"/>
          <p:cNvSpPr txBox="1">
            <a:spLocks noGrp="1"/>
          </p:cNvSpPr>
          <p:nvPr>
            <p:ph type="title" idx="8" hasCustomPrompt="1"/>
          </p:nvPr>
        </p:nvSpPr>
        <p:spPr>
          <a:xfrm>
            <a:off x="4730700" y="2428263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41" name="Google Shape;241;p13"/>
          <p:cNvSpPr txBox="1">
            <a:spLocks noGrp="1"/>
          </p:cNvSpPr>
          <p:nvPr>
            <p:ph type="subTitle" idx="9"/>
          </p:nvPr>
        </p:nvSpPr>
        <p:spPr>
          <a:xfrm>
            <a:off x="5510700" y="2844813"/>
            <a:ext cx="21690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13"/>
          <p:cNvSpPr txBox="1">
            <a:spLocks noGrp="1"/>
          </p:cNvSpPr>
          <p:nvPr>
            <p:ph type="title" idx="13" hasCustomPrompt="1"/>
          </p:nvPr>
        </p:nvSpPr>
        <p:spPr>
          <a:xfrm>
            <a:off x="4730700" y="3628700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43" name="Google Shape;243;p13"/>
          <p:cNvSpPr txBox="1">
            <a:spLocks noGrp="1"/>
          </p:cNvSpPr>
          <p:nvPr>
            <p:ph type="subTitle" idx="14"/>
          </p:nvPr>
        </p:nvSpPr>
        <p:spPr>
          <a:xfrm>
            <a:off x="5510700" y="4047500"/>
            <a:ext cx="21645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3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13"/>
          <p:cNvSpPr txBox="1">
            <a:spLocks noGrp="1"/>
          </p:cNvSpPr>
          <p:nvPr>
            <p:ph type="subTitle" idx="16"/>
          </p:nvPr>
        </p:nvSpPr>
        <p:spPr>
          <a:xfrm>
            <a:off x="1500000" y="1139775"/>
            <a:ext cx="29133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46" name="Google Shape;246;p13"/>
          <p:cNvSpPr txBox="1">
            <a:spLocks noGrp="1"/>
          </p:cNvSpPr>
          <p:nvPr>
            <p:ph type="subTitle" idx="17"/>
          </p:nvPr>
        </p:nvSpPr>
        <p:spPr>
          <a:xfrm>
            <a:off x="1506112" y="2345388"/>
            <a:ext cx="29133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47" name="Google Shape;247;p13"/>
          <p:cNvSpPr txBox="1">
            <a:spLocks noGrp="1"/>
          </p:cNvSpPr>
          <p:nvPr>
            <p:ph type="subTitle" idx="18"/>
          </p:nvPr>
        </p:nvSpPr>
        <p:spPr>
          <a:xfrm>
            <a:off x="5510700" y="1139775"/>
            <a:ext cx="2907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48" name="Google Shape;248;p13"/>
          <p:cNvSpPr txBox="1">
            <a:spLocks noGrp="1"/>
          </p:cNvSpPr>
          <p:nvPr>
            <p:ph type="subTitle" idx="19"/>
          </p:nvPr>
        </p:nvSpPr>
        <p:spPr>
          <a:xfrm>
            <a:off x="1506112" y="3551000"/>
            <a:ext cx="29133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49" name="Google Shape;249;p13"/>
          <p:cNvSpPr txBox="1">
            <a:spLocks noGrp="1"/>
          </p:cNvSpPr>
          <p:nvPr>
            <p:ph type="subTitle" idx="20"/>
          </p:nvPr>
        </p:nvSpPr>
        <p:spPr>
          <a:xfrm>
            <a:off x="5510700" y="2345388"/>
            <a:ext cx="29133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50" name="Google Shape;250;p13"/>
          <p:cNvSpPr txBox="1">
            <a:spLocks noGrp="1"/>
          </p:cNvSpPr>
          <p:nvPr>
            <p:ph type="subTitle" idx="21"/>
          </p:nvPr>
        </p:nvSpPr>
        <p:spPr>
          <a:xfrm>
            <a:off x="5510700" y="3551000"/>
            <a:ext cx="2907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251" name="Google Shape;251;p13"/>
          <p:cNvGrpSpPr/>
          <p:nvPr/>
        </p:nvGrpSpPr>
        <p:grpSpPr>
          <a:xfrm>
            <a:off x="152400" y="4652525"/>
            <a:ext cx="822300" cy="335750"/>
            <a:chOff x="715100" y="535000"/>
            <a:chExt cx="822300" cy="335750"/>
          </a:xfrm>
        </p:grpSpPr>
        <p:sp>
          <p:nvSpPr>
            <p:cNvPr id="252" name="Google Shape;252;p13"/>
            <p:cNvSpPr/>
            <p:nvPr/>
          </p:nvSpPr>
          <p:spPr>
            <a:xfrm>
              <a:off x="7151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8657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3"/>
            <p:cNvSpPr/>
            <p:nvPr/>
          </p:nvSpPr>
          <p:spPr>
            <a:xfrm>
              <a:off x="10163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3"/>
            <p:cNvSpPr/>
            <p:nvPr/>
          </p:nvSpPr>
          <p:spPr>
            <a:xfrm>
              <a:off x="11669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13175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3"/>
            <p:cNvSpPr/>
            <p:nvPr/>
          </p:nvSpPr>
          <p:spPr>
            <a:xfrm>
              <a:off x="14681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3"/>
            <p:cNvSpPr/>
            <p:nvPr/>
          </p:nvSpPr>
          <p:spPr>
            <a:xfrm>
              <a:off x="7151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3"/>
            <p:cNvSpPr/>
            <p:nvPr/>
          </p:nvSpPr>
          <p:spPr>
            <a:xfrm>
              <a:off x="8657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3"/>
            <p:cNvSpPr/>
            <p:nvPr/>
          </p:nvSpPr>
          <p:spPr>
            <a:xfrm>
              <a:off x="10163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3"/>
            <p:cNvSpPr/>
            <p:nvPr/>
          </p:nvSpPr>
          <p:spPr>
            <a:xfrm>
              <a:off x="11669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3"/>
            <p:cNvSpPr/>
            <p:nvPr/>
          </p:nvSpPr>
          <p:spPr>
            <a:xfrm>
              <a:off x="13175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3"/>
            <p:cNvSpPr/>
            <p:nvPr/>
          </p:nvSpPr>
          <p:spPr>
            <a:xfrm>
              <a:off x="14681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3"/>
            <p:cNvSpPr/>
            <p:nvPr/>
          </p:nvSpPr>
          <p:spPr>
            <a:xfrm>
              <a:off x="7151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8657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10163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11669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13175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14681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0" name="Google Shape;270;p13"/>
          <p:cNvGrpSpPr/>
          <p:nvPr/>
        </p:nvGrpSpPr>
        <p:grpSpPr>
          <a:xfrm>
            <a:off x="8295674" y="401775"/>
            <a:ext cx="266457" cy="266457"/>
            <a:chOff x="-339325" y="770500"/>
            <a:chExt cx="1587000" cy="1587000"/>
          </a:xfrm>
        </p:grpSpPr>
        <p:sp>
          <p:nvSpPr>
            <p:cNvPr id="271" name="Google Shape;271;p13"/>
            <p:cNvSpPr/>
            <p:nvPr/>
          </p:nvSpPr>
          <p:spPr>
            <a:xfrm>
              <a:off x="292025" y="770500"/>
              <a:ext cx="324300" cy="158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3"/>
            <p:cNvSpPr/>
            <p:nvPr/>
          </p:nvSpPr>
          <p:spPr>
            <a:xfrm rot="5400000">
              <a:off x="292025" y="770500"/>
              <a:ext cx="324300" cy="158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1_1_1_1_1_1"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9"/>
          <p:cNvSpPr/>
          <p:nvPr/>
        </p:nvSpPr>
        <p:spPr>
          <a:xfrm rot="-5400000" flipH="1">
            <a:off x="2740419" y="-1260095"/>
            <a:ext cx="3656680" cy="9150517"/>
          </a:xfrm>
          <a:custGeom>
            <a:avLst/>
            <a:gdLst/>
            <a:ahLst/>
            <a:cxnLst/>
            <a:rect l="l" t="t" r="r" b="b"/>
            <a:pathLst>
              <a:path w="34018" h="32576" extrusionOk="0">
                <a:moveTo>
                  <a:pt x="13965" y="1"/>
                </a:moveTo>
                <a:cubicBezTo>
                  <a:pt x="15457" y="1375"/>
                  <a:pt x="16021" y="3776"/>
                  <a:pt x="15398" y="5664"/>
                </a:cubicBezTo>
                <a:cubicBezTo>
                  <a:pt x="14766" y="7611"/>
                  <a:pt x="13105" y="8975"/>
                  <a:pt x="11376" y="9913"/>
                </a:cubicBezTo>
                <a:cubicBezTo>
                  <a:pt x="9646" y="10852"/>
                  <a:pt x="7758" y="11475"/>
                  <a:pt x="6098" y="12532"/>
                </a:cubicBezTo>
                <a:cubicBezTo>
                  <a:pt x="2876" y="14578"/>
                  <a:pt x="672" y="18294"/>
                  <a:pt x="326" y="22248"/>
                </a:cubicBezTo>
                <a:cubicBezTo>
                  <a:pt x="0" y="26033"/>
                  <a:pt x="1384" y="29946"/>
                  <a:pt x="3983" y="32575"/>
                </a:cubicBezTo>
                <a:lnTo>
                  <a:pt x="34018" y="32575"/>
                </a:lnTo>
                <a:lnTo>
                  <a:pt x="34018" y="1"/>
                </a:lnTo>
                <a:close/>
              </a:path>
            </a:pathLst>
          </a:custGeom>
          <a:solidFill>
            <a:srgbClr val="B5DAD4">
              <a:alpha val="35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19"/>
          <p:cNvSpPr txBox="1">
            <a:spLocks noGrp="1"/>
          </p:cNvSpPr>
          <p:nvPr>
            <p:ph type="title"/>
          </p:nvPr>
        </p:nvSpPr>
        <p:spPr>
          <a:xfrm>
            <a:off x="4329875" y="1892050"/>
            <a:ext cx="3388500" cy="156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86" name="Google Shape;386;p19"/>
          <p:cNvSpPr txBox="1">
            <a:spLocks noGrp="1"/>
          </p:cNvSpPr>
          <p:nvPr>
            <p:ph type="subTitle" idx="1"/>
          </p:nvPr>
        </p:nvSpPr>
        <p:spPr>
          <a:xfrm>
            <a:off x="4329675" y="3452900"/>
            <a:ext cx="3705000" cy="11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87" name="Google Shape;387;p19"/>
          <p:cNvGrpSpPr/>
          <p:nvPr/>
        </p:nvGrpSpPr>
        <p:grpSpPr>
          <a:xfrm rot="5400000">
            <a:off x="8260175" y="548075"/>
            <a:ext cx="822300" cy="335750"/>
            <a:chOff x="715100" y="535000"/>
            <a:chExt cx="822300" cy="335750"/>
          </a:xfrm>
        </p:grpSpPr>
        <p:sp>
          <p:nvSpPr>
            <p:cNvPr id="388" name="Google Shape;388;p19"/>
            <p:cNvSpPr/>
            <p:nvPr/>
          </p:nvSpPr>
          <p:spPr>
            <a:xfrm>
              <a:off x="7151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9"/>
            <p:cNvSpPr/>
            <p:nvPr/>
          </p:nvSpPr>
          <p:spPr>
            <a:xfrm>
              <a:off x="8657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9"/>
            <p:cNvSpPr/>
            <p:nvPr/>
          </p:nvSpPr>
          <p:spPr>
            <a:xfrm>
              <a:off x="10163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9"/>
            <p:cNvSpPr/>
            <p:nvPr/>
          </p:nvSpPr>
          <p:spPr>
            <a:xfrm>
              <a:off x="11669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9"/>
            <p:cNvSpPr/>
            <p:nvPr/>
          </p:nvSpPr>
          <p:spPr>
            <a:xfrm>
              <a:off x="13175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9"/>
            <p:cNvSpPr/>
            <p:nvPr/>
          </p:nvSpPr>
          <p:spPr>
            <a:xfrm>
              <a:off x="14681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9"/>
            <p:cNvSpPr/>
            <p:nvPr/>
          </p:nvSpPr>
          <p:spPr>
            <a:xfrm>
              <a:off x="7151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9"/>
            <p:cNvSpPr/>
            <p:nvPr/>
          </p:nvSpPr>
          <p:spPr>
            <a:xfrm>
              <a:off x="8657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9"/>
            <p:cNvSpPr/>
            <p:nvPr/>
          </p:nvSpPr>
          <p:spPr>
            <a:xfrm>
              <a:off x="10163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9"/>
            <p:cNvSpPr/>
            <p:nvPr/>
          </p:nvSpPr>
          <p:spPr>
            <a:xfrm>
              <a:off x="11669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9"/>
            <p:cNvSpPr/>
            <p:nvPr/>
          </p:nvSpPr>
          <p:spPr>
            <a:xfrm>
              <a:off x="13175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9"/>
            <p:cNvSpPr/>
            <p:nvPr/>
          </p:nvSpPr>
          <p:spPr>
            <a:xfrm>
              <a:off x="14681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9"/>
            <p:cNvSpPr/>
            <p:nvPr/>
          </p:nvSpPr>
          <p:spPr>
            <a:xfrm>
              <a:off x="7151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9"/>
            <p:cNvSpPr/>
            <p:nvPr/>
          </p:nvSpPr>
          <p:spPr>
            <a:xfrm>
              <a:off x="8657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9"/>
            <p:cNvSpPr/>
            <p:nvPr/>
          </p:nvSpPr>
          <p:spPr>
            <a:xfrm>
              <a:off x="10163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9"/>
            <p:cNvSpPr/>
            <p:nvPr/>
          </p:nvSpPr>
          <p:spPr>
            <a:xfrm>
              <a:off x="11669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9"/>
            <p:cNvSpPr/>
            <p:nvPr/>
          </p:nvSpPr>
          <p:spPr>
            <a:xfrm>
              <a:off x="13175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9"/>
            <p:cNvSpPr/>
            <p:nvPr/>
          </p:nvSpPr>
          <p:spPr>
            <a:xfrm>
              <a:off x="14681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25"/>
          <p:cNvSpPr txBox="1">
            <a:spLocks noGrp="1"/>
          </p:cNvSpPr>
          <p:nvPr>
            <p:ph type="subTitle" idx="1"/>
          </p:nvPr>
        </p:nvSpPr>
        <p:spPr>
          <a:xfrm>
            <a:off x="872400" y="2589550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524" name="Google Shape;524;p25"/>
          <p:cNvSpPr txBox="1">
            <a:spLocks noGrp="1"/>
          </p:cNvSpPr>
          <p:nvPr>
            <p:ph type="subTitle" idx="2"/>
          </p:nvPr>
        </p:nvSpPr>
        <p:spPr>
          <a:xfrm>
            <a:off x="872400" y="3086059"/>
            <a:ext cx="23364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5" name="Google Shape;525;p25"/>
          <p:cNvSpPr txBox="1">
            <a:spLocks noGrp="1"/>
          </p:cNvSpPr>
          <p:nvPr>
            <p:ph type="subTitle" idx="3"/>
          </p:nvPr>
        </p:nvSpPr>
        <p:spPr>
          <a:xfrm>
            <a:off x="3403800" y="3086059"/>
            <a:ext cx="23364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6" name="Google Shape;526;p25"/>
          <p:cNvSpPr txBox="1">
            <a:spLocks noGrp="1"/>
          </p:cNvSpPr>
          <p:nvPr>
            <p:ph type="subTitle" idx="4"/>
          </p:nvPr>
        </p:nvSpPr>
        <p:spPr>
          <a:xfrm>
            <a:off x="5935200" y="3086059"/>
            <a:ext cx="23364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7" name="Google Shape;527;p25"/>
          <p:cNvSpPr txBox="1">
            <a:spLocks noGrp="1"/>
          </p:cNvSpPr>
          <p:nvPr>
            <p:ph type="title"/>
          </p:nvPr>
        </p:nvSpPr>
        <p:spPr>
          <a:xfrm>
            <a:off x="872400" y="44875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28" name="Google Shape;528;p25"/>
          <p:cNvSpPr txBox="1">
            <a:spLocks noGrp="1"/>
          </p:cNvSpPr>
          <p:nvPr>
            <p:ph type="subTitle" idx="5"/>
          </p:nvPr>
        </p:nvSpPr>
        <p:spPr>
          <a:xfrm>
            <a:off x="3403800" y="2589550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529" name="Google Shape;529;p25"/>
          <p:cNvSpPr txBox="1">
            <a:spLocks noGrp="1"/>
          </p:cNvSpPr>
          <p:nvPr>
            <p:ph type="subTitle" idx="6"/>
          </p:nvPr>
        </p:nvSpPr>
        <p:spPr>
          <a:xfrm>
            <a:off x="5935200" y="2589550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530" name="Google Shape;530;p25"/>
          <p:cNvSpPr/>
          <p:nvPr/>
        </p:nvSpPr>
        <p:spPr>
          <a:xfrm rot="3590999">
            <a:off x="7483576" y="-468838"/>
            <a:ext cx="3158711" cy="2079442"/>
          </a:xfrm>
          <a:custGeom>
            <a:avLst/>
            <a:gdLst/>
            <a:ahLst/>
            <a:cxnLst/>
            <a:rect l="l" t="t" r="r" b="b"/>
            <a:pathLst>
              <a:path w="41372" h="27236" extrusionOk="0">
                <a:moveTo>
                  <a:pt x="11847" y="1"/>
                </a:moveTo>
                <a:cubicBezTo>
                  <a:pt x="8022" y="1"/>
                  <a:pt x="4376" y="2561"/>
                  <a:pt x="2402" y="6153"/>
                </a:cubicBezTo>
                <a:cubicBezTo>
                  <a:pt x="386" y="9830"/>
                  <a:pt x="0" y="14415"/>
                  <a:pt x="860" y="18616"/>
                </a:cubicBezTo>
                <a:cubicBezTo>
                  <a:pt x="1394" y="21245"/>
                  <a:pt x="2471" y="23873"/>
                  <a:pt x="4458" y="25474"/>
                </a:cubicBezTo>
                <a:cubicBezTo>
                  <a:pt x="6070" y="26774"/>
                  <a:pt x="8076" y="27235"/>
                  <a:pt x="10104" y="27235"/>
                </a:cubicBezTo>
                <a:cubicBezTo>
                  <a:pt x="11023" y="27235"/>
                  <a:pt x="11945" y="27141"/>
                  <a:pt x="12839" y="26987"/>
                </a:cubicBezTo>
                <a:cubicBezTo>
                  <a:pt x="16295" y="26382"/>
                  <a:pt x="19526" y="25257"/>
                  <a:pt x="22886" y="25257"/>
                </a:cubicBezTo>
                <a:cubicBezTo>
                  <a:pt x="24138" y="25257"/>
                  <a:pt x="25408" y="25413"/>
                  <a:pt x="26714" y="25810"/>
                </a:cubicBezTo>
                <a:cubicBezTo>
                  <a:pt x="28687" y="26406"/>
                  <a:pt x="30660" y="27224"/>
                  <a:pt x="32710" y="27224"/>
                </a:cubicBezTo>
                <a:cubicBezTo>
                  <a:pt x="32734" y="27224"/>
                  <a:pt x="32758" y="27224"/>
                  <a:pt x="32783" y="27224"/>
                </a:cubicBezTo>
                <a:cubicBezTo>
                  <a:pt x="35916" y="27184"/>
                  <a:pt x="38940" y="24970"/>
                  <a:pt x="40155" y="21818"/>
                </a:cubicBezTo>
                <a:cubicBezTo>
                  <a:pt x="41371" y="18665"/>
                  <a:pt x="40719" y="14741"/>
                  <a:pt x="38564" y="12251"/>
                </a:cubicBezTo>
                <a:cubicBezTo>
                  <a:pt x="37013" y="10452"/>
                  <a:pt x="34858" y="9434"/>
                  <a:pt x="32694" y="8733"/>
                </a:cubicBezTo>
                <a:cubicBezTo>
                  <a:pt x="30529" y="8031"/>
                  <a:pt x="28286" y="7576"/>
                  <a:pt x="26191" y="6677"/>
                </a:cubicBezTo>
                <a:cubicBezTo>
                  <a:pt x="23789" y="5639"/>
                  <a:pt x="21644" y="4048"/>
                  <a:pt x="19391" y="2664"/>
                </a:cubicBezTo>
                <a:cubicBezTo>
                  <a:pt x="17148" y="1291"/>
                  <a:pt x="14716" y="95"/>
                  <a:pt x="12147" y="6"/>
                </a:cubicBezTo>
                <a:cubicBezTo>
                  <a:pt x="12047" y="2"/>
                  <a:pt x="11947" y="1"/>
                  <a:pt x="11847" y="1"/>
                </a:cubicBezTo>
                <a:close/>
              </a:path>
            </a:pathLst>
          </a:custGeom>
          <a:solidFill>
            <a:srgbClr val="B5DAD4">
              <a:alpha val="35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25"/>
          <p:cNvSpPr/>
          <p:nvPr/>
        </p:nvSpPr>
        <p:spPr>
          <a:xfrm rot="10800000" flipH="1">
            <a:off x="0" y="3956934"/>
            <a:ext cx="2031598" cy="1186560"/>
          </a:xfrm>
          <a:custGeom>
            <a:avLst/>
            <a:gdLst/>
            <a:ahLst/>
            <a:cxnLst/>
            <a:rect l="l" t="t" r="r" b="b"/>
            <a:pathLst>
              <a:path w="51206" h="29907" extrusionOk="0">
                <a:moveTo>
                  <a:pt x="51205" y="1"/>
                </a:moveTo>
                <a:lnTo>
                  <a:pt x="1" y="10"/>
                </a:lnTo>
                <a:lnTo>
                  <a:pt x="1" y="29907"/>
                </a:lnTo>
                <a:cubicBezTo>
                  <a:pt x="1483" y="28365"/>
                  <a:pt x="3262" y="27130"/>
                  <a:pt x="5229" y="26290"/>
                </a:cubicBezTo>
                <a:cubicBezTo>
                  <a:pt x="8507" y="24902"/>
                  <a:pt x="12042" y="24583"/>
                  <a:pt x="15628" y="24583"/>
                </a:cubicBezTo>
                <a:cubicBezTo>
                  <a:pt x="18043" y="24583"/>
                  <a:pt x="20482" y="24728"/>
                  <a:pt x="22880" y="24787"/>
                </a:cubicBezTo>
                <a:cubicBezTo>
                  <a:pt x="23158" y="24794"/>
                  <a:pt x="23443" y="24798"/>
                  <a:pt x="23735" y="24798"/>
                </a:cubicBezTo>
                <a:cubicBezTo>
                  <a:pt x="29704" y="24798"/>
                  <a:pt x="38435" y="23326"/>
                  <a:pt x="42449" y="19302"/>
                </a:cubicBezTo>
                <a:cubicBezTo>
                  <a:pt x="44830" y="16911"/>
                  <a:pt x="49426" y="9113"/>
                  <a:pt x="51205" y="1"/>
                </a:cubicBezTo>
                <a:close/>
              </a:path>
            </a:pathLst>
          </a:custGeom>
          <a:solidFill>
            <a:srgbClr val="B5DAD4">
              <a:alpha val="35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2" name="Google Shape;532;p25"/>
          <p:cNvGrpSpPr/>
          <p:nvPr/>
        </p:nvGrpSpPr>
        <p:grpSpPr>
          <a:xfrm rot="5400000">
            <a:off x="-14675" y="548075"/>
            <a:ext cx="822300" cy="335750"/>
            <a:chOff x="715100" y="535000"/>
            <a:chExt cx="822300" cy="335750"/>
          </a:xfrm>
        </p:grpSpPr>
        <p:sp>
          <p:nvSpPr>
            <p:cNvPr id="533" name="Google Shape;533;p25"/>
            <p:cNvSpPr/>
            <p:nvPr/>
          </p:nvSpPr>
          <p:spPr>
            <a:xfrm>
              <a:off x="7151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5"/>
            <p:cNvSpPr/>
            <p:nvPr/>
          </p:nvSpPr>
          <p:spPr>
            <a:xfrm>
              <a:off x="8657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5"/>
            <p:cNvSpPr/>
            <p:nvPr/>
          </p:nvSpPr>
          <p:spPr>
            <a:xfrm>
              <a:off x="10163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5"/>
            <p:cNvSpPr/>
            <p:nvPr/>
          </p:nvSpPr>
          <p:spPr>
            <a:xfrm>
              <a:off x="11669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5"/>
            <p:cNvSpPr/>
            <p:nvPr/>
          </p:nvSpPr>
          <p:spPr>
            <a:xfrm>
              <a:off x="13175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5"/>
            <p:cNvSpPr/>
            <p:nvPr/>
          </p:nvSpPr>
          <p:spPr>
            <a:xfrm>
              <a:off x="1468100" y="53500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5"/>
            <p:cNvSpPr/>
            <p:nvPr/>
          </p:nvSpPr>
          <p:spPr>
            <a:xfrm>
              <a:off x="7151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5"/>
            <p:cNvSpPr/>
            <p:nvPr/>
          </p:nvSpPr>
          <p:spPr>
            <a:xfrm>
              <a:off x="8657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5"/>
            <p:cNvSpPr/>
            <p:nvPr/>
          </p:nvSpPr>
          <p:spPr>
            <a:xfrm>
              <a:off x="10163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5"/>
            <p:cNvSpPr/>
            <p:nvPr/>
          </p:nvSpPr>
          <p:spPr>
            <a:xfrm>
              <a:off x="11669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5"/>
            <p:cNvSpPr/>
            <p:nvPr/>
          </p:nvSpPr>
          <p:spPr>
            <a:xfrm>
              <a:off x="13175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5"/>
            <p:cNvSpPr/>
            <p:nvPr/>
          </p:nvSpPr>
          <p:spPr>
            <a:xfrm>
              <a:off x="1468100" y="668225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5"/>
            <p:cNvSpPr/>
            <p:nvPr/>
          </p:nvSpPr>
          <p:spPr>
            <a:xfrm>
              <a:off x="7151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5"/>
            <p:cNvSpPr/>
            <p:nvPr/>
          </p:nvSpPr>
          <p:spPr>
            <a:xfrm>
              <a:off x="8657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5"/>
            <p:cNvSpPr/>
            <p:nvPr/>
          </p:nvSpPr>
          <p:spPr>
            <a:xfrm>
              <a:off x="10163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5"/>
            <p:cNvSpPr/>
            <p:nvPr/>
          </p:nvSpPr>
          <p:spPr>
            <a:xfrm>
              <a:off x="11669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5"/>
            <p:cNvSpPr/>
            <p:nvPr/>
          </p:nvSpPr>
          <p:spPr>
            <a:xfrm>
              <a:off x="13175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5"/>
            <p:cNvSpPr/>
            <p:nvPr/>
          </p:nvSpPr>
          <p:spPr>
            <a:xfrm>
              <a:off x="1468100" y="801450"/>
              <a:ext cx="69300" cy="69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1" name="Google Shape;551;p25"/>
          <p:cNvGrpSpPr/>
          <p:nvPr/>
        </p:nvGrpSpPr>
        <p:grpSpPr>
          <a:xfrm>
            <a:off x="8295674" y="4475275"/>
            <a:ext cx="266457" cy="266457"/>
            <a:chOff x="-339325" y="770500"/>
            <a:chExt cx="1587000" cy="1587000"/>
          </a:xfrm>
        </p:grpSpPr>
        <p:sp>
          <p:nvSpPr>
            <p:cNvPr id="552" name="Google Shape;552;p25"/>
            <p:cNvSpPr/>
            <p:nvPr/>
          </p:nvSpPr>
          <p:spPr>
            <a:xfrm>
              <a:off x="292025" y="770500"/>
              <a:ext cx="324300" cy="158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5"/>
            <p:cNvSpPr/>
            <p:nvPr/>
          </p:nvSpPr>
          <p:spPr>
            <a:xfrm rot="5400000">
              <a:off x="292025" y="770500"/>
              <a:ext cx="324300" cy="158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68" name="Google Shape;568;p27"/>
          <p:cNvSpPr txBox="1">
            <a:spLocks noGrp="1"/>
          </p:cNvSpPr>
          <p:nvPr>
            <p:ph type="subTitle" idx="1"/>
          </p:nvPr>
        </p:nvSpPr>
        <p:spPr>
          <a:xfrm>
            <a:off x="720000" y="2228411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9" name="Google Shape;569;p27"/>
          <p:cNvSpPr txBox="1">
            <a:spLocks noGrp="1"/>
          </p:cNvSpPr>
          <p:nvPr>
            <p:ph type="subTitle" idx="2"/>
          </p:nvPr>
        </p:nvSpPr>
        <p:spPr>
          <a:xfrm>
            <a:off x="3403800" y="2228411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0" name="Google Shape;570;p27"/>
          <p:cNvSpPr txBox="1">
            <a:spLocks noGrp="1"/>
          </p:cNvSpPr>
          <p:nvPr>
            <p:ph type="subTitle" idx="3"/>
          </p:nvPr>
        </p:nvSpPr>
        <p:spPr>
          <a:xfrm>
            <a:off x="6087600" y="2228411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1" name="Google Shape;571;p27"/>
          <p:cNvSpPr txBox="1">
            <a:spLocks noGrp="1"/>
          </p:cNvSpPr>
          <p:nvPr>
            <p:ph type="subTitle" idx="4"/>
          </p:nvPr>
        </p:nvSpPr>
        <p:spPr>
          <a:xfrm>
            <a:off x="720000" y="4123703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2" name="Google Shape;572;p27"/>
          <p:cNvSpPr txBox="1">
            <a:spLocks noGrp="1"/>
          </p:cNvSpPr>
          <p:nvPr>
            <p:ph type="subTitle" idx="5"/>
          </p:nvPr>
        </p:nvSpPr>
        <p:spPr>
          <a:xfrm>
            <a:off x="3403800" y="4123703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3" name="Google Shape;573;p27"/>
          <p:cNvSpPr txBox="1">
            <a:spLocks noGrp="1"/>
          </p:cNvSpPr>
          <p:nvPr>
            <p:ph type="subTitle" idx="6"/>
          </p:nvPr>
        </p:nvSpPr>
        <p:spPr>
          <a:xfrm>
            <a:off x="6087600" y="4123703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4" name="Google Shape;574;p27"/>
          <p:cNvSpPr txBox="1">
            <a:spLocks noGrp="1"/>
          </p:cNvSpPr>
          <p:nvPr>
            <p:ph type="subTitle" idx="7"/>
          </p:nvPr>
        </p:nvSpPr>
        <p:spPr>
          <a:xfrm>
            <a:off x="715100" y="1822250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575" name="Google Shape;575;p27"/>
          <p:cNvSpPr txBox="1">
            <a:spLocks noGrp="1"/>
          </p:cNvSpPr>
          <p:nvPr>
            <p:ph type="subTitle" idx="8"/>
          </p:nvPr>
        </p:nvSpPr>
        <p:spPr>
          <a:xfrm>
            <a:off x="3403800" y="1822250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576" name="Google Shape;576;p27"/>
          <p:cNvSpPr txBox="1">
            <a:spLocks noGrp="1"/>
          </p:cNvSpPr>
          <p:nvPr>
            <p:ph type="subTitle" idx="9"/>
          </p:nvPr>
        </p:nvSpPr>
        <p:spPr>
          <a:xfrm>
            <a:off x="6092500" y="1822250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577" name="Google Shape;577;p27"/>
          <p:cNvSpPr txBox="1">
            <a:spLocks noGrp="1"/>
          </p:cNvSpPr>
          <p:nvPr>
            <p:ph type="subTitle" idx="13"/>
          </p:nvPr>
        </p:nvSpPr>
        <p:spPr>
          <a:xfrm>
            <a:off x="715100" y="3713000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578" name="Google Shape;578;p27"/>
          <p:cNvSpPr txBox="1">
            <a:spLocks noGrp="1"/>
          </p:cNvSpPr>
          <p:nvPr>
            <p:ph type="subTitle" idx="14"/>
          </p:nvPr>
        </p:nvSpPr>
        <p:spPr>
          <a:xfrm>
            <a:off x="3403800" y="3713000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579" name="Google Shape;579;p27"/>
          <p:cNvSpPr txBox="1">
            <a:spLocks noGrp="1"/>
          </p:cNvSpPr>
          <p:nvPr>
            <p:ph type="subTitle" idx="15"/>
          </p:nvPr>
        </p:nvSpPr>
        <p:spPr>
          <a:xfrm>
            <a:off x="6092500" y="3713000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9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chivo"/>
              <a:buNone/>
              <a:defRPr sz="3500" b="1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chivo"/>
              <a:buNone/>
              <a:defRPr sz="35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chivo"/>
              <a:buNone/>
              <a:defRPr sz="35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chivo"/>
              <a:buNone/>
              <a:defRPr sz="35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chivo"/>
              <a:buNone/>
              <a:defRPr sz="35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chivo"/>
              <a:buNone/>
              <a:defRPr sz="35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chivo"/>
              <a:buNone/>
              <a:defRPr sz="35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chivo"/>
              <a:buNone/>
              <a:defRPr sz="35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chivo"/>
              <a:buNone/>
              <a:defRPr sz="35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●"/>
              <a:defRPr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○"/>
              <a:defRPr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■"/>
              <a:defRPr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●"/>
              <a:defRPr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○"/>
              <a:defRPr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■"/>
              <a:defRPr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●"/>
              <a:defRPr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○"/>
              <a:defRPr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ukta"/>
              <a:buChar char="■"/>
              <a:defRPr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  <p:sldLayoutId id="2147483665" r:id="rId4"/>
    <p:sldLayoutId id="2147483671" r:id="rId5"/>
    <p:sldLayoutId id="2147483673" r:id="rId6"/>
    <p:sldLayoutId id="2147483682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QudCEkmrHb9y-xAiEQdxBmsef1VRUrWbTisK2unHQvQ/cop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36"/>
          <p:cNvSpPr/>
          <p:nvPr/>
        </p:nvSpPr>
        <p:spPr>
          <a:xfrm>
            <a:off x="982450" y="3534750"/>
            <a:ext cx="3674400" cy="5721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13" name="Google Shape;713;p36"/>
          <p:cNvSpPr txBox="1">
            <a:spLocks noGrp="1"/>
          </p:cNvSpPr>
          <p:nvPr>
            <p:ph type="ctrTitle"/>
          </p:nvPr>
        </p:nvSpPr>
        <p:spPr>
          <a:xfrm>
            <a:off x="982450" y="1117950"/>
            <a:ext cx="4359000" cy="24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600" dirty="0">
                <a:cs typeface="B Nazanin" panose="00000700000000000000" pitchFamily="2" charset="-78"/>
              </a:rPr>
              <a:t>پیشنهاد پروژه داروسازی</a:t>
            </a:r>
            <a:endParaRPr sz="3600" dirty="0">
              <a:cs typeface="B Nazanin" panose="00000700000000000000" pitchFamily="2" charset="-78"/>
            </a:endParaRPr>
          </a:p>
        </p:txBody>
      </p:sp>
      <p:sp>
        <p:nvSpPr>
          <p:cNvPr id="714" name="Google Shape;714;p36"/>
          <p:cNvSpPr txBox="1">
            <a:spLocks noGrp="1"/>
          </p:cNvSpPr>
          <p:nvPr>
            <p:ph type="subTitle" idx="1"/>
          </p:nvPr>
        </p:nvSpPr>
        <p:spPr>
          <a:xfrm>
            <a:off x="1156150" y="3616050"/>
            <a:ext cx="3327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در اینجا ارائه شما آغاز می شود</a:t>
            </a:r>
            <a:endParaRPr dirty="0">
              <a:cs typeface="B Nazanin" panose="00000700000000000000" pitchFamily="2" charset="-78"/>
            </a:endParaRPr>
          </a:p>
        </p:txBody>
      </p:sp>
      <p:grpSp>
        <p:nvGrpSpPr>
          <p:cNvPr id="715" name="Google Shape;715;p36"/>
          <p:cNvGrpSpPr/>
          <p:nvPr/>
        </p:nvGrpSpPr>
        <p:grpSpPr>
          <a:xfrm>
            <a:off x="5970213" y="405000"/>
            <a:ext cx="2119931" cy="4203502"/>
            <a:chOff x="5512100" y="405000"/>
            <a:chExt cx="2119931" cy="4203502"/>
          </a:xfrm>
        </p:grpSpPr>
        <p:sp>
          <p:nvSpPr>
            <p:cNvPr id="716" name="Google Shape;716;p36"/>
            <p:cNvSpPr/>
            <p:nvPr/>
          </p:nvSpPr>
          <p:spPr>
            <a:xfrm>
              <a:off x="6635297" y="405000"/>
              <a:ext cx="697277" cy="621711"/>
            </a:xfrm>
            <a:custGeom>
              <a:avLst/>
              <a:gdLst/>
              <a:ahLst/>
              <a:cxnLst/>
              <a:rect l="l" t="t" r="r" b="b"/>
              <a:pathLst>
                <a:path w="11931" h="10638" extrusionOk="0">
                  <a:moveTo>
                    <a:pt x="6443" y="1"/>
                  </a:moveTo>
                  <a:cubicBezTo>
                    <a:pt x="6309" y="1"/>
                    <a:pt x="6181" y="8"/>
                    <a:pt x="6062" y="22"/>
                  </a:cubicBezTo>
                  <a:cubicBezTo>
                    <a:pt x="6062" y="22"/>
                    <a:pt x="2509" y="22"/>
                    <a:pt x="1152" y="2423"/>
                  </a:cubicBezTo>
                  <a:cubicBezTo>
                    <a:pt x="0" y="4458"/>
                    <a:pt x="484" y="7655"/>
                    <a:pt x="3295" y="8883"/>
                  </a:cubicBezTo>
                  <a:cubicBezTo>
                    <a:pt x="3241" y="9561"/>
                    <a:pt x="3176" y="10519"/>
                    <a:pt x="3295" y="10627"/>
                  </a:cubicBezTo>
                  <a:cubicBezTo>
                    <a:pt x="3301" y="10634"/>
                    <a:pt x="3311" y="10638"/>
                    <a:pt x="3324" y="10638"/>
                  </a:cubicBezTo>
                  <a:cubicBezTo>
                    <a:pt x="3515" y="10638"/>
                    <a:pt x="4340" y="9847"/>
                    <a:pt x="4834" y="9303"/>
                  </a:cubicBezTo>
                  <a:lnTo>
                    <a:pt x="4942" y="9313"/>
                  </a:lnTo>
                  <a:cubicBezTo>
                    <a:pt x="5394" y="9370"/>
                    <a:pt x="5829" y="9398"/>
                    <a:pt x="6245" y="9398"/>
                  </a:cubicBezTo>
                  <a:cubicBezTo>
                    <a:pt x="9758" y="9398"/>
                    <a:pt x="11931" y="7422"/>
                    <a:pt x="11488" y="4361"/>
                  </a:cubicBezTo>
                  <a:cubicBezTo>
                    <a:pt x="11038" y="1185"/>
                    <a:pt x="8171" y="1"/>
                    <a:pt x="64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17" name="Google Shape;717;p36"/>
            <p:cNvSpPr/>
            <p:nvPr/>
          </p:nvSpPr>
          <p:spPr>
            <a:xfrm>
              <a:off x="7066307" y="527670"/>
              <a:ext cx="135294" cy="135353"/>
            </a:xfrm>
            <a:custGeom>
              <a:avLst/>
              <a:gdLst/>
              <a:ahLst/>
              <a:cxnLst/>
              <a:rect l="l" t="t" r="r" b="b"/>
              <a:pathLst>
                <a:path w="2315" h="2316" extrusionOk="0">
                  <a:moveTo>
                    <a:pt x="1152" y="1"/>
                  </a:moveTo>
                  <a:cubicBezTo>
                    <a:pt x="517" y="1"/>
                    <a:pt x="0" y="518"/>
                    <a:pt x="0" y="1164"/>
                  </a:cubicBezTo>
                  <a:cubicBezTo>
                    <a:pt x="0" y="1799"/>
                    <a:pt x="517" y="2316"/>
                    <a:pt x="1152" y="2316"/>
                  </a:cubicBezTo>
                  <a:cubicBezTo>
                    <a:pt x="1798" y="2316"/>
                    <a:pt x="2315" y="1799"/>
                    <a:pt x="2315" y="1164"/>
                  </a:cubicBezTo>
                  <a:cubicBezTo>
                    <a:pt x="2315" y="518"/>
                    <a:pt x="1798" y="1"/>
                    <a:pt x="115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18" name="Google Shape;718;p36"/>
            <p:cNvSpPr/>
            <p:nvPr/>
          </p:nvSpPr>
          <p:spPr>
            <a:xfrm>
              <a:off x="7109086" y="527670"/>
              <a:ext cx="51663" cy="134710"/>
            </a:xfrm>
            <a:custGeom>
              <a:avLst/>
              <a:gdLst/>
              <a:ahLst/>
              <a:cxnLst/>
              <a:rect l="l" t="t" r="r" b="b"/>
              <a:pathLst>
                <a:path w="884" h="2305" extrusionOk="0">
                  <a:moveTo>
                    <a:pt x="345" y="1"/>
                  </a:moveTo>
                  <a:cubicBezTo>
                    <a:pt x="226" y="1"/>
                    <a:pt x="108" y="33"/>
                    <a:pt x="0" y="76"/>
                  </a:cubicBezTo>
                  <a:cubicBezTo>
                    <a:pt x="0" y="76"/>
                    <a:pt x="568" y="2305"/>
                    <a:pt x="592" y="2305"/>
                  </a:cubicBezTo>
                  <a:cubicBezTo>
                    <a:pt x="592" y="2305"/>
                    <a:pt x="592" y="2305"/>
                    <a:pt x="592" y="2305"/>
                  </a:cubicBezTo>
                  <a:cubicBezTo>
                    <a:pt x="689" y="2283"/>
                    <a:pt x="786" y="2262"/>
                    <a:pt x="883" y="2229"/>
                  </a:cubicBezTo>
                  <a:lnTo>
                    <a:pt x="345" y="1"/>
                  </a:lnTo>
                  <a:close/>
                </a:path>
              </a:pathLst>
            </a:custGeom>
            <a:solidFill>
              <a:srgbClr val="F7B260">
                <a:alpha val="22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19" name="Google Shape;719;p36"/>
            <p:cNvSpPr/>
            <p:nvPr/>
          </p:nvSpPr>
          <p:spPr>
            <a:xfrm>
              <a:off x="6761123" y="610131"/>
              <a:ext cx="135937" cy="135937"/>
            </a:xfrm>
            <a:custGeom>
              <a:avLst/>
              <a:gdLst/>
              <a:ahLst/>
              <a:cxnLst/>
              <a:rect l="l" t="t" r="r" b="b"/>
              <a:pathLst>
                <a:path w="2326" h="2326" extrusionOk="0">
                  <a:moveTo>
                    <a:pt x="1163" y="0"/>
                  </a:moveTo>
                  <a:cubicBezTo>
                    <a:pt x="528" y="0"/>
                    <a:pt x="0" y="528"/>
                    <a:pt x="0" y="1163"/>
                  </a:cubicBezTo>
                  <a:cubicBezTo>
                    <a:pt x="0" y="1809"/>
                    <a:pt x="528" y="2326"/>
                    <a:pt x="1163" y="2326"/>
                  </a:cubicBezTo>
                  <a:cubicBezTo>
                    <a:pt x="1809" y="2326"/>
                    <a:pt x="2326" y="1809"/>
                    <a:pt x="2326" y="1163"/>
                  </a:cubicBezTo>
                  <a:cubicBezTo>
                    <a:pt x="2326" y="528"/>
                    <a:pt x="1809" y="0"/>
                    <a:pt x="1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0" name="Google Shape;720;p36"/>
            <p:cNvSpPr/>
            <p:nvPr/>
          </p:nvSpPr>
          <p:spPr>
            <a:xfrm>
              <a:off x="6805129" y="610716"/>
              <a:ext cx="51079" cy="134768"/>
            </a:xfrm>
            <a:custGeom>
              <a:avLst/>
              <a:gdLst/>
              <a:ahLst/>
              <a:cxnLst/>
              <a:rect l="l" t="t" r="r" b="b"/>
              <a:pathLst>
                <a:path w="874" h="2306" extrusionOk="0">
                  <a:moveTo>
                    <a:pt x="335" y="1"/>
                  </a:moveTo>
                  <a:cubicBezTo>
                    <a:pt x="216" y="1"/>
                    <a:pt x="98" y="22"/>
                    <a:pt x="1" y="76"/>
                  </a:cubicBezTo>
                  <a:cubicBezTo>
                    <a:pt x="1" y="76"/>
                    <a:pt x="561" y="2305"/>
                    <a:pt x="593" y="2305"/>
                  </a:cubicBezTo>
                  <a:cubicBezTo>
                    <a:pt x="690" y="2283"/>
                    <a:pt x="776" y="2262"/>
                    <a:pt x="873" y="2219"/>
                  </a:cubicBezTo>
                  <a:lnTo>
                    <a:pt x="335" y="1"/>
                  </a:lnTo>
                  <a:close/>
                </a:path>
              </a:pathLst>
            </a:custGeom>
            <a:solidFill>
              <a:srgbClr val="F7B260">
                <a:alpha val="22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1" name="Google Shape;721;p36"/>
            <p:cNvSpPr/>
            <p:nvPr/>
          </p:nvSpPr>
          <p:spPr>
            <a:xfrm>
              <a:off x="6892617" y="486176"/>
              <a:ext cx="135996" cy="135294"/>
            </a:xfrm>
            <a:custGeom>
              <a:avLst/>
              <a:gdLst/>
              <a:ahLst/>
              <a:cxnLst/>
              <a:rect l="l" t="t" r="r" b="b"/>
              <a:pathLst>
                <a:path w="2327" h="2315" extrusionOk="0">
                  <a:moveTo>
                    <a:pt x="1163" y="0"/>
                  </a:moveTo>
                  <a:cubicBezTo>
                    <a:pt x="517" y="0"/>
                    <a:pt x="1" y="517"/>
                    <a:pt x="1" y="1152"/>
                  </a:cubicBezTo>
                  <a:cubicBezTo>
                    <a:pt x="1" y="1798"/>
                    <a:pt x="517" y="2315"/>
                    <a:pt x="1163" y="2315"/>
                  </a:cubicBezTo>
                  <a:cubicBezTo>
                    <a:pt x="1799" y="2315"/>
                    <a:pt x="2326" y="1798"/>
                    <a:pt x="2326" y="1152"/>
                  </a:cubicBezTo>
                  <a:cubicBezTo>
                    <a:pt x="2326" y="517"/>
                    <a:pt x="1799" y="0"/>
                    <a:pt x="1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2" name="Google Shape;722;p36"/>
            <p:cNvSpPr/>
            <p:nvPr/>
          </p:nvSpPr>
          <p:spPr>
            <a:xfrm>
              <a:off x="6902669" y="502540"/>
              <a:ext cx="116476" cy="98826"/>
            </a:xfrm>
            <a:custGeom>
              <a:avLst/>
              <a:gdLst/>
              <a:ahLst/>
              <a:cxnLst/>
              <a:rect l="l" t="t" r="r" b="b"/>
              <a:pathLst>
                <a:path w="1993" h="1691" extrusionOk="0">
                  <a:moveTo>
                    <a:pt x="227" y="0"/>
                  </a:moveTo>
                  <a:cubicBezTo>
                    <a:pt x="130" y="75"/>
                    <a:pt x="55" y="162"/>
                    <a:pt x="1" y="269"/>
                  </a:cubicBezTo>
                  <a:cubicBezTo>
                    <a:pt x="1" y="269"/>
                    <a:pt x="1772" y="1691"/>
                    <a:pt x="1820" y="1691"/>
                  </a:cubicBezTo>
                  <a:cubicBezTo>
                    <a:pt x="1820" y="1691"/>
                    <a:pt x="1820" y="1691"/>
                    <a:pt x="1820" y="1690"/>
                  </a:cubicBezTo>
                  <a:cubicBezTo>
                    <a:pt x="1885" y="1615"/>
                    <a:pt x="1939" y="1540"/>
                    <a:pt x="1993" y="1454"/>
                  </a:cubicBezTo>
                  <a:lnTo>
                    <a:pt x="227" y="0"/>
                  </a:lnTo>
                  <a:close/>
                </a:path>
              </a:pathLst>
            </a:custGeom>
            <a:solidFill>
              <a:srgbClr val="F7B260">
                <a:alpha val="229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3" name="Google Shape;723;p36"/>
            <p:cNvSpPr/>
            <p:nvPr/>
          </p:nvSpPr>
          <p:spPr>
            <a:xfrm>
              <a:off x="6893260" y="720587"/>
              <a:ext cx="84508" cy="84625"/>
            </a:xfrm>
            <a:custGeom>
              <a:avLst/>
              <a:gdLst/>
              <a:ahLst/>
              <a:cxnLst/>
              <a:rect l="l" t="t" r="r" b="b"/>
              <a:pathLst>
                <a:path w="1446" h="1448" extrusionOk="0">
                  <a:moveTo>
                    <a:pt x="727" y="1"/>
                  </a:moveTo>
                  <a:cubicBezTo>
                    <a:pt x="473" y="1"/>
                    <a:pt x="224" y="149"/>
                    <a:pt x="162" y="490"/>
                  </a:cubicBezTo>
                  <a:lnTo>
                    <a:pt x="0" y="1179"/>
                  </a:lnTo>
                  <a:lnTo>
                    <a:pt x="1152" y="1448"/>
                  </a:lnTo>
                  <a:lnTo>
                    <a:pt x="1314" y="759"/>
                  </a:lnTo>
                  <a:cubicBezTo>
                    <a:pt x="1446" y="293"/>
                    <a:pt x="1082" y="1"/>
                    <a:pt x="72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4" name="Google Shape;724;p36"/>
            <p:cNvSpPr/>
            <p:nvPr/>
          </p:nvSpPr>
          <p:spPr>
            <a:xfrm>
              <a:off x="6878825" y="789432"/>
              <a:ext cx="81820" cy="77086"/>
            </a:xfrm>
            <a:custGeom>
              <a:avLst/>
              <a:gdLst/>
              <a:ahLst/>
              <a:cxnLst/>
              <a:rect l="l" t="t" r="r" b="b"/>
              <a:pathLst>
                <a:path w="1400" h="1319" extrusionOk="0">
                  <a:moveTo>
                    <a:pt x="247" y="1"/>
                  </a:moveTo>
                  <a:lnTo>
                    <a:pt x="107" y="593"/>
                  </a:lnTo>
                  <a:cubicBezTo>
                    <a:pt x="0" y="1040"/>
                    <a:pt x="351" y="1318"/>
                    <a:pt x="696" y="1318"/>
                  </a:cubicBezTo>
                  <a:cubicBezTo>
                    <a:pt x="941" y="1318"/>
                    <a:pt x="1183" y="1179"/>
                    <a:pt x="1259" y="862"/>
                  </a:cubicBezTo>
                  <a:lnTo>
                    <a:pt x="1399" y="270"/>
                  </a:lnTo>
                  <a:lnTo>
                    <a:pt x="2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5" name="Google Shape;725;p36"/>
            <p:cNvSpPr/>
            <p:nvPr/>
          </p:nvSpPr>
          <p:spPr>
            <a:xfrm>
              <a:off x="7080742" y="763659"/>
              <a:ext cx="98242" cy="77845"/>
            </a:xfrm>
            <a:custGeom>
              <a:avLst/>
              <a:gdLst/>
              <a:ahLst/>
              <a:cxnLst/>
              <a:rect l="l" t="t" r="r" b="b"/>
              <a:pathLst>
                <a:path w="1681" h="1332" extrusionOk="0">
                  <a:moveTo>
                    <a:pt x="270" y="0"/>
                  </a:moveTo>
                  <a:lnTo>
                    <a:pt x="1" y="1152"/>
                  </a:lnTo>
                  <a:lnTo>
                    <a:pt x="690" y="1314"/>
                  </a:lnTo>
                  <a:cubicBezTo>
                    <a:pt x="743" y="1326"/>
                    <a:pt x="795" y="1331"/>
                    <a:pt x="843" y="1331"/>
                  </a:cubicBezTo>
                  <a:cubicBezTo>
                    <a:pt x="1497" y="1331"/>
                    <a:pt x="1680" y="322"/>
                    <a:pt x="959" y="162"/>
                  </a:cubicBezTo>
                  <a:lnTo>
                    <a:pt x="27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6" name="Google Shape;726;p36"/>
            <p:cNvSpPr/>
            <p:nvPr/>
          </p:nvSpPr>
          <p:spPr>
            <a:xfrm>
              <a:off x="7006521" y="754717"/>
              <a:ext cx="90001" cy="76326"/>
            </a:xfrm>
            <a:custGeom>
              <a:avLst/>
              <a:gdLst/>
              <a:ahLst/>
              <a:cxnLst/>
              <a:rect l="l" t="t" r="r" b="b"/>
              <a:pathLst>
                <a:path w="1540" h="1306" extrusionOk="0">
                  <a:moveTo>
                    <a:pt x="821" y="1"/>
                  </a:moveTo>
                  <a:cubicBezTo>
                    <a:pt x="188" y="1"/>
                    <a:pt x="1" y="973"/>
                    <a:pt x="679" y="1165"/>
                  </a:cubicBezTo>
                  <a:lnTo>
                    <a:pt x="1271" y="1305"/>
                  </a:lnTo>
                  <a:lnTo>
                    <a:pt x="1540" y="153"/>
                  </a:lnTo>
                  <a:lnTo>
                    <a:pt x="948" y="13"/>
                  </a:lnTo>
                  <a:cubicBezTo>
                    <a:pt x="904" y="5"/>
                    <a:pt x="861" y="1"/>
                    <a:pt x="8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7" name="Google Shape;727;p36"/>
            <p:cNvSpPr/>
            <p:nvPr/>
          </p:nvSpPr>
          <p:spPr>
            <a:xfrm>
              <a:off x="7009677" y="663606"/>
              <a:ext cx="95028" cy="76910"/>
            </a:xfrm>
            <a:custGeom>
              <a:avLst/>
              <a:gdLst/>
              <a:ahLst/>
              <a:cxnLst/>
              <a:rect l="l" t="t" r="r" b="b"/>
              <a:pathLst>
                <a:path w="1626" h="1316" extrusionOk="0">
                  <a:moveTo>
                    <a:pt x="269" y="0"/>
                  </a:moveTo>
                  <a:lnTo>
                    <a:pt x="0" y="1152"/>
                  </a:lnTo>
                  <a:lnTo>
                    <a:pt x="678" y="1303"/>
                  </a:lnTo>
                  <a:cubicBezTo>
                    <a:pt x="723" y="1312"/>
                    <a:pt x="766" y="1315"/>
                    <a:pt x="807" y="1315"/>
                  </a:cubicBezTo>
                  <a:cubicBezTo>
                    <a:pt x="1448" y="1315"/>
                    <a:pt x="1626" y="343"/>
                    <a:pt x="948" y="151"/>
                  </a:cubicBezTo>
                  <a:lnTo>
                    <a:pt x="26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8" name="Google Shape;728;p36"/>
            <p:cNvSpPr/>
            <p:nvPr/>
          </p:nvSpPr>
          <p:spPr>
            <a:xfrm>
              <a:off x="6934812" y="654664"/>
              <a:ext cx="90644" cy="76326"/>
            </a:xfrm>
            <a:custGeom>
              <a:avLst/>
              <a:gdLst/>
              <a:ahLst/>
              <a:cxnLst/>
              <a:rect l="l" t="t" r="r" b="b"/>
              <a:pathLst>
                <a:path w="1551" h="1306" extrusionOk="0">
                  <a:moveTo>
                    <a:pt x="829" y="1"/>
                  </a:moveTo>
                  <a:cubicBezTo>
                    <a:pt x="188" y="1"/>
                    <a:pt x="1" y="973"/>
                    <a:pt x="689" y="1165"/>
                  </a:cubicBezTo>
                  <a:lnTo>
                    <a:pt x="1281" y="1305"/>
                  </a:lnTo>
                  <a:lnTo>
                    <a:pt x="1550" y="153"/>
                  </a:lnTo>
                  <a:lnTo>
                    <a:pt x="958" y="13"/>
                  </a:lnTo>
                  <a:cubicBezTo>
                    <a:pt x="913" y="5"/>
                    <a:pt x="871" y="1"/>
                    <a:pt x="8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29" name="Google Shape;729;p36"/>
            <p:cNvSpPr/>
            <p:nvPr/>
          </p:nvSpPr>
          <p:spPr>
            <a:xfrm>
              <a:off x="5522152" y="743555"/>
              <a:ext cx="658238" cy="558067"/>
            </a:xfrm>
            <a:custGeom>
              <a:avLst/>
              <a:gdLst/>
              <a:ahLst/>
              <a:cxnLst/>
              <a:rect l="l" t="t" r="r" b="b"/>
              <a:pathLst>
                <a:path w="11263" h="9549" extrusionOk="0">
                  <a:moveTo>
                    <a:pt x="5877" y="0"/>
                  </a:moveTo>
                  <a:cubicBezTo>
                    <a:pt x="5055" y="0"/>
                    <a:pt x="4458" y="129"/>
                    <a:pt x="4458" y="129"/>
                  </a:cubicBezTo>
                  <a:cubicBezTo>
                    <a:pt x="2876" y="280"/>
                    <a:pt x="1" y="1992"/>
                    <a:pt x="238" y="5308"/>
                  </a:cubicBezTo>
                  <a:cubicBezTo>
                    <a:pt x="413" y="7764"/>
                    <a:pt x="2125" y="9163"/>
                    <a:pt x="4580" y="9163"/>
                  </a:cubicBezTo>
                  <a:cubicBezTo>
                    <a:pt x="5440" y="9163"/>
                    <a:pt x="6390" y="8992"/>
                    <a:pt x="7398" y="8635"/>
                  </a:cubicBezTo>
                  <a:lnTo>
                    <a:pt x="7505" y="8602"/>
                  </a:lnTo>
                  <a:cubicBezTo>
                    <a:pt x="8059" y="9001"/>
                    <a:pt x="8946" y="9548"/>
                    <a:pt x="9177" y="9548"/>
                  </a:cubicBezTo>
                  <a:cubicBezTo>
                    <a:pt x="9202" y="9548"/>
                    <a:pt x="9220" y="9542"/>
                    <a:pt x="9228" y="9528"/>
                  </a:cubicBezTo>
                  <a:cubicBezTo>
                    <a:pt x="9303" y="9399"/>
                    <a:pt x="9056" y="8527"/>
                    <a:pt x="8862" y="7892"/>
                  </a:cubicBezTo>
                  <a:cubicBezTo>
                    <a:pt x="11263" y="6169"/>
                    <a:pt x="11058" y="3057"/>
                    <a:pt x="9562" y="1378"/>
                  </a:cubicBezTo>
                  <a:cubicBezTo>
                    <a:pt x="8542" y="240"/>
                    <a:pt x="6999" y="0"/>
                    <a:pt x="5877" y="0"/>
                  </a:cubicBezTo>
                  <a:close/>
                </a:path>
              </a:pathLst>
            </a:custGeom>
            <a:solidFill>
              <a:srgbClr val="68A2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0" name="Google Shape;730;p36"/>
            <p:cNvSpPr/>
            <p:nvPr/>
          </p:nvSpPr>
          <p:spPr>
            <a:xfrm>
              <a:off x="5884609" y="774996"/>
              <a:ext cx="92573" cy="111391"/>
            </a:xfrm>
            <a:custGeom>
              <a:avLst/>
              <a:gdLst/>
              <a:ahLst/>
              <a:cxnLst/>
              <a:rect l="l" t="t" r="r" b="b"/>
              <a:pathLst>
                <a:path w="1584" h="1906" extrusionOk="0">
                  <a:moveTo>
                    <a:pt x="722" y="0"/>
                  </a:moveTo>
                  <a:cubicBezTo>
                    <a:pt x="722" y="0"/>
                    <a:pt x="571" y="581"/>
                    <a:pt x="560" y="635"/>
                  </a:cubicBezTo>
                  <a:cubicBezTo>
                    <a:pt x="539" y="700"/>
                    <a:pt x="0" y="958"/>
                    <a:pt x="0" y="958"/>
                  </a:cubicBezTo>
                  <a:cubicBezTo>
                    <a:pt x="184" y="980"/>
                    <a:pt x="367" y="1012"/>
                    <a:pt x="539" y="1066"/>
                  </a:cubicBezTo>
                  <a:cubicBezTo>
                    <a:pt x="603" y="1109"/>
                    <a:pt x="808" y="1906"/>
                    <a:pt x="808" y="1906"/>
                  </a:cubicBezTo>
                  <a:cubicBezTo>
                    <a:pt x="808" y="1906"/>
                    <a:pt x="948" y="1195"/>
                    <a:pt x="991" y="1109"/>
                  </a:cubicBezTo>
                  <a:cubicBezTo>
                    <a:pt x="1034" y="1012"/>
                    <a:pt x="1583" y="808"/>
                    <a:pt x="1583" y="808"/>
                  </a:cubicBezTo>
                  <a:cubicBezTo>
                    <a:pt x="1583" y="808"/>
                    <a:pt x="969" y="614"/>
                    <a:pt x="948" y="603"/>
                  </a:cubicBezTo>
                  <a:cubicBezTo>
                    <a:pt x="926" y="581"/>
                    <a:pt x="722" y="0"/>
                    <a:pt x="7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1" name="Google Shape;731;p36"/>
            <p:cNvSpPr/>
            <p:nvPr/>
          </p:nvSpPr>
          <p:spPr>
            <a:xfrm>
              <a:off x="5865733" y="866107"/>
              <a:ext cx="171178" cy="132314"/>
            </a:xfrm>
            <a:custGeom>
              <a:avLst/>
              <a:gdLst/>
              <a:ahLst/>
              <a:cxnLst/>
              <a:rect l="l" t="t" r="r" b="b"/>
              <a:pathLst>
                <a:path w="2929" h="2264" extrusionOk="0">
                  <a:moveTo>
                    <a:pt x="2864" y="1"/>
                  </a:moveTo>
                  <a:cubicBezTo>
                    <a:pt x="2545" y="1"/>
                    <a:pt x="0" y="1962"/>
                    <a:pt x="0" y="1962"/>
                  </a:cubicBezTo>
                  <a:lnTo>
                    <a:pt x="184" y="2263"/>
                  </a:lnTo>
                  <a:cubicBezTo>
                    <a:pt x="184" y="2263"/>
                    <a:pt x="2929" y="304"/>
                    <a:pt x="2897" y="24"/>
                  </a:cubicBezTo>
                  <a:cubicBezTo>
                    <a:pt x="2895" y="8"/>
                    <a:pt x="2884" y="1"/>
                    <a:pt x="28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2" name="Google Shape;732;p36"/>
            <p:cNvSpPr/>
            <p:nvPr/>
          </p:nvSpPr>
          <p:spPr>
            <a:xfrm>
              <a:off x="5675679" y="920809"/>
              <a:ext cx="268777" cy="223601"/>
            </a:xfrm>
            <a:custGeom>
              <a:avLst/>
              <a:gdLst/>
              <a:ahLst/>
              <a:cxnLst/>
              <a:rect l="l" t="t" r="r" b="b"/>
              <a:pathLst>
                <a:path w="4599" h="3826" extrusionOk="0">
                  <a:moveTo>
                    <a:pt x="3728" y="1"/>
                  </a:moveTo>
                  <a:cubicBezTo>
                    <a:pt x="2958" y="1"/>
                    <a:pt x="1" y="2382"/>
                    <a:pt x="1" y="2382"/>
                  </a:cubicBezTo>
                  <a:lnTo>
                    <a:pt x="1035" y="3825"/>
                  </a:lnTo>
                  <a:cubicBezTo>
                    <a:pt x="1035" y="3825"/>
                    <a:pt x="4598" y="1499"/>
                    <a:pt x="4598" y="1273"/>
                  </a:cubicBezTo>
                  <a:cubicBezTo>
                    <a:pt x="4598" y="1047"/>
                    <a:pt x="4426" y="229"/>
                    <a:pt x="3812" y="14"/>
                  </a:cubicBezTo>
                  <a:cubicBezTo>
                    <a:pt x="3788" y="5"/>
                    <a:pt x="3760" y="1"/>
                    <a:pt x="372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3" name="Google Shape;733;p36"/>
            <p:cNvSpPr/>
            <p:nvPr/>
          </p:nvSpPr>
          <p:spPr>
            <a:xfrm>
              <a:off x="5597659" y="1061245"/>
              <a:ext cx="120918" cy="145522"/>
            </a:xfrm>
            <a:custGeom>
              <a:avLst/>
              <a:gdLst/>
              <a:ahLst/>
              <a:cxnLst/>
              <a:rect l="l" t="t" r="r" b="b"/>
              <a:pathLst>
                <a:path w="2069" h="2490" extrusionOk="0">
                  <a:moveTo>
                    <a:pt x="722" y="1"/>
                  </a:moveTo>
                  <a:lnTo>
                    <a:pt x="1" y="604"/>
                  </a:lnTo>
                  <a:cubicBezTo>
                    <a:pt x="1" y="604"/>
                    <a:pt x="1261" y="2466"/>
                    <a:pt x="1282" y="2488"/>
                  </a:cubicBezTo>
                  <a:cubicBezTo>
                    <a:pt x="1282" y="2489"/>
                    <a:pt x="1283" y="2489"/>
                    <a:pt x="1284" y="2489"/>
                  </a:cubicBezTo>
                  <a:cubicBezTo>
                    <a:pt x="1328" y="2489"/>
                    <a:pt x="1994" y="1907"/>
                    <a:pt x="2025" y="1907"/>
                  </a:cubicBezTo>
                  <a:cubicBezTo>
                    <a:pt x="2068" y="1907"/>
                    <a:pt x="722" y="1"/>
                    <a:pt x="72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4" name="Google Shape;734;p36"/>
            <p:cNvSpPr/>
            <p:nvPr/>
          </p:nvSpPr>
          <p:spPr>
            <a:xfrm>
              <a:off x="5648679" y="1067557"/>
              <a:ext cx="87488" cy="73053"/>
            </a:xfrm>
            <a:custGeom>
              <a:avLst/>
              <a:gdLst/>
              <a:ahLst/>
              <a:cxnLst/>
              <a:rect l="l" t="t" r="r" b="b"/>
              <a:pathLst>
                <a:path w="1497" h="1250" extrusionOk="0">
                  <a:moveTo>
                    <a:pt x="1314" y="0"/>
                  </a:moveTo>
                  <a:lnTo>
                    <a:pt x="0" y="916"/>
                  </a:lnTo>
                  <a:lnTo>
                    <a:pt x="345" y="1249"/>
                  </a:lnTo>
                  <a:lnTo>
                    <a:pt x="1497" y="323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5" name="Google Shape;735;p36"/>
            <p:cNvSpPr/>
            <p:nvPr/>
          </p:nvSpPr>
          <p:spPr>
            <a:xfrm>
              <a:off x="5705894" y="972530"/>
              <a:ext cx="166210" cy="147918"/>
            </a:xfrm>
            <a:custGeom>
              <a:avLst/>
              <a:gdLst/>
              <a:ahLst/>
              <a:cxnLst/>
              <a:rect l="l" t="t" r="r" b="b"/>
              <a:pathLst>
                <a:path w="2844" h="2531" extrusionOk="0">
                  <a:moveTo>
                    <a:pt x="2143" y="1"/>
                  </a:moveTo>
                  <a:lnTo>
                    <a:pt x="1" y="1357"/>
                  </a:lnTo>
                  <a:cubicBezTo>
                    <a:pt x="1" y="1357"/>
                    <a:pt x="716" y="2531"/>
                    <a:pt x="796" y="2531"/>
                  </a:cubicBezTo>
                  <a:cubicBezTo>
                    <a:pt x="797" y="2531"/>
                    <a:pt x="797" y="2531"/>
                    <a:pt x="798" y="2531"/>
                  </a:cubicBezTo>
                  <a:cubicBezTo>
                    <a:pt x="862" y="2520"/>
                    <a:pt x="2843" y="1034"/>
                    <a:pt x="2843" y="1034"/>
                  </a:cubicBezTo>
                  <a:cubicBezTo>
                    <a:pt x="2843" y="1034"/>
                    <a:pt x="2294" y="98"/>
                    <a:pt x="2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6" name="Google Shape;736;p36"/>
            <p:cNvSpPr/>
            <p:nvPr/>
          </p:nvSpPr>
          <p:spPr>
            <a:xfrm>
              <a:off x="6040007" y="897023"/>
              <a:ext cx="51137" cy="129041"/>
            </a:xfrm>
            <a:custGeom>
              <a:avLst/>
              <a:gdLst/>
              <a:ahLst/>
              <a:cxnLst/>
              <a:rect l="l" t="t" r="r" b="b"/>
              <a:pathLst>
                <a:path w="875" h="2208" extrusionOk="0">
                  <a:moveTo>
                    <a:pt x="87" y="1"/>
                  </a:moveTo>
                  <a:cubicBezTo>
                    <a:pt x="87" y="1"/>
                    <a:pt x="1" y="1713"/>
                    <a:pt x="173" y="1993"/>
                  </a:cubicBezTo>
                  <a:cubicBezTo>
                    <a:pt x="255" y="2131"/>
                    <a:pt x="378" y="2208"/>
                    <a:pt x="496" y="2208"/>
                  </a:cubicBezTo>
                  <a:cubicBezTo>
                    <a:pt x="691" y="2208"/>
                    <a:pt x="874" y="2001"/>
                    <a:pt x="841" y="1519"/>
                  </a:cubicBezTo>
                  <a:cubicBezTo>
                    <a:pt x="787" y="625"/>
                    <a:pt x="87" y="1"/>
                    <a:pt x="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7" name="Google Shape;737;p36"/>
            <p:cNvSpPr/>
            <p:nvPr/>
          </p:nvSpPr>
          <p:spPr>
            <a:xfrm>
              <a:off x="5947551" y="963121"/>
              <a:ext cx="111099" cy="124015"/>
            </a:xfrm>
            <a:custGeom>
              <a:avLst/>
              <a:gdLst/>
              <a:ahLst/>
              <a:cxnLst/>
              <a:rect l="l" t="t" r="r" b="b"/>
              <a:pathLst>
                <a:path w="1901" h="2122" extrusionOk="0">
                  <a:moveTo>
                    <a:pt x="1120" y="0"/>
                  </a:moveTo>
                  <a:cubicBezTo>
                    <a:pt x="1120" y="0"/>
                    <a:pt x="0" y="1820"/>
                    <a:pt x="1001" y="2100"/>
                  </a:cubicBezTo>
                  <a:cubicBezTo>
                    <a:pt x="1055" y="2114"/>
                    <a:pt x="1103" y="2121"/>
                    <a:pt x="1145" y="2121"/>
                  </a:cubicBezTo>
                  <a:cubicBezTo>
                    <a:pt x="1901" y="2121"/>
                    <a:pt x="1120" y="0"/>
                    <a:pt x="1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8" name="Google Shape;738;p36"/>
            <p:cNvSpPr/>
            <p:nvPr/>
          </p:nvSpPr>
          <p:spPr>
            <a:xfrm>
              <a:off x="6227547" y="881887"/>
              <a:ext cx="529840" cy="477066"/>
            </a:xfrm>
            <a:custGeom>
              <a:avLst/>
              <a:gdLst/>
              <a:ahLst/>
              <a:cxnLst/>
              <a:rect l="l" t="t" r="r" b="b"/>
              <a:pathLst>
                <a:path w="9066" h="8163" extrusionOk="0">
                  <a:moveTo>
                    <a:pt x="5121" y="0"/>
                  </a:moveTo>
                  <a:cubicBezTo>
                    <a:pt x="4781" y="0"/>
                    <a:pt x="4431" y="71"/>
                    <a:pt x="4081" y="227"/>
                  </a:cubicBezTo>
                  <a:cubicBezTo>
                    <a:pt x="2660" y="873"/>
                    <a:pt x="2272" y="744"/>
                    <a:pt x="1831" y="1024"/>
                  </a:cubicBezTo>
                  <a:cubicBezTo>
                    <a:pt x="1012" y="1541"/>
                    <a:pt x="0" y="7936"/>
                    <a:pt x="980" y="8109"/>
                  </a:cubicBezTo>
                  <a:cubicBezTo>
                    <a:pt x="1191" y="8147"/>
                    <a:pt x="1424" y="8163"/>
                    <a:pt x="1669" y="8163"/>
                  </a:cubicBezTo>
                  <a:cubicBezTo>
                    <a:pt x="2812" y="8163"/>
                    <a:pt x="4236" y="7820"/>
                    <a:pt x="5113" y="7820"/>
                  </a:cubicBezTo>
                  <a:cubicBezTo>
                    <a:pt x="5314" y="7820"/>
                    <a:pt x="5487" y="7838"/>
                    <a:pt x="5620" y="7882"/>
                  </a:cubicBezTo>
                  <a:cubicBezTo>
                    <a:pt x="6035" y="8014"/>
                    <a:pt x="6196" y="8091"/>
                    <a:pt x="6379" y="8091"/>
                  </a:cubicBezTo>
                  <a:cubicBezTo>
                    <a:pt x="6571" y="8091"/>
                    <a:pt x="6786" y="8006"/>
                    <a:pt x="7343" y="7807"/>
                  </a:cubicBezTo>
                  <a:cubicBezTo>
                    <a:pt x="7706" y="7683"/>
                    <a:pt x="7971" y="7659"/>
                    <a:pt x="8172" y="7659"/>
                  </a:cubicBezTo>
                  <a:cubicBezTo>
                    <a:pt x="8292" y="7659"/>
                    <a:pt x="8389" y="7668"/>
                    <a:pt x="8470" y="7668"/>
                  </a:cubicBezTo>
                  <a:cubicBezTo>
                    <a:pt x="8661" y="7668"/>
                    <a:pt x="8760" y="7620"/>
                    <a:pt x="8861" y="7301"/>
                  </a:cubicBezTo>
                  <a:cubicBezTo>
                    <a:pt x="9066" y="6634"/>
                    <a:pt x="8140" y="2499"/>
                    <a:pt x="7612" y="1573"/>
                  </a:cubicBezTo>
                  <a:cubicBezTo>
                    <a:pt x="7101" y="664"/>
                    <a:pt x="6162" y="0"/>
                    <a:pt x="5121" y="0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39" name="Google Shape;739;p36"/>
            <p:cNvSpPr/>
            <p:nvPr/>
          </p:nvSpPr>
          <p:spPr>
            <a:xfrm>
              <a:off x="6170917" y="2810590"/>
              <a:ext cx="417221" cy="1627156"/>
            </a:xfrm>
            <a:custGeom>
              <a:avLst/>
              <a:gdLst/>
              <a:ahLst/>
              <a:cxnLst/>
              <a:rect l="l" t="t" r="r" b="b"/>
              <a:pathLst>
                <a:path w="7139" h="27842" extrusionOk="0">
                  <a:moveTo>
                    <a:pt x="5639" y="1"/>
                  </a:moveTo>
                  <a:cubicBezTo>
                    <a:pt x="4154" y="1"/>
                    <a:pt x="996" y="811"/>
                    <a:pt x="539" y="2787"/>
                  </a:cubicBezTo>
                  <a:cubicBezTo>
                    <a:pt x="0" y="5102"/>
                    <a:pt x="2606" y="26129"/>
                    <a:pt x="2692" y="26765"/>
                  </a:cubicBezTo>
                  <a:cubicBezTo>
                    <a:pt x="2767" y="27400"/>
                    <a:pt x="5254" y="27841"/>
                    <a:pt x="5254" y="27841"/>
                  </a:cubicBezTo>
                  <a:cubicBezTo>
                    <a:pt x="5254" y="27841"/>
                    <a:pt x="7139" y="397"/>
                    <a:pt x="6245" y="74"/>
                  </a:cubicBezTo>
                  <a:cubicBezTo>
                    <a:pt x="6111" y="26"/>
                    <a:pt x="5901" y="1"/>
                    <a:pt x="5639" y="1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0" name="Google Shape;740;p36"/>
            <p:cNvSpPr/>
            <p:nvPr/>
          </p:nvSpPr>
          <p:spPr>
            <a:xfrm>
              <a:off x="6189794" y="4367836"/>
              <a:ext cx="301446" cy="240666"/>
            </a:xfrm>
            <a:custGeom>
              <a:avLst/>
              <a:gdLst/>
              <a:ahLst/>
              <a:cxnLst/>
              <a:rect l="l" t="t" r="r" b="b"/>
              <a:pathLst>
                <a:path w="5158" h="4118" extrusionOk="0">
                  <a:moveTo>
                    <a:pt x="4651" y="0"/>
                  </a:moveTo>
                  <a:lnTo>
                    <a:pt x="2530" y="269"/>
                  </a:lnTo>
                  <a:lnTo>
                    <a:pt x="2552" y="1486"/>
                  </a:lnTo>
                  <a:cubicBezTo>
                    <a:pt x="2573" y="2692"/>
                    <a:pt x="0" y="3607"/>
                    <a:pt x="226" y="4005"/>
                  </a:cubicBezTo>
                  <a:cubicBezTo>
                    <a:pt x="270" y="4083"/>
                    <a:pt x="439" y="4117"/>
                    <a:pt x="688" y="4117"/>
                  </a:cubicBezTo>
                  <a:cubicBezTo>
                    <a:pt x="1746" y="4117"/>
                    <a:pt x="4242" y="3510"/>
                    <a:pt x="4651" y="3101"/>
                  </a:cubicBezTo>
                  <a:cubicBezTo>
                    <a:pt x="5157" y="2595"/>
                    <a:pt x="4651" y="0"/>
                    <a:pt x="46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1" name="Google Shape;741;p36"/>
            <p:cNvSpPr/>
            <p:nvPr/>
          </p:nvSpPr>
          <p:spPr>
            <a:xfrm>
              <a:off x="6287918" y="4326108"/>
              <a:ext cx="191341" cy="222900"/>
            </a:xfrm>
            <a:custGeom>
              <a:avLst/>
              <a:gdLst/>
              <a:ahLst/>
              <a:cxnLst/>
              <a:rect l="l" t="t" r="r" b="b"/>
              <a:pathLst>
                <a:path w="3274" h="3814" extrusionOk="0">
                  <a:moveTo>
                    <a:pt x="3207" y="0"/>
                  </a:moveTo>
                  <a:cubicBezTo>
                    <a:pt x="2862" y="0"/>
                    <a:pt x="649" y="575"/>
                    <a:pt x="690" y="833"/>
                  </a:cubicBezTo>
                  <a:cubicBezTo>
                    <a:pt x="722" y="1102"/>
                    <a:pt x="916" y="2405"/>
                    <a:pt x="755" y="2663"/>
                  </a:cubicBezTo>
                  <a:cubicBezTo>
                    <a:pt x="518" y="2954"/>
                    <a:pt x="270" y="3234"/>
                    <a:pt x="1" y="3492"/>
                  </a:cubicBezTo>
                  <a:cubicBezTo>
                    <a:pt x="1" y="3492"/>
                    <a:pt x="242" y="3814"/>
                    <a:pt x="562" y="3814"/>
                  </a:cubicBezTo>
                  <a:cubicBezTo>
                    <a:pt x="593" y="3814"/>
                    <a:pt x="625" y="3811"/>
                    <a:pt x="658" y="3804"/>
                  </a:cubicBezTo>
                  <a:cubicBezTo>
                    <a:pt x="1024" y="3729"/>
                    <a:pt x="3166" y="2921"/>
                    <a:pt x="3188" y="2620"/>
                  </a:cubicBezTo>
                  <a:cubicBezTo>
                    <a:pt x="3274" y="1683"/>
                    <a:pt x="3242" y="4"/>
                    <a:pt x="3242" y="4"/>
                  </a:cubicBezTo>
                  <a:cubicBezTo>
                    <a:pt x="3234" y="1"/>
                    <a:pt x="3222" y="0"/>
                    <a:pt x="3207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2" name="Google Shape;742;p36"/>
            <p:cNvSpPr/>
            <p:nvPr/>
          </p:nvSpPr>
          <p:spPr>
            <a:xfrm>
              <a:off x="6535829" y="2810590"/>
              <a:ext cx="417279" cy="1627156"/>
            </a:xfrm>
            <a:custGeom>
              <a:avLst/>
              <a:gdLst/>
              <a:ahLst/>
              <a:cxnLst/>
              <a:rect l="l" t="t" r="r" b="b"/>
              <a:pathLst>
                <a:path w="7140" h="27842" extrusionOk="0">
                  <a:moveTo>
                    <a:pt x="1500" y="1"/>
                  </a:moveTo>
                  <a:cubicBezTo>
                    <a:pt x="1238" y="1"/>
                    <a:pt x="1028" y="26"/>
                    <a:pt x="895" y="74"/>
                  </a:cubicBezTo>
                  <a:cubicBezTo>
                    <a:pt x="1" y="397"/>
                    <a:pt x="1885" y="27841"/>
                    <a:pt x="1885" y="27841"/>
                  </a:cubicBezTo>
                  <a:cubicBezTo>
                    <a:pt x="1885" y="27841"/>
                    <a:pt x="4361" y="27400"/>
                    <a:pt x="4447" y="26765"/>
                  </a:cubicBezTo>
                  <a:cubicBezTo>
                    <a:pt x="4523" y="26129"/>
                    <a:pt x="7139" y="5102"/>
                    <a:pt x="6601" y="2787"/>
                  </a:cubicBezTo>
                  <a:cubicBezTo>
                    <a:pt x="6134" y="811"/>
                    <a:pt x="2983" y="1"/>
                    <a:pt x="1500" y="1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3" name="Google Shape;743;p36"/>
            <p:cNvSpPr/>
            <p:nvPr/>
          </p:nvSpPr>
          <p:spPr>
            <a:xfrm>
              <a:off x="6632726" y="4367836"/>
              <a:ext cx="300862" cy="240666"/>
            </a:xfrm>
            <a:custGeom>
              <a:avLst/>
              <a:gdLst/>
              <a:ahLst/>
              <a:cxnLst/>
              <a:rect l="l" t="t" r="r" b="b"/>
              <a:pathLst>
                <a:path w="5148" h="4118" extrusionOk="0">
                  <a:moveTo>
                    <a:pt x="507" y="0"/>
                  </a:moveTo>
                  <a:cubicBezTo>
                    <a:pt x="507" y="0"/>
                    <a:pt x="1" y="2595"/>
                    <a:pt x="507" y="3101"/>
                  </a:cubicBezTo>
                  <a:cubicBezTo>
                    <a:pt x="916" y="3510"/>
                    <a:pt x="3412" y="4117"/>
                    <a:pt x="4470" y="4117"/>
                  </a:cubicBezTo>
                  <a:cubicBezTo>
                    <a:pt x="4719" y="4117"/>
                    <a:pt x="4889" y="4083"/>
                    <a:pt x="4932" y="4005"/>
                  </a:cubicBezTo>
                  <a:cubicBezTo>
                    <a:pt x="5147" y="3607"/>
                    <a:pt x="2585" y="2692"/>
                    <a:pt x="2606" y="1486"/>
                  </a:cubicBezTo>
                  <a:lnTo>
                    <a:pt x="2628" y="269"/>
                  </a:lnTo>
                  <a:lnTo>
                    <a:pt x="50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4" name="Google Shape;744;p36"/>
            <p:cNvSpPr/>
            <p:nvPr/>
          </p:nvSpPr>
          <p:spPr>
            <a:xfrm>
              <a:off x="6644706" y="4326108"/>
              <a:ext cx="191984" cy="222900"/>
            </a:xfrm>
            <a:custGeom>
              <a:avLst/>
              <a:gdLst/>
              <a:ahLst/>
              <a:cxnLst/>
              <a:rect l="l" t="t" r="r" b="b"/>
              <a:pathLst>
                <a:path w="3285" h="3814" extrusionOk="0">
                  <a:moveTo>
                    <a:pt x="67" y="0"/>
                  </a:moveTo>
                  <a:cubicBezTo>
                    <a:pt x="52" y="0"/>
                    <a:pt x="40" y="1"/>
                    <a:pt x="33" y="4"/>
                  </a:cubicBezTo>
                  <a:cubicBezTo>
                    <a:pt x="33" y="4"/>
                    <a:pt x="0" y="1683"/>
                    <a:pt x="87" y="2620"/>
                  </a:cubicBezTo>
                  <a:cubicBezTo>
                    <a:pt x="108" y="2921"/>
                    <a:pt x="2251" y="3729"/>
                    <a:pt x="2617" y="3804"/>
                  </a:cubicBezTo>
                  <a:cubicBezTo>
                    <a:pt x="2649" y="3811"/>
                    <a:pt x="2681" y="3814"/>
                    <a:pt x="2712" y="3814"/>
                  </a:cubicBezTo>
                  <a:cubicBezTo>
                    <a:pt x="3034" y="3814"/>
                    <a:pt x="3284" y="3492"/>
                    <a:pt x="3284" y="3492"/>
                  </a:cubicBezTo>
                  <a:cubicBezTo>
                    <a:pt x="3004" y="3234"/>
                    <a:pt x="2757" y="2954"/>
                    <a:pt x="2520" y="2663"/>
                  </a:cubicBezTo>
                  <a:cubicBezTo>
                    <a:pt x="2358" y="2405"/>
                    <a:pt x="2552" y="1102"/>
                    <a:pt x="2595" y="833"/>
                  </a:cubicBezTo>
                  <a:cubicBezTo>
                    <a:pt x="2626" y="575"/>
                    <a:pt x="412" y="0"/>
                    <a:pt x="67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5" name="Google Shape;745;p36"/>
            <p:cNvSpPr/>
            <p:nvPr/>
          </p:nvSpPr>
          <p:spPr>
            <a:xfrm>
              <a:off x="6068994" y="1051836"/>
              <a:ext cx="1006146" cy="1492563"/>
            </a:xfrm>
            <a:custGeom>
              <a:avLst/>
              <a:gdLst/>
              <a:ahLst/>
              <a:cxnLst/>
              <a:rect l="l" t="t" r="r" b="b"/>
              <a:pathLst>
                <a:path w="17216" h="25539" extrusionOk="0">
                  <a:moveTo>
                    <a:pt x="8527" y="0"/>
                  </a:moveTo>
                  <a:lnTo>
                    <a:pt x="6029" y="1045"/>
                  </a:lnTo>
                  <a:cubicBezTo>
                    <a:pt x="6029" y="1045"/>
                    <a:pt x="6352" y="5491"/>
                    <a:pt x="5814" y="5965"/>
                  </a:cubicBezTo>
                  <a:cubicBezTo>
                    <a:pt x="5276" y="6439"/>
                    <a:pt x="1163" y="7214"/>
                    <a:pt x="581" y="8118"/>
                  </a:cubicBezTo>
                  <a:cubicBezTo>
                    <a:pt x="0" y="9023"/>
                    <a:pt x="1432" y="25539"/>
                    <a:pt x="1432" y="25539"/>
                  </a:cubicBezTo>
                  <a:lnTo>
                    <a:pt x="13221" y="25539"/>
                  </a:lnTo>
                  <a:cubicBezTo>
                    <a:pt x="13221" y="25539"/>
                    <a:pt x="17216" y="8334"/>
                    <a:pt x="14567" y="6923"/>
                  </a:cubicBezTo>
                  <a:cubicBezTo>
                    <a:pt x="14050" y="6643"/>
                    <a:pt x="8538" y="6589"/>
                    <a:pt x="8420" y="5254"/>
                  </a:cubicBezTo>
                  <a:cubicBezTo>
                    <a:pt x="8366" y="4619"/>
                    <a:pt x="8527" y="1"/>
                    <a:pt x="8527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6" name="Google Shape;746;p36"/>
            <p:cNvSpPr/>
            <p:nvPr/>
          </p:nvSpPr>
          <p:spPr>
            <a:xfrm>
              <a:off x="6068994" y="1413008"/>
              <a:ext cx="927482" cy="891014"/>
            </a:xfrm>
            <a:custGeom>
              <a:avLst/>
              <a:gdLst/>
              <a:ahLst/>
              <a:cxnLst/>
              <a:rect l="l" t="t" r="r" b="b"/>
              <a:pathLst>
                <a:path w="15870" h="15246" extrusionOk="0">
                  <a:moveTo>
                    <a:pt x="9748" y="0"/>
                  </a:moveTo>
                  <a:cubicBezTo>
                    <a:pt x="9210" y="0"/>
                    <a:pt x="8548" y="3810"/>
                    <a:pt x="7545" y="3810"/>
                  </a:cubicBezTo>
                  <a:cubicBezTo>
                    <a:pt x="7486" y="3810"/>
                    <a:pt x="7426" y="3797"/>
                    <a:pt x="7364" y="3769"/>
                  </a:cubicBezTo>
                  <a:cubicBezTo>
                    <a:pt x="6255" y="3263"/>
                    <a:pt x="5093" y="65"/>
                    <a:pt x="5093" y="65"/>
                  </a:cubicBezTo>
                  <a:cubicBezTo>
                    <a:pt x="5093" y="65"/>
                    <a:pt x="4843" y="27"/>
                    <a:pt x="4453" y="27"/>
                  </a:cubicBezTo>
                  <a:cubicBezTo>
                    <a:pt x="3354" y="27"/>
                    <a:pt x="1139" y="327"/>
                    <a:pt x="280" y="2617"/>
                  </a:cubicBezTo>
                  <a:cubicBezTo>
                    <a:pt x="0" y="3360"/>
                    <a:pt x="571" y="15246"/>
                    <a:pt x="571" y="15246"/>
                  </a:cubicBezTo>
                  <a:lnTo>
                    <a:pt x="14137" y="14955"/>
                  </a:lnTo>
                  <a:cubicBezTo>
                    <a:pt x="14137" y="14955"/>
                    <a:pt x="15870" y="3392"/>
                    <a:pt x="14664" y="1282"/>
                  </a:cubicBezTo>
                  <a:cubicBezTo>
                    <a:pt x="14190" y="453"/>
                    <a:pt x="11574" y="76"/>
                    <a:pt x="9755" y="0"/>
                  </a:cubicBezTo>
                  <a:cubicBezTo>
                    <a:pt x="9752" y="0"/>
                    <a:pt x="9750" y="0"/>
                    <a:pt x="9748" y="0"/>
                  </a:cubicBezTo>
                  <a:close/>
                </a:path>
              </a:pathLst>
            </a:custGeom>
            <a:solidFill>
              <a:srgbClr val="E864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7" name="Google Shape;747;p36"/>
            <p:cNvSpPr/>
            <p:nvPr/>
          </p:nvSpPr>
          <p:spPr>
            <a:xfrm>
              <a:off x="6296742" y="858101"/>
              <a:ext cx="409039" cy="322895"/>
            </a:xfrm>
            <a:custGeom>
              <a:avLst/>
              <a:gdLst/>
              <a:ahLst/>
              <a:cxnLst/>
              <a:rect l="l" t="t" r="r" b="b"/>
              <a:pathLst>
                <a:path w="6999" h="5525" extrusionOk="0">
                  <a:moveTo>
                    <a:pt x="3562" y="0"/>
                  </a:moveTo>
                  <a:cubicBezTo>
                    <a:pt x="3339" y="0"/>
                    <a:pt x="3110" y="25"/>
                    <a:pt x="2875" y="75"/>
                  </a:cubicBezTo>
                  <a:cubicBezTo>
                    <a:pt x="1260" y="408"/>
                    <a:pt x="184" y="1636"/>
                    <a:pt x="87" y="2777"/>
                  </a:cubicBezTo>
                  <a:cubicBezTo>
                    <a:pt x="1" y="3907"/>
                    <a:pt x="808" y="5501"/>
                    <a:pt x="808" y="5501"/>
                  </a:cubicBezTo>
                  <a:cubicBezTo>
                    <a:pt x="808" y="5501"/>
                    <a:pt x="2909" y="5525"/>
                    <a:pt x="4418" y="5525"/>
                  </a:cubicBezTo>
                  <a:cubicBezTo>
                    <a:pt x="5172" y="5525"/>
                    <a:pt x="5779" y="5519"/>
                    <a:pt x="5901" y="5501"/>
                  </a:cubicBezTo>
                  <a:cubicBezTo>
                    <a:pt x="6267" y="5436"/>
                    <a:pt x="6999" y="3315"/>
                    <a:pt x="6504" y="2153"/>
                  </a:cubicBezTo>
                  <a:cubicBezTo>
                    <a:pt x="5961" y="837"/>
                    <a:pt x="4875" y="0"/>
                    <a:pt x="3562" y="0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8" name="Google Shape;748;p36"/>
            <p:cNvSpPr/>
            <p:nvPr/>
          </p:nvSpPr>
          <p:spPr>
            <a:xfrm>
              <a:off x="6331983" y="932381"/>
              <a:ext cx="315940" cy="376253"/>
            </a:xfrm>
            <a:custGeom>
              <a:avLst/>
              <a:gdLst/>
              <a:ahLst/>
              <a:cxnLst/>
              <a:rect l="l" t="t" r="r" b="b"/>
              <a:pathLst>
                <a:path w="5406" h="6438" extrusionOk="0">
                  <a:moveTo>
                    <a:pt x="2697" y="1"/>
                  </a:moveTo>
                  <a:cubicBezTo>
                    <a:pt x="1630" y="1"/>
                    <a:pt x="552" y="478"/>
                    <a:pt x="507" y="1495"/>
                  </a:cubicBezTo>
                  <a:cubicBezTo>
                    <a:pt x="507" y="1495"/>
                    <a:pt x="1" y="6437"/>
                    <a:pt x="2724" y="6437"/>
                  </a:cubicBezTo>
                  <a:cubicBezTo>
                    <a:pt x="4598" y="6437"/>
                    <a:pt x="5405" y="3229"/>
                    <a:pt x="4781" y="1075"/>
                  </a:cubicBezTo>
                  <a:cubicBezTo>
                    <a:pt x="4574" y="373"/>
                    <a:pt x="3639" y="1"/>
                    <a:pt x="2697" y="1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49" name="Google Shape;749;p36"/>
            <p:cNvSpPr/>
            <p:nvPr/>
          </p:nvSpPr>
          <p:spPr>
            <a:xfrm>
              <a:off x="6540270" y="1126058"/>
              <a:ext cx="19578" cy="25247"/>
            </a:xfrm>
            <a:custGeom>
              <a:avLst/>
              <a:gdLst/>
              <a:ahLst/>
              <a:cxnLst/>
              <a:rect l="l" t="t" r="r" b="b"/>
              <a:pathLst>
                <a:path w="335" h="432" extrusionOk="0">
                  <a:moveTo>
                    <a:pt x="162" y="1"/>
                  </a:moveTo>
                  <a:cubicBezTo>
                    <a:pt x="76" y="1"/>
                    <a:pt x="0" y="98"/>
                    <a:pt x="0" y="216"/>
                  </a:cubicBezTo>
                  <a:cubicBezTo>
                    <a:pt x="0" y="335"/>
                    <a:pt x="76" y="431"/>
                    <a:pt x="162" y="431"/>
                  </a:cubicBezTo>
                  <a:cubicBezTo>
                    <a:pt x="259" y="431"/>
                    <a:pt x="334" y="335"/>
                    <a:pt x="334" y="216"/>
                  </a:cubicBezTo>
                  <a:cubicBezTo>
                    <a:pt x="334" y="98"/>
                    <a:pt x="259" y="1"/>
                    <a:pt x="162" y="1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0" name="Google Shape;750;p36"/>
            <p:cNvSpPr/>
            <p:nvPr/>
          </p:nvSpPr>
          <p:spPr>
            <a:xfrm>
              <a:off x="6421984" y="1126058"/>
              <a:ext cx="19520" cy="24604"/>
            </a:xfrm>
            <a:custGeom>
              <a:avLst/>
              <a:gdLst/>
              <a:ahLst/>
              <a:cxnLst/>
              <a:rect l="l" t="t" r="r" b="b"/>
              <a:pathLst>
                <a:path w="334" h="421" extrusionOk="0">
                  <a:moveTo>
                    <a:pt x="162" y="1"/>
                  </a:moveTo>
                  <a:cubicBezTo>
                    <a:pt x="76" y="1"/>
                    <a:pt x="0" y="87"/>
                    <a:pt x="0" y="205"/>
                  </a:cubicBezTo>
                  <a:cubicBezTo>
                    <a:pt x="0" y="324"/>
                    <a:pt x="76" y="421"/>
                    <a:pt x="162" y="421"/>
                  </a:cubicBezTo>
                  <a:cubicBezTo>
                    <a:pt x="259" y="421"/>
                    <a:pt x="334" y="324"/>
                    <a:pt x="334" y="205"/>
                  </a:cubicBezTo>
                  <a:cubicBezTo>
                    <a:pt x="334" y="87"/>
                    <a:pt x="259" y="1"/>
                    <a:pt x="162" y="1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1" name="Google Shape;751;p36"/>
            <p:cNvSpPr/>
            <p:nvPr/>
          </p:nvSpPr>
          <p:spPr>
            <a:xfrm>
              <a:off x="6595615" y="1115421"/>
              <a:ext cx="75566" cy="91872"/>
            </a:xfrm>
            <a:custGeom>
              <a:avLst/>
              <a:gdLst/>
              <a:ahLst/>
              <a:cxnLst/>
              <a:rect l="l" t="t" r="r" b="b"/>
              <a:pathLst>
                <a:path w="1293" h="1572" extrusionOk="0">
                  <a:moveTo>
                    <a:pt x="689" y="0"/>
                  </a:moveTo>
                  <a:cubicBezTo>
                    <a:pt x="388" y="0"/>
                    <a:pt x="184" y="613"/>
                    <a:pt x="184" y="613"/>
                  </a:cubicBezTo>
                  <a:cubicBezTo>
                    <a:pt x="1" y="980"/>
                    <a:pt x="76" y="1561"/>
                    <a:pt x="464" y="1572"/>
                  </a:cubicBezTo>
                  <a:cubicBezTo>
                    <a:pt x="851" y="1572"/>
                    <a:pt x="1293" y="484"/>
                    <a:pt x="894" y="97"/>
                  </a:cubicBezTo>
                  <a:cubicBezTo>
                    <a:pt x="822" y="28"/>
                    <a:pt x="753" y="0"/>
                    <a:pt x="689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2" name="Google Shape;752;p36"/>
            <p:cNvSpPr/>
            <p:nvPr/>
          </p:nvSpPr>
          <p:spPr>
            <a:xfrm>
              <a:off x="6318132" y="1117817"/>
              <a:ext cx="78722" cy="89475"/>
            </a:xfrm>
            <a:custGeom>
              <a:avLst/>
              <a:gdLst/>
              <a:ahLst/>
              <a:cxnLst/>
              <a:rect l="l" t="t" r="r" b="b"/>
              <a:pathLst>
                <a:path w="1347" h="1531" extrusionOk="0">
                  <a:moveTo>
                    <a:pt x="615" y="0"/>
                  </a:moveTo>
                  <a:cubicBezTo>
                    <a:pt x="556" y="0"/>
                    <a:pt x="488" y="31"/>
                    <a:pt x="410" y="109"/>
                  </a:cubicBezTo>
                  <a:cubicBezTo>
                    <a:pt x="1" y="508"/>
                    <a:pt x="571" y="1531"/>
                    <a:pt x="959" y="1531"/>
                  </a:cubicBezTo>
                  <a:cubicBezTo>
                    <a:pt x="1346" y="1520"/>
                    <a:pt x="1131" y="895"/>
                    <a:pt x="948" y="529"/>
                  </a:cubicBezTo>
                  <a:cubicBezTo>
                    <a:pt x="948" y="529"/>
                    <a:pt x="858" y="0"/>
                    <a:pt x="615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3" name="Google Shape;753;p36"/>
            <p:cNvSpPr/>
            <p:nvPr/>
          </p:nvSpPr>
          <p:spPr>
            <a:xfrm>
              <a:off x="6393522" y="1074745"/>
              <a:ext cx="59904" cy="22033"/>
            </a:xfrm>
            <a:custGeom>
              <a:avLst/>
              <a:gdLst/>
              <a:ahLst/>
              <a:cxnLst/>
              <a:rect l="l" t="t" r="r" b="b"/>
              <a:pathLst>
                <a:path w="1025" h="377" extrusionOk="0">
                  <a:moveTo>
                    <a:pt x="523" y="0"/>
                  </a:moveTo>
                  <a:cubicBezTo>
                    <a:pt x="390" y="0"/>
                    <a:pt x="209" y="54"/>
                    <a:pt x="46" y="287"/>
                  </a:cubicBezTo>
                  <a:cubicBezTo>
                    <a:pt x="1" y="351"/>
                    <a:pt x="53" y="377"/>
                    <a:pt x="147" y="377"/>
                  </a:cubicBezTo>
                  <a:cubicBezTo>
                    <a:pt x="414" y="377"/>
                    <a:pt x="1024" y="167"/>
                    <a:pt x="713" y="39"/>
                  </a:cubicBezTo>
                  <a:cubicBezTo>
                    <a:pt x="713" y="39"/>
                    <a:pt x="636" y="0"/>
                    <a:pt x="523" y="0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4" name="Google Shape;754;p36"/>
            <p:cNvSpPr/>
            <p:nvPr/>
          </p:nvSpPr>
          <p:spPr>
            <a:xfrm>
              <a:off x="6520342" y="1080356"/>
              <a:ext cx="60371" cy="21565"/>
            </a:xfrm>
            <a:custGeom>
              <a:avLst/>
              <a:gdLst/>
              <a:ahLst/>
              <a:cxnLst/>
              <a:rect l="l" t="t" r="r" b="b"/>
              <a:pathLst>
                <a:path w="1033" h="369" extrusionOk="0">
                  <a:moveTo>
                    <a:pt x="508" y="0"/>
                  </a:moveTo>
                  <a:cubicBezTo>
                    <a:pt x="391" y="0"/>
                    <a:pt x="309" y="40"/>
                    <a:pt x="309" y="40"/>
                  </a:cubicBezTo>
                  <a:cubicBezTo>
                    <a:pt x="0" y="166"/>
                    <a:pt x="605" y="369"/>
                    <a:pt x="878" y="369"/>
                  </a:cubicBezTo>
                  <a:cubicBezTo>
                    <a:pt x="977" y="369"/>
                    <a:pt x="1033" y="342"/>
                    <a:pt x="987" y="277"/>
                  </a:cubicBezTo>
                  <a:cubicBezTo>
                    <a:pt x="826" y="52"/>
                    <a:pt x="644" y="0"/>
                    <a:pt x="508" y="0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5" name="Google Shape;755;p36"/>
            <p:cNvSpPr/>
            <p:nvPr/>
          </p:nvSpPr>
          <p:spPr>
            <a:xfrm>
              <a:off x="6464763" y="1201974"/>
              <a:ext cx="59845" cy="39507"/>
            </a:xfrm>
            <a:custGeom>
              <a:avLst/>
              <a:gdLst/>
              <a:ahLst/>
              <a:cxnLst/>
              <a:rect l="l" t="t" r="r" b="b"/>
              <a:pathLst>
                <a:path w="1024" h="676" extrusionOk="0">
                  <a:moveTo>
                    <a:pt x="881" y="1"/>
                  </a:moveTo>
                  <a:cubicBezTo>
                    <a:pt x="597" y="1"/>
                    <a:pt x="0" y="101"/>
                    <a:pt x="0" y="101"/>
                  </a:cubicBezTo>
                  <a:cubicBezTo>
                    <a:pt x="0" y="101"/>
                    <a:pt x="129" y="607"/>
                    <a:pt x="517" y="672"/>
                  </a:cubicBezTo>
                  <a:cubicBezTo>
                    <a:pt x="531" y="674"/>
                    <a:pt x="545" y="675"/>
                    <a:pt x="559" y="675"/>
                  </a:cubicBezTo>
                  <a:cubicBezTo>
                    <a:pt x="913" y="675"/>
                    <a:pt x="1023" y="26"/>
                    <a:pt x="1023" y="26"/>
                  </a:cubicBezTo>
                  <a:cubicBezTo>
                    <a:pt x="1009" y="8"/>
                    <a:pt x="956" y="1"/>
                    <a:pt x="8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6" name="Google Shape;756;p36"/>
            <p:cNvSpPr/>
            <p:nvPr/>
          </p:nvSpPr>
          <p:spPr>
            <a:xfrm>
              <a:off x="6473530" y="1138681"/>
              <a:ext cx="34715" cy="49735"/>
            </a:xfrm>
            <a:custGeom>
              <a:avLst/>
              <a:gdLst/>
              <a:ahLst/>
              <a:cxnLst/>
              <a:rect l="l" t="t" r="r" b="b"/>
              <a:pathLst>
                <a:path w="594" h="851" extrusionOk="0">
                  <a:moveTo>
                    <a:pt x="464" y="0"/>
                  </a:moveTo>
                  <a:cubicBezTo>
                    <a:pt x="485" y="248"/>
                    <a:pt x="485" y="495"/>
                    <a:pt x="464" y="743"/>
                  </a:cubicBezTo>
                  <a:cubicBezTo>
                    <a:pt x="324" y="743"/>
                    <a:pt x="173" y="711"/>
                    <a:pt x="44" y="646"/>
                  </a:cubicBezTo>
                  <a:lnTo>
                    <a:pt x="1" y="743"/>
                  </a:lnTo>
                  <a:cubicBezTo>
                    <a:pt x="141" y="797"/>
                    <a:pt x="281" y="840"/>
                    <a:pt x="432" y="851"/>
                  </a:cubicBezTo>
                  <a:cubicBezTo>
                    <a:pt x="496" y="851"/>
                    <a:pt x="539" y="829"/>
                    <a:pt x="550" y="808"/>
                  </a:cubicBezTo>
                  <a:cubicBezTo>
                    <a:pt x="593" y="711"/>
                    <a:pt x="572" y="162"/>
                    <a:pt x="561" y="0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7" name="Google Shape;757;p36"/>
            <p:cNvSpPr/>
            <p:nvPr/>
          </p:nvSpPr>
          <p:spPr>
            <a:xfrm>
              <a:off x="6354016" y="1139265"/>
              <a:ext cx="17650" cy="49150"/>
            </a:xfrm>
            <a:custGeom>
              <a:avLst/>
              <a:gdLst/>
              <a:ahLst/>
              <a:cxnLst/>
              <a:rect l="l" t="t" r="r" b="b"/>
              <a:pathLst>
                <a:path w="302" h="841" extrusionOk="0">
                  <a:moveTo>
                    <a:pt x="43" y="1"/>
                  </a:moveTo>
                  <a:lnTo>
                    <a:pt x="0" y="98"/>
                  </a:lnTo>
                  <a:cubicBezTo>
                    <a:pt x="0" y="98"/>
                    <a:pt x="194" y="195"/>
                    <a:pt x="162" y="841"/>
                  </a:cubicBezTo>
                  <a:lnTo>
                    <a:pt x="259" y="841"/>
                  </a:lnTo>
                  <a:cubicBezTo>
                    <a:pt x="302" y="119"/>
                    <a:pt x="65" y="12"/>
                    <a:pt x="43" y="1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8" name="Google Shape;758;p36"/>
            <p:cNvSpPr/>
            <p:nvPr/>
          </p:nvSpPr>
          <p:spPr>
            <a:xfrm>
              <a:off x="6612621" y="1135525"/>
              <a:ext cx="30273" cy="47864"/>
            </a:xfrm>
            <a:custGeom>
              <a:avLst/>
              <a:gdLst/>
              <a:ahLst/>
              <a:cxnLst/>
              <a:rect l="l" t="t" r="r" b="b"/>
              <a:pathLst>
                <a:path w="518" h="819" extrusionOk="0">
                  <a:moveTo>
                    <a:pt x="485" y="0"/>
                  </a:moveTo>
                  <a:cubicBezTo>
                    <a:pt x="485" y="0"/>
                    <a:pt x="0" y="173"/>
                    <a:pt x="87" y="819"/>
                  </a:cubicBezTo>
                  <a:lnTo>
                    <a:pt x="183" y="808"/>
                  </a:lnTo>
                  <a:cubicBezTo>
                    <a:pt x="119" y="237"/>
                    <a:pt x="506" y="97"/>
                    <a:pt x="517" y="97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59" name="Google Shape;759;p36"/>
            <p:cNvSpPr/>
            <p:nvPr/>
          </p:nvSpPr>
          <p:spPr>
            <a:xfrm>
              <a:off x="6435834" y="1260708"/>
              <a:ext cx="144762" cy="45410"/>
            </a:xfrm>
            <a:custGeom>
              <a:avLst/>
              <a:gdLst/>
              <a:ahLst/>
              <a:cxnLst/>
              <a:rect l="l" t="t" r="r" b="b"/>
              <a:pathLst>
                <a:path w="2477" h="777" extrusionOk="0">
                  <a:moveTo>
                    <a:pt x="2412" y="1"/>
                  </a:moveTo>
                  <a:cubicBezTo>
                    <a:pt x="1910" y="526"/>
                    <a:pt x="1394" y="674"/>
                    <a:pt x="972" y="674"/>
                  </a:cubicBezTo>
                  <a:cubicBezTo>
                    <a:pt x="453" y="674"/>
                    <a:pt x="78" y="449"/>
                    <a:pt x="54" y="431"/>
                  </a:cubicBezTo>
                  <a:lnTo>
                    <a:pt x="0" y="518"/>
                  </a:lnTo>
                  <a:cubicBezTo>
                    <a:pt x="301" y="679"/>
                    <a:pt x="635" y="765"/>
                    <a:pt x="980" y="776"/>
                  </a:cubicBezTo>
                  <a:cubicBezTo>
                    <a:pt x="1421" y="776"/>
                    <a:pt x="1970" y="625"/>
                    <a:pt x="2476" y="76"/>
                  </a:cubicBezTo>
                  <a:lnTo>
                    <a:pt x="2412" y="1"/>
                  </a:ln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0" name="Google Shape;760;p36"/>
            <p:cNvSpPr/>
            <p:nvPr/>
          </p:nvSpPr>
          <p:spPr>
            <a:xfrm>
              <a:off x="6038137" y="2725966"/>
              <a:ext cx="984815" cy="1223494"/>
            </a:xfrm>
            <a:custGeom>
              <a:avLst/>
              <a:gdLst/>
              <a:ahLst/>
              <a:cxnLst/>
              <a:rect l="l" t="t" r="r" b="b"/>
              <a:pathLst>
                <a:path w="16851" h="20935" extrusionOk="0">
                  <a:moveTo>
                    <a:pt x="14967" y="0"/>
                  </a:moveTo>
                  <a:cubicBezTo>
                    <a:pt x="11426" y="0"/>
                    <a:pt x="1" y="3256"/>
                    <a:pt x="1" y="3256"/>
                  </a:cubicBezTo>
                  <a:lnTo>
                    <a:pt x="1" y="20934"/>
                  </a:lnTo>
                  <a:lnTo>
                    <a:pt x="16850" y="20934"/>
                  </a:lnTo>
                  <a:cubicBezTo>
                    <a:pt x="16850" y="20934"/>
                    <a:pt x="16140" y="1974"/>
                    <a:pt x="16000" y="349"/>
                  </a:cubicBezTo>
                  <a:cubicBezTo>
                    <a:pt x="15980" y="104"/>
                    <a:pt x="15599" y="0"/>
                    <a:pt x="149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1" name="Google Shape;761;p36"/>
            <p:cNvSpPr/>
            <p:nvPr/>
          </p:nvSpPr>
          <p:spPr>
            <a:xfrm>
              <a:off x="6298028" y="1416748"/>
              <a:ext cx="169308" cy="252413"/>
            </a:xfrm>
            <a:custGeom>
              <a:avLst/>
              <a:gdLst/>
              <a:ahLst/>
              <a:cxnLst/>
              <a:rect l="l" t="t" r="r" b="b"/>
              <a:pathLst>
                <a:path w="2897" h="4319" extrusionOk="0">
                  <a:moveTo>
                    <a:pt x="97" y="1"/>
                  </a:moveTo>
                  <a:lnTo>
                    <a:pt x="0" y="12"/>
                  </a:lnTo>
                  <a:cubicBezTo>
                    <a:pt x="65" y="432"/>
                    <a:pt x="625" y="4103"/>
                    <a:pt x="1271" y="4308"/>
                  </a:cubicBezTo>
                  <a:cubicBezTo>
                    <a:pt x="1292" y="4318"/>
                    <a:pt x="1314" y="4318"/>
                    <a:pt x="1335" y="4318"/>
                  </a:cubicBezTo>
                  <a:cubicBezTo>
                    <a:pt x="1400" y="4318"/>
                    <a:pt x="1464" y="4275"/>
                    <a:pt x="1507" y="4221"/>
                  </a:cubicBezTo>
                  <a:cubicBezTo>
                    <a:pt x="1844" y="3875"/>
                    <a:pt x="2132" y="3692"/>
                    <a:pt x="2364" y="3692"/>
                  </a:cubicBezTo>
                  <a:cubicBezTo>
                    <a:pt x="2399" y="3692"/>
                    <a:pt x="2433" y="3696"/>
                    <a:pt x="2466" y="3705"/>
                  </a:cubicBezTo>
                  <a:cubicBezTo>
                    <a:pt x="2627" y="3758"/>
                    <a:pt x="2746" y="3877"/>
                    <a:pt x="2799" y="4038"/>
                  </a:cubicBezTo>
                  <a:lnTo>
                    <a:pt x="2896" y="4017"/>
                  </a:lnTo>
                  <a:cubicBezTo>
                    <a:pt x="2832" y="3823"/>
                    <a:pt x="2681" y="3672"/>
                    <a:pt x="2487" y="3608"/>
                  </a:cubicBezTo>
                  <a:cubicBezTo>
                    <a:pt x="2451" y="3599"/>
                    <a:pt x="2413" y="3595"/>
                    <a:pt x="2374" y="3595"/>
                  </a:cubicBezTo>
                  <a:cubicBezTo>
                    <a:pt x="2113" y="3595"/>
                    <a:pt x="1797" y="3782"/>
                    <a:pt x="1432" y="4157"/>
                  </a:cubicBezTo>
                  <a:cubicBezTo>
                    <a:pt x="1397" y="4206"/>
                    <a:pt x="1367" y="4218"/>
                    <a:pt x="1341" y="4218"/>
                  </a:cubicBezTo>
                  <a:cubicBezTo>
                    <a:pt x="1327" y="4218"/>
                    <a:pt x="1314" y="4214"/>
                    <a:pt x="1303" y="4211"/>
                  </a:cubicBezTo>
                  <a:cubicBezTo>
                    <a:pt x="808" y="4060"/>
                    <a:pt x="269" y="1121"/>
                    <a:pt x="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2" name="Google Shape;762;p36"/>
            <p:cNvSpPr/>
            <p:nvPr/>
          </p:nvSpPr>
          <p:spPr>
            <a:xfrm>
              <a:off x="6544011" y="1416748"/>
              <a:ext cx="169366" cy="252413"/>
            </a:xfrm>
            <a:custGeom>
              <a:avLst/>
              <a:gdLst/>
              <a:ahLst/>
              <a:cxnLst/>
              <a:rect l="l" t="t" r="r" b="b"/>
              <a:pathLst>
                <a:path w="2898" h="4319" extrusionOk="0">
                  <a:moveTo>
                    <a:pt x="2800" y="1"/>
                  </a:moveTo>
                  <a:cubicBezTo>
                    <a:pt x="2639" y="1131"/>
                    <a:pt x="2090" y="4071"/>
                    <a:pt x="1594" y="4221"/>
                  </a:cubicBezTo>
                  <a:cubicBezTo>
                    <a:pt x="1588" y="4225"/>
                    <a:pt x="1579" y="4227"/>
                    <a:pt x="1568" y="4227"/>
                  </a:cubicBezTo>
                  <a:cubicBezTo>
                    <a:pt x="1541" y="4227"/>
                    <a:pt x="1500" y="4213"/>
                    <a:pt x="1454" y="4168"/>
                  </a:cubicBezTo>
                  <a:cubicBezTo>
                    <a:pt x="1099" y="3793"/>
                    <a:pt x="784" y="3606"/>
                    <a:pt x="516" y="3606"/>
                  </a:cubicBezTo>
                  <a:cubicBezTo>
                    <a:pt x="476" y="3606"/>
                    <a:pt x="437" y="3610"/>
                    <a:pt x="399" y="3619"/>
                  </a:cubicBezTo>
                  <a:cubicBezTo>
                    <a:pt x="216" y="3672"/>
                    <a:pt x="65" y="3823"/>
                    <a:pt x="1" y="4017"/>
                  </a:cubicBezTo>
                  <a:lnTo>
                    <a:pt x="98" y="4049"/>
                  </a:lnTo>
                  <a:cubicBezTo>
                    <a:pt x="152" y="3888"/>
                    <a:pt x="270" y="3758"/>
                    <a:pt x="432" y="3705"/>
                  </a:cubicBezTo>
                  <a:cubicBezTo>
                    <a:pt x="460" y="3698"/>
                    <a:pt x="489" y="3695"/>
                    <a:pt x="520" y="3695"/>
                  </a:cubicBezTo>
                  <a:cubicBezTo>
                    <a:pt x="748" y="3695"/>
                    <a:pt x="1048" y="3872"/>
                    <a:pt x="1390" y="4232"/>
                  </a:cubicBezTo>
                  <a:cubicBezTo>
                    <a:pt x="1433" y="4286"/>
                    <a:pt x="1497" y="4318"/>
                    <a:pt x="1573" y="4318"/>
                  </a:cubicBezTo>
                  <a:lnTo>
                    <a:pt x="1627" y="4318"/>
                  </a:lnTo>
                  <a:cubicBezTo>
                    <a:pt x="2273" y="4114"/>
                    <a:pt x="2832" y="442"/>
                    <a:pt x="2897" y="22"/>
                  </a:cubicBezTo>
                  <a:lnTo>
                    <a:pt x="28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3" name="Google Shape;763;p36"/>
            <p:cNvSpPr/>
            <p:nvPr/>
          </p:nvSpPr>
          <p:spPr>
            <a:xfrm>
              <a:off x="6734064" y="3987963"/>
              <a:ext cx="107008" cy="525924"/>
            </a:xfrm>
            <a:custGeom>
              <a:avLst/>
              <a:gdLst/>
              <a:ahLst/>
              <a:cxnLst/>
              <a:rect l="l" t="t" r="r" b="b"/>
              <a:pathLst>
                <a:path w="1831" h="8999" extrusionOk="0">
                  <a:moveTo>
                    <a:pt x="1745" y="0"/>
                  </a:moveTo>
                  <a:cubicBezTo>
                    <a:pt x="1606" y="0"/>
                    <a:pt x="1282" y="101"/>
                    <a:pt x="679" y="772"/>
                  </a:cubicBezTo>
                  <a:cubicBezTo>
                    <a:pt x="0" y="1526"/>
                    <a:pt x="54" y="7286"/>
                    <a:pt x="270" y="8040"/>
                  </a:cubicBezTo>
                  <a:cubicBezTo>
                    <a:pt x="496" y="8804"/>
                    <a:pt x="1465" y="8998"/>
                    <a:pt x="1465" y="8998"/>
                  </a:cubicBezTo>
                  <a:cubicBezTo>
                    <a:pt x="1217" y="8772"/>
                    <a:pt x="1045" y="8481"/>
                    <a:pt x="969" y="8158"/>
                  </a:cubicBezTo>
                  <a:cubicBezTo>
                    <a:pt x="872" y="7491"/>
                    <a:pt x="1831" y="19"/>
                    <a:pt x="1831" y="19"/>
                  </a:cubicBezTo>
                  <a:cubicBezTo>
                    <a:pt x="1831" y="19"/>
                    <a:pt x="1805" y="0"/>
                    <a:pt x="1745" y="0"/>
                  </a:cubicBezTo>
                  <a:close/>
                </a:path>
              </a:pathLst>
            </a:custGeom>
            <a:solidFill>
              <a:srgbClr val="EF93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4" name="Google Shape;764;p36"/>
            <p:cNvSpPr/>
            <p:nvPr/>
          </p:nvSpPr>
          <p:spPr>
            <a:xfrm>
              <a:off x="6416958" y="3996554"/>
              <a:ext cx="101339" cy="472157"/>
            </a:xfrm>
            <a:custGeom>
              <a:avLst/>
              <a:gdLst/>
              <a:ahLst/>
              <a:cxnLst/>
              <a:rect l="l" t="t" r="r" b="b"/>
              <a:pathLst>
                <a:path w="1734" h="8079" extrusionOk="0">
                  <a:moveTo>
                    <a:pt x="1529" y="1"/>
                  </a:moveTo>
                  <a:lnTo>
                    <a:pt x="1529" y="1"/>
                  </a:lnTo>
                  <a:cubicBezTo>
                    <a:pt x="1529" y="1"/>
                    <a:pt x="506" y="281"/>
                    <a:pt x="248" y="1519"/>
                  </a:cubicBezTo>
                  <a:cubicBezTo>
                    <a:pt x="0" y="2746"/>
                    <a:pt x="323" y="6945"/>
                    <a:pt x="280" y="7548"/>
                  </a:cubicBezTo>
                  <a:cubicBezTo>
                    <a:pt x="237" y="8031"/>
                    <a:pt x="717" y="8079"/>
                    <a:pt x="911" y="8079"/>
                  </a:cubicBezTo>
                  <a:cubicBezTo>
                    <a:pt x="960" y="8079"/>
                    <a:pt x="991" y="8076"/>
                    <a:pt x="991" y="8076"/>
                  </a:cubicBezTo>
                  <a:cubicBezTo>
                    <a:pt x="991" y="8076"/>
                    <a:pt x="1733" y="808"/>
                    <a:pt x="1529" y="1"/>
                  </a:cubicBezTo>
                  <a:close/>
                </a:path>
              </a:pathLst>
            </a:custGeom>
            <a:solidFill>
              <a:srgbClr val="EF93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5" name="Google Shape;765;p36"/>
            <p:cNvSpPr/>
            <p:nvPr/>
          </p:nvSpPr>
          <p:spPr>
            <a:xfrm>
              <a:off x="6528290" y="1290280"/>
              <a:ext cx="107008" cy="124716"/>
            </a:xfrm>
            <a:custGeom>
              <a:avLst/>
              <a:gdLst/>
              <a:ahLst/>
              <a:cxnLst/>
              <a:rect l="l" t="t" r="r" b="b"/>
              <a:pathLst>
                <a:path w="1831" h="2134" extrusionOk="0">
                  <a:moveTo>
                    <a:pt x="561" y="1"/>
                  </a:moveTo>
                  <a:lnTo>
                    <a:pt x="561" y="1"/>
                  </a:lnTo>
                  <a:cubicBezTo>
                    <a:pt x="560" y="1"/>
                    <a:pt x="1" y="1422"/>
                    <a:pt x="647" y="1960"/>
                  </a:cubicBezTo>
                  <a:cubicBezTo>
                    <a:pt x="812" y="2097"/>
                    <a:pt x="1070" y="2134"/>
                    <a:pt x="1302" y="2134"/>
                  </a:cubicBezTo>
                  <a:cubicBezTo>
                    <a:pt x="1585" y="2134"/>
                    <a:pt x="1831" y="2079"/>
                    <a:pt x="1831" y="2079"/>
                  </a:cubicBezTo>
                  <a:cubicBezTo>
                    <a:pt x="1831" y="2079"/>
                    <a:pt x="894" y="1799"/>
                    <a:pt x="668" y="1454"/>
                  </a:cubicBezTo>
                  <a:cubicBezTo>
                    <a:pt x="528" y="1228"/>
                    <a:pt x="561" y="1"/>
                    <a:pt x="561" y="1"/>
                  </a:cubicBezTo>
                  <a:close/>
                </a:path>
              </a:pathLst>
            </a:custGeom>
            <a:solidFill>
              <a:srgbClr val="EF93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6" name="Google Shape;766;p36"/>
            <p:cNvSpPr/>
            <p:nvPr/>
          </p:nvSpPr>
          <p:spPr>
            <a:xfrm>
              <a:off x="5894575" y="1419850"/>
              <a:ext cx="1217709" cy="2242030"/>
            </a:xfrm>
            <a:custGeom>
              <a:avLst/>
              <a:gdLst/>
              <a:ahLst/>
              <a:cxnLst/>
              <a:rect l="l" t="t" r="r" b="b"/>
              <a:pathLst>
                <a:path w="20318" h="38363" extrusionOk="0">
                  <a:moveTo>
                    <a:pt x="14220" y="1"/>
                  </a:moveTo>
                  <a:cubicBezTo>
                    <a:pt x="14153" y="1"/>
                    <a:pt x="14116" y="2"/>
                    <a:pt x="14116" y="2"/>
                  </a:cubicBezTo>
                  <a:cubicBezTo>
                    <a:pt x="14116" y="2"/>
                    <a:pt x="11486" y="10890"/>
                    <a:pt x="10672" y="10890"/>
                  </a:cubicBezTo>
                  <a:cubicBezTo>
                    <a:pt x="10664" y="10890"/>
                    <a:pt x="10656" y="10889"/>
                    <a:pt x="10649" y="10887"/>
                  </a:cubicBezTo>
                  <a:cubicBezTo>
                    <a:pt x="9852" y="10661"/>
                    <a:pt x="4749" y="131"/>
                    <a:pt x="4749" y="131"/>
                  </a:cubicBezTo>
                  <a:cubicBezTo>
                    <a:pt x="4749" y="131"/>
                    <a:pt x="399" y="1832"/>
                    <a:pt x="356" y="4222"/>
                  </a:cubicBezTo>
                  <a:cubicBezTo>
                    <a:pt x="302" y="6612"/>
                    <a:pt x="3274" y="12502"/>
                    <a:pt x="2423" y="14612"/>
                  </a:cubicBezTo>
                  <a:cubicBezTo>
                    <a:pt x="1572" y="16722"/>
                    <a:pt x="1" y="36544"/>
                    <a:pt x="410" y="37717"/>
                  </a:cubicBezTo>
                  <a:cubicBezTo>
                    <a:pt x="576" y="38207"/>
                    <a:pt x="2147" y="38363"/>
                    <a:pt x="3962" y="38363"/>
                  </a:cubicBezTo>
                  <a:cubicBezTo>
                    <a:pt x="6498" y="38363"/>
                    <a:pt x="9510" y="38058"/>
                    <a:pt x="9830" y="37932"/>
                  </a:cubicBezTo>
                  <a:cubicBezTo>
                    <a:pt x="10369" y="37706"/>
                    <a:pt x="10466" y="34315"/>
                    <a:pt x="10466" y="34315"/>
                  </a:cubicBezTo>
                  <a:cubicBezTo>
                    <a:pt x="10466" y="34315"/>
                    <a:pt x="11036" y="37889"/>
                    <a:pt x="11187" y="37932"/>
                  </a:cubicBezTo>
                  <a:cubicBezTo>
                    <a:pt x="11196" y="37934"/>
                    <a:pt x="11238" y="37935"/>
                    <a:pt x="11308" y="37935"/>
                  </a:cubicBezTo>
                  <a:cubicBezTo>
                    <a:pt x="12388" y="37935"/>
                    <a:pt x="20188" y="37717"/>
                    <a:pt x="20188" y="37717"/>
                  </a:cubicBezTo>
                  <a:cubicBezTo>
                    <a:pt x="20317" y="19295"/>
                    <a:pt x="18293" y="16195"/>
                    <a:pt x="17938" y="15236"/>
                  </a:cubicBezTo>
                  <a:cubicBezTo>
                    <a:pt x="17593" y="14268"/>
                    <a:pt x="20220" y="4825"/>
                    <a:pt x="19240" y="2349"/>
                  </a:cubicBezTo>
                  <a:cubicBezTo>
                    <a:pt x="18353" y="107"/>
                    <a:pt x="14871" y="1"/>
                    <a:pt x="142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7" name="Google Shape;767;p36"/>
            <p:cNvSpPr/>
            <p:nvPr/>
          </p:nvSpPr>
          <p:spPr>
            <a:xfrm>
              <a:off x="6167761" y="1706211"/>
              <a:ext cx="684011" cy="738129"/>
            </a:xfrm>
            <a:custGeom>
              <a:avLst/>
              <a:gdLst/>
              <a:ahLst/>
              <a:cxnLst/>
              <a:rect l="l" t="t" r="r" b="b"/>
              <a:pathLst>
                <a:path w="11704" h="12630" extrusionOk="0">
                  <a:moveTo>
                    <a:pt x="8000" y="1"/>
                  </a:moveTo>
                  <a:lnTo>
                    <a:pt x="0" y="2789"/>
                  </a:lnTo>
                  <a:lnTo>
                    <a:pt x="3672" y="12630"/>
                  </a:lnTo>
                  <a:cubicBezTo>
                    <a:pt x="3672" y="12630"/>
                    <a:pt x="11499" y="9981"/>
                    <a:pt x="11607" y="9669"/>
                  </a:cubicBezTo>
                  <a:cubicBezTo>
                    <a:pt x="11704" y="9368"/>
                    <a:pt x="8000" y="1"/>
                    <a:pt x="80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8" name="Google Shape;768;p36"/>
            <p:cNvSpPr/>
            <p:nvPr/>
          </p:nvSpPr>
          <p:spPr>
            <a:xfrm>
              <a:off x="6274827" y="908127"/>
              <a:ext cx="396357" cy="210451"/>
            </a:xfrm>
            <a:custGeom>
              <a:avLst/>
              <a:gdLst/>
              <a:ahLst/>
              <a:cxnLst/>
              <a:rect l="l" t="t" r="r" b="b"/>
              <a:pathLst>
                <a:path w="6782" h="3601" extrusionOk="0">
                  <a:moveTo>
                    <a:pt x="3875" y="1"/>
                  </a:moveTo>
                  <a:cubicBezTo>
                    <a:pt x="1273" y="1"/>
                    <a:pt x="1" y="2233"/>
                    <a:pt x="1474" y="3601"/>
                  </a:cubicBezTo>
                  <a:cubicBezTo>
                    <a:pt x="1474" y="3601"/>
                    <a:pt x="1700" y="1038"/>
                    <a:pt x="2970" y="791"/>
                  </a:cubicBezTo>
                  <a:cubicBezTo>
                    <a:pt x="3025" y="780"/>
                    <a:pt x="3077" y="776"/>
                    <a:pt x="3127" y="776"/>
                  </a:cubicBezTo>
                  <a:cubicBezTo>
                    <a:pt x="4231" y="776"/>
                    <a:pt x="4328" y="3139"/>
                    <a:pt x="6027" y="3139"/>
                  </a:cubicBezTo>
                  <a:cubicBezTo>
                    <a:pt x="6049" y="3139"/>
                    <a:pt x="6070" y="3138"/>
                    <a:pt x="6093" y="3138"/>
                  </a:cubicBezTo>
                  <a:cubicBezTo>
                    <a:pt x="6093" y="3138"/>
                    <a:pt x="6782" y="123"/>
                    <a:pt x="4058" y="5"/>
                  </a:cubicBezTo>
                  <a:cubicBezTo>
                    <a:pt x="3996" y="2"/>
                    <a:pt x="3935" y="1"/>
                    <a:pt x="3875" y="1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69" name="Google Shape;769;p36"/>
            <p:cNvSpPr/>
            <p:nvPr/>
          </p:nvSpPr>
          <p:spPr>
            <a:xfrm>
              <a:off x="6421984" y="757347"/>
              <a:ext cx="139093" cy="139736"/>
            </a:xfrm>
            <a:custGeom>
              <a:avLst/>
              <a:gdLst/>
              <a:ahLst/>
              <a:cxnLst/>
              <a:rect l="l" t="t" r="r" b="b"/>
              <a:pathLst>
                <a:path w="2380" h="2391" extrusionOk="0">
                  <a:moveTo>
                    <a:pt x="1195" y="1"/>
                  </a:moveTo>
                  <a:cubicBezTo>
                    <a:pt x="528" y="1"/>
                    <a:pt x="0" y="539"/>
                    <a:pt x="0" y="1196"/>
                  </a:cubicBezTo>
                  <a:cubicBezTo>
                    <a:pt x="0" y="1852"/>
                    <a:pt x="528" y="2391"/>
                    <a:pt x="1195" y="2391"/>
                  </a:cubicBezTo>
                  <a:cubicBezTo>
                    <a:pt x="1852" y="2391"/>
                    <a:pt x="2380" y="1852"/>
                    <a:pt x="2380" y="1196"/>
                  </a:cubicBezTo>
                  <a:cubicBezTo>
                    <a:pt x="2380" y="539"/>
                    <a:pt x="1852" y="1"/>
                    <a:pt x="1195" y="1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0" name="Google Shape;770;p36"/>
            <p:cNvSpPr/>
            <p:nvPr/>
          </p:nvSpPr>
          <p:spPr>
            <a:xfrm>
              <a:off x="6023058" y="2833791"/>
              <a:ext cx="210802" cy="302089"/>
            </a:xfrm>
            <a:custGeom>
              <a:avLst/>
              <a:gdLst/>
              <a:ahLst/>
              <a:cxnLst/>
              <a:rect l="l" t="t" r="r" b="b"/>
              <a:pathLst>
                <a:path w="3607" h="5169" extrusionOk="0">
                  <a:moveTo>
                    <a:pt x="3521" y="0"/>
                  </a:moveTo>
                  <a:cubicBezTo>
                    <a:pt x="2692" y="1357"/>
                    <a:pt x="452" y="4921"/>
                    <a:pt x="0" y="5082"/>
                  </a:cubicBezTo>
                  <a:lnTo>
                    <a:pt x="32" y="5168"/>
                  </a:lnTo>
                  <a:cubicBezTo>
                    <a:pt x="614" y="4964"/>
                    <a:pt x="3489" y="248"/>
                    <a:pt x="3607" y="54"/>
                  </a:cubicBezTo>
                  <a:lnTo>
                    <a:pt x="352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1" name="Google Shape;771;p36"/>
            <p:cNvSpPr/>
            <p:nvPr/>
          </p:nvSpPr>
          <p:spPr>
            <a:xfrm>
              <a:off x="6815240" y="2833791"/>
              <a:ext cx="210861" cy="302089"/>
            </a:xfrm>
            <a:custGeom>
              <a:avLst/>
              <a:gdLst/>
              <a:ahLst/>
              <a:cxnLst/>
              <a:rect l="l" t="t" r="r" b="b"/>
              <a:pathLst>
                <a:path w="3608" h="5169" extrusionOk="0">
                  <a:moveTo>
                    <a:pt x="86" y="0"/>
                  </a:moveTo>
                  <a:lnTo>
                    <a:pt x="0" y="54"/>
                  </a:lnTo>
                  <a:cubicBezTo>
                    <a:pt x="119" y="248"/>
                    <a:pt x="2993" y="4964"/>
                    <a:pt x="3575" y="5168"/>
                  </a:cubicBezTo>
                  <a:lnTo>
                    <a:pt x="3607" y="5082"/>
                  </a:lnTo>
                  <a:cubicBezTo>
                    <a:pt x="3155" y="4921"/>
                    <a:pt x="915" y="1357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2" name="Google Shape;772;p36"/>
            <p:cNvSpPr/>
            <p:nvPr/>
          </p:nvSpPr>
          <p:spPr>
            <a:xfrm>
              <a:off x="6533316" y="2409678"/>
              <a:ext cx="16422" cy="1015614"/>
            </a:xfrm>
            <a:custGeom>
              <a:avLst/>
              <a:gdLst/>
              <a:ahLst/>
              <a:cxnLst/>
              <a:rect l="l" t="t" r="r" b="b"/>
              <a:pathLst>
                <a:path w="281" h="17378" extrusionOk="0">
                  <a:moveTo>
                    <a:pt x="184" y="1"/>
                  </a:moveTo>
                  <a:cubicBezTo>
                    <a:pt x="130" y="1971"/>
                    <a:pt x="1" y="17227"/>
                    <a:pt x="1" y="17378"/>
                  </a:cubicBezTo>
                  <a:lnTo>
                    <a:pt x="108" y="17378"/>
                  </a:lnTo>
                  <a:cubicBezTo>
                    <a:pt x="108" y="17227"/>
                    <a:pt x="227" y="1971"/>
                    <a:pt x="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3" name="Google Shape;773;p36"/>
            <p:cNvSpPr/>
            <p:nvPr/>
          </p:nvSpPr>
          <p:spPr>
            <a:xfrm>
              <a:off x="6947962" y="1765998"/>
              <a:ext cx="19578" cy="125242"/>
            </a:xfrm>
            <a:custGeom>
              <a:avLst/>
              <a:gdLst/>
              <a:ahLst/>
              <a:cxnLst/>
              <a:rect l="l" t="t" r="r" b="b"/>
              <a:pathLst>
                <a:path w="335" h="2143" extrusionOk="0">
                  <a:moveTo>
                    <a:pt x="98" y="0"/>
                  </a:moveTo>
                  <a:lnTo>
                    <a:pt x="1" y="11"/>
                  </a:lnTo>
                  <a:cubicBezTo>
                    <a:pt x="1" y="22"/>
                    <a:pt x="162" y="1228"/>
                    <a:pt x="238" y="2143"/>
                  </a:cubicBezTo>
                  <a:lnTo>
                    <a:pt x="335" y="2132"/>
                  </a:lnTo>
                  <a:cubicBezTo>
                    <a:pt x="270" y="1217"/>
                    <a:pt x="98" y="11"/>
                    <a:pt x="98" y="0"/>
                  </a:cubicBez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4" name="Google Shape;774;p36"/>
            <p:cNvSpPr/>
            <p:nvPr/>
          </p:nvSpPr>
          <p:spPr>
            <a:xfrm>
              <a:off x="6766792" y="1424930"/>
              <a:ext cx="615400" cy="466313"/>
            </a:xfrm>
            <a:custGeom>
              <a:avLst/>
              <a:gdLst/>
              <a:ahLst/>
              <a:cxnLst/>
              <a:rect l="l" t="t" r="r" b="b"/>
              <a:pathLst>
                <a:path w="10530" h="7979" extrusionOk="0">
                  <a:moveTo>
                    <a:pt x="0" y="1"/>
                  </a:moveTo>
                  <a:cubicBezTo>
                    <a:pt x="0" y="1"/>
                    <a:pt x="2466" y="1121"/>
                    <a:pt x="4641" y="1874"/>
                  </a:cubicBezTo>
                  <a:cubicBezTo>
                    <a:pt x="6805" y="2617"/>
                    <a:pt x="8043" y="6181"/>
                    <a:pt x="10530" y="7979"/>
                  </a:cubicBezTo>
                  <a:cubicBezTo>
                    <a:pt x="10530" y="7979"/>
                    <a:pt x="7967" y="141"/>
                    <a:pt x="0" y="1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5" name="Google Shape;775;p36"/>
            <p:cNvSpPr/>
            <p:nvPr/>
          </p:nvSpPr>
          <p:spPr>
            <a:xfrm>
              <a:off x="6684973" y="1436268"/>
              <a:ext cx="171821" cy="422306"/>
            </a:xfrm>
            <a:custGeom>
              <a:avLst/>
              <a:gdLst/>
              <a:ahLst/>
              <a:cxnLst/>
              <a:rect l="l" t="t" r="r" b="b"/>
              <a:pathLst>
                <a:path w="2940" h="7226" extrusionOk="0">
                  <a:moveTo>
                    <a:pt x="1669" y="1"/>
                  </a:moveTo>
                  <a:lnTo>
                    <a:pt x="1583" y="44"/>
                  </a:lnTo>
                  <a:cubicBezTo>
                    <a:pt x="1594" y="65"/>
                    <a:pt x="2832" y="2800"/>
                    <a:pt x="2585" y="3920"/>
                  </a:cubicBezTo>
                  <a:cubicBezTo>
                    <a:pt x="2337" y="5039"/>
                    <a:pt x="22" y="7128"/>
                    <a:pt x="1" y="7150"/>
                  </a:cubicBezTo>
                  <a:lnTo>
                    <a:pt x="65" y="7225"/>
                  </a:lnTo>
                  <a:cubicBezTo>
                    <a:pt x="162" y="7139"/>
                    <a:pt x="2434" y="5093"/>
                    <a:pt x="2681" y="3941"/>
                  </a:cubicBezTo>
                  <a:cubicBezTo>
                    <a:pt x="2940" y="2789"/>
                    <a:pt x="1723" y="108"/>
                    <a:pt x="16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6" name="Google Shape;776;p36"/>
            <p:cNvSpPr/>
            <p:nvPr/>
          </p:nvSpPr>
          <p:spPr>
            <a:xfrm>
              <a:off x="6129365" y="1452631"/>
              <a:ext cx="200166" cy="409039"/>
            </a:xfrm>
            <a:custGeom>
              <a:avLst/>
              <a:gdLst/>
              <a:ahLst/>
              <a:cxnLst/>
              <a:rect l="l" t="t" r="r" b="b"/>
              <a:pathLst>
                <a:path w="3425" h="6999" extrusionOk="0">
                  <a:moveTo>
                    <a:pt x="937" y="1"/>
                  </a:moveTo>
                  <a:cubicBezTo>
                    <a:pt x="894" y="130"/>
                    <a:pt x="1" y="2929"/>
                    <a:pt x="388" y="4038"/>
                  </a:cubicBezTo>
                  <a:cubicBezTo>
                    <a:pt x="765" y="5158"/>
                    <a:pt x="3263" y="6924"/>
                    <a:pt x="3371" y="6999"/>
                  </a:cubicBezTo>
                  <a:lnTo>
                    <a:pt x="3424" y="6913"/>
                  </a:lnTo>
                  <a:cubicBezTo>
                    <a:pt x="3403" y="6891"/>
                    <a:pt x="851" y="5093"/>
                    <a:pt x="485" y="4006"/>
                  </a:cubicBezTo>
                  <a:cubicBezTo>
                    <a:pt x="108" y="2929"/>
                    <a:pt x="1024" y="65"/>
                    <a:pt x="1034" y="33"/>
                  </a:cubicBezTo>
                  <a:lnTo>
                    <a:pt x="93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7" name="Google Shape;777;p36"/>
            <p:cNvSpPr/>
            <p:nvPr/>
          </p:nvSpPr>
          <p:spPr>
            <a:xfrm>
              <a:off x="5711563" y="2404652"/>
              <a:ext cx="576418" cy="104612"/>
            </a:xfrm>
            <a:custGeom>
              <a:avLst/>
              <a:gdLst/>
              <a:ahLst/>
              <a:cxnLst/>
              <a:rect l="l" t="t" r="r" b="b"/>
              <a:pathLst>
                <a:path w="9863" h="1790" extrusionOk="0">
                  <a:moveTo>
                    <a:pt x="9024" y="1"/>
                  </a:moveTo>
                  <a:cubicBezTo>
                    <a:pt x="8719" y="1"/>
                    <a:pt x="8386" y="25"/>
                    <a:pt x="8129" y="108"/>
                  </a:cubicBezTo>
                  <a:cubicBezTo>
                    <a:pt x="7483" y="313"/>
                    <a:pt x="1" y="1572"/>
                    <a:pt x="1" y="1572"/>
                  </a:cubicBezTo>
                  <a:cubicBezTo>
                    <a:pt x="187" y="1748"/>
                    <a:pt x="386" y="1789"/>
                    <a:pt x="778" y="1789"/>
                  </a:cubicBezTo>
                  <a:cubicBezTo>
                    <a:pt x="1131" y="1789"/>
                    <a:pt x="1643" y="1755"/>
                    <a:pt x="2445" y="1755"/>
                  </a:cubicBezTo>
                  <a:cubicBezTo>
                    <a:pt x="4124" y="1755"/>
                    <a:pt x="9863" y="54"/>
                    <a:pt x="9863" y="54"/>
                  </a:cubicBezTo>
                  <a:cubicBezTo>
                    <a:pt x="9863" y="54"/>
                    <a:pt x="9473" y="1"/>
                    <a:pt x="9024" y="1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8" name="Google Shape;778;p36"/>
            <p:cNvSpPr/>
            <p:nvPr/>
          </p:nvSpPr>
          <p:spPr>
            <a:xfrm>
              <a:off x="6973150" y="2310268"/>
              <a:ext cx="191341" cy="1115024"/>
            </a:xfrm>
            <a:custGeom>
              <a:avLst/>
              <a:gdLst/>
              <a:ahLst/>
              <a:cxnLst/>
              <a:rect l="l" t="t" r="r" b="b"/>
              <a:pathLst>
                <a:path w="3274" h="19079" extrusionOk="0">
                  <a:moveTo>
                    <a:pt x="1" y="0"/>
                  </a:moveTo>
                  <a:cubicBezTo>
                    <a:pt x="1" y="1680"/>
                    <a:pt x="108" y="3360"/>
                    <a:pt x="334" y="5018"/>
                  </a:cubicBezTo>
                  <a:cubicBezTo>
                    <a:pt x="700" y="7580"/>
                    <a:pt x="1465" y="17733"/>
                    <a:pt x="2262" y="19079"/>
                  </a:cubicBezTo>
                  <a:cubicBezTo>
                    <a:pt x="2262" y="19079"/>
                    <a:pt x="3274" y="7505"/>
                    <a:pt x="1" y="0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79" name="Google Shape;779;p36"/>
            <p:cNvSpPr/>
            <p:nvPr/>
          </p:nvSpPr>
          <p:spPr>
            <a:xfrm>
              <a:off x="6981975" y="1047336"/>
              <a:ext cx="650056" cy="1176038"/>
            </a:xfrm>
            <a:custGeom>
              <a:avLst/>
              <a:gdLst/>
              <a:ahLst/>
              <a:cxnLst/>
              <a:rect l="l" t="t" r="r" b="b"/>
              <a:pathLst>
                <a:path w="11123" h="20123" extrusionOk="0">
                  <a:moveTo>
                    <a:pt x="2050" y="0"/>
                  </a:moveTo>
                  <a:cubicBezTo>
                    <a:pt x="2039" y="0"/>
                    <a:pt x="2027" y="1"/>
                    <a:pt x="2014" y="2"/>
                  </a:cubicBezTo>
                  <a:cubicBezTo>
                    <a:pt x="1346" y="56"/>
                    <a:pt x="560" y="2683"/>
                    <a:pt x="280" y="4082"/>
                  </a:cubicBezTo>
                  <a:cubicBezTo>
                    <a:pt x="0" y="5482"/>
                    <a:pt x="1486" y="19145"/>
                    <a:pt x="1486" y="19145"/>
                  </a:cubicBezTo>
                  <a:cubicBezTo>
                    <a:pt x="1550" y="19750"/>
                    <a:pt x="2380" y="20122"/>
                    <a:pt x="3579" y="20122"/>
                  </a:cubicBezTo>
                  <a:cubicBezTo>
                    <a:pt x="4811" y="20122"/>
                    <a:pt x="6433" y="19729"/>
                    <a:pt x="8011" y="18790"/>
                  </a:cubicBezTo>
                  <a:cubicBezTo>
                    <a:pt x="11122" y="16927"/>
                    <a:pt x="3693" y="7323"/>
                    <a:pt x="3284" y="6225"/>
                  </a:cubicBezTo>
                  <a:cubicBezTo>
                    <a:pt x="2875" y="5127"/>
                    <a:pt x="3995" y="4901"/>
                    <a:pt x="3790" y="3738"/>
                  </a:cubicBezTo>
                  <a:cubicBezTo>
                    <a:pt x="3596" y="2575"/>
                    <a:pt x="1572" y="3587"/>
                    <a:pt x="1486" y="2446"/>
                  </a:cubicBezTo>
                  <a:cubicBezTo>
                    <a:pt x="1391" y="1337"/>
                    <a:pt x="2632" y="0"/>
                    <a:pt x="2050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0" name="Google Shape;780;p36"/>
            <p:cNvSpPr/>
            <p:nvPr/>
          </p:nvSpPr>
          <p:spPr>
            <a:xfrm>
              <a:off x="6235086" y="1747121"/>
              <a:ext cx="554386" cy="622413"/>
            </a:xfrm>
            <a:custGeom>
              <a:avLst/>
              <a:gdLst/>
              <a:ahLst/>
              <a:cxnLst/>
              <a:rect l="l" t="t" r="r" b="b"/>
              <a:pathLst>
                <a:path w="9486" h="10650" extrusionOk="0">
                  <a:moveTo>
                    <a:pt x="6073" y="0"/>
                  </a:moveTo>
                  <a:lnTo>
                    <a:pt x="0" y="2197"/>
                  </a:lnTo>
                  <a:cubicBezTo>
                    <a:pt x="0" y="2197"/>
                    <a:pt x="3282" y="10650"/>
                    <a:pt x="3622" y="10650"/>
                  </a:cubicBezTo>
                  <a:cubicBezTo>
                    <a:pt x="3625" y="10650"/>
                    <a:pt x="3627" y="10649"/>
                    <a:pt x="3629" y="10649"/>
                  </a:cubicBezTo>
                  <a:cubicBezTo>
                    <a:pt x="3930" y="10541"/>
                    <a:pt x="9486" y="8226"/>
                    <a:pt x="9486" y="8226"/>
                  </a:cubicBezTo>
                  <a:lnTo>
                    <a:pt x="60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1" name="Google Shape;781;p36"/>
            <p:cNvSpPr/>
            <p:nvPr/>
          </p:nvSpPr>
          <p:spPr>
            <a:xfrm>
              <a:off x="6327600" y="1708140"/>
              <a:ext cx="145405" cy="142249"/>
            </a:xfrm>
            <a:custGeom>
              <a:avLst/>
              <a:gdLst/>
              <a:ahLst/>
              <a:cxnLst/>
              <a:rect l="l" t="t" r="r" b="b"/>
              <a:pathLst>
                <a:path w="2488" h="2434" extrusionOk="0">
                  <a:moveTo>
                    <a:pt x="936" y="1"/>
                  </a:moveTo>
                  <a:cubicBezTo>
                    <a:pt x="892" y="1"/>
                    <a:pt x="842" y="11"/>
                    <a:pt x="786" y="32"/>
                  </a:cubicBezTo>
                  <a:cubicBezTo>
                    <a:pt x="334" y="204"/>
                    <a:pt x="43" y="689"/>
                    <a:pt x="592" y="1001"/>
                  </a:cubicBezTo>
                  <a:cubicBezTo>
                    <a:pt x="958" y="1216"/>
                    <a:pt x="0" y="1550"/>
                    <a:pt x="0" y="1550"/>
                  </a:cubicBezTo>
                  <a:lnTo>
                    <a:pt x="280" y="2433"/>
                  </a:lnTo>
                  <a:lnTo>
                    <a:pt x="2487" y="1604"/>
                  </a:lnTo>
                  <a:lnTo>
                    <a:pt x="2121" y="743"/>
                  </a:lnTo>
                  <a:cubicBezTo>
                    <a:pt x="2121" y="743"/>
                    <a:pt x="1714" y="946"/>
                    <a:pt x="1463" y="946"/>
                  </a:cubicBezTo>
                  <a:cubicBezTo>
                    <a:pt x="1354" y="946"/>
                    <a:pt x="1274" y="908"/>
                    <a:pt x="1271" y="797"/>
                  </a:cubicBezTo>
                  <a:cubicBezTo>
                    <a:pt x="1261" y="485"/>
                    <a:pt x="1243" y="1"/>
                    <a:pt x="93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2" name="Google Shape;782;p36"/>
            <p:cNvSpPr/>
            <p:nvPr/>
          </p:nvSpPr>
          <p:spPr>
            <a:xfrm>
              <a:off x="6287333" y="1801238"/>
              <a:ext cx="455618" cy="524171"/>
            </a:xfrm>
            <a:custGeom>
              <a:avLst/>
              <a:gdLst/>
              <a:ahLst/>
              <a:cxnLst/>
              <a:rect l="l" t="t" r="r" b="b"/>
              <a:pathLst>
                <a:path w="7796" h="8969" extrusionOk="0">
                  <a:moveTo>
                    <a:pt x="4931" y="0"/>
                  </a:moveTo>
                  <a:lnTo>
                    <a:pt x="0" y="1895"/>
                  </a:lnTo>
                  <a:lnTo>
                    <a:pt x="2929" y="8969"/>
                  </a:lnTo>
                  <a:lnTo>
                    <a:pt x="7795" y="7009"/>
                  </a:lnTo>
                  <a:lnTo>
                    <a:pt x="493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3" name="Google Shape;783;p36"/>
            <p:cNvSpPr/>
            <p:nvPr/>
          </p:nvSpPr>
          <p:spPr>
            <a:xfrm>
              <a:off x="6282892" y="1798082"/>
              <a:ext cx="463800" cy="531125"/>
            </a:xfrm>
            <a:custGeom>
              <a:avLst/>
              <a:gdLst/>
              <a:ahLst/>
              <a:cxnLst/>
              <a:rect l="l" t="t" r="r" b="b"/>
              <a:pathLst>
                <a:path w="7936" h="9088" extrusionOk="0">
                  <a:moveTo>
                    <a:pt x="4975" y="119"/>
                  </a:moveTo>
                  <a:lnTo>
                    <a:pt x="7806" y="7042"/>
                  </a:lnTo>
                  <a:lnTo>
                    <a:pt x="3037" y="8958"/>
                  </a:lnTo>
                  <a:lnTo>
                    <a:pt x="141" y="1971"/>
                  </a:lnTo>
                  <a:lnTo>
                    <a:pt x="4975" y="119"/>
                  </a:lnTo>
                  <a:close/>
                  <a:moveTo>
                    <a:pt x="5039" y="0"/>
                  </a:moveTo>
                  <a:lnTo>
                    <a:pt x="1" y="1928"/>
                  </a:lnTo>
                  <a:lnTo>
                    <a:pt x="2983" y="9087"/>
                  </a:lnTo>
                  <a:lnTo>
                    <a:pt x="7893" y="7117"/>
                  </a:lnTo>
                  <a:lnTo>
                    <a:pt x="7936" y="7096"/>
                  </a:lnTo>
                  <a:lnTo>
                    <a:pt x="50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4" name="Google Shape;784;p36"/>
            <p:cNvSpPr/>
            <p:nvPr/>
          </p:nvSpPr>
          <p:spPr>
            <a:xfrm>
              <a:off x="6343321" y="1937116"/>
              <a:ext cx="290109" cy="115833"/>
            </a:xfrm>
            <a:custGeom>
              <a:avLst/>
              <a:gdLst/>
              <a:ahLst/>
              <a:cxnLst/>
              <a:rect l="l" t="t" r="r" b="b"/>
              <a:pathLst>
                <a:path w="4964" h="1982" extrusionOk="0">
                  <a:moveTo>
                    <a:pt x="4931" y="1"/>
                  </a:moveTo>
                  <a:lnTo>
                    <a:pt x="0" y="1885"/>
                  </a:lnTo>
                  <a:lnTo>
                    <a:pt x="43" y="1982"/>
                  </a:lnTo>
                  <a:lnTo>
                    <a:pt x="4964" y="98"/>
                  </a:lnTo>
                  <a:lnTo>
                    <a:pt x="49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5" name="Google Shape;785;p36"/>
            <p:cNvSpPr/>
            <p:nvPr/>
          </p:nvSpPr>
          <p:spPr>
            <a:xfrm>
              <a:off x="6327600" y="1894979"/>
              <a:ext cx="288823" cy="120216"/>
            </a:xfrm>
            <a:custGeom>
              <a:avLst/>
              <a:gdLst/>
              <a:ahLst/>
              <a:cxnLst/>
              <a:rect l="l" t="t" r="r" b="b"/>
              <a:pathLst>
                <a:path w="4942" h="2057" extrusionOk="0">
                  <a:moveTo>
                    <a:pt x="4899" y="1"/>
                  </a:moveTo>
                  <a:lnTo>
                    <a:pt x="0" y="1971"/>
                  </a:lnTo>
                  <a:lnTo>
                    <a:pt x="43" y="2057"/>
                  </a:lnTo>
                  <a:lnTo>
                    <a:pt x="4942" y="97"/>
                  </a:lnTo>
                  <a:lnTo>
                    <a:pt x="48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6" name="Google Shape;786;p36"/>
            <p:cNvSpPr/>
            <p:nvPr/>
          </p:nvSpPr>
          <p:spPr>
            <a:xfrm>
              <a:off x="6446529" y="1946583"/>
              <a:ext cx="22033" cy="41611"/>
            </a:xfrm>
            <a:custGeom>
              <a:avLst/>
              <a:gdLst/>
              <a:ahLst/>
              <a:cxnLst/>
              <a:rect l="l" t="t" r="r" b="b"/>
              <a:pathLst>
                <a:path w="377" h="712" extrusionOk="0">
                  <a:moveTo>
                    <a:pt x="86" y="0"/>
                  </a:moveTo>
                  <a:lnTo>
                    <a:pt x="0" y="33"/>
                  </a:lnTo>
                  <a:lnTo>
                    <a:pt x="280" y="711"/>
                  </a:lnTo>
                  <a:lnTo>
                    <a:pt x="377" y="679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7" name="Google Shape;787;p36"/>
            <p:cNvSpPr/>
            <p:nvPr/>
          </p:nvSpPr>
          <p:spPr>
            <a:xfrm>
              <a:off x="6427010" y="2134708"/>
              <a:ext cx="286953" cy="119632"/>
            </a:xfrm>
            <a:custGeom>
              <a:avLst/>
              <a:gdLst/>
              <a:ahLst/>
              <a:cxnLst/>
              <a:rect l="l" t="t" r="r" b="b"/>
              <a:pathLst>
                <a:path w="4910" h="2047" extrusionOk="0">
                  <a:moveTo>
                    <a:pt x="4878" y="1"/>
                  </a:moveTo>
                  <a:lnTo>
                    <a:pt x="0" y="1949"/>
                  </a:lnTo>
                  <a:lnTo>
                    <a:pt x="33" y="2046"/>
                  </a:lnTo>
                  <a:lnTo>
                    <a:pt x="4910" y="98"/>
                  </a:lnTo>
                  <a:lnTo>
                    <a:pt x="48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8" name="Google Shape;788;p36"/>
            <p:cNvSpPr/>
            <p:nvPr/>
          </p:nvSpPr>
          <p:spPr>
            <a:xfrm>
              <a:off x="6576095" y="2189468"/>
              <a:ext cx="36585" cy="76209"/>
            </a:xfrm>
            <a:custGeom>
              <a:avLst/>
              <a:gdLst/>
              <a:ahLst/>
              <a:cxnLst/>
              <a:rect l="l" t="t" r="r" b="b"/>
              <a:pathLst>
                <a:path w="626" h="1304" extrusionOk="0">
                  <a:moveTo>
                    <a:pt x="98" y="0"/>
                  </a:moveTo>
                  <a:lnTo>
                    <a:pt x="1" y="43"/>
                  </a:lnTo>
                  <a:lnTo>
                    <a:pt x="529" y="1303"/>
                  </a:lnTo>
                  <a:lnTo>
                    <a:pt x="625" y="1260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89" name="Google Shape;789;p36"/>
            <p:cNvSpPr/>
            <p:nvPr/>
          </p:nvSpPr>
          <p:spPr>
            <a:xfrm>
              <a:off x="6390483" y="1988136"/>
              <a:ext cx="229095" cy="100054"/>
            </a:xfrm>
            <a:custGeom>
              <a:avLst/>
              <a:gdLst/>
              <a:ahLst/>
              <a:cxnLst/>
              <a:rect l="l" t="t" r="r" b="b"/>
              <a:pathLst>
                <a:path w="3920" h="1712" extrusionOk="0">
                  <a:moveTo>
                    <a:pt x="3877" y="0"/>
                  </a:moveTo>
                  <a:lnTo>
                    <a:pt x="1" y="1615"/>
                  </a:lnTo>
                  <a:lnTo>
                    <a:pt x="44" y="1712"/>
                  </a:lnTo>
                  <a:lnTo>
                    <a:pt x="3920" y="97"/>
                  </a:lnTo>
                  <a:lnTo>
                    <a:pt x="387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0" name="Google Shape;790;p36"/>
            <p:cNvSpPr/>
            <p:nvPr/>
          </p:nvSpPr>
          <p:spPr>
            <a:xfrm>
              <a:off x="6404977" y="2020805"/>
              <a:ext cx="231608" cy="95086"/>
            </a:xfrm>
            <a:custGeom>
              <a:avLst/>
              <a:gdLst/>
              <a:ahLst/>
              <a:cxnLst/>
              <a:rect l="l" t="t" r="r" b="b"/>
              <a:pathLst>
                <a:path w="3963" h="1627" extrusionOk="0">
                  <a:moveTo>
                    <a:pt x="3919" y="1"/>
                  </a:moveTo>
                  <a:lnTo>
                    <a:pt x="0" y="1530"/>
                  </a:lnTo>
                  <a:lnTo>
                    <a:pt x="44" y="1627"/>
                  </a:lnTo>
                  <a:lnTo>
                    <a:pt x="3963" y="98"/>
                  </a:lnTo>
                  <a:lnTo>
                    <a:pt x="39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1" name="Google Shape;791;p36"/>
            <p:cNvSpPr/>
            <p:nvPr/>
          </p:nvSpPr>
          <p:spPr>
            <a:xfrm>
              <a:off x="6422568" y="2083747"/>
              <a:ext cx="135996" cy="57332"/>
            </a:xfrm>
            <a:custGeom>
              <a:avLst/>
              <a:gdLst/>
              <a:ahLst/>
              <a:cxnLst/>
              <a:rect l="l" t="t" r="r" b="b"/>
              <a:pathLst>
                <a:path w="2327" h="981" extrusionOk="0">
                  <a:moveTo>
                    <a:pt x="2294" y="1"/>
                  </a:moveTo>
                  <a:lnTo>
                    <a:pt x="1" y="883"/>
                  </a:lnTo>
                  <a:lnTo>
                    <a:pt x="44" y="980"/>
                  </a:lnTo>
                  <a:lnTo>
                    <a:pt x="2326" y="87"/>
                  </a:lnTo>
                  <a:lnTo>
                    <a:pt x="2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2" name="Google Shape;792;p36"/>
            <p:cNvSpPr/>
            <p:nvPr/>
          </p:nvSpPr>
          <p:spPr>
            <a:xfrm>
              <a:off x="6331983" y="1844660"/>
              <a:ext cx="227224" cy="89417"/>
            </a:xfrm>
            <a:custGeom>
              <a:avLst/>
              <a:gdLst/>
              <a:ahLst/>
              <a:cxnLst/>
              <a:rect l="l" t="t" r="r" b="b"/>
              <a:pathLst>
                <a:path w="3888" h="1530" extrusionOk="0">
                  <a:moveTo>
                    <a:pt x="3855" y="0"/>
                  </a:moveTo>
                  <a:lnTo>
                    <a:pt x="1" y="1443"/>
                  </a:lnTo>
                  <a:lnTo>
                    <a:pt x="33" y="1529"/>
                  </a:lnTo>
                  <a:lnTo>
                    <a:pt x="3887" y="97"/>
                  </a:lnTo>
                  <a:lnTo>
                    <a:pt x="385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3" name="Google Shape;793;p36"/>
            <p:cNvSpPr/>
            <p:nvPr/>
          </p:nvSpPr>
          <p:spPr>
            <a:xfrm>
              <a:off x="6415672" y="1898778"/>
              <a:ext cx="100112" cy="41553"/>
            </a:xfrm>
            <a:custGeom>
              <a:avLst/>
              <a:gdLst/>
              <a:ahLst/>
              <a:cxnLst/>
              <a:rect l="l" t="t" r="r" b="b"/>
              <a:pathLst>
                <a:path w="1713" h="711" extrusionOk="0">
                  <a:moveTo>
                    <a:pt x="1680" y="0"/>
                  </a:moveTo>
                  <a:lnTo>
                    <a:pt x="0" y="614"/>
                  </a:lnTo>
                  <a:lnTo>
                    <a:pt x="44" y="711"/>
                  </a:lnTo>
                  <a:lnTo>
                    <a:pt x="1712" y="97"/>
                  </a:lnTo>
                  <a:lnTo>
                    <a:pt x="16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4" name="Google Shape;794;p36"/>
            <p:cNvSpPr/>
            <p:nvPr/>
          </p:nvSpPr>
          <p:spPr>
            <a:xfrm>
              <a:off x="6494335" y="2128396"/>
              <a:ext cx="146048" cy="71826"/>
            </a:xfrm>
            <a:custGeom>
              <a:avLst/>
              <a:gdLst/>
              <a:ahLst/>
              <a:cxnLst/>
              <a:rect l="l" t="t" r="r" b="b"/>
              <a:pathLst>
                <a:path w="2499" h="1229" extrusionOk="0">
                  <a:moveTo>
                    <a:pt x="2455" y="1"/>
                  </a:moveTo>
                  <a:lnTo>
                    <a:pt x="0" y="1131"/>
                  </a:lnTo>
                  <a:lnTo>
                    <a:pt x="43" y="1228"/>
                  </a:lnTo>
                  <a:lnTo>
                    <a:pt x="2498" y="87"/>
                  </a:lnTo>
                  <a:lnTo>
                    <a:pt x="245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5" name="Google Shape;795;p36"/>
            <p:cNvSpPr/>
            <p:nvPr/>
          </p:nvSpPr>
          <p:spPr>
            <a:xfrm>
              <a:off x="6903955" y="1439131"/>
              <a:ext cx="687167" cy="925028"/>
            </a:xfrm>
            <a:custGeom>
              <a:avLst/>
              <a:gdLst/>
              <a:ahLst/>
              <a:cxnLst/>
              <a:rect l="l" t="t" r="r" b="b"/>
              <a:pathLst>
                <a:path w="11758" h="15828" extrusionOk="0">
                  <a:moveTo>
                    <a:pt x="5271" y="0"/>
                  </a:moveTo>
                  <a:cubicBezTo>
                    <a:pt x="3845" y="0"/>
                    <a:pt x="1583" y="1211"/>
                    <a:pt x="1583" y="1211"/>
                  </a:cubicBezTo>
                  <a:cubicBezTo>
                    <a:pt x="0" y="3171"/>
                    <a:pt x="388" y="10923"/>
                    <a:pt x="3069" y="15111"/>
                  </a:cubicBezTo>
                  <a:cubicBezTo>
                    <a:pt x="3386" y="15601"/>
                    <a:pt x="4202" y="15828"/>
                    <a:pt x="5188" y="15828"/>
                  </a:cubicBezTo>
                  <a:cubicBezTo>
                    <a:pt x="7215" y="15828"/>
                    <a:pt x="9961" y="14870"/>
                    <a:pt x="10584" y="13270"/>
                  </a:cubicBezTo>
                  <a:cubicBezTo>
                    <a:pt x="11757" y="10234"/>
                    <a:pt x="6848" y="113"/>
                    <a:pt x="5427" y="6"/>
                  </a:cubicBezTo>
                  <a:cubicBezTo>
                    <a:pt x="5376" y="2"/>
                    <a:pt x="5324" y="0"/>
                    <a:pt x="527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6" name="Google Shape;796;p36"/>
            <p:cNvSpPr/>
            <p:nvPr/>
          </p:nvSpPr>
          <p:spPr>
            <a:xfrm>
              <a:off x="6969994" y="1524398"/>
              <a:ext cx="76209" cy="590269"/>
            </a:xfrm>
            <a:custGeom>
              <a:avLst/>
              <a:gdLst/>
              <a:ahLst/>
              <a:cxnLst/>
              <a:rect l="l" t="t" r="r" b="b"/>
              <a:pathLst>
                <a:path w="1304" h="10100" extrusionOk="0">
                  <a:moveTo>
                    <a:pt x="1" y="0"/>
                  </a:moveTo>
                  <a:cubicBezTo>
                    <a:pt x="33" y="355"/>
                    <a:pt x="722" y="8807"/>
                    <a:pt x="1217" y="10099"/>
                  </a:cubicBezTo>
                  <a:lnTo>
                    <a:pt x="1304" y="10067"/>
                  </a:lnTo>
                  <a:cubicBezTo>
                    <a:pt x="819" y="8796"/>
                    <a:pt x="108" y="86"/>
                    <a:pt x="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7" name="Google Shape;797;p36"/>
            <p:cNvSpPr/>
            <p:nvPr/>
          </p:nvSpPr>
          <p:spPr>
            <a:xfrm>
              <a:off x="7237425" y="1453274"/>
              <a:ext cx="308985" cy="743798"/>
            </a:xfrm>
            <a:custGeom>
              <a:avLst/>
              <a:gdLst/>
              <a:ahLst/>
              <a:cxnLst/>
              <a:rect l="l" t="t" r="r" b="b"/>
              <a:pathLst>
                <a:path w="5287" h="12727" extrusionOk="0">
                  <a:moveTo>
                    <a:pt x="1" y="0"/>
                  </a:moveTo>
                  <a:cubicBezTo>
                    <a:pt x="1" y="1"/>
                    <a:pt x="711" y="1056"/>
                    <a:pt x="1196" y="3876"/>
                  </a:cubicBezTo>
                  <a:cubicBezTo>
                    <a:pt x="1680" y="6697"/>
                    <a:pt x="4555" y="11833"/>
                    <a:pt x="5061" y="12727"/>
                  </a:cubicBezTo>
                  <a:cubicBezTo>
                    <a:pt x="5061" y="12727"/>
                    <a:pt x="5287" y="11521"/>
                    <a:pt x="3952" y="6988"/>
                  </a:cubicBezTo>
                  <a:cubicBezTo>
                    <a:pt x="2606" y="2466"/>
                    <a:pt x="916" y="399"/>
                    <a:pt x="1" y="0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8" name="Google Shape;798;p36"/>
            <p:cNvSpPr/>
            <p:nvPr/>
          </p:nvSpPr>
          <p:spPr>
            <a:xfrm>
              <a:off x="5631029" y="2105955"/>
              <a:ext cx="752623" cy="351006"/>
            </a:xfrm>
            <a:custGeom>
              <a:avLst/>
              <a:gdLst/>
              <a:ahLst/>
              <a:cxnLst/>
              <a:rect l="l" t="t" r="r" b="b"/>
              <a:pathLst>
                <a:path w="12878" h="6006" extrusionOk="0">
                  <a:moveTo>
                    <a:pt x="11973" y="0"/>
                  </a:moveTo>
                  <a:cubicBezTo>
                    <a:pt x="11506" y="0"/>
                    <a:pt x="9669" y="1343"/>
                    <a:pt x="9669" y="1343"/>
                  </a:cubicBezTo>
                  <a:cubicBezTo>
                    <a:pt x="8022" y="2140"/>
                    <a:pt x="1" y="1472"/>
                    <a:pt x="54" y="2667"/>
                  </a:cubicBezTo>
                  <a:cubicBezTo>
                    <a:pt x="108" y="3852"/>
                    <a:pt x="1013" y="6005"/>
                    <a:pt x="3780" y="6005"/>
                  </a:cubicBezTo>
                  <a:cubicBezTo>
                    <a:pt x="6547" y="6005"/>
                    <a:pt x="9981" y="3949"/>
                    <a:pt x="10842" y="3496"/>
                  </a:cubicBezTo>
                  <a:cubicBezTo>
                    <a:pt x="11693" y="3034"/>
                    <a:pt x="12436" y="1968"/>
                    <a:pt x="12727" y="1515"/>
                  </a:cubicBezTo>
                  <a:cubicBezTo>
                    <a:pt x="12784" y="1423"/>
                    <a:pt x="12774" y="1385"/>
                    <a:pt x="12720" y="1385"/>
                  </a:cubicBezTo>
                  <a:cubicBezTo>
                    <a:pt x="12477" y="1385"/>
                    <a:pt x="11349" y="2140"/>
                    <a:pt x="11349" y="2140"/>
                  </a:cubicBezTo>
                  <a:cubicBezTo>
                    <a:pt x="11349" y="2140"/>
                    <a:pt x="12877" y="665"/>
                    <a:pt x="12630" y="471"/>
                  </a:cubicBezTo>
                  <a:cubicBezTo>
                    <a:pt x="12609" y="454"/>
                    <a:pt x="12579" y="446"/>
                    <a:pt x="12542" y="446"/>
                  </a:cubicBezTo>
                  <a:cubicBezTo>
                    <a:pt x="12150" y="446"/>
                    <a:pt x="10961" y="1365"/>
                    <a:pt x="10961" y="1365"/>
                  </a:cubicBezTo>
                  <a:cubicBezTo>
                    <a:pt x="10961" y="1365"/>
                    <a:pt x="12371" y="137"/>
                    <a:pt x="12027" y="8"/>
                  </a:cubicBezTo>
                  <a:cubicBezTo>
                    <a:pt x="12012" y="3"/>
                    <a:pt x="11994" y="0"/>
                    <a:pt x="11973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99" name="Google Shape;799;p36"/>
            <p:cNvSpPr/>
            <p:nvPr/>
          </p:nvSpPr>
          <p:spPr>
            <a:xfrm>
              <a:off x="5512100" y="1632691"/>
              <a:ext cx="813052" cy="874241"/>
            </a:xfrm>
            <a:custGeom>
              <a:avLst/>
              <a:gdLst/>
              <a:ahLst/>
              <a:cxnLst/>
              <a:rect l="l" t="t" r="r" b="b"/>
              <a:pathLst>
                <a:path w="13912" h="14959" extrusionOk="0">
                  <a:moveTo>
                    <a:pt x="6552" y="1"/>
                  </a:moveTo>
                  <a:cubicBezTo>
                    <a:pt x="6499" y="1"/>
                    <a:pt x="6454" y="21"/>
                    <a:pt x="6418" y="63"/>
                  </a:cubicBezTo>
                  <a:cubicBezTo>
                    <a:pt x="1" y="7471"/>
                    <a:pt x="1960" y="14771"/>
                    <a:pt x="3844" y="14943"/>
                  </a:cubicBezTo>
                  <a:cubicBezTo>
                    <a:pt x="3951" y="14953"/>
                    <a:pt x="4075" y="14958"/>
                    <a:pt x="4212" y="14958"/>
                  </a:cubicBezTo>
                  <a:cubicBezTo>
                    <a:pt x="6492" y="14958"/>
                    <a:pt x="12656" y="13598"/>
                    <a:pt x="13265" y="13263"/>
                  </a:cubicBezTo>
                  <a:cubicBezTo>
                    <a:pt x="13911" y="12908"/>
                    <a:pt x="12210" y="9323"/>
                    <a:pt x="12210" y="9323"/>
                  </a:cubicBezTo>
                  <a:cubicBezTo>
                    <a:pt x="11626" y="7980"/>
                    <a:pt x="7596" y="1"/>
                    <a:pt x="655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800" name="Google Shape;800;p36"/>
            <p:cNvSpPr/>
            <p:nvPr/>
          </p:nvSpPr>
          <p:spPr>
            <a:xfrm>
              <a:off x="5817927" y="2112091"/>
              <a:ext cx="368772" cy="73638"/>
            </a:xfrm>
            <a:custGeom>
              <a:avLst/>
              <a:gdLst/>
              <a:ahLst/>
              <a:cxnLst/>
              <a:rect l="l" t="t" r="r" b="b"/>
              <a:pathLst>
                <a:path w="6310" h="1260" extrusionOk="0">
                  <a:moveTo>
                    <a:pt x="6299" y="0"/>
                  </a:moveTo>
                  <a:cubicBezTo>
                    <a:pt x="6256" y="11"/>
                    <a:pt x="2530" y="592"/>
                    <a:pt x="0" y="1163"/>
                  </a:cubicBezTo>
                  <a:lnTo>
                    <a:pt x="22" y="1260"/>
                  </a:lnTo>
                  <a:cubicBezTo>
                    <a:pt x="2552" y="689"/>
                    <a:pt x="6277" y="118"/>
                    <a:pt x="6309" y="97"/>
                  </a:cubicBezTo>
                  <a:lnTo>
                    <a:pt x="629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801" name="Google Shape;801;p36"/>
            <p:cNvSpPr/>
            <p:nvPr/>
          </p:nvSpPr>
          <p:spPr>
            <a:xfrm>
              <a:off x="6006052" y="1765355"/>
              <a:ext cx="35299" cy="377597"/>
            </a:xfrm>
            <a:custGeom>
              <a:avLst/>
              <a:gdLst/>
              <a:ahLst/>
              <a:cxnLst/>
              <a:rect l="l" t="t" r="r" b="b"/>
              <a:pathLst>
                <a:path w="604" h="6461" extrusionOk="0">
                  <a:moveTo>
                    <a:pt x="506" y="1"/>
                  </a:moveTo>
                  <a:cubicBezTo>
                    <a:pt x="496" y="54"/>
                    <a:pt x="0" y="4846"/>
                    <a:pt x="259" y="6461"/>
                  </a:cubicBezTo>
                  <a:lnTo>
                    <a:pt x="367" y="6450"/>
                  </a:lnTo>
                  <a:cubicBezTo>
                    <a:pt x="108" y="4835"/>
                    <a:pt x="603" y="65"/>
                    <a:pt x="603" y="11"/>
                  </a:cubicBezTo>
                  <a:lnTo>
                    <a:pt x="5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802" name="Google Shape;802;p36"/>
            <p:cNvSpPr/>
            <p:nvPr/>
          </p:nvSpPr>
          <p:spPr>
            <a:xfrm>
              <a:off x="5658731" y="1427443"/>
              <a:ext cx="543691" cy="616101"/>
            </a:xfrm>
            <a:custGeom>
              <a:avLst/>
              <a:gdLst/>
              <a:ahLst/>
              <a:cxnLst/>
              <a:rect l="l" t="t" r="r" b="b"/>
              <a:pathLst>
                <a:path w="9303" h="10542" extrusionOk="0">
                  <a:moveTo>
                    <a:pt x="9303" y="1"/>
                  </a:moveTo>
                  <a:lnTo>
                    <a:pt x="9303" y="1"/>
                  </a:lnTo>
                  <a:cubicBezTo>
                    <a:pt x="2390" y="1250"/>
                    <a:pt x="0" y="10541"/>
                    <a:pt x="0" y="10541"/>
                  </a:cubicBezTo>
                  <a:cubicBezTo>
                    <a:pt x="1465" y="9960"/>
                    <a:pt x="3187" y="4405"/>
                    <a:pt x="4651" y="3597"/>
                  </a:cubicBezTo>
                  <a:cubicBezTo>
                    <a:pt x="6116" y="2800"/>
                    <a:pt x="9302" y="1"/>
                    <a:pt x="9303" y="1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38"/>
          <p:cNvSpPr/>
          <p:nvPr/>
        </p:nvSpPr>
        <p:spPr>
          <a:xfrm>
            <a:off x="4738350" y="2287463"/>
            <a:ext cx="688500" cy="688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39" name="Google Shape;839;p38"/>
          <p:cNvSpPr/>
          <p:nvPr/>
        </p:nvSpPr>
        <p:spPr>
          <a:xfrm>
            <a:off x="4738350" y="3481000"/>
            <a:ext cx="688500" cy="688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40" name="Google Shape;840;p38"/>
          <p:cNvSpPr/>
          <p:nvPr/>
        </p:nvSpPr>
        <p:spPr>
          <a:xfrm>
            <a:off x="4738350" y="1093925"/>
            <a:ext cx="688500" cy="688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41" name="Google Shape;841;p38"/>
          <p:cNvSpPr/>
          <p:nvPr/>
        </p:nvSpPr>
        <p:spPr>
          <a:xfrm>
            <a:off x="669250" y="2287463"/>
            <a:ext cx="688500" cy="688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42" name="Google Shape;842;p38"/>
          <p:cNvSpPr/>
          <p:nvPr/>
        </p:nvSpPr>
        <p:spPr>
          <a:xfrm>
            <a:off x="669250" y="3481000"/>
            <a:ext cx="688500" cy="688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43" name="Google Shape;843;p38"/>
          <p:cNvSpPr/>
          <p:nvPr/>
        </p:nvSpPr>
        <p:spPr>
          <a:xfrm>
            <a:off x="669250" y="1093925"/>
            <a:ext cx="688500" cy="688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44" name="Google Shape;844;p38"/>
          <p:cNvSpPr txBox="1">
            <a:spLocks noGrp="1"/>
          </p:cNvSpPr>
          <p:nvPr>
            <p:ph type="subTitle" idx="16"/>
          </p:nvPr>
        </p:nvSpPr>
        <p:spPr>
          <a:xfrm>
            <a:off x="1500000" y="1139775"/>
            <a:ext cx="2913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در مورد پروژه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45" name="Google Shape;845;p38"/>
          <p:cNvSpPr txBox="1">
            <a:spLocks noGrp="1"/>
          </p:cNvSpPr>
          <p:nvPr>
            <p:ph type="title"/>
          </p:nvPr>
        </p:nvSpPr>
        <p:spPr>
          <a:xfrm>
            <a:off x="720000" y="1217425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cs typeface="B Nazanin" panose="00000400000000000000" pitchFamily="2" charset="-78"/>
              </a:rPr>
              <a:t>01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846" name="Google Shape;846;p38"/>
          <p:cNvSpPr txBox="1">
            <a:spLocks noGrp="1"/>
          </p:cNvSpPr>
          <p:nvPr>
            <p:ph type="subTitle" idx="1"/>
          </p:nvPr>
        </p:nvSpPr>
        <p:spPr>
          <a:xfrm>
            <a:off x="1504548" y="1636275"/>
            <a:ext cx="2169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47" name="Google Shape;847;p38"/>
          <p:cNvSpPr txBox="1">
            <a:spLocks noGrp="1"/>
          </p:cNvSpPr>
          <p:nvPr>
            <p:ph type="title" idx="2"/>
          </p:nvPr>
        </p:nvSpPr>
        <p:spPr>
          <a:xfrm>
            <a:off x="715100" y="2428263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cs typeface="B Nazanin" panose="00000400000000000000" pitchFamily="2" charset="-78"/>
              </a:rPr>
              <a:t>02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848" name="Google Shape;848;p38"/>
          <p:cNvSpPr txBox="1">
            <a:spLocks noGrp="1"/>
          </p:cNvSpPr>
          <p:nvPr>
            <p:ph type="subTitle" idx="3"/>
          </p:nvPr>
        </p:nvSpPr>
        <p:spPr>
          <a:xfrm>
            <a:off x="1504551" y="2841888"/>
            <a:ext cx="2169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</a:p>
        </p:txBody>
      </p:sp>
      <p:sp>
        <p:nvSpPr>
          <p:cNvPr id="849" name="Google Shape;849;p38"/>
          <p:cNvSpPr txBox="1">
            <a:spLocks noGrp="1"/>
          </p:cNvSpPr>
          <p:nvPr>
            <p:ph type="title" idx="4"/>
          </p:nvPr>
        </p:nvSpPr>
        <p:spPr>
          <a:xfrm>
            <a:off x="4730700" y="1217425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cs typeface="B Nazanin" panose="00000400000000000000" pitchFamily="2" charset="-78"/>
              </a:rPr>
              <a:t>04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850" name="Google Shape;850;p38"/>
          <p:cNvSpPr txBox="1">
            <a:spLocks noGrp="1"/>
          </p:cNvSpPr>
          <p:nvPr>
            <p:ph type="subTitle" idx="5"/>
          </p:nvPr>
        </p:nvSpPr>
        <p:spPr>
          <a:xfrm>
            <a:off x="5510700" y="1642125"/>
            <a:ext cx="2164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51" name="Google Shape;851;p38"/>
          <p:cNvSpPr txBox="1">
            <a:spLocks noGrp="1"/>
          </p:cNvSpPr>
          <p:nvPr>
            <p:ph type="title" idx="6"/>
          </p:nvPr>
        </p:nvSpPr>
        <p:spPr>
          <a:xfrm>
            <a:off x="720000" y="3628700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cs typeface="B Nazanin" panose="00000400000000000000" pitchFamily="2" charset="-78"/>
              </a:rPr>
              <a:t>03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852" name="Google Shape;852;p38"/>
          <p:cNvSpPr txBox="1">
            <a:spLocks noGrp="1"/>
          </p:cNvSpPr>
          <p:nvPr>
            <p:ph type="subTitle" idx="7"/>
          </p:nvPr>
        </p:nvSpPr>
        <p:spPr>
          <a:xfrm>
            <a:off x="1500000" y="4047500"/>
            <a:ext cx="2169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53" name="Google Shape;853;p38"/>
          <p:cNvSpPr txBox="1">
            <a:spLocks noGrp="1"/>
          </p:cNvSpPr>
          <p:nvPr>
            <p:ph type="title" idx="8"/>
          </p:nvPr>
        </p:nvSpPr>
        <p:spPr>
          <a:xfrm>
            <a:off x="4730700" y="2428263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cs typeface="B Nazanin" panose="00000400000000000000" pitchFamily="2" charset="-78"/>
              </a:rPr>
              <a:t>05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854" name="Google Shape;854;p38"/>
          <p:cNvSpPr txBox="1">
            <a:spLocks noGrp="1"/>
          </p:cNvSpPr>
          <p:nvPr>
            <p:ph type="subTitle" idx="9"/>
          </p:nvPr>
        </p:nvSpPr>
        <p:spPr>
          <a:xfrm>
            <a:off x="5510700" y="2844813"/>
            <a:ext cx="2169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55" name="Google Shape;855;p38"/>
          <p:cNvSpPr txBox="1">
            <a:spLocks noGrp="1"/>
          </p:cNvSpPr>
          <p:nvPr>
            <p:ph type="title" idx="13"/>
          </p:nvPr>
        </p:nvSpPr>
        <p:spPr>
          <a:xfrm>
            <a:off x="4730700" y="3628700"/>
            <a:ext cx="703800" cy="41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cs typeface="B Nazanin" panose="00000400000000000000" pitchFamily="2" charset="-78"/>
              </a:rPr>
              <a:t>06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856" name="Google Shape;856;p38"/>
          <p:cNvSpPr txBox="1">
            <a:spLocks noGrp="1"/>
          </p:cNvSpPr>
          <p:nvPr>
            <p:ph type="subTitle" idx="14"/>
          </p:nvPr>
        </p:nvSpPr>
        <p:spPr>
          <a:xfrm>
            <a:off x="5510700" y="4047500"/>
            <a:ext cx="2164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57" name="Google Shape;857;p38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فهرست مطالب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58" name="Google Shape;858;p38"/>
          <p:cNvSpPr txBox="1">
            <a:spLocks noGrp="1"/>
          </p:cNvSpPr>
          <p:nvPr>
            <p:ph type="subTitle" idx="17"/>
          </p:nvPr>
        </p:nvSpPr>
        <p:spPr>
          <a:xfrm>
            <a:off x="1506112" y="2345388"/>
            <a:ext cx="2913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الزامات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59" name="Google Shape;859;p38"/>
          <p:cNvSpPr txBox="1">
            <a:spLocks noGrp="1"/>
          </p:cNvSpPr>
          <p:nvPr>
            <p:ph type="subTitle" idx="18"/>
          </p:nvPr>
        </p:nvSpPr>
        <p:spPr>
          <a:xfrm>
            <a:off x="5510700" y="1139775"/>
            <a:ext cx="2907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نگاه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60" name="Google Shape;860;p38"/>
          <p:cNvSpPr txBox="1">
            <a:spLocks noGrp="1"/>
          </p:cNvSpPr>
          <p:nvPr>
            <p:ph type="subTitle" idx="19"/>
          </p:nvPr>
        </p:nvSpPr>
        <p:spPr>
          <a:xfrm>
            <a:off x="1506112" y="3551000"/>
            <a:ext cx="2913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اهداف پروژه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61" name="Google Shape;861;p38"/>
          <p:cNvSpPr txBox="1">
            <a:spLocks noGrp="1"/>
          </p:cNvSpPr>
          <p:nvPr>
            <p:ph type="subTitle" idx="20"/>
          </p:nvPr>
        </p:nvSpPr>
        <p:spPr>
          <a:xfrm>
            <a:off x="5510700" y="2345388"/>
            <a:ext cx="2913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مراحل پروژه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62" name="Google Shape;862;p38"/>
          <p:cNvSpPr txBox="1">
            <a:spLocks noGrp="1"/>
          </p:cNvSpPr>
          <p:nvPr>
            <p:ph type="subTitle" idx="21"/>
          </p:nvPr>
        </p:nvSpPr>
        <p:spPr>
          <a:xfrm>
            <a:off x="5510700" y="3551000"/>
            <a:ext cx="2907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تیم ما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863" name="Google Shape;863;p38"/>
          <p:cNvGrpSpPr/>
          <p:nvPr/>
        </p:nvGrpSpPr>
        <p:grpSpPr>
          <a:xfrm>
            <a:off x="7962550" y="4080025"/>
            <a:ext cx="932688" cy="832316"/>
            <a:chOff x="7962550" y="4019950"/>
            <a:chExt cx="932688" cy="832316"/>
          </a:xfrm>
        </p:grpSpPr>
        <p:sp>
          <p:nvSpPr>
            <p:cNvPr id="864" name="Google Shape;864;p38"/>
            <p:cNvSpPr/>
            <p:nvPr/>
          </p:nvSpPr>
          <p:spPr>
            <a:xfrm rot="10800000" flipH="1">
              <a:off x="7962550" y="4019950"/>
              <a:ext cx="932688" cy="832316"/>
            </a:xfrm>
            <a:custGeom>
              <a:avLst/>
              <a:gdLst/>
              <a:ahLst/>
              <a:cxnLst/>
              <a:rect l="l" t="t" r="r" b="b"/>
              <a:pathLst>
                <a:path w="11922" h="10639" extrusionOk="0">
                  <a:moveTo>
                    <a:pt x="6444" y="1"/>
                  </a:moveTo>
                  <a:cubicBezTo>
                    <a:pt x="6309" y="1"/>
                    <a:pt x="6181" y="8"/>
                    <a:pt x="6062" y="22"/>
                  </a:cubicBezTo>
                  <a:cubicBezTo>
                    <a:pt x="6062" y="22"/>
                    <a:pt x="2509" y="22"/>
                    <a:pt x="1153" y="2423"/>
                  </a:cubicBezTo>
                  <a:cubicBezTo>
                    <a:pt x="1" y="4458"/>
                    <a:pt x="485" y="7656"/>
                    <a:pt x="3295" y="8883"/>
                  </a:cubicBezTo>
                  <a:cubicBezTo>
                    <a:pt x="3241" y="9561"/>
                    <a:pt x="3177" y="10520"/>
                    <a:pt x="3295" y="10627"/>
                  </a:cubicBezTo>
                  <a:cubicBezTo>
                    <a:pt x="3303" y="10635"/>
                    <a:pt x="3313" y="10638"/>
                    <a:pt x="3327" y="10638"/>
                  </a:cubicBezTo>
                  <a:cubicBezTo>
                    <a:pt x="3525" y="10638"/>
                    <a:pt x="4340" y="9848"/>
                    <a:pt x="4835" y="9303"/>
                  </a:cubicBezTo>
                  <a:lnTo>
                    <a:pt x="4953" y="9314"/>
                  </a:lnTo>
                  <a:cubicBezTo>
                    <a:pt x="5404" y="9371"/>
                    <a:pt x="5838" y="9399"/>
                    <a:pt x="6253" y="9399"/>
                  </a:cubicBezTo>
                  <a:cubicBezTo>
                    <a:pt x="9756" y="9399"/>
                    <a:pt x="11922" y="7422"/>
                    <a:pt x="11489" y="4361"/>
                  </a:cubicBezTo>
                  <a:cubicBezTo>
                    <a:pt x="11039" y="1185"/>
                    <a:pt x="8171" y="1"/>
                    <a:pt x="644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65" name="Google Shape;865;p38"/>
            <p:cNvSpPr/>
            <p:nvPr/>
          </p:nvSpPr>
          <p:spPr>
            <a:xfrm>
              <a:off x="8275875" y="4206862"/>
              <a:ext cx="198085" cy="172111"/>
            </a:xfrm>
            <a:custGeom>
              <a:avLst/>
              <a:gdLst/>
              <a:ahLst/>
              <a:cxnLst/>
              <a:rect l="l" t="t" r="r" b="b"/>
              <a:pathLst>
                <a:path w="2532" h="2200" extrusionOk="0">
                  <a:moveTo>
                    <a:pt x="1313" y="1"/>
                  </a:moveTo>
                  <a:cubicBezTo>
                    <a:pt x="1124" y="1"/>
                    <a:pt x="926" y="69"/>
                    <a:pt x="744" y="230"/>
                  </a:cubicBezTo>
                  <a:lnTo>
                    <a:pt x="1" y="972"/>
                  </a:lnTo>
                  <a:lnTo>
                    <a:pt x="1239" y="2200"/>
                  </a:lnTo>
                  <a:lnTo>
                    <a:pt x="1971" y="1468"/>
                  </a:lnTo>
                  <a:cubicBezTo>
                    <a:pt x="2532" y="832"/>
                    <a:pt x="1974" y="1"/>
                    <a:pt x="1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66" name="Google Shape;866;p38"/>
            <p:cNvSpPr/>
            <p:nvPr/>
          </p:nvSpPr>
          <p:spPr>
            <a:xfrm>
              <a:off x="8199285" y="4282905"/>
              <a:ext cx="172737" cy="166009"/>
            </a:xfrm>
            <a:custGeom>
              <a:avLst/>
              <a:gdLst/>
              <a:ahLst/>
              <a:cxnLst/>
              <a:rect l="l" t="t" r="r" b="b"/>
              <a:pathLst>
                <a:path w="2208" h="2122" extrusionOk="0">
                  <a:moveTo>
                    <a:pt x="980" y="0"/>
                  </a:moveTo>
                  <a:lnTo>
                    <a:pt x="345" y="636"/>
                  </a:lnTo>
                  <a:cubicBezTo>
                    <a:pt x="0" y="969"/>
                    <a:pt x="0" y="1529"/>
                    <a:pt x="345" y="1863"/>
                  </a:cubicBezTo>
                  <a:cubicBezTo>
                    <a:pt x="511" y="2035"/>
                    <a:pt x="735" y="2121"/>
                    <a:pt x="958" y="2121"/>
                  </a:cubicBezTo>
                  <a:cubicBezTo>
                    <a:pt x="1182" y="2121"/>
                    <a:pt x="1405" y="2035"/>
                    <a:pt x="1572" y="1863"/>
                  </a:cubicBezTo>
                  <a:lnTo>
                    <a:pt x="2207" y="1228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67" name="Google Shape;867;p38"/>
            <p:cNvSpPr/>
            <p:nvPr/>
          </p:nvSpPr>
          <p:spPr>
            <a:xfrm>
              <a:off x="8569877" y="4406748"/>
              <a:ext cx="149972" cy="136516"/>
            </a:xfrm>
            <a:custGeom>
              <a:avLst/>
              <a:gdLst/>
              <a:ahLst/>
              <a:cxnLst/>
              <a:rect l="l" t="t" r="r" b="b"/>
              <a:pathLst>
                <a:path w="1917" h="1745" extrusionOk="0">
                  <a:moveTo>
                    <a:pt x="0" y="0"/>
                  </a:moveTo>
                  <a:lnTo>
                    <a:pt x="0" y="1744"/>
                  </a:lnTo>
                  <a:lnTo>
                    <a:pt x="1045" y="1744"/>
                  </a:lnTo>
                  <a:cubicBezTo>
                    <a:pt x="1518" y="1744"/>
                    <a:pt x="1917" y="1357"/>
                    <a:pt x="1917" y="872"/>
                  </a:cubicBezTo>
                  <a:cubicBezTo>
                    <a:pt x="1917" y="388"/>
                    <a:pt x="1518" y="0"/>
                    <a:pt x="10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68" name="Google Shape;868;p38"/>
            <p:cNvSpPr/>
            <p:nvPr/>
          </p:nvSpPr>
          <p:spPr>
            <a:xfrm>
              <a:off x="8430856" y="4406748"/>
              <a:ext cx="139097" cy="137376"/>
            </a:xfrm>
            <a:custGeom>
              <a:avLst/>
              <a:gdLst/>
              <a:ahLst/>
              <a:cxnLst/>
              <a:rect l="l" t="t" r="r" b="b"/>
              <a:pathLst>
                <a:path w="1778" h="1756" extrusionOk="0">
                  <a:moveTo>
                    <a:pt x="873" y="0"/>
                  </a:moveTo>
                  <a:cubicBezTo>
                    <a:pt x="388" y="0"/>
                    <a:pt x="1" y="399"/>
                    <a:pt x="1" y="872"/>
                  </a:cubicBezTo>
                  <a:cubicBezTo>
                    <a:pt x="1" y="1357"/>
                    <a:pt x="388" y="1755"/>
                    <a:pt x="873" y="1755"/>
                  </a:cubicBezTo>
                  <a:lnTo>
                    <a:pt x="1777" y="1755"/>
                  </a:lnTo>
                  <a:lnTo>
                    <a:pt x="177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69" name="Google Shape;869;p38"/>
            <p:cNvSpPr/>
            <p:nvPr/>
          </p:nvSpPr>
          <p:spPr>
            <a:xfrm>
              <a:off x="8220955" y="4542796"/>
              <a:ext cx="204109" cy="175632"/>
            </a:xfrm>
            <a:custGeom>
              <a:avLst/>
              <a:gdLst/>
              <a:ahLst/>
              <a:cxnLst/>
              <a:rect l="l" t="t" r="r" b="b"/>
              <a:pathLst>
                <a:path w="2609" h="2245" extrusionOk="0">
                  <a:moveTo>
                    <a:pt x="1251" y="0"/>
                  </a:moveTo>
                  <a:cubicBezTo>
                    <a:pt x="575" y="0"/>
                    <a:pt x="0" y="874"/>
                    <a:pt x="627" y="1502"/>
                  </a:cubicBezTo>
                  <a:lnTo>
                    <a:pt x="1370" y="2245"/>
                  </a:lnTo>
                  <a:lnTo>
                    <a:pt x="2608" y="1007"/>
                  </a:lnTo>
                  <a:lnTo>
                    <a:pt x="1866" y="275"/>
                  </a:lnTo>
                  <a:cubicBezTo>
                    <a:pt x="1672" y="81"/>
                    <a:pt x="1457" y="0"/>
                    <a:pt x="1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70" name="Google Shape;870;p38"/>
            <p:cNvSpPr/>
            <p:nvPr/>
          </p:nvSpPr>
          <p:spPr>
            <a:xfrm>
              <a:off x="8328135" y="4621499"/>
              <a:ext cx="172737" cy="166244"/>
            </a:xfrm>
            <a:custGeom>
              <a:avLst/>
              <a:gdLst/>
              <a:ahLst/>
              <a:cxnLst/>
              <a:rect l="l" t="t" r="r" b="b"/>
              <a:pathLst>
                <a:path w="2208" h="2125" extrusionOk="0">
                  <a:moveTo>
                    <a:pt x="1238" y="1"/>
                  </a:moveTo>
                  <a:lnTo>
                    <a:pt x="0" y="1239"/>
                  </a:lnTo>
                  <a:lnTo>
                    <a:pt x="636" y="1874"/>
                  </a:lnTo>
                  <a:cubicBezTo>
                    <a:pt x="802" y="2041"/>
                    <a:pt x="1026" y="2124"/>
                    <a:pt x="1249" y="2124"/>
                  </a:cubicBezTo>
                  <a:cubicBezTo>
                    <a:pt x="1473" y="2124"/>
                    <a:pt x="1696" y="2041"/>
                    <a:pt x="1863" y="1874"/>
                  </a:cubicBezTo>
                  <a:cubicBezTo>
                    <a:pt x="2207" y="1529"/>
                    <a:pt x="2207" y="980"/>
                    <a:pt x="1863" y="636"/>
                  </a:cubicBezTo>
                  <a:lnTo>
                    <a:pt x="123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41"/>
          <p:cNvSpPr txBox="1">
            <a:spLocks noGrp="1"/>
          </p:cNvSpPr>
          <p:nvPr>
            <p:ph type="subTitle" idx="1"/>
          </p:nvPr>
        </p:nvSpPr>
        <p:spPr>
          <a:xfrm>
            <a:off x="872400" y="2589550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915" name="Google Shape;915;p41"/>
          <p:cNvSpPr txBox="1">
            <a:spLocks noGrp="1"/>
          </p:cNvSpPr>
          <p:nvPr>
            <p:ph type="subTitle" idx="2"/>
          </p:nvPr>
        </p:nvSpPr>
        <p:spPr>
          <a:xfrm>
            <a:off x="872400" y="3086059"/>
            <a:ext cx="23364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916" name="Google Shape;916;p41"/>
          <p:cNvSpPr txBox="1">
            <a:spLocks noGrp="1"/>
          </p:cNvSpPr>
          <p:nvPr>
            <p:ph type="subTitle" idx="3"/>
          </p:nvPr>
        </p:nvSpPr>
        <p:spPr>
          <a:xfrm>
            <a:off x="3403800" y="3086059"/>
            <a:ext cx="23364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917" name="Google Shape;917;p41"/>
          <p:cNvSpPr txBox="1">
            <a:spLocks noGrp="1"/>
          </p:cNvSpPr>
          <p:nvPr>
            <p:ph type="subTitle" idx="4"/>
          </p:nvPr>
        </p:nvSpPr>
        <p:spPr>
          <a:xfrm>
            <a:off x="5935200" y="3086059"/>
            <a:ext cx="23364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918" name="Google Shape;918;p41"/>
          <p:cNvSpPr txBox="1">
            <a:spLocks noGrp="1"/>
          </p:cNvSpPr>
          <p:nvPr>
            <p:ph type="subTitle" idx="5"/>
          </p:nvPr>
        </p:nvSpPr>
        <p:spPr>
          <a:xfrm>
            <a:off x="3403800" y="2589550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919" name="Google Shape;919;p41"/>
          <p:cNvSpPr txBox="1">
            <a:spLocks noGrp="1"/>
          </p:cNvSpPr>
          <p:nvPr>
            <p:ph type="subTitle" idx="6"/>
          </p:nvPr>
        </p:nvSpPr>
        <p:spPr>
          <a:xfrm>
            <a:off x="5935200" y="2589550"/>
            <a:ext cx="23364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920" name="Google Shape;920;p41"/>
          <p:cNvSpPr txBox="1">
            <a:spLocks noGrp="1"/>
          </p:cNvSpPr>
          <p:nvPr>
            <p:ph type="title"/>
          </p:nvPr>
        </p:nvSpPr>
        <p:spPr>
          <a:xfrm>
            <a:off x="872400" y="44875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فعالیت های ما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921" name="Google Shape;921;p41"/>
          <p:cNvSpPr/>
          <p:nvPr/>
        </p:nvSpPr>
        <p:spPr>
          <a:xfrm>
            <a:off x="1619100" y="1670450"/>
            <a:ext cx="843000" cy="843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22" name="Google Shape;922;p41"/>
          <p:cNvSpPr/>
          <p:nvPr/>
        </p:nvSpPr>
        <p:spPr>
          <a:xfrm>
            <a:off x="4150500" y="1670450"/>
            <a:ext cx="843000" cy="843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23" name="Google Shape;923;p41"/>
          <p:cNvSpPr/>
          <p:nvPr/>
        </p:nvSpPr>
        <p:spPr>
          <a:xfrm>
            <a:off x="6681900" y="1670350"/>
            <a:ext cx="843000" cy="843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24" name="Google Shape;924;p41"/>
          <p:cNvSpPr/>
          <p:nvPr/>
        </p:nvSpPr>
        <p:spPr>
          <a:xfrm>
            <a:off x="6943751" y="1903514"/>
            <a:ext cx="319276" cy="376869"/>
          </a:xfrm>
          <a:custGeom>
            <a:avLst/>
            <a:gdLst/>
            <a:ahLst/>
            <a:cxnLst/>
            <a:rect l="l" t="t" r="r" b="b"/>
            <a:pathLst>
              <a:path w="9585" h="11314" extrusionOk="0">
                <a:moveTo>
                  <a:pt x="4979" y="332"/>
                </a:moveTo>
                <a:cubicBezTo>
                  <a:pt x="5009" y="332"/>
                  <a:pt x="5038" y="339"/>
                  <a:pt x="5065" y="354"/>
                </a:cubicBezTo>
                <a:lnTo>
                  <a:pt x="7081" y="1519"/>
                </a:lnTo>
                <a:cubicBezTo>
                  <a:pt x="7131" y="1555"/>
                  <a:pt x="7159" y="1569"/>
                  <a:pt x="7177" y="1635"/>
                </a:cubicBezTo>
                <a:cubicBezTo>
                  <a:pt x="7203" y="1728"/>
                  <a:pt x="7147" y="1824"/>
                  <a:pt x="7052" y="1849"/>
                </a:cubicBezTo>
                <a:cubicBezTo>
                  <a:pt x="7037" y="1854"/>
                  <a:pt x="7021" y="1856"/>
                  <a:pt x="7006" y="1856"/>
                </a:cubicBezTo>
                <a:cubicBezTo>
                  <a:pt x="6976" y="1856"/>
                  <a:pt x="6946" y="1847"/>
                  <a:pt x="6919" y="1832"/>
                </a:cubicBezTo>
                <a:cubicBezTo>
                  <a:pt x="6242" y="1441"/>
                  <a:pt x="5568" y="1047"/>
                  <a:pt x="4889" y="660"/>
                </a:cubicBezTo>
                <a:cubicBezTo>
                  <a:pt x="4849" y="636"/>
                  <a:pt x="4819" y="597"/>
                  <a:pt x="4808" y="552"/>
                </a:cubicBezTo>
                <a:lnTo>
                  <a:pt x="4809" y="552"/>
                </a:lnTo>
                <a:cubicBezTo>
                  <a:pt x="4782" y="460"/>
                  <a:pt x="4838" y="362"/>
                  <a:pt x="4933" y="338"/>
                </a:cubicBezTo>
                <a:cubicBezTo>
                  <a:pt x="4948" y="334"/>
                  <a:pt x="4964" y="332"/>
                  <a:pt x="4979" y="332"/>
                </a:cubicBezTo>
                <a:close/>
                <a:moveTo>
                  <a:pt x="5586" y="1444"/>
                </a:moveTo>
                <a:lnTo>
                  <a:pt x="5892" y="1620"/>
                </a:lnTo>
                <a:lnTo>
                  <a:pt x="5602" y="2123"/>
                </a:lnTo>
                <a:lnTo>
                  <a:pt x="5296" y="1945"/>
                </a:lnTo>
                <a:lnTo>
                  <a:pt x="5586" y="1444"/>
                </a:lnTo>
                <a:close/>
                <a:moveTo>
                  <a:pt x="8709" y="6120"/>
                </a:moveTo>
                <a:cubicBezTo>
                  <a:pt x="8751" y="6120"/>
                  <a:pt x="8789" y="6138"/>
                  <a:pt x="8818" y="6167"/>
                </a:cubicBezTo>
                <a:cubicBezTo>
                  <a:pt x="8848" y="6196"/>
                  <a:pt x="8864" y="6236"/>
                  <a:pt x="8864" y="6277"/>
                </a:cubicBezTo>
                <a:lnTo>
                  <a:pt x="8864" y="6921"/>
                </a:lnTo>
                <a:cubicBezTo>
                  <a:pt x="8864" y="7006"/>
                  <a:pt x="8794" y="7075"/>
                  <a:pt x="8709" y="7076"/>
                </a:cubicBezTo>
                <a:lnTo>
                  <a:pt x="7433" y="7076"/>
                </a:lnTo>
                <a:cubicBezTo>
                  <a:pt x="7340" y="7076"/>
                  <a:pt x="7267" y="7150"/>
                  <a:pt x="7267" y="7243"/>
                </a:cubicBezTo>
                <a:cubicBezTo>
                  <a:pt x="7267" y="7334"/>
                  <a:pt x="7340" y="7408"/>
                  <a:pt x="7433" y="7408"/>
                </a:cubicBezTo>
                <a:lnTo>
                  <a:pt x="8110" y="7408"/>
                </a:lnTo>
                <a:lnTo>
                  <a:pt x="8110" y="7934"/>
                </a:lnTo>
                <a:lnTo>
                  <a:pt x="6004" y="7934"/>
                </a:lnTo>
                <a:lnTo>
                  <a:pt x="6004" y="7409"/>
                </a:lnTo>
                <a:lnTo>
                  <a:pt x="6682" y="7409"/>
                </a:lnTo>
                <a:cubicBezTo>
                  <a:pt x="6774" y="7409"/>
                  <a:pt x="6847" y="7334"/>
                  <a:pt x="6847" y="7243"/>
                </a:cubicBezTo>
                <a:cubicBezTo>
                  <a:pt x="6847" y="7151"/>
                  <a:pt x="6774" y="7078"/>
                  <a:pt x="6682" y="7078"/>
                </a:cubicBezTo>
                <a:lnTo>
                  <a:pt x="5406" y="7076"/>
                </a:lnTo>
                <a:cubicBezTo>
                  <a:pt x="5320" y="7076"/>
                  <a:pt x="5250" y="7006"/>
                  <a:pt x="5250" y="6921"/>
                </a:cubicBezTo>
                <a:lnTo>
                  <a:pt x="5250" y="6277"/>
                </a:lnTo>
                <a:cubicBezTo>
                  <a:pt x="5250" y="6236"/>
                  <a:pt x="5267" y="6196"/>
                  <a:pt x="5296" y="6167"/>
                </a:cubicBezTo>
                <a:cubicBezTo>
                  <a:pt x="5325" y="6138"/>
                  <a:pt x="5365" y="6120"/>
                  <a:pt x="5406" y="6120"/>
                </a:cubicBezTo>
                <a:close/>
                <a:moveTo>
                  <a:pt x="946" y="9276"/>
                </a:moveTo>
                <a:lnTo>
                  <a:pt x="1428" y="9556"/>
                </a:lnTo>
                <a:lnTo>
                  <a:pt x="1247" y="9870"/>
                </a:lnTo>
                <a:lnTo>
                  <a:pt x="764" y="9591"/>
                </a:lnTo>
                <a:lnTo>
                  <a:pt x="946" y="9276"/>
                </a:lnTo>
                <a:close/>
                <a:moveTo>
                  <a:pt x="7955" y="9016"/>
                </a:moveTo>
                <a:cubicBezTo>
                  <a:pt x="7997" y="9018"/>
                  <a:pt x="8037" y="9034"/>
                  <a:pt x="8066" y="9063"/>
                </a:cubicBezTo>
                <a:cubicBezTo>
                  <a:pt x="8094" y="9092"/>
                  <a:pt x="8110" y="9132"/>
                  <a:pt x="8110" y="9173"/>
                </a:cubicBezTo>
                <a:lnTo>
                  <a:pt x="8110" y="10076"/>
                </a:lnTo>
                <a:cubicBezTo>
                  <a:pt x="8110" y="10163"/>
                  <a:pt x="8042" y="10232"/>
                  <a:pt x="7955" y="10232"/>
                </a:cubicBezTo>
                <a:lnTo>
                  <a:pt x="4861" y="10232"/>
                </a:lnTo>
                <a:lnTo>
                  <a:pt x="4861" y="9016"/>
                </a:lnTo>
                <a:close/>
                <a:moveTo>
                  <a:pt x="8776" y="8266"/>
                </a:moveTo>
                <a:cubicBezTo>
                  <a:pt x="9040" y="8266"/>
                  <a:pt x="9253" y="8479"/>
                  <a:pt x="9253" y="8743"/>
                </a:cubicBezTo>
                <a:lnTo>
                  <a:pt x="9253" y="10504"/>
                </a:lnTo>
                <a:cubicBezTo>
                  <a:pt x="9253" y="10768"/>
                  <a:pt x="9039" y="10981"/>
                  <a:pt x="8776" y="10982"/>
                </a:cubicBezTo>
                <a:lnTo>
                  <a:pt x="5339" y="10982"/>
                </a:lnTo>
                <a:cubicBezTo>
                  <a:pt x="5097" y="10981"/>
                  <a:pt x="4896" y="10801"/>
                  <a:pt x="4865" y="10563"/>
                </a:cubicBezTo>
                <a:lnTo>
                  <a:pt x="7955" y="10563"/>
                </a:lnTo>
                <a:cubicBezTo>
                  <a:pt x="8224" y="10563"/>
                  <a:pt x="8442" y="10345"/>
                  <a:pt x="8442" y="10076"/>
                </a:cubicBezTo>
                <a:lnTo>
                  <a:pt x="8442" y="9172"/>
                </a:lnTo>
                <a:cubicBezTo>
                  <a:pt x="8442" y="8903"/>
                  <a:pt x="8224" y="8685"/>
                  <a:pt x="7955" y="8683"/>
                </a:cubicBezTo>
                <a:lnTo>
                  <a:pt x="4864" y="8683"/>
                </a:lnTo>
                <a:cubicBezTo>
                  <a:pt x="4894" y="8445"/>
                  <a:pt x="5097" y="8266"/>
                  <a:pt x="5338" y="8266"/>
                </a:cubicBezTo>
                <a:close/>
                <a:moveTo>
                  <a:pt x="4978" y="0"/>
                </a:moveTo>
                <a:cubicBezTo>
                  <a:pt x="4668" y="0"/>
                  <a:pt x="4397" y="296"/>
                  <a:pt x="4488" y="639"/>
                </a:cubicBezTo>
                <a:cubicBezTo>
                  <a:pt x="4521" y="764"/>
                  <a:pt x="4616" y="893"/>
                  <a:pt x="4734" y="951"/>
                </a:cubicBezTo>
                <a:lnTo>
                  <a:pt x="5299" y="1279"/>
                </a:lnTo>
                <a:lnTo>
                  <a:pt x="5011" y="1780"/>
                </a:lnTo>
                <a:lnTo>
                  <a:pt x="4601" y="1547"/>
                </a:lnTo>
                <a:cubicBezTo>
                  <a:pt x="4575" y="1532"/>
                  <a:pt x="4547" y="1525"/>
                  <a:pt x="4519" y="1525"/>
                </a:cubicBezTo>
                <a:cubicBezTo>
                  <a:pt x="4462" y="1525"/>
                  <a:pt x="4407" y="1554"/>
                  <a:pt x="4375" y="1607"/>
                </a:cubicBezTo>
                <a:lnTo>
                  <a:pt x="2515" y="4828"/>
                </a:lnTo>
                <a:cubicBezTo>
                  <a:pt x="2470" y="4907"/>
                  <a:pt x="2498" y="5008"/>
                  <a:pt x="2576" y="5054"/>
                </a:cubicBezTo>
                <a:cubicBezTo>
                  <a:pt x="2602" y="5069"/>
                  <a:pt x="2631" y="5076"/>
                  <a:pt x="2658" y="5076"/>
                </a:cubicBezTo>
                <a:cubicBezTo>
                  <a:pt x="2716" y="5076"/>
                  <a:pt x="2772" y="5046"/>
                  <a:pt x="2802" y="4993"/>
                </a:cubicBezTo>
                <a:lnTo>
                  <a:pt x="4579" y="1913"/>
                </a:lnTo>
                <a:lnTo>
                  <a:pt x="5988" y="2726"/>
                </a:lnTo>
                <a:lnTo>
                  <a:pt x="5811" y="3031"/>
                </a:lnTo>
                <a:lnTo>
                  <a:pt x="5483" y="2840"/>
                </a:lnTo>
                <a:cubicBezTo>
                  <a:pt x="5458" y="2827"/>
                  <a:pt x="5431" y="2821"/>
                  <a:pt x="5404" y="2821"/>
                </a:cubicBezTo>
                <a:cubicBezTo>
                  <a:pt x="5347" y="2821"/>
                  <a:pt x="5291" y="2850"/>
                  <a:pt x="5261" y="2903"/>
                </a:cubicBezTo>
                <a:cubicBezTo>
                  <a:pt x="5214" y="2981"/>
                  <a:pt x="5240" y="3080"/>
                  <a:pt x="5317" y="3127"/>
                </a:cubicBezTo>
                <a:lnTo>
                  <a:pt x="5647" y="3317"/>
                </a:lnTo>
                <a:lnTo>
                  <a:pt x="5472" y="3623"/>
                </a:lnTo>
                <a:lnTo>
                  <a:pt x="5141" y="3432"/>
                </a:lnTo>
                <a:cubicBezTo>
                  <a:pt x="5115" y="3417"/>
                  <a:pt x="5086" y="3410"/>
                  <a:pt x="5058" y="3410"/>
                </a:cubicBezTo>
                <a:cubicBezTo>
                  <a:pt x="5001" y="3410"/>
                  <a:pt x="4946" y="3439"/>
                  <a:pt x="4915" y="3492"/>
                </a:cubicBezTo>
                <a:cubicBezTo>
                  <a:pt x="4869" y="3572"/>
                  <a:pt x="4896" y="3673"/>
                  <a:pt x="4976" y="3717"/>
                </a:cubicBezTo>
                <a:lnTo>
                  <a:pt x="5306" y="3910"/>
                </a:lnTo>
                <a:lnTo>
                  <a:pt x="5129" y="4214"/>
                </a:lnTo>
                <a:lnTo>
                  <a:pt x="4465" y="3830"/>
                </a:lnTo>
                <a:cubicBezTo>
                  <a:pt x="4439" y="3815"/>
                  <a:pt x="4410" y="3808"/>
                  <a:pt x="4382" y="3808"/>
                </a:cubicBezTo>
                <a:cubicBezTo>
                  <a:pt x="4324" y="3808"/>
                  <a:pt x="4269" y="3837"/>
                  <a:pt x="4239" y="3890"/>
                </a:cubicBezTo>
                <a:cubicBezTo>
                  <a:pt x="4193" y="3969"/>
                  <a:pt x="4220" y="4070"/>
                  <a:pt x="4299" y="4116"/>
                </a:cubicBezTo>
                <a:lnTo>
                  <a:pt x="4965" y="4500"/>
                </a:lnTo>
                <a:lnTo>
                  <a:pt x="4788" y="4804"/>
                </a:lnTo>
                <a:lnTo>
                  <a:pt x="4459" y="4614"/>
                </a:lnTo>
                <a:cubicBezTo>
                  <a:pt x="4433" y="4599"/>
                  <a:pt x="4404" y="4592"/>
                  <a:pt x="4376" y="4592"/>
                </a:cubicBezTo>
                <a:cubicBezTo>
                  <a:pt x="4319" y="4592"/>
                  <a:pt x="4263" y="4621"/>
                  <a:pt x="4233" y="4675"/>
                </a:cubicBezTo>
                <a:cubicBezTo>
                  <a:pt x="4187" y="4753"/>
                  <a:pt x="4214" y="4854"/>
                  <a:pt x="4292" y="4901"/>
                </a:cubicBezTo>
                <a:lnTo>
                  <a:pt x="4624" y="5091"/>
                </a:lnTo>
                <a:lnTo>
                  <a:pt x="4447" y="5397"/>
                </a:lnTo>
                <a:lnTo>
                  <a:pt x="4118" y="5206"/>
                </a:lnTo>
                <a:cubicBezTo>
                  <a:pt x="4092" y="5192"/>
                  <a:pt x="4063" y="5185"/>
                  <a:pt x="4036" y="5185"/>
                </a:cubicBezTo>
                <a:cubicBezTo>
                  <a:pt x="3979" y="5185"/>
                  <a:pt x="3924" y="5214"/>
                  <a:pt x="3894" y="5267"/>
                </a:cubicBezTo>
                <a:cubicBezTo>
                  <a:pt x="3849" y="5346"/>
                  <a:pt x="3874" y="5445"/>
                  <a:pt x="3951" y="5491"/>
                </a:cubicBezTo>
                <a:lnTo>
                  <a:pt x="4283" y="5682"/>
                </a:lnTo>
                <a:lnTo>
                  <a:pt x="4105" y="5988"/>
                </a:lnTo>
                <a:lnTo>
                  <a:pt x="3441" y="5603"/>
                </a:lnTo>
                <a:cubicBezTo>
                  <a:pt x="3414" y="5589"/>
                  <a:pt x="3386" y="5582"/>
                  <a:pt x="3358" y="5582"/>
                </a:cubicBezTo>
                <a:cubicBezTo>
                  <a:pt x="3301" y="5582"/>
                  <a:pt x="3245" y="5611"/>
                  <a:pt x="3215" y="5664"/>
                </a:cubicBezTo>
                <a:cubicBezTo>
                  <a:pt x="3170" y="5743"/>
                  <a:pt x="3197" y="5843"/>
                  <a:pt x="3276" y="5890"/>
                </a:cubicBezTo>
                <a:lnTo>
                  <a:pt x="3940" y="6274"/>
                </a:lnTo>
                <a:lnTo>
                  <a:pt x="3764" y="6578"/>
                </a:lnTo>
                <a:lnTo>
                  <a:pt x="3434" y="6388"/>
                </a:lnTo>
                <a:cubicBezTo>
                  <a:pt x="3408" y="6372"/>
                  <a:pt x="3379" y="6365"/>
                  <a:pt x="3351" y="6365"/>
                </a:cubicBezTo>
                <a:cubicBezTo>
                  <a:pt x="3293" y="6365"/>
                  <a:pt x="3238" y="6395"/>
                  <a:pt x="3207" y="6449"/>
                </a:cubicBezTo>
                <a:cubicBezTo>
                  <a:pt x="3162" y="6527"/>
                  <a:pt x="3189" y="6630"/>
                  <a:pt x="3269" y="6674"/>
                </a:cubicBezTo>
                <a:lnTo>
                  <a:pt x="3599" y="6865"/>
                </a:lnTo>
                <a:lnTo>
                  <a:pt x="3423" y="7169"/>
                </a:lnTo>
                <a:lnTo>
                  <a:pt x="3093" y="6980"/>
                </a:lnTo>
                <a:cubicBezTo>
                  <a:pt x="3067" y="6965"/>
                  <a:pt x="3038" y="6957"/>
                  <a:pt x="3010" y="6957"/>
                </a:cubicBezTo>
                <a:cubicBezTo>
                  <a:pt x="2952" y="6957"/>
                  <a:pt x="2897" y="6987"/>
                  <a:pt x="2867" y="7041"/>
                </a:cubicBezTo>
                <a:cubicBezTo>
                  <a:pt x="2821" y="7119"/>
                  <a:pt x="2848" y="7220"/>
                  <a:pt x="2928" y="7265"/>
                </a:cubicBezTo>
                <a:lnTo>
                  <a:pt x="3258" y="7456"/>
                </a:lnTo>
                <a:lnTo>
                  <a:pt x="3082" y="7761"/>
                </a:lnTo>
                <a:lnTo>
                  <a:pt x="2418" y="7377"/>
                </a:lnTo>
                <a:cubicBezTo>
                  <a:pt x="2391" y="7362"/>
                  <a:pt x="2363" y="7356"/>
                  <a:pt x="2335" y="7356"/>
                </a:cubicBezTo>
                <a:cubicBezTo>
                  <a:pt x="2278" y="7356"/>
                  <a:pt x="2223" y="7385"/>
                  <a:pt x="2192" y="7438"/>
                </a:cubicBezTo>
                <a:cubicBezTo>
                  <a:pt x="2147" y="7516"/>
                  <a:pt x="2173" y="7617"/>
                  <a:pt x="2251" y="7664"/>
                </a:cubicBezTo>
                <a:lnTo>
                  <a:pt x="2917" y="8048"/>
                </a:lnTo>
                <a:lnTo>
                  <a:pt x="2741" y="8352"/>
                </a:lnTo>
                <a:lnTo>
                  <a:pt x="2410" y="8162"/>
                </a:lnTo>
                <a:cubicBezTo>
                  <a:pt x="2383" y="8146"/>
                  <a:pt x="2355" y="8139"/>
                  <a:pt x="2326" y="8139"/>
                </a:cubicBezTo>
                <a:cubicBezTo>
                  <a:pt x="2269" y="8139"/>
                  <a:pt x="2213" y="8168"/>
                  <a:pt x="2182" y="8221"/>
                </a:cubicBezTo>
                <a:cubicBezTo>
                  <a:pt x="2137" y="8301"/>
                  <a:pt x="2165" y="8403"/>
                  <a:pt x="2246" y="8448"/>
                </a:cubicBezTo>
                <a:lnTo>
                  <a:pt x="2574" y="8639"/>
                </a:lnTo>
                <a:lnTo>
                  <a:pt x="2400" y="8943"/>
                </a:lnTo>
                <a:lnTo>
                  <a:pt x="2069" y="8754"/>
                </a:lnTo>
                <a:cubicBezTo>
                  <a:pt x="2042" y="8738"/>
                  <a:pt x="2013" y="8730"/>
                  <a:pt x="1984" y="8730"/>
                </a:cubicBezTo>
                <a:cubicBezTo>
                  <a:pt x="1928" y="8730"/>
                  <a:pt x="1872" y="8760"/>
                  <a:pt x="1841" y="8813"/>
                </a:cubicBezTo>
                <a:cubicBezTo>
                  <a:pt x="1796" y="8892"/>
                  <a:pt x="1824" y="8994"/>
                  <a:pt x="1904" y="9039"/>
                </a:cubicBezTo>
                <a:lnTo>
                  <a:pt x="2233" y="9229"/>
                </a:lnTo>
                <a:lnTo>
                  <a:pt x="2057" y="9534"/>
                </a:lnTo>
                <a:lnTo>
                  <a:pt x="649" y="8722"/>
                </a:lnTo>
                <a:lnTo>
                  <a:pt x="2427" y="5642"/>
                </a:lnTo>
                <a:cubicBezTo>
                  <a:pt x="2472" y="5563"/>
                  <a:pt x="2445" y="5462"/>
                  <a:pt x="2366" y="5416"/>
                </a:cubicBezTo>
                <a:cubicBezTo>
                  <a:pt x="2340" y="5401"/>
                  <a:pt x="2312" y="5394"/>
                  <a:pt x="2284" y="5394"/>
                </a:cubicBezTo>
                <a:cubicBezTo>
                  <a:pt x="2226" y="5394"/>
                  <a:pt x="2171" y="5424"/>
                  <a:pt x="2141" y="5477"/>
                </a:cubicBezTo>
                <a:lnTo>
                  <a:pt x="285" y="8690"/>
                </a:lnTo>
                <a:cubicBezTo>
                  <a:pt x="232" y="8770"/>
                  <a:pt x="258" y="8877"/>
                  <a:pt x="341" y="8925"/>
                </a:cubicBezTo>
                <a:lnTo>
                  <a:pt x="661" y="9109"/>
                </a:lnTo>
                <a:lnTo>
                  <a:pt x="397" y="9569"/>
                </a:lnTo>
                <a:cubicBezTo>
                  <a:pt x="351" y="9647"/>
                  <a:pt x="378" y="9748"/>
                  <a:pt x="456" y="9793"/>
                </a:cubicBezTo>
                <a:lnTo>
                  <a:pt x="698" y="9932"/>
                </a:lnTo>
                <a:lnTo>
                  <a:pt x="43" y="11066"/>
                </a:lnTo>
                <a:cubicBezTo>
                  <a:pt x="0" y="11144"/>
                  <a:pt x="27" y="11243"/>
                  <a:pt x="106" y="11288"/>
                </a:cubicBezTo>
                <a:cubicBezTo>
                  <a:pt x="132" y="11304"/>
                  <a:pt x="160" y="11311"/>
                  <a:pt x="188" y="11311"/>
                </a:cubicBezTo>
                <a:cubicBezTo>
                  <a:pt x="244" y="11311"/>
                  <a:pt x="299" y="11281"/>
                  <a:pt x="330" y="11229"/>
                </a:cubicBezTo>
                <a:lnTo>
                  <a:pt x="983" y="10097"/>
                </a:lnTo>
                <a:lnTo>
                  <a:pt x="1217" y="10232"/>
                </a:lnTo>
                <a:cubicBezTo>
                  <a:pt x="1245" y="10250"/>
                  <a:pt x="1276" y="10259"/>
                  <a:pt x="1307" y="10259"/>
                </a:cubicBezTo>
                <a:cubicBezTo>
                  <a:pt x="1364" y="10259"/>
                  <a:pt x="1420" y="10230"/>
                  <a:pt x="1451" y="10177"/>
                </a:cubicBezTo>
                <a:lnTo>
                  <a:pt x="1715" y="9718"/>
                </a:lnTo>
                <a:lnTo>
                  <a:pt x="2035" y="9903"/>
                </a:lnTo>
                <a:cubicBezTo>
                  <a:pt x="2061" y="9918"/>
                  <a:pt x="2089" y="9925"/>
                  <a:pt x="2117" y="9925"/>
                </a:cubicBezTo>
                <a:cubicBezTo>
                  <a:pt x="2174" y="9925"/>
                  <a:pt x="2230" y="9896"/>
                  <a:pt x="2261" y="9843"/>
                </a:cubicBezTo>
                <a:cubicBezTo>
                  <a:pt x="3625" y="7481"/>
                  <a:pt x="4989" y="5120"/>
                  <a:pt x="6351" y="2758"/>
                </a:cubicBezTo>
                <a:cubicBezTo>
                  <a:pt x="6399" y="2675"/>
                  <a:pt x="6378" y="2571"/>
                  <a:pt x="6297" y="2523"/>
                </a:cubicBezTo>
                <a:lnTo>
                  <a:pt x="5888" y="2288"/>
                </a:lnTo>
                <a:lnTo>
                  <a:pt x="6176" y="1785"/>
                </a:lnTo>
                <a:lnTo>
                  <a:pt x="6753" y="2118"/>
                </a:lnTo>
                <a:cubicBezTo>
                  <a:pt x="6836" y="2166"/>
                  <a:pt x="6922" y="2188"/>
                  <a:pt x="7006" y="2188"/>
                </a:cubicBezTo>
                <a:cubicBezTo>
                  <a:pt x="7316" y="2188"/>
                  <a:pt x="7588" y="1891"/>
                  <a:pt x="7496" y="1548"/>
                </a:cubicBezTo>
                <a:cubicBezTo>
                  <a:pt x="7457" y="1417"/>
                  <a:pt x="7369" y="1305"/>
                  <a:pt x="7251" y="1236"/>
                </a:cubicBezTo>
                <a:lnTo>
                  <a:pt x="5230" y="69"/>
                </a:lnTo>
                <a:cubicBezTo>
                  <a:pt x="5148" y="22"/>
                  <a:pt x="5061" y="0"/>
                  <a:pt x="4978" y="0"/>
                </a:cubicBezTo>
                <a:close/>
                <a:moveTo>
                  <a:pt x="5406" y="5791"/>
                </a:moveTo>
                <a:cubicBezTo>
                  <a:pt x="5137" y="5791"/>
                  <a:pt x="4920" y="6008"/>
                  <a:pt x="4918" y="6277"/>
                </a:cubicBezTo>
                <a:lnTo>
                  <a:pt x="4918" y="6921"/>
                </a:lnTo>
                <a:cubicBezTo>
                  <a:pt x="4918" y="7190"/>
                  <a:pt x="5137" y="7409"/>
                  <a:pt x="5406" y="7409"/>
                </a:cubicBezTo>
                <a:lnTo>
                  <a:pt x="5672" y="7409"/>
                </a:lnTo>
                <a:lnTo>
                  <a:pt x="5672" y="7934"/>
                </a:lnTo>
                <a:lnTo>
                  <a:pt x="5338" y="7934"/>
                </a:lnTo>
                <a:cubicBezTo>
                  <a:pt x="4893" y="7936"/>
                  <a:pt x="4531" y="8298"/>
                  <a:pt x="4529" y="8744"/>
                </a:cubicBezTo>
                <a:lnTo>
                  <a:pt x="4529" y="10505"/>
                </a:lnTo>
                <a:cubicBezTo>
                  <a:pt x="4531" y="10950"/>
                  <a:pt x="4893" y="11312"/>
                  <a:pt x="5338" y="11314"/>
                </a:cubicBezTo>
                <a:lnTo>
                  <a:pt x="8776" y="11314"/>
                </a:lnTo>
                <a:cubicBezTo>
                  <a:pt x="9223" y="11314"/>
                  <a:pt x="9585" y="10952"/>
                  <a:pt x="9585" y="10505"/>
                </a:cubicBezTo>
                <a:lnTo>
                  <a:pt x="9585" y="8744"/>
                </a:lnTo>
                <a:cubicBezTo>
                  <a:pt x="9585" y="8296"/>
                  <a:pt x="9223" y="7934"/>
                  <a:pt x="8776" y="7934"/>
                </a:cubicBezTo>
                <a:lnTo>
                  <a:pt x="8442" y="7934"/>
                </a:lnTo>
                <a:lnTo>
                  <a:pt x="8442" y="7409"/>
                </a:lnTo>
                <a:lnTo>
                  <a:pt x="8709" y="7409"/>
                </a:lnTo>
                <a:cubicBezTo>
                  <a:pt x="8978" y="7409"/>
                  <a:pt x="9196" y="7190"/>
                  <a:pt x="9196" y="6921"/>
                </a:cubicBezTo>
                <a:lnTo>
                  <a:pt x="9196" y="6277"/>
                </a:lnTo>
                <a:cubicBezTo>
                  <a:pt x="9196" y="6008"/>
                  <a:pt x="8978" y="5791"/>
                  <a:pt x="8709" y="57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25" name="Google Shape;925;p41"/>
          <p:cNvSpPr/>
          <p:nvPr/>
        </p:nvSpPr>
        <p:spPr>
          <a:xfrm>
            <a:off x="4391209" y="1903531"/>
            <a:ext cx="361580" cy="376836"/>
          </a:xfrm>
          <a:custGeom>
            <a:avLst/>
            <a:gdLst/>
            <a:ahLst/>
            <a:cxnLst/>
            <a:rect l="l" t="t" r="r" b="b"/>
            <a:pathLst>
              <a:path w="10855" h="11313" extrusionOk="0">
                <a:moveTo>
                  <a:pt x="9876" y="1051"/>
                </a:moveTo>
                <a:cubicBezTo>
                  <a:pt x="10020" y="1051"/>
                  <a:pt x="10164" y="1106"/>
                  <a:pt x="10274" y="1216"/>
                </a:cubicBezTo>
                <a:cubicBezTo>
                  <a:pt x="10493" y="1437"/>
                  <a:pt x="10493" y="1794"/>
                  <a:pt x="10274" y="2015"/>
                </a:cubicBezTo>
                <a:lnTo>
                  <a:pt x="9651" y="2637"/>
                </a:lnTo>
                <a:lnTo>
                  <a:pt x="8854" y="1840"/>
                </a:lnTo>
                <a:lnTo>
                  <a:pt x="9476" y="1216"/>
                </a:lnTo>
                <a:cubicBezTo>
                  <a:pt x="9587" y="1106"/>
                  <a:pt x="9731" y="1051"/>
                  <a:pt x="9876" y="1051"/>
                </a:cubicBezTo>
                <a:close/>
                <a:moveTo>
                  <a:pt x="4823" y="2260"/>
                </a:moveTo>
                <a:lnTo>
                  <a:pt x="4823" y="2858"/>
                </a:lnTo>
                <a:lnTo>
                  <a:pt x="1830" y="2858"/>
                </a:lnTo>
                <a:lnTo>
                  <a:pt x="1830" y="2260"/>
                </a:lnTo>
                <a:close/>
                <a:moveTo>
                  <a:pt x="8618" y="2074"/>
                </a:moveTo>
                <a:lnTo>
                  <a:pt x="9417" y="2871"/>
                </a:lnTo>
                <a:lnTo>
                  <a:pt x="8794" y="3496"/>
                </a:lnTo>
                <a:cubicBezTo>
                  <a:pt x="8684" y="3610"/>
                  <a:pt x="8536" y="3667"/>
                  <a:pt x="8388" y="3667"/>
                </a:cubicBezTo>
                <a:cubicBezTo>
                  <a:pt x="8244" y="3667"/>
                  <a:pt x="8099" y="3612"/>
                  <a:pt x="7989" y="3502"/>
                </a:cubicBezTo>
                <a:cubicBezTo>
                  <a:pt x="7765" y="3279"/>
                  <a:pt x="7768" y="2916"/>
                  <a:pt x="7996" y="2697"/>
                </a:cubicBezTo>
                <a:lnTo>
                  <a:pt x="8618" y="2074"/>
                </a:lnTo>
                <a:close/>
                <a:moveTo>
                  <a:pt x="9867" y="729"/>
                </a:moveTo>
                <a:cubicBezTo>
                  <a:pt x="9642" y="729"/>
                  <a:pt x="9417" y="813"/>
                  <a:pt x="9243" y="982"/>
                </a:cubicBezTo>
                <a:lnTo>
                  <a:pt x="7762" y="2461"/>
                </a:lnTo>
                <a:lnTo>
                  <a:pt x="7762" y="2463"/>
                </a:lnTo>
                <a:cubicBezTo>
                  <a:pt x="7411" y="2812"/>
                  <a:pt x="7411" y="3379"/>
                  <a:pt x="7762" y="3729"/>
                </a:cubicBezTo>
                <a:cubicBezTo>
                  <a:pt x="7936" y="3905"/>
                  <a:pt x="8166" y="3992"/>
                  <a:pt x="8395" y="3992"/>
                </a:cubicBezTo>
                <a:cubicBezTo>
                  <a:pt x="8624" y="3992"/>
                  <a:pt x="8854" y="3905"/>
                  <a:pt x="9028" y="3729"/>
                </a:cubicBezTo>
                <a:lnTo>
                  <a:pt x="10509" y="2248"/>
                </a:lnTo>
                <a:cubicBezTo>
                  <a:pt x="10850" y="1898"/>
                  <a:pt x="10847" y="1337"/>
                  <a:pt x="10499" y="990"/>
                </a:cubicBezTo>
                <a:cubicBezTo>
                  <a:pt x="10325" y="816"/>
                  <a:pt x="10096" y="729"/>
                  <a:pt x="9867" y="729"/>
                </a:cubicBezTo>
                <a:close/>
                <a:moveTo>
                  <a:pt x="9875" y="4299"/>
                </a:moveTo>
                <a:cubicBezTo>
                  <a:pt x="10019" y="4299"/>
                  <a:pt x="10163" y="4354"/>
                  <a:pt x="10274" y="4462"/>
                </a:cubicBezTo>
                <a:cubicBezTo>
                  <a:pt x="10495" y="4683"/>
                  <a:pt x="10495" y="5040"/>
                  <a:pt x="10274" y="5261"/>
                </a:cubicBezTo>
                <a:lnTo>
                  <a:pt x="9651" y="5884"/>
                </a:lnTo>
                <a:lnTo>
                  <a:pt x="8854" y="5087"/>
                </a:lnTo>
                <a:lnTo>
                  <a:pt x="9476" y="4462"/>
                </a:lnTo>
                <a:cubicBezTo>
                  <a:pt x="9587" y="4354"/>
                  <a:pt x="9731" y="4299"/>
                  <a:pt x="9875" y="4299"/>
                </a:cubicBezTo>
                <a:close/>
                <a:moveTo>
                  <a:pt x="1818" y="6070"/>
                </a:moveTo>
                <a:cubicBezTo>
                  <a:pt x="2027" y="6070"/>
                  <a:pt x="2195" y="6238"/>
                  <a:pt x="2195" y="6448"/>
                </a:cubicBezTo>
                <a:cubicBezTo>
                  <a:pt x="2195" y="6657"/>
                  <a:pt x="2027" y="6827"/>
                  <a:pt x="1818" y="6827"/>
                </a:cubicBezTo>
                <a:lnTo>
                  <a:pt x="1297" y="6827"/>
                </a:lnTo>
                <a:lnTo>
                  <a:pt x="1297" y="6070"/>
                </a:lnTo>
                <a:close/>
                <a:moveTo>
                  <a:pt x="8618" y="5321"/>
                </a:moveTo>
                <a:lnTo>
                  <a:pt x="9417" y="6119"/>
                </a:lnTo>
                <a:lnTo>
                  <a:pt x="8794" y="6742"/>
                </a:lnTo>
                <a:cubicBezTo>
                  <a:pt x="8684" y="6852"/>
                  <a:pt x="8539" y="6907"/>
                  <a:pt x="8395" y="6907"/>
                </a:cubicBezTo>
                <a:cubicBezTo>
                  <a:pt x="8250" y="6907"/>
                  <a:pt x="8106" y="6852"/>
                  <a:pt x="7996" y="6742"/>
                </a:cubicBezTo>
                <a:cubicBezTo>
                  <a:pt x="7776" y="6521"/>
                  <a:pt x="7776" y="6164"/>
                  <a:pt x="7996" y="5943"/>
                </a:cubicBezTo>
                <a:lnTo>
                  <a:pt x="8618" y="5321"/>
                </a:lnTo>
                <a:close/>
                <a:moveTo>
                  <a:pt x="9875" y="3968"/>
                </a:moveTo>
                <a:cubicBezTo>
                  <a:pt x="9638" y="3968"/>
                  <a:pt x="9411" y="4061"/>
                  <a:pt x="9243" y="4229"/>
                </a:cubicBezTo>
                <a:lnTo>
                  <a:pt x="7762" y="5710"/>
                </a:lnTo>
                <a:cubicBezTo>
                  <a:pt x="7411" y="6060"/>
                  <a:pt x="7411" y="6627"/>
                  <a:pt x="7762" y="6976"/>
                </a:cubicBezTo>
                <a:cubicBezTo>
                  <a:pt x="7937" y="7151"/>
                  <a:pt x="8166" y="7239"/>
                  <a:pt x="8396" y="7239"/>
                </a:cubicBezTo>
                <a:cubicBezTo>
                  <a:pt x="8625" y="7239"/>
                  <a:pt x="8854" y="7152"/>
                  <a:pt x="9028" y="6977"/>
                </a:cubicBezTo>
                <a:lnTo>
                  <a:pt x="10509" y="5497"/>
                </a:lnTo>
                <a:cubicBezTo>
                  <a:pt x="10764" y="5239"/>
                  <a:pt x="10840" y="4855"/>
                  <a:pt x="10703" y="4520"/>
                </a:cubicBezTo>
                <a:cubicBezTo>
                  <a:pt x="10563" y="4186"/>
                  <a:pt x="10237" y="3968"/>
                  <a:pt x="9875" y="3968"/>
                </a:cubicBezTo>
                <a:close/>
                <a:moveTo>
                  <a:pt x="3631" y="6433"/>
                </a:moveTo>
                <a:cubicBezTo>
                  <a:pt x="3540" y="6433"/>
                  <a:pt x="3465" y="6507"/>
                  <a:pt x="3465" y="6598"/>
                </a:cubicBezTo>
                <a:lnTo>
                  <a:pt x="3465" y="6825"/>
                </a:lnTo>
                <a:lnTo>
                  <a:pt x="3239" y="6825"/>
                </a:lnTo>
                <a:cubicBezTo>
                  <a:pt x="3148" y="6825"/>
                  <a:pt x="3073" y="6899"/>
                  <a:pt x="3073" y="6992"/>
                </a:cubicBezTo>
                <a:cubicBezTo>
                  <a:pt x="3073" y="7083"/>
                  <a:pt x="3148" y="7157"/>
                  <a:pt x="3239" y="7157"/>
                </a:cubicBezTo>
                <a:lnTo>
                  <a:pt x="3465" y="7157"/>
                </a:lnTo>
                <a:lnTo>
                  <a:pt x="3465" y="7384"/>
                </a:lnTo>
                <a:cubicBezTo>
                  <a:pt x="3465" y="7475"/>
                  <a:pt x="3540" y="7549"/>
                  <a:pt x="3631" y="7549"/>
                </a:cubicBezTo>
                <a:cubicBezTo>
                  <a:pt x="3723" y="7549"/>
                  <a:pt x="3796" y="7475"/>
                  <a:pt x="3796" y="7384"/>
                </a:cubicBezTo>
                <a:lnTo>
                  <a:pt x="3796" y="7157"/>
                </a:lnTo>
                <a:lnTo>
                  <a:pt x="4024" y="7157"/>
                </a:lnTo>
                <a:cubicBezTo>
                  <a:pt x="4115" y="7157"/>
                  <a:pt x="4189" y="7083"/>
                  <a:pt x="4189" y="6992"/>
                </a:cubicBezTo>
                <a:cubicBezTo>
                  <a:pt x="4189" y="6899"/>
                  <a:pt x="4115" y="6825"/>
                  <a:pt x="4024" y="6825"/>
                </a:cubicBezTo>
                <a:lnTo>
                  <a:pt x="3796" y="6825"/>
                </a:lnTo>
                <a:lnTo>
                  <a:pt x="3796" y="6598"/>
                </a:lnTo>
                <a:cubicBezTo>
                  <a:pt x="3796" y="6507"/>
                  <a:pt x="3723" y="6433"/>
                  <a:pt x="3631" y="6433"/>
                </a:cubicBezTo>
                <a:close/>
                <a:moveTo>
                  <a:pt x="1938" y="7157"/>
                </a:moveTo>
                <a:cubicBezTo>
                  <a:pt x="2357" y="7158"/>
                  <a:pt x="2567" y="7664"/>
                  <a:pt x="2271" y="7962"/>
                </a:cubicBezTo>
                <a:lnTo>
                  <a:pt x="2271" y="7960"/>
                </a:lnTo>
                <a:cubicBezTo>
                  <a:pt x="2184" y="8049"/>
                  <a:pt x="2066" y="8098"/>
                  <a:pt x="1944" y="8098"/>
                </a:cubicBezTo>
                <a:cubicBezTo>
                  <a:pt x="1942" y="8098"/>
                  <a:pt x="1940" y="8098"/>
                  <a:pt x="1938" y="8098"/>
                </a:cubicBezTo>
                <a:cubicBezTo>
                  <a:pt x="1858" y="8098"/>
                  <a:pt x="1877" y="8100"/>
                  <a:pt x="1651" y="8100"/>
                </a:cubicBezTo>
                <a:lnTo>
                  <a:pt x="1297" y="8101"/>
                </a:lnTo>
                <a:lnTo>
                  <a:pt x="1297" y="7157"/>
                </a:lnTo>
                <a:close/>
                <a:moveTo>
                  <a:pt x="1129" y="5737"/>
                </a:moveTo>
                <a:cubicBezTo>
                  <a:pt x="1038" y="5737"/>
                  <a:pt x="964" y="5812"/>
                  <a:pt x="964" y="5903"/>
                </a:cubicBezTo>
                <a:lnTo>
                  <a:pt x="964" y="8268"/>
                </a:lnTo>
                <a:cubicBezTo>
                  <a:pt x="964" y="8359"/>
                  <a:pt x="1038" y="8433"/>
                  <a:pt x="1129" y="8433"/>
                </a:cubicBezTo>
                <a:lnTo>
                  <a:pt x="1650" y="8431"/>
                </a:lnTo>
                <a:lnTo>
                  <a:pt x="1938" y="8431"/>
                </a:lnTo>
                <a:cubicBezTo>
                  <a:pt x="2381" y="8431"/>
                  <a:pt x="2740" y="8071"/>
                  <a:pt x="2740" y="7629"/>
                </a:cubicBezTo>
                <a:cubicBezTo>
                  <a:pt x="2740" y="7416"/>
                  <a:pt x="2655" y="7211"/>
                  <a:pt x="2504" y="7061"/>
                </a:cubicBezTo>
                <a:cubicBezTo>
                  <a:pt x="2453" y="7011"/>
                  <a:pt x="2397" y="6968"/>
                  <a:pt x="2335" y="6933"/>
                </a:cubicBezTo>
                <a:cubicBezTo>
                  <a:pt x="2528" y="6726"/>
                  <a:pt x="2581" y="6424"/>
                  <a:pt x="2469" y="6164"/>
                </a:cubicBezTo>
                <a:cubicBezTo>
                  <a:pt x="2356" y="5905"/>
                  <a:pt x="2099" y="5737"/>
                  <a:pt x="1818" y="5737"/>
                </a:cubicBezTo>
                <a:close/>
                <a:moveTo>
                  <a:pt x="9875" y="7547"/>
                </a:moveTo>
                <a:cubicBezTo>
                  <a:pt x="10019" y="7547"/>
                  <a:pt x="10163" y="7602"/>
                  <a:pt x="10274" y="7711"/>
                </a:cubicBezTo>
                <a:cubicBezTo>
                  <a:pt x="10493" y="7932"/>
                  <a:pt x="10493" y="8287"/>
                  <a:pt x="10274" y="8508"/>
                </a:cubicBezTo>
                <a:lnTo>
                  <a:pt x="9651" y="9131"/>
                </a:lnTo>
                <a:lnTo>
                  <a:pt x="8854" y="8333"/>
                </a:lnTo>
                <a:lnTo>
                  <a:pt x="9476" y="7711"/>
                </a:lnTo>
                <a:cubicBezTo>
                  <a:pt x="9587" y="7602"/>
                  <a:pt x="9731" y="7547"/>
                  <a:pt x="9875" y="7547"/>
                </a:cubicBezTo>
                <a:close/>
                <a:moveTo>
                  <a:pt x="4174" y="4863"/>
                </a:moveTo>
                <a:cubicBezTo>
                  <a:pt x="4531" y="4863"/>
                  <a:pt x="4821" y="5152"/>
                  <a:pt x="4823" y="5509"/>
                </a:cubicBezTo>
                <a:lnTo>
                  <a:pt x="4823" y="8660"/>
                </a:lnTo>
                <a:cubicBezTo>
                  <a:pt x="4821" y="9017"/>
                  <a:pt x="4531" y="9307"/>
                  <a:pt x="4174" y="9308"/>
                </a:cubicBezTo>
                <a:lnTo>
                  <a:pt x="332" y="9308"/>
                </a:lnTo>
                <a:lnTo>
                  <a:pt x="332" y="4863"/>
                </a:lnTo>
                <a:close/>
                <a:moveTo>
                  <a:pt x="8618" y="8567"/>
                </a:moveTo>
                <a:lnTo>
                  <a:pt x="9417" y="9366"/>
                </a:lnTo>
                <a:lnTo>
                  <a:pt x="8794" y="9989"/>
                </a:lnTo>
                <a:cubicBezTo>
                  <a:pt x="8684" y="10099"/>
                  <a:pt x="8539" y="10155"/>
                  <a:pt x="8395" y="10155"/>
                </a:cubicBezTo>
                <a:cubicBezTo>
                  <a:pt x="8250" y="10155"/>
                  <a:pt x="8106" y="10099"/>
                  <a:pt x="7996" y="9989"/>
                </a:cubicBezTo>
                <a:cubicBezTo>
                  <a:pt x="7776" y="9769"/>
                  <a:pt x="7776" y="9411"/>
                  <a:pt x="7996" y="9192"/>
                </a:cubicBezTo>
                <a:lnTo>
                  <a:pt x="8618" y="8567"/>
                </a:lnTo>
                <a:close/>
                <a:moveTo>
                  <a:pt x="9872" y="7217"/>
                </a:moveTo>
                <a:cubicBezTo>
                  <a:pt x="9644" y="7217"/>
                  <a:pt x="9417" y="7303"/>
                  <a:pt x="9243" y="7475"/>
                </a:cubicBezTo>
                <a:lnTo>
                  <a:pt x="7762" y="8956"/>
                </a:lnTo>
                <a:lnTo>
                  <a:pt x="7762" y="8958"/>
                </a:lnTo>
                <a:cubicBezTo>
                  <a:pt x="7413" y="9307"/>
                  <a:pt x="7414" y="9874"/>
                  <a:pt x="7763" y="10223"/>
                </a:cubicBezTo>
                <a:cubicBezTo>
                  <a:pt x="7938" y="10397"/>
                  <a:pt x="8167" y="10484"/>
                  <a:pt x="8397" y="10484"/>
                </a:cubicBezTo>
                <a:cubicBezTo>
                  <a:pt x="8625" y="10484"/>
                  <a:pt x="8854" y="10398"/>
                  <a:pt x="9028" y="10224"/>
                </a:cubicBezTo>
                <a:lnTo>
                  <a:pt x="10509" y="8743"/>
                </a:lnTo>
                <a:cubicBezTo>
                  <a:pt x="10855" y="8393"/>
                  <a:pt x="10853" y="7828"/>
                  <a:pt x="10506" y="7480"/>
                </a:cubicBezTo>
                <a:cubicBezTo>
                  <a:pt x="10330" y="7305"/>
                  <a:pt x="10101" y="7217"/>
                  <a:pt x="9872" y="7217"/>
                </a:cubicBezTo>
                <a:close/>
                <a:moveTo>
                  <a:pt x="1862" y="1"/>
                </a:moveTo>
                <a:cubicBezTo>
                  <a:pt x="1451" y="1"/>
                  <a:pt x="1118" y="335"/>
                  <a:pt x="1116" y="747"/>
                </a:cubicBezTo>
                <a:lnTo>
                  <a:pt x="1116" y="1069"/>
                </a:lnTo>
                <a:lnTo>
                  <a:pt x="1014" y="1069"/>
                </a:lnTo>
                <a:cubicBezTo>
                  <a:pt x="691" y="1075"/>
                  <a:pt x="430" y="1339"/>
                  <a:pt x="430" y="1664"/>
                </a:cubicBezTo>
                <a:cubicBezTo>
                  <a:pt x="430" y="1989"/>
                  <a:pt x="691" y="2253"/>
                  <a:pt x="1014" y="2260"/>
                </a:cubicBezTo>
                <a:lnTo>
                  <a:pt x="1499" y="2260"/>
                </a:lnTo>
                <a:lnTo>
                  <a:pt x="1499" y="2858"/>
                </a:lnTo>
                <a:lnTo>
                  <a:pt x="863" y="2858"/>
                </a:lnTo>
                <a:cubicBezTo>
                  <a:pt x="388" y="2860"/>
                  <a:pt x="2" y="3244"/>
                  <a:pt x="1" y="3721"/>
                </a:cubicBezTo>
                <a:lnTo>
                  <a:pt x="1" y="10450"/>
                </a:lnTo>
                <a:cubicBezTo>
                  <a:pt x="2" y="10925"/>
                  <a:pt x="388" y="11311"/>
                  <a:pt x="863" y="11313"/>
                </a:cubicBezTo>
                <a:lnTo>
                  <a:pt x="5789" y="11313"/>
                </a:lnTo>
                <a:cubicBezTo>
                  <a:pt x="6265" y="11311"/>
                  <a:pt x="6651" y="10925"/>
                  <a:pt x="6652" y="10450"/>
                </a:cubicBezTo>
                <a:lnTo>
                  <a:pt x="6652" y="7461"/>
                </a:lnTo>
                <a:cubicBezTo>
                  <a:pt x="6656" y="7367"/>
                  <a:pt x="6580" y="7290"/>
                  <a:pt x="6486" y="7290"/>
                </a:cubicBezTo>
                <a:cubicBezTo>
                  <a:pt x="6393" y="7290"/>
                  <a:pt x="6318" y="7367"/>
                  <a:pt x="6321" y="7461"/>
                </a:cubicBezTo>
                <a:lnTo>
                  <a:pt x="6321" y="10450"/>
                </a:lnTo>
                <a:cubicBezTo>
                  <a:pt x="6319" y="10743"/>
                  <a:pt x="6082" y="10980"/>
                  <a:pt x="5789" y="10981"/>
                </a:cubicBezTo>
                <a:lnTo>
                  <a:pt x="863" y="10981"/>
                </a:lnTo>
                <a:cubicBezTo>
                  <a:pt x="571" y="10981"/>
                  <a:pt x="334" y="10743"/>
                  <a:pt x="332" y="10450"/>
                </a:cubicBezTo>
                <a:lnTo>
                  <a:pt x="332" y="9640"/>
                </a:lnTo>
                <a:lnTo>
                  <a:pt x="4174" y="9640"/>
                </a:lnTo>
                <a:cubicBezTo>
                  <a:pt x="4714" y="9638"/>
                  <a:pt x="5152" y="9201"/>
                  <a:pt x="5154" y="8662"/>
                </a:cubicBezTo>
                <a:lnTo>
                  <a:pt x="5154" y="5509"/>
                </a:lnTo>
                <a:cubicBezTo>
                  <a:pt x="5152" y="4970"/>
                  <a:pt x="4714" y="4533"/>
                  <a:pt x="4174" y="4531"/>
                </a:cubicBezTo>
                <a:lnTo>
                  <a:pt x="332" y="4531"/>
                </a:lnTo>
                <a:lnTo>
                  <a:pt x="332" y="3721"/>
                </a:lnTo>
                <a:cubicBezTo>
                  <a:pt x="334" y="3428"/>
                  <a:pt x="571" y="3191"/>
                  <a:pt x="863" y="3190"/>
                </a:cubicBezTo>
                <a:lnTo>
                  <a:pt x="5789" y="3190"/>
                </a:lnTo>
                <a:cubicBezTo>
                  <a:pt x="6082" y="3191"/>
                  <a:pt x="6319" y="3428"/>
                  <a:pt x="6323" y="3721"/>
                </a:cubicBezTo>
                <a:lnTo>
                  <a:pt x="6323" y="6710"/>
                </a:lnTo>
                <a:cubicBezTo>
                  <a:pt x="6318" y="6803"/>
                  <a:pt x="6393" y="6881"/>
                  <a:pt x="6487" y="6881"/>
                </a:cubicBezTo>
                <a:cubicBezTo>
                  <a:pt x="6582" y="6881"/>
                  <a:pt x="6656" y="6803"/>
                  <a:pt x="6652" y="6710"/>
                </a:cubicBezTo>
                <a:lnTo>
                  <a:pt x="6652" y="3721"/>
                </a:lnTo>
                <a:cubicBezTo>
                  <a:pt x="6651" y="3246"/>
                  <a:pt x="6267" y="2860"/>
                  <a:pt x="5789" y="2858"/>
                </a:cubicBezTo>
                <a:lnTo>
                  <a:pt x="5154" y="2858"/>
                </a:lnTo>
                <a:lnTo>
                  <a:pt x="5154" y="2260"/>
                </a:lnTo>
                <a:lnTo>
                  <a:pt x="5639" y="2260"/>
                </a:lnTo>
                <a:cubicBezTo>
                  <a:pt x="5967" y="2260"/>
                  <a:pt x="6235" y="1994"/>
                  <a:pt x="6235" y="1664"/>
                </a:cubicBezTo>
                <a:cubicBezTo>
                  <a:pt x="6235" y="1336"/>
                  <a:pt x="5967" y="1070"/>
                  <a:pt x="5639" y="1070"/>
                </a:cubicBezTo>
                <a:lnTo>
                  <a:pt x="5537" y="1070"/>
                </a:lnTo>
                <a:lnTo>
                  <a:pt x="5537" y="747"/>
                </a:lnTo>
                <a:cubicBezTo>
                  <a:pt x="5535" y="335"/>
                  <a:pt x="5202" y="1"/>
                  <a:pt x="4789" y="1"/>
                </a:cubicBezTo>
                <a:lnTo>
                  <a:pt x="4467" y="1"/>
                </a:lnTo>
                <a:cubicBezTo>
                  <a:pt x="4376" y="1"/>
                  <a:pt x="4302" y="74"/>
                  <a:pt x="4302" y="166"/>
                </a:cubicBezTo>
                <a:cubicBezTo>
                  <a:pt x="4302" y="257"/>
                  <a:pt x="4376" y="332"/>
                  <a:pt x="4467" y="332"/>
                </a:cubicBezTo>
                <a:lnTo>
                  <a:pt x="4789" y="332"/>
                </a:lnTo>
                <a:cubicBezTo>
                  <a:pt x="5018" y="332"/>
                  <a:pt x="5204" y="518"/>
                  <a:pt x="5205" y="747"/>
                </a:cubicBezTo>
                <a:lnTo>
                  <a:pt x="5205" y="1235"/>
                </a:lnTo>
                <a:cubicBezTo>
                  <a:pt x="5205" y="1326"/>
                  <a:pt x="5279" y="1400"/>
                  <a:pt x="5370" y="1400"/>
                </a:cubicBezTo>
                <a:lnTo>
                  <a:pt x="5637" y="1400"/>
                </a:lnTo>
                <a:cubicBezTo>
                  <a:pt x="5783" y="1400"/>
                  <a:pt x="5902" y="1518"/>
                  <a:pt x="5902" y="1664"/>
                </a:cubicBezTo>
                <a:cubicBezTo>
                  <a:pt x="5902" y="1810"/>
                  <a:pt x="5783" y="1928"/>
                  <a:pt x="5637" y="1928"/>
                </a:cubicBezTo>
                <a:lnTo>
                  <a:pt x="1016" y="1928"/>
                </a:lnTo>
                <a:cubicBezTo>
                  <a:pt x="868" y="1928"/>
                  <a:pt x="751" y="1810"/>
                  <a:pt x="751" y="1664"/>
                </a:cubicBezTo>
                <a:cubicBezTo>
                  <a:pt x="751" y="1518"/>
                  <a:pt x="868" y="1400"/>
                  <a:pt x="1016" y="1400"/>
                </a:cubicBezTo>
                <a:lnTo>
                  <a:pt x="1281" y="1400"/>
                </a:lnTo>
                <a:cubicBezTo>
                  <a:pt x="1373" y="1400"/>
                  <a:pt x="1448" y="1326"/>
                  <a:pt x="1448" y="1235"/>
                </a:cubicBezTo>
                <a:lnTo>
                  <a:pt x="1448" y="747"/>
                </a:lnTo>
                <a:cubicBezTo>
                  <a:pt x="1448" y="518"/>
                  <a:pt x="1634" y="332"/>
                  <a:pt x="1862" y="332"/>
                </a:cubicBezTo>
                <a:lnTo>
                  <a:pt x="3718" y="332"/>
                </a:lnTo>
                <a:cubicBezTo>
                  <a:pt x="3809" y="331"/>
                  <a:pt x="3883" y="257"/>
                  <a:pt x="3883" y="166"/>
                </a:cubicBezTo>
                <a:cubicBezTo>
                  <a:pt x="3883" y="74"/>
                  <a:pt x="3809" y="1"/>
                  <a:pt x="371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26" name="Google Shape;926;p41"/>
          <p:cNvSpPr/>
          <p:nvPr/>
        </p:nvSpPr>
        <p:spPr>
          <a:xfrm>
            <a:off x="1851020" y="1908677"/>
            <a:ext cx="379168" cy="366543"/>
          </a:xfrm>
          <a:custGeom>
            <a:avLst/>
            <a:gdLst/>
            <a:ahLst/>
            <a:cxnLst/>
            <a:rect l="l" t="t" r="r" b="b"/>
            <a:pathLst>
              <a:path w="11383" h="11004" extrusionOk="0">
                <a:moveTo>
                  <a:pt x="10695" y="3383"/>
                </a:moveTo>
                <a:cubicBezTo>
                  <a:pt x="10871" y="3383"/>
                  <a:pt x="11013" y="3525"/>
                  <a:pt x="11013" y="3701"/>
                </a:cubicBezTo>
                <a:cubicBezTo>
                  <a:pt x="11013" y="3878"/>
                  <a:pt x="10871" y="4020"/>
                  <a:pt x="10695" y="4020"/>
                </a:cubicBezTo>
                <a:lnTo>
                  <a:pt x="9867" y="4020"/>
                </a:lnTo>
                <a:cubicBezTo>
                  <a:pt x="9776" y="4020"/>
                  <a:pt x="9700" y="4095"/>
                  <a:pt x="9700" y="4187"/>
                </a:cubicBezTo>
                <a:cubicBezTo>
                  <a:pt x="9700" y="4278"/>
                  <a:pt x="9776" y="4351"/>
                  <a:pt x="9867" y="4351"/>
                </a:cubicBezTo>
                <a:lnTo>
                  <a:pt x="10530" y="4351"/>
                </a:lnTo>
                <a:lnTo>
                  <a:pt x="10530" y="8407"/>
                </a:lnTo>
                <a:lnTo>
                  <a:pt x="8455" y="8407"/>
                </a:lnTo>
                <a:lnTo>
                  <a:pt x="8455" y="4351"/>
                </a:lnTo>
                <a:lnTo>
                  <a:pt x="9118" y="4351"/>
                </a:lnTo>
                <a:cubicBezTo>
                  <a:pt x="9209" y="4351"/>
                  <a:pt x="9283" y="4278"/>
                  <a:pt x="9283" y="4187"/>
                </a:cubicBezTo>
                <a:cubicBezTo>
                  <a:pt x="9283" y="4095"/>
                  <a:pt x="9209" y="4020"/>
                  <a:pt x="9118" y="4020"/>
                </a:cubicBezTo>
                <a:lnTo>
                  <a:pt x="8290" y="4020"/>
                </a:lnTo>
                <a:cubicBezTo>
                  <a:pt x="8205" y="4020"/>
                  <a:pt x="8123" y="3986"/>
                  <a:pt x="8064" y="3927"/>
                </a:cubicBezTo>
                <a:cubicBezTo>
                  <a:pt x="7939" y="3802"/>
                  <a:pt x="7939" y="3601"/>
                  <a:pt x="8064" y="3477"/>
                </a:cubicBezTo>
                <a:cubicBezTo>
                  <a:pt x="8123" y="3417"/>
                  <a:pt x="8205" y="3383"/>
                  <a:pt x="8290" y="3383"/>
                </a:cubicBezTo>
                <a:close/>
                <a:moveTo>
                  <a:pt x="3990" y="8509"/>
                </a:moveTo>
                <a:cubicBezTo>
                  <a:pt x="4731" y="8509"/>
                  <a:pt x="5483" y="8718"/>
                  <a:pt x="6154" y="9159"/>
                </a:cubicBezTo>
                <a:cubicBezTo>
                  <a:pt x="6729" y="9538"/>
                  <a:pt x="7195" y="10059"/>
                  <a:pt x="7507" y="10672"/>
                </a:cubicBezTo>
                <a:lnTo>
                  <a:pt x="460" y="10672"/>
                </a:lnTo>
                <a:cubicBezTo>
                  <a:pt x="1163" y="9288"/>
                  <a:pt x="2557" y="8509"/>
                  <a:pt x="3990" y="8509"/>
                </a:cubicBezTo>
                <a:close/>
                <a:moveTo>
                  <a:pt x="10531" y="8736"/>
                </a:moveTo>
                <a:lnTo>
                  <a:pt x="10531" y="9634"/>
                </a:lnTo>
                <a:cubicBezTo>
                  <a:pt x="10528" y="10206"/>
                  <a:pt x="10065" y="10670"/>
                  <a:pt x="9492" y="10672"/>
                </a:cubicBezTo>
                <a:cubicBezTo>
                  <a:pt x="8921" y="10669"/>
                  <a:pt x="8458" y="10206"/>
                  <a:pt x="8455" y="9634"/>
                </a:cubicBezTo>
                <a:lnTo>
                  <a:pt x="8455" y="8736"/>
                </a:lnTo>
                <a:close/>
                <a:moveTo>
                  <a:pt x="3983" y="0"/>
                </a:moveTo>
                <a:cubicBezTo>
                  <a:pt x="3724" y="0"/>
                  <a:pt x="3269" y="340"/>
                  <a:pt x="2944" y="869"/>
                </a:cubicBezTo>
                <a:cubicBezTo>
                  <a:pt x="2711" y="1250"/>
                  <a:pt x="2533" y="1734"/>
                  <a:pt x="2533" y="2262"/>
                </a:cubicBezTo>
                <a:cubicBezTo>
                  <a:pt x="2533" y="2789"/>
                  <a:pt x="2711" y="3272"/>
                  <a:pt x="2944" y="3655"/>
                </a:cubicBezTo>
                <a:cubicBezTo>
                  <a:pt x="3207" y="4084"/>
                  <a:pt x="3556" y="4388"/>
                  <a:pt x="3819" y="4488"/>
                </a:cubicBezTo>
                <a:lnTo>
                  <a:pt x="3819" y="6436"/>
                </a:lnTo>
                <a:lnTo>
                  <a:pt x="3497" y="6114"/>
                </a:lnTo>
                <a:cubicBezTo>
                  <a:pt x="3550" y="5973"/>
                  <a:pt x="3570" y="5770"/>
                  <a:pt x="3545" y="5547"/>
                </a:cubicBezTo>
                <a:cubicBezTo>
                  <a:pt x="3513" y="5274"/>
                  <a:pt x="3423" y="5011"/>
                  <a:pt x="3284" y="4774"/>
                </a:cubicBezTo>
                <a:cubicBezTo>
                  <a:pt x="3253" y="4722"/>
                  <a:pt x="3198" y="4693"/>
                  <a:pt x="3142" y="4693"/>
                </a:cubicBezTo>
                <a:cubicBezTo>
                  <a:pt x="3114" y="4693"/>
                  <a:pt x="3085" y="4701"/>
                  <a:pt x="3058" y="4716"/>
                </a:cubicBezTo>
                <a:cubicBezTo>
                  <a:pt x="2980" y="4763"/>
                  <a:pt x="2954" y="4865"/>
                  <a:pt x="3001" y="4944"/>
                </a:cubicBezTo>
                <a:cubicBezTo>
                  <a:pt x="3116" y="5139"/>
                  <a:pt x="3189" y="5357"/>
                  <a:pt x="3217" y="5584"/>
                </a:cubicBezTo>
                <a:cubicBezTo>
                  <a:pt x="3226" y="5671"/>
                  <a:pt x="3229" y="5757"/>
                  <a:pt x="3225" y="5843"/>
                </a:cubicBezTo>
                <a:lnTo>
                  <a:pt x="2427" y="5046"/>
                </a:lnTo>
                <a:cubicBezTo>
                  <a:pt x="2395" y="5012"/>
                  <a:pt x="2351" y="4995"/>
                  <a:pt x="2307" y="4995"/>
                </a:cubicBezTo>
                <a:cubicBezTo>
                  <a:pt x="2265" y="4995"/>
                  <a:pt x="2223" y="5011"/>
                  <a:pt x="2190" y="5043"/>
                </a:cubicBezTo>
                <a:cubicBezTo>
                  <a:pt x="2125" y="5109"/>
                  <a:pt x="2126" y="5218"/>
                  <a:pt x="2194" y="5282"/>
                </a:cubicBezTo>
                <a:lnTo>
                  <a:pt x="2994" y="6082"/>
                </a:lnTo>
                <a:cubicBezTo>
                  <a:pt x="2972" y="6083"/>
                  <a:pt x="2950" y="6083"/>
                  <a:pt x="2929" y="6083"/>
                </a:cubicBezTo>
                <a:cubicBezTo>
                  <a:pt x="2798" y="6083"/>
                  <a:pt x="2667" y="6067"/>
                  <a:pt x="2539" y="6036"/>
                </a:cubicBezTo>
                <a:cubicBezTo>
                  <a:pt x="2296" y="5976"/>
                  <a:pt x="2034" y="5855"/>
                  <a:pt x="1827" y="5647"/>
                </a:cubicBezTo>
                <a:cubicBezTo>
                  <a:pt x="1621" y="5438"/>
                  <a:pt x="1497" y="5179"/>
                  <a:pt x="1440" y="4934"/>
                </a:cubicBezTo>
                <a:cubicBezTo>
                  <a:pt x="1366" y="4627"/>
                  <a:pt x="1380" y="4366"/>
                  <a:pt x="1448" y="4300"/>
                </a:cubicBezTo>
                <a:cubicBezTo>
                  <a:pt x="1481" y="4267"/>
                  <a:pt x="1575" y="4247"/>
                  <a:pt x="1704" y="4247"/>
                </a:cubicBezTo>
                <a:cubicBezTo>
                  <a:pt x="1761" y="4247"/>
                  <a:pt x="1823" y="4251"/>
                  <a:pt x="1891" y="4259"/>
                </a:cubicBezTo>
                <a:cubicBezTo>
                  <a:pt x="2117" y="4284"/>
                  <a:pt x="2335" y="4358"/>
                  <a:pt x="2531" y="4473"/>
                </a:cubicBezTo>
                <a:cubicBezTo>
                  <a:pt x="2559" y="4491"/>
                  <a:pt x="2590" y="4499"/>
                  <a:pt x="2620" y="4499"/>
                </a:cubicBezTo>
                <a:cubicBezTo>
                  <a:pt x="2675" y="4499"/>
                  <a:pt x="2729" y="4471"/>
                  <a:pt x="2760" y="4419"/>
                </a:cubicBezTo>
                <a:cubicBezTo>
                  <a:pt x="2808" y="4339"/>
                  <a:pt x="2781" y="4236"/>
                  <a:pt x="2701" y="4191"/>
                </a:cubicBezTo>
                <a:cubicBezTo>
                  <a:pt x="2464" y="4050"/>
                  <a:pt x="2202" y="3961"/>
                  <a:pt x="1928" y="3929"/>
                </a:cubicBezTo>
                <a:cubicBezTo>
                  <a:pt x="1864" y="3922"/>
                  <a:pt x="1802" y="3918"/>
                  <a:pt x="1743" y="3918"/>
                </a:cubicBezTo>
                <a:cubicBezTo>
                  <a:pt x="1502" y="3918"/>
                  <a:pt x="1304" y="3975"/>
                  <a:pt x="1214" y="4065"/>
                </a:cubicBezTo>
                <a:cubicBezTo>
                  <a:pt x="1081" y="4199"/>
                  <a:pt x="1019" y="4593"/>
                  <a:pt x="1119" y="5011"/>
                </a:cubicBezTo>
                <a:cubicBezTo>
                  <a:pt x="1190" y="5307"/>
                  <a:pt x="1339" y="5627"/>
                  <a:pt x="1593" y="5882"/>
                </a:cubicBezTo>
                <a:cubicBezTo>
                  <a:pt x="1848" y="6136"/>
                  <a:pt x="2168" y="6284"/>
                  <a:pt x="2464" y="6356"/>
                </a:cubicBezTo>
                <a:cubicBezTo>
                  <a:pt x="2607" y="6390"/>
                  <a:pt x="2747" y="6406"/>
                  <a:pt x="2875" y="6406"/>
                </a:cubicBezTo>
                <a:cubicBezTo>
                  <a:pt x="3026" y="6406"/>
                  <a:pt x="3160" y="6384"/>
                  <a:pt x="3261" y="6348"/>
                </a:cubicBezTo>
                <a:lnTo>
                  <a:pt x="3819" y="6905"/>
                </a:lnTo>
                <a:lnTo>
                  <a:pt x="3819" y="8182"/>
                </a:lnTo>
                <a:cubicBezTo>
                  <a:pt x="2168" y="8248"/>
                  <a:pt x="702" y="9255"/>
                  <a:pt x="47" y="10771"/>
                </a:cubicBezTo>
                <a:cubicBezTo>
                  <a:pt x="0" y="10882"/>
                  <a:pt x="80" y="11003"/>
                  <a:pt x="201" y="11003"/>
                </a:cubicBezTo>
                <a:lnTo>
                  <a:pt x="7768" y="11003"/>
                </a:lnTo>
                <a:cubicBezTo>
                  <a:pt x="7891" y="11002"/>
                  <a:pt x="7971" y="10874"/>
                  <a:pt x="7917" y="10765"/>
                </a:cubicBezTo>
                <a:cubicBezTo>
                  <a:pt x="7262" y="9252"/>
                  <a:pt x="5797" y="8248"/>
                  <a:pt x="4150" y="8182"/>
                </a:cubicBezTo>
                <a:lnTo>
                  <a:pt x="4150" y="8032"/>
                </a:lnTo>
                <a:lnTo>
                  <a:pt x="4705" y="7475"/>
                </a:lnTo>
                <a:cubicBezTo>
                  <a:pt x="4805" y="7512"/>
                  <a:pt x="4937" y="7534"/>
                  <a:pt x="5085" y="7534"/>
                </a:cubicBezTo>
                <a:cubicBezTo>
                  <a:pt x="5145" y="7534"/>
                  <a:pt x="5209" y="7531"/>
                  <a:pt x="5274" y="7523"/>
                </a:cubicBezTo>
                <a:cubicBezTo>
                  <a:pt x="5546" y="7491"/>
                  <a:pt x="5810" y="7403"/>
                  <a:pt x="6045" y="7263"/>
                </a:cubicBezTo>
                <a:cubicBezTo>
                  <a:pt x="6122" y="7215"/>
                  <a:pt x="6148" y="7115"/>
                  <a:pt x="6101" y="7038"/>
                </a:cubicBezTo>
                <a:cubicBezTo>
                  <a:pt x="6071" y="6987"/>
                  <a:pt x="6015" y="6957"/>
                  <a:pt x="5959" y="6957"/>
                </a:cubicBezTo>
                <a:cubicBezTo>
                  <a:pt x="5931" y="6957"/>
                  <a:pt x="5903" y="6965"/>
                  <a:pt x="5877" y="6980"/>
                </a:cubicBezTo>
                <a:cubicBezTo>
                  <a:pt x="5680" y="7095"/>
                  <a:pt x="5463" y="7169"/>
                  <a:pt x="5237" y="7195"/>
                </a:cubicBezTo>
                <a:cubicBezTo>
                  <a:pt x="5176" y="7203"/>
                  <a:pt x="5115" y="7206"/>
                  <a:pt x="5054" y="7206"/>
                </a:cubicBezTo>
                <a:cubicBezTo>
                  <a:pt x="5028" y="7206"/>
                  <a:pt x="5002" y="7206"/>
                  <a:pt x="4976" y="7204"/>
                </a:cubicBezTo>
                <a:lnTo>
                  <a:pt x="5773" y="6407"/>
                </a:lnTo>
                <a:cubicBezTo>
                  <a:pt x="5839" y="6341"/>
                  <a:pt x="5839" y="6237"/>
                  <a:pt x="5773" y="6172"/>
                </a:cubicBezTo>
                <a:cubicBezTo>
                  <a:pt x="5741" y="6140"/>
                  <a:pt x="5699" y="6124"/>
                  <a:pt x="5657" y="6124"/>
                </a:cubicBezTo>
                <a:cubicBezTo>
                  <a:pt x="5614" y="6124"/>
                  <a:pt x="5571" y="6140"/>
                  <a:pt x="5538" y="6173"/>
                </a:cubicBezTo>
                <a:lnTo>
                  <a:pt x="4741" y="6971"/>
                </a:lnTo>
                <a:cubicBezTo>
                  <a:pt x="4736" y="6862"/>
                  <a:pt x="4742" y="6751"/>
                  <a:pt x="4762" y="6644"/>
                </a:cubicBezTo>
                <a:cubicBezTo>
                  <a:pt x="4805" y="6367"/>
                  <a:pt x="4930" y="6050"/>
                  <a:pt x="5173" y="5807"/>
                </a:cubicBezTo>
                <a:cubicBezTo>
                  <a:pt x="5379" y="5599"/>
                  <a:pt x="5642" y="5477"/>
                  <a:pt x="5885" y="5419"/>
                </a:cubicBezTo>
                <a:cubicBezTo>
                  <a:pt x="6028" y="5385"/>
                  <a:pt x="6160" y="5369"/>
                  <a:pt x="6267" y="5369"/>
                </a:cubicBezTo>
                <a:cubicBezTo>
                  <a:pt x="6393" y="5369"/>
                  <a:pt x="6485" y="5390"/>
                  <a:pt x="6519" y="5426"/>
                </a:cubicBezTo>
                <a:cubicBezTo>
                  <a:pt x="6567" y="5474"/>
                  <a:pt x="6588" y="5645"/>
                  <a:pt x="6563" y="5869"/>
                </a:cubicBezTo>
                <a:cubicBezTo>
                  <a:pt x="6535" y="6096"/>
                  <a:pt x="6462" y="6314"/>
                  <a:pt x="6346" y="6509"/>
                </a:cubicBezTo>
                <a:cubicBezTo>
                  <a:pt x="6298" y="6588"/>
                  <a:pt x="6324" y="6690"/>
                  <a:pt x="6402" y="6737"/>
                </a:cubicBezTo>
                <a:cubicBezTo>
                  <a:pt x="6429" y="6752"/>
                  <a:pt x="6458" y="6760"/>
                  <a:pt x="6487" y="6760"/>
                </a:cubicBezTo>
                <a:cubicBezTo>
                  <a:pt x="6544" y="6760"/>
                  <a:pt x="6599" y="6731"/>
                  <a:pt x="6630" y="6679"/>
                </a:cubicBezTo>
                <a:cubicBezTo>
                  <a:pt x="6769" y="6444"/>
                  <a:pt x="6859" y="6180"/>
                  <a:pt x="6891" y="5908"/>
                </a:cubicBezTo>
                <a:cubicBezTo>
                  <a:pt x="6929" y="5584"/>
                  <a:pt x="6867" y="5304"/>
                  <a:pt x="6755" y="5192"/>
                </a:cubicBezTo>
                <a:cubicBezTo>
                  <a:pt x="6667" y="5104"/>
                  <a:pt x="6467" y="5048"/>
                  <a:pt x="6221" y="5048"/>
                </a:cubicBezTo>
                <a:cubicBezTo>
                  <a:pt x="6093" y="5048"/>
                  <a:pt x="5952" y="5063"/>
                  <a:pt x="5809" y="5097"/>
                </a:cubicBezTo>
                <a:cubicBezTo>
                  <a:pt x="5512" y="5168"/>
                  <a:pt x="5192" y="5317"/>
                  <a:pt x="4939" y="5571"/>
                </a:cubicBezTo>
                <a:cubicBezTo>
                  <a:pt x="4640" y="5871"/>
                  <a:pt x="4488" y="6257"/>
                  <a:pt x="4435" y="6593"/>
                </a:cubicBezTo>
                <a:cubicBezTo>
                  <a:pt x="4393" y="6847"/>
                  <a:pt x="4413" y="7084"/>
                  <a:pt x="4472" y="7241"/>
                </a:cubicBezTo>
                <a:lnTo>
                  <a:pt x="4150" y="7563"/>
                </a:lnTo>
                <a:lnTo>
                  <a:pt x="4150" y="4488"/>
                </a:lnTo>
                <a:cubicBezTo>
                  <a:pt x="4373" y="4406"/>
                  <a:pt x="4654" y="4174"/>
                  <a:pt x="4894" y="3846"/>
                </a:cubicBezTo>
                <a:cubicBezTo>
                  <a:pt x="5125" y="3530"/>
                  <a:pt x="5323" y="3120"/>
                  <a:pt x="5400" y="2662"/>
                </a:cubicBezTo>
                <a:cubicBezTo>
                  <a:pt x="5415" y="2571"/>
                  <a:pt x="5354" y="2486"/>
                  <a:pt x="5264" y="2472"/>
                </a:cubicBezTo>
                <a:cubicBezTo>
                  <a:pt x="5254" y="2470"/>
                  <a:pt x="5245" y="2469"/>
                  <a:pt x="5235" y="2469"/>
                </a:cubicBezTo>
                <a:cubicBezTo>
                  <a:pt x="5156" y="2469"/>
                  <a:pt x="5087" y="2527"/>
                  <a:pt x="5074" y="2608"/>
                </a:cubicBezTo>
                <a:cubicBezTo>
                  <a:pt x="5006" y="3013"/>
                  <a:pt x="4830" y="3373"/>
                  <a:pt x="4629" y="3652"/>
                </a:cubicBezTo>
                <a:cubicBezTo>
                  <a:pt x="4462" y="3879"/>
                  <a:pt x="4288" y="4047"/>
                  <a:pt x="4150" y="4132"/>
                </a:cubicBezTo>
                <a:lnTo>
                  <a:pt x="4150" y="2264"/>
                </a:lnTo>
                <a:cubicBezTo>
                  <a:pt x="4153" y="2169"/>
                  <a:pt x="4078" y="2091"/>
                  <a:pt x="3983" y="2091"/>
                </a:cubicBezTo>
                <a:cubicBezTo>
                  <a:pt x="3891" y="2091"/>
                  <a:pt x="3815" y="2169"/>
                  <a:pt x="3819" y="2264"/>
                </a:cubicBezTo>
                <a:lnTo>
                  <a:pt x="3819" y="4134"/>
                </a:lnTo>
                <a:cubicBezTo>
                  <a:pt x="3646" y="4031"/>
                  <a:pt x="3420" y="3798"/>
                  <a:pt x="3226" y="3484"/>
                </a:cubicBezTo>
                <a:cubicBezTo>
                  <a:pt x="3021" y="3148"/>
                  <a:pt x="2864" y="2723"/>
                  <a:pt x="2864" y="2262"/>
                </a:cubicBezTo>
                <a:cubicBezTo>
                  <a:pt x="2864" y="1803"/>
                  <a:pt x="3021" y="1377"/>
                  <a:pt x="3226" y="1042"/>
                </a:cubicBezTo>
                <a:cubicBezTo>
                  <a:pt x="3492" y="610"/>
                  <a:pt x="3819" y="332"/>
                  <a:pt x="3983" y="332"/>
                </a:cubicBezTo>
                <a:cubicBezTo>
                  <a:pt x="4123" y="332"/>
                  <a:pt x="4385" y="538"/>
                  <a:pt x="4629" y="873"/>
                </a:cubicBezTo>
                <a:cubicBezTo>
                  <a:pt x="4830" y="1150"/>
                  <a:pt x="5006" y="1511"/>
                  <a:pt x="5074" y="1915"/>
                </a:cubicBezTo>
                <a:cubicBezTo>
                  <a:pt x="5087" y="1996"/>
                  <a:pt x="5157" y="2053"/>
                  <a:pt x="5237" y="2053"/>
                </a:cubicBezTo>
                <a:cubicBezTo>
                  <a:pt x="5246" y="2053"/>
                  <a:pt x="5255" y="2052"/>
                  <a:pt x="5264" y="2051"/>
                </a:cubicBezTo>
                <a:cubicBezTo>
                  <a:pt x="5354" y="2037"/>
                  <a:pt x="5415" y="1950"/>
                  <a:pt x="5400" y="1860"/>
                </a:cubicBezTo>
                <a:cubicBezTo>
                  <a:pt x="5323" y="1403"/>
                  <a:pt x="5125" y="993"/>
                  <a:pt x="4894" y="679"/>
                </a:cubicBezTo>
                <a:cubicBezTo>
                  <a:pt x="4590" y="260"/>
                  <a:pt x="4214" y="0"/>
                  <a:pt x="3983" y="0"/>
                </a:cubicBezTo>
                <a:close/>
                <a:moveTo>
                  <a:pt x="8290" y="3051"/>
                </a:moveTo>
                <a:cubicBezTo>
                  <a:pt x="7963" y="3051"/>
                  <a:pt x="7688" y="3295"/>
                  <a:pt x="7645" y="3618"/>
                </a:cubicBezTo>
                <a:cubicBezTo>
                  <a:pt x="7603" y="3942"/>
                  <a:pt x="7808" y="4247"/>
                  <a:pt x="8125" y="4331"/>
                </a:cubicBezTo>
                <a:lnTo>
                  <a:pt x="8125" y="9634"/>
                </a:lnTo>
                <a:cubicBezTo>
                  <a:pt x="8125" y="10390"/>
                  <a:pt x="8737" y="11003"/>
                  <a:pt x="9494" y="11003"/>
                </a:cubicBezTo>
                <a:cubicBezTo>
                  <a:pt x="10249" y="11003"/>
                  <a:pt x="10863" y="10390"/>
                  <a:pt x="10863" y="9634"/>
                </a:cubicBezTo>
                <a:lnTo>
                  <a:pt x="10863" y="4331"/>
                </a:lnTo>
                <a:cubicBezTo>
                  <a:pt x="11178" y="4247"/>
                  <a:pt x="11383" y="3942"/>
                  <a:pt x="11341" y="3618"/>
                </a:cubicBezTo>
                <a:cubicBezTo>
                  <a:pt x="11298" y="3293"/>
                  <a:pt x="11023" y="3051"/>
                  <a:pt x="10696" y="305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Google Shape;931;p42"/>
          <p:cNvSpPr/>
          <p:nvPr/>
        </p:nvSpPr>
        <p:spPr>
          <a:xfrm>
            <a:off x="0" y="0"/>
            <a:ext cx="2796616" cy="1633296"/>
          </a:xfrm>
          <a:custGeom>
            <a:avLst/>
            <a:gdLst/>
            <a:ahLst/>
            <a:cxnLst/>
            <a:rect l="l" t="t" r="r" b="b"/>
            <a:pathLst>
              <a:path w="51206" h="29907" extrusionOk="0">
                <a:moveTo>
                  <a:pt x="51205" y="1"/>
                </a:moveTo>
                <a:lnTo>
                  <a:pt x="1" y="10"/>
                </a:lnTo>
                <a:lnTo>
                  <a:pt x="1" y="29907"/>
                </a:lnTo>
                <a:cubicBezTo>
                  <a:pt x="1483" y="28365"/>
                  <a:pt x="3262" y="27130"/>
                  <a:pt x="5229" y="26290"/>
                </a:cubicBezTo>
                <a:cubicBezTo>
                  <a:pt x="8507" y="24902"/>
                  <a:pt x="12042" y="24583"/>
                  <a:pt x="15628" y="24583"/>
                </a:cubicBezTo>
                <a:cubicBezTo>
                  <a:pt x="18043" y="24583"/>
                  <a:pt x="20482" y="24728"/>
                  <a:pt x="22880" y="24787"/>
                </a:cubicBezTo>
                <a:cubicBezTo>
                  <a:pt x="23158" y="24794"/>
                  <a:pt x="23443" y="24798"/>
                  <a:pt x="23735" y="24798"/>
                </a:cubicBezTo>
                <a:cubicBezTo>
                  <a:pt x="29704" y="24798"/>
                  <a:pt x="38435" y="23326"/>
                  <a:pt x="42449" y="19302"/>
                </a:cubicBezTo>
                <a:cubicBezTo>
                  <a:pt x="44830" y="16911"/>
                  <a:pt x="49426" y="9113"/>
                  <a:pt x="51205" y="1"/>
                </a:cubicBezTo>
                <a:close/>
              </a:path>
            </a:pathLst>
          </a:custGeom>
          <a:solidFill>
            <a:srgbClr val="9BC3BD">
              <a:alpha val="37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32" name="Google Shape;932;p42"/>
          <p:cNvSpPr txBox="1">
            <a:spLocks noGrp="1"/>
          </p:cNvSpPr>
          <p:nvPr>
            <p:ph type="title"/>
          </p:nvPr>
        </p:nvSpPr>
        <p:spPr>
          <a:xfrm>
            <a:off x="3538687" y="137703"/>
            <a:ext cx="4796266" cy="156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4000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sz="4000" dirty="0">
              <a:cs typeface="B Nazanin" panose="00000400000000000000" pitchFamily="2" charset="-78"/>
            </a:endParaRPr>
          </a:p>
        </p:txBody>
      </p:sp>
      <p:sp>
        <p:nvSpPr>
          <p:cNvPr id="933" name="Google Shape;933;p42"/>
          <p:cNvSpPr txBox="1">
            <a:spLocks noGrp="1"/>
          </p:cNvSpPr>
          <p:nvPr>
            <p:ph type="subTitle" idx="1"/>
          </p:nvPr>
        </p:nvSpPr>
        <p:spPr>
          <a:xfrm>
            <a:off x="4384760" y="2192125"/>
            <a:ext cx="3705000" cy="11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قالب پاورپوینت حرفه ای ویرایش پذیر، ابزاری است بسیار کاربردی برای دانشجویان، محققان و اساتید که به دنبال ارائه یک پروژه، پایان نامه، تز، پروپوزال یا سمینار هستند. این قالب با طراحی شده است که به صورت حرفه ای و جذاب برای مخاطبان شما باشد و بتوانید مفاهیم خود را به شکل بهتری ارائه دهید.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934" name="Google Shape;934;p42"/>
          <p:cNvGrpSpPr/>
          <p:nvPr/>
        </p:nvGrpSpPr>
        <p:grpSpPr>
          <a:xfrm>
            <a:off x="1425613" y="535000"/>
            <a:ext cx="2372087" cy="4073501"/>
            <a:chOff x="5357375" y="535000"/>
            <a:chExt cx="2372087" cy="4073501"/>
          </a:xfrm>
        </p:grpSpPr>
        <p:sp>
          <p:nvSpPr>
            <p:cNvPr id="935" name="Google Shape;935;p42"/>
            <p:cNvSpPr/>
            <p:nvPr/>
          </p:nvSpPr>
          <p:spPr>
            <a:xfrm>
              <a:off x="5498432" y="535000"/>
              <a:ext cx="682904" cy="609704"/>
            </a:xfrm>
            <a:custGeom>
              <a:avLst/>
              <a:gdLst/>
              <a:ahLst/>
              <a:cxnLst/>
              <a:rect l="l" t="t" r="r" b="b"/>
              <a:pathLst>
                <a:path w="11503" h="10270" extrusionOk="0">
                  <a:moveTo>
                    <a:pt x="5603" y="1"/>
                  </a:moveTo>
                  <a:cubicBezTo>
                    <a:pt x="5225" y="1"/>
                    <a:pt x="4989" y="27"/>
                    <a:pt x="4989" y="27"/>
                  </a:cubicBezTo>
                  <a:cubicBezTo>
                    <a:pt x="3331" y="27"/>
                    <a:pt x="176" y="1502"/>
                    <a:pt x="79" y="4958"/>
                  </a:cubicBezTo>
                  <a:cubicBezTo>
                    <a:pt x="1" y="7754"/>
                    <a:pt x="1937" y="9422"/>
                    <a:pt x="4891" y="9422"/>
                  </a:cubicBezTo>
                  <a:cubicBezTo>
                    <a:pt x="5589" y="9422"/>
                    <a:pt x="6344" y="9329"/>
                    <a:pt x="7142" y="9135"/>
                  </a:cubicBezTo>
                  <a:lnTo>
                    <a:pt x="7250" y="9114"/>
                  </a:lnTo>
                  <a:cubicBezTo>
                    <a:pt x="7796" y="9591"/>
                    <a:pt x="8682" y="10270"/>
                    <a:pt x="8892" y="10270"/>
                  </a:cubicBezTo>
                  <a:cubicBezTo>
                    <a:pt x="8909" y="10270"/>
                    <a:pt x="8922" y="10265"/>
                    <a:pt x="8929" y="10255"/>
                  </a:cubicBezTo>
                  <a:cubicBezTo>
                    <a:pt x="9026" y="10137"/>
                    <a:pt x="8865" y="9189"/>
                    <a:pt x="8725" y="8522"/>
                  </a:cubicBezTo>
                  <a:cubicBezTo>
                    <a:pt x="11384" y="6982"/>
                    <a:pt x="11503" y="3752"/>
                    <a:pt x="10124" y="1857"/>
                  </a:cubicBezTo>
                  <a:cubicBezTo>
                    <a:pt x="8928" y="214"/>
                    <a:pt x="6685" y="1"/>
                    <a:pt x="56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6" name="Google Shape;936;p42"/>
            <p:cNvSpPr/>
            <p:nvPr/>
          </p:nvSpPr>
          <p:spPr>
            <a:xfrm>
              <a:off x="5838014" y="737265"/>
              <a:ext cx="182911" cy="183505"/>
            </a:xfrm>
            <a:custGeom>
              <a:avLst/>
              <a:gdLst/>
              <a:ahLst/>
              <a:cxnLst/>
              <a:rect l="l" t="t" r="r" b="b"/>
              <a:pathLst>
                <a:path w="3081" h="3091" extrusionOk="0">
                  <a:moveTo>
                    <a:pt x="1540" y="1"/>
                  </a:moveTo>
                  <a:cubicBezTo>
                    <a:pt x="690" y="1"/>
                    <a:pt x="1" y="690"/>
                    <a:pt x="1" y="1540"/>
                  </a:cubicBezTo>
                  <a:cubicBezTo>
                    <a:pt x="1" y="2391"/>
                    <a:pt x="690" y="3091"/>
                    <a:pt x="1540" y="3091"/>
                  </a:cubicBezTo>
                  <a:cubicBezTo>
                    <a:pt x="2391" y="3091"/>
                    <a:pt x="3080" y="2391"/>
                    <a:pt x="3080" y="1540"/>
                  </a:cubicBezTo>
                  <a:cubicBezTo>
                    <a:pt x="3080" y="690"/>
                    <a:pt x="2391" y="1"/>
                    <a:pt x="15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7" name="Google Shape;937;p42"/>
            <p:cNvSpPr/>
            <p:nvPr/>
          </p:nvSpPr>
          <p:spPr>
            <a:xfrm>
              <a:off x="5896194" y="737265"/>
              <a:ext cx="69104" cy="182258"/>
            </a:xfrm>
            <a:custGeom>
              <a:avLst/>
              <a:gdLst/>
              <a:ahLst/>
              <a:cxnLst/>
              <a:rect l="l" t="t" r="r" b="b"/>
              <a:pathLst>
                <a:path w="1164" h="3070" extrusionOk="0">
                  <a:moveTo>
                    <a:pt x="453" y="1"/>
                  </a:moveTo>
                  <a:cubicBezTo>
                    <a:pt x="302" y="1"/>
                    <a:pt x="141" y="44"/>
                    <a:pt x="1" y="108"/>
                  </a:cubicBezTo>
                  <a:cubicBezTo>
                    <a:pt x="1" y="108"/>
                    <a:pt x="754" y="3069"/>
                    <a:pt x="787" y="3069"/>
                  </a:cubicBezTo>
                  <a:cubicBezTo>
                    <a:pt x="916" y="3037"/>
                    <a:pt x="1045" y="3005"/>
                    <a:pt x="1163" y="2961"/>
                  </a:cubicBezTo>
                  <a:lnTo>
                    <a:pt x="453" y="1"/>
                  </a:lnTo>
                  <a:close/>
                </a:path>
              </a:pathLst>
            </a:custGeom>
            <a:solidFill>
              <a:srgbClr val="3B4D4E">
                <a:alpha val="26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8" name="Google Shape;938;p42"/>
            <p:cNvSpPr/>
            <p:nvPr/>
          </p:nvSpPr>
          <p:spPr>
            <a:xfrm>
              <a:off x="5676950" y="591518"/>
              <a:ext cx="183505" cy="182911"/>
            </a:xfrm>
            <a:custGeom>
              <a:avLst/>
              <a:gdLst/>
              <a:ahLst/>
              <a:cxnLst/>
              <a:rect l="l" t="t" r="r" b="b"/>
              <a:pathLst>
                <a:path w="3091" h="3081" extrusionOk="0">
                  <a:moveTo>
                    <a:pt x="1551" y="1"/>
                  </a:moveTo>
                  <a:cubicBezTo>
                    <a:pt x="690" y="1"/>
                    <a:pt x="1" y="690"/>
                    <a:pt x="1" y="1540"/>
                  </a:cubicBezTo>
                  <a:cubicBezTo>
                    <a:pt x="1" y="2391"/>
                    <a:pt x="690" y="3080"/>
                    <a:pt x="1551" y="3080"/>
                  </a:cubicBezTo>
                  <a:cubicBezTo>
                    <a:pt x="2402" y="3080"/>
                    <a:pt x="3091" y="2391"/>
                    <a:pt x="3091" y="1540"/>
                  </a:cubicBezTo>
                  <a:cubicBezTo>
                    <a:pt x="3091" y="690"/>
                    <a:pt x="2402" y="1"/>
                    <a:pt x="15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9" name="Google Shape;939;p42"/>
            <p:cNvSpPr/>
            <p:nvPr/>
          </p:nvSpPr>
          <p:spPr>
            <a:xfrm>
              <a:off x="5691020" y="613899"/>
              <a:ext cx="157918" cy="133043"/>
            </a:xfrm>
            <a:custGeom>
              <a:avLst/>
              <a:gdLst/>
              <a:ahLst/>
              <a:cxnLst/>
              <a:rect l="l" t="t" r="r" b="b"/>
              <a:pathLst>
                <a:path w="2660" h="2241" extrusionOk="0">
                  <a:moveTo>
                    <a:pt x="302" y="1"/>
                  </a:moveTo>
                  <a:cubicBezTo>
                    <a:pt x="184" y="98"/>
                    <a:pt x="76" y="216"/>
                    <a:pt x="1" y="356"/>
                  </a:cubicBezTo>
                  <a:cubicBezTo>
                    <a:pt x="1" y="356"/>
                    <a:pt x="2351" y="2241"/>
                    <a:pt x="2422" y="2241"/>
                  </a:cubicBezTo>
                  <a:cubicBezTo>
                    <a:pt x="2422" y="2241"/>
                    <a:pt x="2423" y="2240"/>
                    <a:pt x="2423" y="2240"/>
                  </a:cubicBezTo>
                  <a:cubicBezTo>
                    <a:pt x="2509" y="2143"/>
                    <a:pt x="2585" y="2036"/>
                    <a:pt x="2660" y="1928"/>
                  </a:cubicBezTo>
                  <a:lnTo>
                    <a:pt x="302" y="1"/>
                  </a:lnTo>
                  <a:close/>
                </a:path>
              </a:pathLst>
            </a:custGeom>
            <a:solidFill>
              <a:srgbClr val="3B4D4E">
                <a:alpha val="26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0" name="Google Shape;940;p42"/>
            <p:cNvSpPr/>
            <p:nvPr/>
          </p:nvSpPr>
          <p:spPr>
            <a:xfrm>
              <a:off x="5629041" y="831897"/>
              <a:ext cx="183505" cy="183505"/>
            </a:xfrm>
            <a:custGeom>
              <a:avLst/>
              <a:gdLst/>
              <a:ahLst/>
              <a:cxnLst/>
              <a:rect l="l" t="t" r="r" b="b"/>
              <a:pathLst>
                <a:path w="3091" h="3091" extrusionOk="0">
                  <a:moveTo>
                    <a:pt x="1540" y="0"/>
                  </a:moveTo>
                  <a:cubicBezTo>
                    <a:pt x="689" y="0"/>
                    <a:pt x="0" y="689"/>
                    <a:pt x="0" y="1540"/>
                  </a:cubicBezTo>
                  <a:cubicBezTo>
                    <a:pt x="0" y="2401"/>
                    <a:pt x="689" y="3090"/>
                    <a:pt x="1540" y="3090"/>
                  </a:cubicBezTo>
                  <a:cubicBezTo>
                    <a:pt x="2390" y="3090"/>
                    <a:pt x="3090" y="2401"/>
                    <a:pt x="3090" y="1540"/>
                  </a:cubicBezTo>
                  <a:cubicBezTo>
                    <a:pt x="3090" y="689"/>
                    <a:pt x="2390" y="0"/>
                    <a:pt x="15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1" name="Google Shape;941;p42"/>
            <p:cNvSpPr/>
            <p:nvPr/>
          </p:nvSpPr>
          <p:spPr>
            <a:xfrm>
              <a:off x="5629041" y="894530"/>
              <a:ext cx="183505" cy="51353"/>
            </a:xfrm>
            <a:custGeom>
              <a:avLst/>
              <a:gdLst/>
              <a:ahLst/>
              <a:cxnLst/>
              <a:rect l="l" t="t" r="r" b="b"/>
              <a:pathLst>
                <a:path w="3091" h="865" extrusionOk="0">
                  <a:moveTo>
                    <a:pt x="86" y="0"/>
                  </a:moveTo>
                  <a:cubicBezTo>
                    <a:pt x="22" y="140"/>
                    <a:pt x="0" y="291"/>
                    <a:pt x="0" y="452"/>
                  </a:cubicBezTo>
                  <a:cubicBezTo>
                    <a:pt x="0" y="452"/>
                    <a:pt x="2757" y="864"/>
                    <a:pt x="3017" y="864"/>
                  </a:cubicBezTo>
                  <a:cubicBezTo>
                    <a:pt x="3029" y="864"/>
                    <a:pt x="3036" y="863"/>
                    <a:pt x="3036" y="862"/>
                  </a:cubicBezTo>
                  <a:cubicBezTo>
                    <a:pt x="3069" y="732"/>
                    <a:pt x="3079" y="603"/>
                    <a:pt x="3090" y="474"/>
                  </a:cubicBezTo>
                  <a:lnTo>
                    <a:pt x="86" y="0"/>
                  </a:lnTo>
                  <a:close/>
                </a:path>
              </a:pathLst>
            </a:custGeom>
            <a:solidFill>
              <a:srgbClr val="3B4D4E">
                <a:alpha val="26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2" name="Google Shape;942;p42"/>
            <p:cNvSpPr/>
            <p:nvPr/>
          </p:nvSpPr>
          <p:spPr>
            <a:xfrm>
              <a:off x="6775070" y="562131"/>
              <a:ext cx="707779" cy="631611"/>
            </a:xfrm>
            <a:custGeom>
              <a:avLst/>
              <a:gdLst/>
              <a:ahLst/>
              <a:cxnLst/>
              <a:rect l="l" t="t" r="r" b="b"/>
              <a:pathLst>
                <a:path w="11922" h="10639" extrusionOk="0">
                  <a:moveTo>
                    <a:pt x="6444" y="1"/>
                  </a:moveTo>
                  <a:cubicBezTo>
                    <a:pt x="6309" y="1"/>
                    <a:pt x="6181" y="8"/>
                    <a:pt x="6062" y="22"/>
                  </a:cubicBezTo>
                  <a:cubicBezTo>
                    <a:pt x="6062" y="22"/>
                    <a:pt x="2509" y="22"/>
                    <a:pt x="1153" y="2423"/>
                  </a:cubicBezTo>
                  <a:cubicBezTo>
                    <a:pt x="1" y="4458"/>
                    <a:pt x="485" y="7656"/>
                    <a:pt x="3295" y="8883"/>
                  </a:cubicBezTo>
                  <a:cubicBezTo>
                    <a:pt x="3241" y="9561"/>
                    <a:pt x="3177" y="10520"/>
                    <a:pt x="3295" y="10627"/>
                  </a:cubicBezTo>
                  <a:cubicBezTo>
                    <a:pt x="3303" y="10635"/>
                    <a:pt x="3313" y="10638"/>
                    <a:pt x="3327" y="10638"/>
                  </a:cubicBezTo>
                  <a:cubicBezTo>
                    <a:pt x="3525" y="10638"/>
                    <a:pt x="4340" y="9848"/>
                    <a:pt x="4835" y="9303"/>
                  </a:cubicBezTo>
                  <a:lnTo>
                    <a:pt x="4953" y="9314"/>
                  </a:lnTo>
                  <a:cubicBezTo>
                    <a:pt x="5404" y="9371"/>
                    <a:pt x="5838" y="9399"/>
                    <a:pt x="6253" y="9399"/>
                  </a:cubicBezTo>
                  <a:cubicBezTo>
                    <a:pt x="9756" y="9399"/>
                    <a:pt x="11922" y="7422"/>
                    <a:pt x="11489" y="4361"/>
                  </a:cubicBezTo>
                  <a:cubicBezTo>
                    <a:pt x="11039" y="1185"/>
                    <a:pt x="8171" y="1"/>
                    <a:pt x="64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3" name="Google Shape;943;p42"/>
            <p:cNvSpPr/>
            <p:nvPr/>
          </p:nvSpPr>
          <p:spPr>
            <a:xfrm>
              <a:off x="7012837" y="625239"/>
              <a:ext cx="150319" cy="130609"/>
            </a:xfrm>
            <a:custGeom>
              <a:avLst/>
              <a:gdLst/>
              <a:ahLst/>
              <a:cxnLst/>
              <a:rect l="l" t="t" r="r" b="b"/>
              <a:pathLst>
                <a:path w="2532" h="2200" extrusionOk="0">
                  <a:moveTo>
                    <a:pt x="1313" y="1"/>
                  </a:moveTo>
                  <a:cubicBezTo>
                    <a:pt x="1124" y="1"/>
                    <a:pt x="926" y="69"/>
                    <a:pt x="744" y="230"/>
                  </a:cubicBezTo>
                  <a:lnTo>
                    <a:pt x="1" y="972"/>
                  </a:lnTo>
                  <a:lnTo>
                    <a:pt x="1239" y="2200"/>
                  </a:lnTo>
                  <a:lnTo>
                    <a:pt x="1971" y="1468"/>
                  </a:lnTo>
                  <a:cubicBezTo>
                    <a:pt x="2532" y="832"/>
                    <a:pt x="1974" y="1"/>
                    <a:pt x="1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4" name="Google Shape;944;p42"/>
            <p:cNvSpPr/>
            <p:nvPr/>
          </p:nvSpPr>
          <p:spPr>
            <a:xfrm>
              <a:off x="6954716" y="682944"/>
              <a:ext cx="131083" cy="125978"/>
            </a:xfrm>
            <a:custGeom>
              <a:avLst/>
              <a:gdLst/>
              <a:ahLst/>
              <a:cxnLst/>
              <a:rect l="l" t="t" r="r" b="b"/>
              <a:pathLst>
                <a:path w="2208" h="2122" extrusionOk="0">
                  <a:moveTo>
                    <a:pt x="980" y="0"/>
                  </a:moveTo>
                  <a:lnTo>
                    <a:pt x="345" y="636"/>
                  </a:lnTo>
                  <a:cubicBezTo>
                    <a:pt x="0" y="969"/>
                    <a:pt x="0" y="1529"/>
                    <a:pt x="345" y="1863"/>
                  </a:cubicBezTo>
                  <a:cubicBezTo>
                    <a:pt x="511" y="2035"/>
                    <a:pt x="735" y="2121"/>
                    <a:pt x="958" y="2121"/>
                  </a:cubicBezTo>
                  <a:cubicBezTo>
                    <a:pt x="1182" y="2121"/>
                    <a:pt x="1405" y="2035"/>
                    <a:pt x="1572" y="1863"/>
                  </a:cubicBezTo>
                  <a:lnTo>
                    <a:pt x="2207" y="1228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5" name="Google Shape;945;p42"/>
            <p:cNvSpPr/>
            <p:nvPr/>
          </p:nvSpPr>
          <p:spPr>
            <a:xfrm>
              <a:off x="7235940" y="776923"/>
              <a:ext cx="113807" cy="103596"/>
            </a:xfrm>
            <a:custGeom>
              <a:avLst/>
              <a:gdLst/>
              <a:ahLst/>
              <a:cxnLst/>
              <a:rect l="l" t="t" r="r" b="b"/>
              <a:pathLst>
                <a:path w="1917" h="1745" extrusionOk="0">
                  <a:moveTo>
                    <a:pt x="0" y="0"/>
                  </a:moveTo>
                  <a:lnTo>
                    <a:pt x="0" y="1744"/>
                  </a:lnTo>
                  <a:lnTo>
                    <a:pt x="1045" y="1744"/>
                  </a:lnTo>
                  <a:cubicBezTo>
                    <a:pt x="1518" y="1744"/>
                    <a:pt x="1917" y="1357"/>
                    <a:pt x="1917" y="872"/>
                  </a:cubicBezTo>
                  <a:cubicBezTo>
                    <a:pt x="1917" y="388"/>
                    <a:pt x="1518" y="0"/>
                    <a:pt x="10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6" name="Google Shape;946;p42"/>
            <p:cNvSpPr/>
            <p:nvPr/>
          </p:nvSpPr>
          <p:spPr>
            <a:xfrm>
              <a:off x="7130444" y="776923"/>
              <a:ext cx="105555" cy="104249"/>
            </a:xfrm>
            <a:custGeom>
              <a:avLst/>
              <a:gdLst/>
              <a:ahLst/>
              <a:cxnLst/>
              <a:rect l="l" t="t" r="r" b="b"/>
              <a:pathLst>
                <a:path w="1778" h="1756" extrusionOk="0">
                  <a:moveTo>
                    <a:pt x="873" y="0"/>
                  </a:moveTo>
                  <a:cubicBezTo>
                    <a:pt x="388" y="0"/>
                    <a:pt x="1" y="399"/>
                    <a:pt x="1" y="872"/>
                  </a:cubicBezTo>
                  <a:cubicBezTo>
                    <a:pt x="1" y="1357"/>
                    <a:pt x="388" y="1755"/>
                    <a:pt x="873" y="1755"/>
                  </a:cubicBezTo>
                  <a:lnTo>
                    <a:pt x="1777" y="1755"/>
                  </a:lnTo>
                  <a:lnTo>
                    <a:pt x="177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7" name="Google Shape;947;p42"/>
            <p:cNvSpPr/>
            <p:nvPr/>
          </p:nvSpPr>
          <p:spPr>
            <a:xfrm>
              <a:off x="6971161" y="880163"/>
              <a:ext cx="154890" cy="133280"/>
            </a:xfrm>
            <a:custGeom>
              <a:avLst/>
              <a:gdLst/>
              <a:ahLst/>
              <a:cxnLst/>
              <a:rect l="l" t="t" r="r" b="b"/>
              <a:pathLst>
                <a:path w="2609" h="2245" extrusionOk="0">
                  <a:moveTo>
                    <a:pt x="1251" y="0"/>
                  </a:moveTo>
                  <a:cubicBezTo>
                    <a:pt x="575" y="0"/>
                    <a:pt x="0" y="874"/>
                    <a:pt x="627" y="1502"/>
                  </a:cubicBezTo>
                  <a:lnTo>
                    <a:pt x="1370" y="2245"/>
                  </a:lnTo>
                  <a:lnTo>
                    <a:pt x="2608" y="1007"/>
                  </a:lnTo>
                  <a:lnTo>
                    <a:pt x="1866" y="275"/>
                  </a:lnTo>
                  <a:cubicBezTo>
                    <a:pt x="1672" y="81"/>
                    <a:pt x="1457" y="0"/>
                    <a:pt x="1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8" name="Google Shape;948;p42"/>
            <p:cNvSpPr/>
            <p:nvPr/>
          </p:nvSpPr>
          <p:spPr>
            <a:xfrm>
              <a:off x="7052495" y="939886"/>
              <a:ext cx="131083" cy="126156"/>
            </a:xfrm>
            <a:custGeom>
              <a:avLst/>
              <a:gdLst/>
              <a:ahLst/>
              <a:cxnLst/>
              <a:rect l="l" t="t" r="r" b="b"/>
              <a:pathLst>
                <a:path w="2208" h="2125" extrusionOk="0">
                  <a:moveTo>
                    <a:pt x="1238" y="1"/>
                  </a:moveTo>
                  <a:lnTo>
                    <a:pt x="0" y="1239"/>
                  </a:lnTo>
                  <a:lnTo>
                    <a:pt x="636" y="1874"/>
                  </a:lnTo>
                  <a:cubicBezTo>
                    <a:pt x="802" y="2041"/>
                    <a:pt x="1026" y="2124"/>
                    <a:pt x="1249" y="2124"/>
                  </a:cubicBezTo>
                  <a:cubicBezTo>
                    <a:pt x="1473" y="2124"/>
                    <a:pt x="1696" y="2041"/>
                    <a:pt x="1863" y="1874"/>
                  </a:cubicBezTo>
                  <a:cubicBezTo>
                    <a:pt x="2207" y="1529"/>
                    <a:pt x="2207" y="980"/>
                    <a:pt x="1863" y="636"/>
                  </a:cubicBezTo>
                  <a:lnTo>
                    <a:pt x="123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9" name="Google Shape;949;p42"/>
            <p:cNvSpPr/>
            <p:nvPr/>
          </p:nvSpPr>
          <p:spPr>
            <a:xfrm>
              <a:off x="5993972" y="989755"/>
              <a:ext cx="1094380" cy="1503423"/>
            </a:xfrm>
            <a:custGeom>
              <a:avLst/>
              <a:gdLst/>
              <a:ahLst/>
              <a:cxnLst/>
              <a:rect l="l" t="t" r="r" b="b"/>
              <a:pathLst>
                <a:path w="18434" h="25324" extrusionOk="0">
                  <a:moveTo>
                    <a:pt x="10240" y="0"/>
                  </a:moveTo>
                  <a:lnTo>
                    <a:pt x="7721" y="991"/>
                  </a:lnTo>
                  <a:cubicBezTo>
                    <a:pt x="7721" y="991"/>
                    <a:pt x="7957" y="5448"/>
                    <a:pt x="7419" y="5911"/>
                  </a:cubicBezTo>
                  <a:cubicBezTo>
                    <a:pt x="6870" y="6374"/>
                    <a:pt x="1185" y="7042"/>
                    <a:pt x="593" y="7946"/>
                  </a:cubicBezTo>
                  <a:cubicBezTo>
                    <a:pt x="1" y="8840"/>
                    <a:pt x="1239" y="25323"/>
                    <a:pt x="1239" y="25323"/>
                  </a:cubicBezTo>
                  <a:lnTo>
                    <a:pt x="15925" y="24914"/>
                  </a:lnTo>
                  <a:cubicBezTo>
                    <a:pt x="15925" y="24914"/>
                    <a:pt x="18433" y="8614"/>
                    <a:pt x="15817" y="7149"/>
                  </a:cubicBezTo>
                  <a:cubicBezTo>
                    <a:pt x="15300" y="6859"/>
                    <a:pt x="10132" y="6590"/>
                    <a:pt x="10046" y="5255"/>
                  </a:cubicBezTo>
                  <a:cubicBezTo>
                    <a:pt x="9992" y="4609"/>
                    <a:pt x="10240" y="1"/>
                    <a:pt x="10240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0" name="Google Shape;950;p42"/>
            <p:cNvSpPr/>
            <p:nvPr/>
          </p:nvSpPr>
          <p:spPr>
            <a:xfrm>
              <a:off x="6345547" y="791290"/>
              <a:ext cx="367604" cy="323137"/>
            </a:xfrm>
            <a:custGeom>
              <a:avLst/>
              <a:gdLst/>
              <a:ahLst/>
              <a:cxnLst/>
              <a:rect l="l" t="t" r="r" b="b"/>
              <a:pathLst>
                <a:path w="6192" h="5443" extrusionOk="0">
                  <a:moveTo>
                    <a:pt x="3198" y="1"/>
                  </a:moveTo>
                  <a:cubicBezTo>
                    <a:pt x="3016" y="1"/>
                    <a:pt x="2822" y="20"/>
                    <a:pt x="2617" y="60"/>
                  </a:cubicBezTo>
                  <a:cubicBezTo>
                    <a:pt x="1002" y="361"/>
                    <a:pt x="227" y="1772"/>
                    <a:pt x="108" y="2913"/>
                  </a:cubicBezTo>
                  <a:cubicBezTo>
                    <a:pt x="1" y="4054"/>
                    <a:pt x="743" y="5443"/>
                    <a:pt x="743" y="5443"/>
                  </a:cubicBezTo>
                  <a:cubicBezTo>
                    <a:pt x="743" y="5443"/>
                    <a:pt x="4727" y="5335"/>
                    <a:pt x="5093" y="5292"/>
                  </a:cubicBezTo>
                  <a:cubicBezTo>
                    <a:pt x="5459" y="5238"/>
                    <a:pt x="6191" y="3430"/>
                    <a:pt x="5728" y="2256"/>
                  </a:cubicBezTo>
                  <a:cubicBezTo>
                    <a:pt x="5193" y="903"/>
                    <a:pt x="4452" y="1"/>
                    <a:pt x="31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1" name="Google Shape;951;p42"/>
            <p:cNvSpPr/>
            <p:nvPr/>
          </p:nvSpPr>
          <p:spPr>
            <a:xfrm>
              <a:off x="6358311" y="866449"/>
              <a:ext cx="323968" cy="382267"/>
            </a:xfrm>
            <a:custGeom>
              <a:avLst/>
              <a:gdLst/>
              <a:ahLst/>
              <a:cxnLst/>
              <a:rect l="l" t="t" r="r" b="b"/>
              <a:pathLst>
                <a:path w="5457" h="6439" extrusionOk="0">
                  <a:moveTo>
                    <a:pt x="2746" y="0"/>
                  </a:moveTo>
                  <a:cubicBezTo>
                    <a:pt x="1699" y="0"/>
                    <a:pt x="655" y="461"/>
                    <a:pt x="593" y="1453"/>
                  </a:cubicBezTo>
                  <a:cubicBezTo>
                    <a:pt x="593" y="1453"/>
                    <a:pt x="1" y="6395"/>
                    <a:pt x="2725" y="6438"/>
                  </a:cubicBezTo>
                  <a:cubicBezTo>
                    <a:pt x="2734" y="6438"/>
                    <a:pt x="2744" y="6438"/>
                    <a:pt x="2753" y="6438"/>
                  </a:cubicBezTo>
                  <a:cubicBezTo>
                    <a:pt x="4607" y="6438"/>
                    <a:pt x="5457" y="3262"/>
                    <a:pt x="4878" y="1119"/>
                  </a:cubicBezTo>
                  <a:cubicBezTo>
                    <a:pt x="4677" y="391"/>
                    <a:pt x="3711" y="0"/>
                    <a:pt x="2746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2" name="Google Shape;952;p42"/>
            <p:cNvSpPr/>
            <p:nvPr/>
          </p:nvSpPr>
          <p:spPr>
            <a:xfrm>
              <a:off x="6592278" y="1064499"/>
              <a:ext cx="19888" cy="25053"/>
            </a:xfrm>
            <a:custGeom>
              <a:avLst/>
              <a:gdLst/>
              <a:ahLst/>
              <a:cxnLst/>
              <a:rect l="l" t="t" r="r" b="b"/>
              <a:pathLst>
                <a:path w="335" h="422" extrusionOk="0">
                  <a:moveTo>
                    <a:pt x="158" y="0"/>
                  </a:moveTo>
                  <a:cubicBezTo>
                    <a:pt x="68" y="0"/>
                    <a:pt x="0" y="93"/>
                    <a:pt x="0" y="206"/>
                  </a:cubicBezTo>
                  <a:cubicBezTo>
                    <a:pt x="0" y="324"/>
                    <a:pt x="65" y="421"/>
                    <a:pt x="162" y="421"/>
                  </a:cubicBezTo>
                  <a:cubicBezTo>
                    <a:pt x="248" y="421"/>
                    <a:pt x="323" y="324"/>
                    <a:pt x="334" y="216"/>
                  </a:cubicBezTo>
                  <a:cubicBezTo>
                    <a:pt x="334" y="98"/>
                    <a:pt x="259" y="1"/>
                    <a:pt x="173" y="1"/>
                  </a:cubicBezTo>
                  <a:cubicBezTo>
                    <a:pt x="168" y="1"/>
                    <a:pt x="163" y="0"/>
                    <a:pt x="158" y="0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3" name="Google Shape;953;p42"/>
            <p:cNvSpPr/>
            <p:nvPr/>
          </p:nvSpPr>
          <p:spPr>
            <a:xfrm>
              <a:off x="6451636" y="1061352"/>
              <a:ext cx="19888" cy="25587"/>
            </a:xfrm>
            <a:custGeom>
              <a:avLst/>
              <a:gdLst/>
              <a:ahLst/>
              <a:cxnLst/>
              <a:rect l="l" t="t" r="r" b="b"/>
              <a:pathLst>
                <a:path w="335" h="431" extrusionOk="0">
                  <a:moveTo>
                    <a:pt x="173" y="0"/>
                  </a:moveTo>
                  <a:cubicBezTo>
                    <a:pt x="76" y="0"/>
                    <a:pt x="1" y="97"/>
                    <a:pt x="1" y="216"/>
                  </a:cubicBezTo>
                  <a:cubicBezTo>
                    <a:pt x="1" y="334"/>
                    <a:pt x="76" y="431"/>
                    <a:pt x="162" y="431"/>
                  </a:cubicBezTo>
                  <a:cubicBezTo>
                    <a:pt x="259" y="431"/>
                    <a:pt x="335" y="334"/>
                    <a:pt x="335" y="216"/>
                  </a:cubicBezTo>
                  <a:cubicBezTo>
                    <a:pt x="335" y="108"/>
                    <a:pt x="259" y="11"/>
                    <a:pt x="173" y="0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4" name="Google Shape;954;p42"/>
            <p:cNvSpPr/>
            <p:nvPr/>
          </p:nvSpPr>
          <p:spPr>
            <a:xfrm>
              <a:off x="6628077" y="1054703"/>
              <a:ext cx="77296" cy="92970"/>
            </a:xfrm>
            <a:custGeom>
              <a:avLst/>
              <a:gdLst/>
              <a:ahLst/>
              <a:cxnLst/>
              <a:rect l="l" t="t" r="r" b="b"/>
              <a:pathLst>
                <a:path w="1302" h="1566" extrusionOk="0">
                  <a:moveTo>
                    <a:pt x="698" y="0"/>
                  </a:moveTo>
                  <a:cubicBezTo>
                    <a:pt x="400" y="0"/>
                    <a:pt x="183" y="608"/>
                    <a:pt x="183" y="608"/>
                  </a:cubicBezTo>
                  <a:cubicBezTo>
                    <a:pt x="0" y="974"/>
                    <a:pt x="65" y="1555"/>
                    <a:pt x="453" y="1566"/>
                  </a:cubicBezTo>
                  <a:cubicBezTo>
                    <a:pt x="454" y="1566"/>
                    <a:pt x="456" y="1566"/>
                    <a:pt x="458" y="1566"/>
                  </a:cubicBezTo>
                  <a:cubicBezTo>
                    <a:pt x="845" y="1566"/>
                    <a:pt x="1301" y="498"/>
                    <a:pt x="905" y="102"/>
                  </a:cubicBezTo>
                  <a:cubicBezTo>
                    <a:pt x="833" y="30"/>
                    <a:pt x="763" y="0"/>
                    <a:pt x="698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5" name="Google Shape;955;p42"/>
            <p:cNvSpPr/>
            <p:nvPr/>
          </p:nvSpPr>
          <p:spPr>
            <a:xfrm>
              <a:off x="6347446" y="1051972"/>
              <a:ext cx="78721" cy="91248"/>
            </a:xfrm>
            <a:custGeom>
              <a:avLst/>
              <a:gdLst/>
              <a:ahLst/>
              <a:cxnLst/>
              <a:rect l="l" t="t" r="r" b="b"/>
              <a:pathLst>
                <a:path w="1326" h="1537" extrusionOk="0">
                  <a:moveTo>
                    <a:pt x="613" y="0"/>
                  </a:moveTo>
                  <a:cubicBezTo>
                    <a:pt x="556" y="0"/>
                    <a:pt x="488" y="30"/>
                    <a:pt x="410" y="104"/>
                  </a:cubicBezTo>
                  <a:cubicBezTo>
                    <a:pt x="1" y="492"/>
                    <a:pt x="539" y="1536"/>
                    <a:pt x="927" y="1536"/>
                  </a:cubicBezTo>
                  <a:cubicBezTo>
                    <a:pt x="1325" y="1536"/>
                    <a:pt x="1110" y="912"/>
                    <a:pt x="927" y="535"/>
                  </a:cubicBezTo>
                  <a:cubicBezTo>
                    <a:pt x="927" y="535"/>
                    <a:pt x="856" y="0"/>
                    <a:pt x="613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6" name="Google Shape;956;p42"/>
            <p:cNvSpPr/>
            <p:nvPr/>
          </p:nvSpPr>
          <p:spPr>
            <a:xfrm>
              <a:off x="6424862" y="1029591"/>
              <a:ext cx="59961" cy="18582"/>
            </a:xfrm>
            <a:custGeom>
              <a:avLst/>
              <a:gdLst/>
              <a:ahLst/>
              <a:cxnLst/>
              <a:rect l="l" t="t" r="r" b="b"/>
              <a:pathLst>
                <a:path w="1010" h="313" extrusionOk="0">
                  <a:moveTo>
                    <a:pt x="514" y="1"/>
                  </a:moveTo>
                  <a:cubicBezTo>
                    <a:pt x="396" y="1"/>
                    <a:pt x="252" y="42"/>
                    <a:pt x="96" y="180"/>
                  </a:cubicBezTo>
                  <a:cubicBezTo>
                    <a:pt x="0" y="267"/>
                    <a:pt x="205" y="312"/>
                    <a:pt x="429" y="312"/>
                  </a:cubicBezTo>
                  <a:cubicBezTo>
                    <a:pt x="705" y="312"/>
                    <a:pt x="1009" y="243"/>
                    <a:pt x="807" y="94"/>
                  </a:cubicBezTo>
                  <a:cubicBezTo>
                    <a:pt x="807" y="94"/>
                    <a:pt x="691" y="1"/>
                    <a:pt x="514" y="1"/>
                  </a:cubicBezTo>
                  <a:close/>
                </a:path>
              </a:pathLst>
            </a:custGeom>
            <a:solidFill>
              <a:srgbClr val="F4D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7" name="Google Shape;957;p42"/>
            <p:cNvSpPr/>
            <p:nvPr/>
          </p:nvSpPr>
          <p:spPr>
            <a:xfrm>
              <a:off x="6558260" y="1026919"/>
              <a:ext cx="60139" cy="18523"/>
            </a:xfrm>
            <a:custGeom>
              <a:avLst/>
              <a:gdLst/>
              <a:ahLst/>
              <a:cxnLst/>
              <a:rect l="l" t="t" r="r" b="b"/>
              <a:pathLst>
                <a:path w="1013" h="312" extrusionOk="0">
                  <a:moveTo>
                    <a:pt x="492" y="0"/>
                  </a:moveTo>
                  <a:cubicBezTo>
                    <a:pt x="312" y="0"/>
                    <a:pt x="197" y="96"/>
                    <a:pt x="197" y="96"/>
                  </a:cubicBezTo>
                  <a:cubicBezTo>
                    <a:pt x="1" y="245"/>
                    <a:pt x="282" y="312"/>
                    <a:pt x="551" y="312"/>
                  </a:cubicBezTo>
                  <a:cubicBezTo>
                    <a:pt x="786" y="312"/>
                    <a:pt x="1012" y="261"/>
                    <a:pt x="907" y="171"/>
                  </a:cubicBezTo>
                  <a:cubicBezTo>
                    <a:pt x="751" y="40"/>
                    <a:pt x="608" y="0"/>
                    <a:pt x="492" y="0"/>
                  </a:cubicBezTo>
                  <a:close/>
                </a:path>
              </a:pathLst>
            </a:custGeom>
            <a:solidFill>
              <a:srgbClr val="F4D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8" name="Google Shape;958;p42"/>
            <p:cNvSpPr/>
            <p:nvPr/>
          </p:nvSpPr>
          <p:spPr>
            <a:xfrm>
              <a:off x="6504058" y="1076016"/>
              <a:ext cx="34552" cy="50581"/>
            </a:xfrm>
            <a:custGeom>
              <a:avLst/>
              <a:gdLst/>
              <a:ahLst/>
              <a:cxnLst/>
              <a:rect l="l" t="t" r="r" b="b"/>
              <a:pathLst>
                <a:path w="582" h="852" extrusionOk="0">
                  <a:moveTo>
                    <a:pt x="464" y="1"/>
                  </a:moveTo>
                  <a:cubicBezTo>
                    <a:pt x="474" y="249"/>
                    <a:pt x="474" y="496"/>
                    <a:pt x="464" y="744"/>
                  </a:cubicBezTo>
                  <a:cubicBezTo>
                    <a:pt x="313" y="744"/>
                    <a:pt x="162" y="701"/>
                    <a:pt x="33" y="647"/>
                  </a:cubicBezTo>
                  <a:lnTo>
                    <a:pt x="1" y="733"/>
                  </a:lnTo>
                  <a:cubicBezTo>
                    <a:pt x="130" y="798"/>
                    <a:pt x="281" y="841"/>
                    <a:pt x="431" y="851"/>
                  </a:cubicBezTo>
                  <a:cubicBezTo>
                    <a:pt x="496" y="851"/>
                    <a:pt x="528" y="830"/>
                    <a:pt x="539" y="808"/>
                  </a:cubicBezTo>
                  <a:cubicBezTo>
                    <a:pt x="582" y="722"/>
                    <a:pt x="560" y="162"/>
                    <a:pt x="560" y="1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9" name="Google Shape;959;p42"/>
            <p:cNvSpPr/>
            <p:nvPr/>
          </p:nvSpPr>
          <p:spPr>
            <a:xfrm>
              <a:off x="6383245" y="1074769"/>
              <a:ext cx="18582" cy="49928"/>
            </a:xfrm>
            <a:custGeom>
              <a:avLst/>
              <a:gdLst/>
              <a:ahLst/>
              <a:cxnLst/>
              <a:rect l="l" t="t" r="r" b="b"/>
              <a:pathLst>
                <a:path w="313" h="841" extrusionOk="0">
                  <a:moveTo>
                    <a:pt x="44" y="0"/>
                  </a:moveTo>
                  <a:lnTo>
                    <a:pt x="1" y="87"/>
                  </a:lnTo>
                  <a:cubicBezTo>
                    <a:pt x="1" y="87"/>
                    <a:pt x="195" y="183"/>
                    <a:pt x="141" y="829"/>
                  </a:cubicBezTo>
                  <a:lnTo>
                    <a:pt x="248" y="840"/>
                  </a:lnTo>
                  <a:cubicBezTo>
                    <a:pt x="313" y="108"/>
                    <a:pt x="65" y="0"/>
                    <a:pt x="44" y="0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0" name="Google Shape;960;p42"/>
            <p:cNvSpPr/>
            <p:nvPr/>
          </p:nvSpPr>
          <p:spPr>
            <a:xfrm>
              <a:off x="6645946" y="1075422"/>
              <a:ext cx="30752" cy="47969"/>
            </a:xfrm>
            <a:custGeom>
              <a:avLst/>
              <a:gdLst/>
              <a:ahLst/>
              <a:cxnLst/>
              <a:rect l="l" t="t" r="r" b="b"/>
              <a:pathLst>
                <a:path w="518" h="808" extrusionOk="0">
                  <a:moveTo>
                    <a:pt x="485" y="0"/>
                  </a:moveTo>
                  <a:cubicBezTo>
                    <a:pt x="485" y="0"/>
                    <a:pt x="1" y="162"/>
                    <a:pt x="65" y="808"/>
                  </a:cubicBezTo>
                  <a:lnTo>
                    <a:pt x="162" y="797"/>
                  </a:lnTo>
                  <a:cubicBezTo>
                    <a:pt x="108" y="237"/>
                    <a:pt x="496" y="97"/>
                    <a:pt x="518" y="97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1" name="Google Shape;961;p42"/>
            <p:cNvSpPr/>
            <p:nvPr/>
          </p:nvSpPr>
          <p:spPr>
            <a:xfrm>
              <a:off x="6463154" y="1210899"/>
              <a:ext cx="130430" cy="40964"/>
            </a:xfrm>
            <a:custGeom>
              <a:avLst/>
              <a:gdLst/>
              <a:ahLst/>
              <a:cxnLst/>
              <a:rect l="l" t="t" r="r" b="b"/>
              <a:pathLst>
                <a:path w="2197" h="690" extrusionOk="0">
                  <a:moveTo>
                    <a:pt x="2122" y="1"/>
                  </a:moveTo>
                  <a:cubicBezTo>
                    <a:pt x="1745" y="388"/>
                    <a:pt x="1346" y="582"/>
                    <a:pt x="948" y="582"/>
                  </a:cubicBezTo>
                  <a:cubicBezTo>
                    <a:pt x="625" y="582"/>
                    <a:pt x="313" y="453"/>
                    <a:pt x="76" y="238"/>
                  </a:cubicBezTo>
                  <a:lnTo>
                    <a:pt x="1" y="313"/>
                  </a:lnTo>
                  <a:cubicBezTo>
                    <a:pt x="259" y="550"/>
                    <a:pt x="593" y="679"/>
                    <a:pt x="937" y="690"/>
                  </a:cubicBezTo>
                  <a:lnTo>
                    <a:pt x="948" y="690"/>
                  </a:lnTo>
                  <a:cubicBezTo>
                    <a:pt x="1379" y="690"/>
                    <a:pt x="1788" y="474"/>
                    <a:pt x="2197" y="65"/>
                  </a:cubicBezTo>
                  <a:lnTo>
                    <a:pt x="2122" y="1"/>
                  </a:ln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2" name="Google Shape;962;p42"/>
            <p:cNvSpPr/>
            <p:nvPr/>
          </p:nvSpPr>
          <p:spPr>
            <a:xfrm>
              <a:off x="6559032" y="1239692"/>
              <a:ext cx="135595" cy="129837"/>
            </a:xfrm>
            <a:custGeom>
              <a:avLst/>
              <a:gdLst/>
              <a:ahLst/>
              <a:cxnLst/>
              <a:rect l="l" t="t" r="r" b="b"/>
              <a:pathLst>
                <a:path w="2284" h="2187" extrusionOk="0">
                  <a:moveTo>
                    <a:pt x="539" y="0"/>
                  </a:moveTo>
                  <a:lnTo>
                    <a:pt x="539" y="0"/>
                  </a:lnTo>
                  <a:cubicBezTo>
                    <a:pt x="539" y="0"/>
                    <a:pt x="1" y="1185"/>
                    <a:pt x="356" y="1701"/>
                  </a:cubicBezTo>
                  <a:cubicBezTo>
                    <a:pt x="681" y="2161"/>
                    <a:pt x="1951" y="2186"/>
                    <a:pt x="2229" y="2186"/>
                  </a:cubicBezTo>
                  <a:cubicBezTo>
                    <a:pt x="2264" y="2186"/>
                    <a:pt x="2283" y="2186"/>
                    <a:pt x="2283" y="2186"/>
                  </a:cubicBezTo>
                  <a:cubicBezTo>
                    <a:pt x="2283" y="2186"/>
                    <a:pt x="690" y="1529"/>
                    <a:pt x="603" y="1281"/>
                  </a:cubicBezTo>
                  <a:cubicBezTo>
                    <a:pt x="528" y="1034"/>
                    <a:pt x="539" y="0"/>
                    <a:pt x="539" y="0"/>
                  </a:cubicBezTo>
                  <a:close/>
                </a:path>
              </a:pathLst>
            </a:custGeom>
            <a:solidFill>
              <a:srgbClr val="EF93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3" name="Google Shape;963;p42"/>
            <p:cNvSpPr/>
            <p:nvPr/>
          </p:nvSpPr>
          <p:spPr>
            <a:xfrm>
              <a:off x="6351958" y="866389"/>
              <a:ext cx="322187" cy="430592"/>
            </a:xfrm>
            <a:custGeom>
              <a:avLst/>
              <a:gdLst/>
              <a:ahLst/>
              <a:cxnLst/>
              <a:rect l="l" t="t" r="r" b="b"/>
              <a:pathLst>
                <a:path w="5427" h="7253" extrusionOk="0">
                  <a:moveTo>
                    <a:pt x="732" y="0"/>
                  </a:moveTo>
                  <a:cubicBezTo>
                    <a:pt x="0" y="1045"/>
                    <a:pt x="485" y="2261"/>
                    <a:pt x="549" y="2703"/>
                  </a:cubicBezTo>
                  <a:cubicBezTo>
                    <a:pt x="625" y="3155"/>
                    <a:pt x="958" y="3920"/>
                    <a:pt x="926" y="4479"/>
                  </a:cubicBezTo>
                  <a:cubicBezTo>
                    <a:pt x="883" y="5050"/>
                    <a:pt x="818" y="5125"/>
                    <a:pt x="1303" y="5696"/>
                  </a:cubicBezTo>
                  <a:cubicBezTo>
                    <a:pt x="1798" y="6267"/>
                    <a:pt x="1421" y="6740"/>
                    <a:pt x="2024" y="7074"/>
                  </a:cubicBezTo>
                  <a:cubicBezTo>
                    <a:pt x="2245" y="7194"/>
                    <a:pt x="2545" y="7253"/>
                    <a:pt x="2847" y="7253"/>
                  </a:cubicBezTo>
                  <a:cubicBezTo>
                    <a:pt x="3386" y="7253"/>
                    <a:pt x="3931" y="7067"/>
                    <a:pt x="4048" y="6708"/>
                  </a:cubicBezTo>
                  <a:cubicBezTo>
                    <a:pt x="4231" y="6137"/>
                    <a:pt x="4727" y="5771"/>
                    <a:pt x="4737" y="5276"/>
                  </a:cubicBezTo>
                  <a:cubicBezTo>
                    <a:pt x="4748" y="4792"/>
                    <a:pt x="5039" y="3844"/>
                    <a:pt x="5157" y="3327"/>
                  </a:cubicBezTo>
                  <a:cubicBezTo>
                    <a:pt x="5276" y="2821"/>
                    <a:pt x="5427" y="1486"/>
                    <a:pt x="5254" y="1260"/>
                  </a:cubicBezTo>
                  <a:cubicBezTo>
                    <a:pt x="5147" y="1126"/>
                    <a:pt x="5064" y="1100"/>
                    <a:pt x="5017" y="1100"/>
                  </a:cubicBezTo>
                  <a:cubicBezTo>
                    <a:pt x="4989" y="1100"/>
                    <a:pt x="4974" y="1109"/>
                    <a:pt x="4974" y="1109"/>
                  </a:cubicBezTo>
                  <a:cubicBezTo>
                    <a:pt x="5265" y="1562"/>
                    <a:pt x="5050" y="2832"/>
                    <a:pt x="4834" y="3769"/>
                  </a:cubicBezTo>
                  <a:cubicBezTo>
                    <a:pt x="4630" y="4716"/>
                    <a:pt x="4554" y="5491"/>
                    <a:pt x="4048" y="5653"/>
                  </a:cubicBezTo>
                  <a:cubicBezTo>
                    <a:pt x="4008" y="5666"/>
                    <a:pt x="3974" y="5673"/>
                    <a:pt x="3947" y="5673"/>
                  </a:cubicBezTo>
                  <a:cubicBezTo>
                    <a:pt x="3624" y="5673"/>
                    <a:pt x="4134" y="4803"/>
                    <a:pt x="3876" y="4555"/>
                  </a:cubicBezTo>
                  <a:cubicBezTo>
                    <a:pt x="3736" y="4426"/>
                    <a:pt x="3478" y="4374"/>
                    <a:pt x="3178" y="4374"/>
                  </a:cubicBezTo>
                  <a:cubicBezTo>
                    <a:pt x="2878" y="4374"/>
                    <a:pt x="2536" y="4426"/>
                    <a:pt x="2229" y="4501"/>
                  </a:cubicBezTo>
                  <a:cubicBezTo>
                    <a:pt x="1604" y="4662"/>
                    <a:pt x="2035" y="5524"/>
                    <a:pt x="2024" y="5578"/>
                  </a:cubicBezTo>
                  <a:cubicBezTo>
                    <a:pt x="2002" y="5673"/>
                    <a:pt x="1960" y="5715"/>
                    <a:pt x="1908" y="5715"/>
                  </a:cubicBezTo>
                  <a:cubicBezTo>
                    <a:pt x="1736" y="5715"/>
                    <a:pt x="1443" y="5258"/>
                    <a:pt x="1303" y="4738"/>
                  </a:cubicBezTo>
                  <a:cubicBezTo>
                    <a:pt x="1120" y="4059"/>
                    <a:pt x="1045" y="3284"/>
                    <a:pt x="732" y="2272"/>
                  </a:cubicBezTo>
                  <a:cubicBezTo>
                    <a:pt x="431" y="1271"/>
                    <a:pt x="1238" y="496"/>
                    <a:pt x="1238" y="496"/>
                  </a:cubicBezTo>
                  <a:lnTo>
                    <a:pt x="73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" name="Google Shape;964;p42"/>
            <p:cNvSpPr/>
            <p:nvPr/>
          </p:nvSpPr>
          <p:spPr>
            <a:xfrm>
              <a:off x="6494500" y="1140311"/>
              <a:ext cx="60733" cy="39657"/>
            </a:xfrm>
            <a:custGeom>
              <a:avLst/>
              <a:gdLst/>
              <a:ahLst/>
              <a:cxnLst/>
              <a:rect l="l" t="t" r="r" b="b"/>
              <a:pathLst>
                <a:path w="1023" h="668" extrusionOk="0">
                  <a:moveTo>
                    <a:pt x="868" y="0"/>
                  </a:moveTo>
                  <a:cubicBezTo>
                    <a:pt x="580" y="0"/>
                    <a:pt x="0" y="91"/>
                    <a:pt x="0" y="91"/>
                  </a:cubicBezTo>
                  <a:cubicBezTo>
                    <a:pt x="0" y="91"/>
                    <a:pt x="108" y="598"/>
                    <a:pt x="506" y="662"/>
                  </a:cubicBezTo>
                  <a:cubicBezTo>
                    <a:pt x="526" y="666"/>
                    <a:pt x="545" y="668"/>
                    <a:pt x="563" y="668"/>
                  </a:cubicBezTo>
                  <a:cubicBezTo>
                    <a:pt x="906" y="668"/>
                    <a:pt x="1023" y="27"/>
                    <a:pt x="1023" y="27"/>
                  </a:cubicBezTo>
                  <a:cubicBezTo>
                    <a:pt x="1009" y="8"/>
                    <a:pt x="950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" name="Google Shape;965;p42"/>
            <p:cNvSpPr/>
            <p:nvPr/>
          </p:nvSpPr>
          <p:spPr>
            <a:xfrm>
              <a:off x="6481676" y="1230728"/>
              <a:ext cx="24994" cy="67145"/>
            </a:xfrm>
            <a:custGeom>
              <a:avLst/>
              <a:gdLst/>
              <a:ahLst/>
              <a:cxnLst/>
              <a:rect l="l" t="t" r="r" b="b"/>
              <a:pathLst>
                <a:path w="421" h="1131" extrusionOk="0">
                  <a:moveTo>
                    <a:pt x="1" y="0"/>
                  </a:moveTo>
                  <a:cubicBezTo>
                    <a:pt x="12" y="33"/>
                    <a:pt x="76" y="711"/>
                    <a:pt x="335" y="1131"/>
                  </a:cubicBezTo>
                  <a:lnTo>
                    <a:pt x="421" y="1077"/>
                  </a:lnTo>
                  <a:cubicBezTo>
                    <a:pt x="173" y="679"/>
                    <a:pt x="108" y="0"/>
                    <a:pt x="108" y="0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" name="Google Shape;966;p42"/>
            <p:cNvSpPr/>
            <p:nvPr/>
          </p:nvSpPr>
          <p:spPr>
            <a:xfrm>
              <a:off x="6547515" y="1220517"/>
              <a:ext cx="28200" cy="76109"/>
            </a:xfrm>
            <a:custGeom>
              <a:avLst/>
              <a:gdLst/>
              <a:ahLst/>
              <a:cxnLst/>
              <a:rect l="l" t="t" r="r" b="b"/>
              <a:pathLst>
                <a:path w="475" h="1282" extrusionOk="0">
                  <a:moveTo>
                    <a:pt x="367" y="0"/>
                  </a:moveTo>
                  <a:cubicBezTo>
                    <a:pt x="367" y="11"/>
                    <a:pt x="291" y="980"/>
                    <a:pt x="1" y="1206"/>
                  </a:cubicBezTo>
                  <a:lnTo>
                    <a:pt x="65" y="1281"/>
                  </a:lnTo>
                  <a:cubicBezTo>
                    <a:pt x="388" y="1023"/>
                    <a:pt x="464" y="54"/>
                    <a:pt x="474" y="11"/>
                  </a:cubicBezTo>
                  <a:lnTo>
                    <a:pt x="367" y="0"/>
                  </a:ln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" name="Google Shape;967;p42"/>
            <p:cNvSpPr/>
            <p:nvPr/>
          </p:nvSpPr>
          <p:spPr>
            <a:xfrm>
              <a:off x="6520028" y="1238386"/>
              <a:ext cx="16029" cy="60792"/>
            </a:xfrm>
            <a:custGeom>
              <a:avLst/>
              <a:gdLst/>
              <a:ahLst/>
              <a:cxnLst/>
              <a:rect l="l" t="t" r="r" b="b"/>
              <a:pathLst>
                <a:path w="270" h="1024" extrusionOk="0">
                  <a:moveTo>
                    <a:pt x="108" y="1"/>
                  </a:moveTo>
                  <a:lnTo>
                    <a:pt x="1" y="22"/>
                  </a:lnTo>
                  <a:cubicBezTo>
                    <a:pt x="55" y="216"/>
                    <a:pt x="141" y="754"/>
                    <a:pt x="22" y="970"/>
                  </a:cubicBezTo>
                  <a:lnTo>
                    <a:pt x="108" y="1023"/>
                  </a:lnTo>
                  <a:cubicBezTo>
                    <a:pt x="270" y="733"/>
                    <a:pt x="108" y="33"/>
                    <a:pt x="108" y="1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" name="Google Shape;968;p42"/>
            <p:cNvSpPr/>
            <p:nvPr/>
          </p:nvSpPr>
          <p:spPr>
            <a:xfrm>
              <a:off x="5974797" y="4364026"/>
              <a:ext cx="306277" cy="244475"/>
            </a:xfrm>
            <a:custGeom>
              <a:avLst/>
              <a:gdLst/>
              <a:ahLst/>
              <a:cxnLst/>
              <a:rect l="l" t="t" r="r" b="b"/>
              <a:pathLst>
                <a:path w="5159" h="4118" extrusionOk="0">
                  <a:moveTo>
                    <a:pt x="4652" y="0"/>
                  </a:moveTo>
                  <a:lnTo>
                    <a:pt x="2531" y="269"/>
                  </a:lnTo>
                  <a:lnTo>
                    <a:pt x="2553" y="1486"/>
                  </a:lnTo>
                  <a:cubicBezTo>
                    <a:pt x="2574" y="2692"/>
                    <a:pt x="1" y="3607"/>
                    <a:pt x="227" y="4005"/>
                  </a:cubicBezTo>
                  <a:cubicBezTo>
                    <a:pt x="270" y="4083"/>
                    <a:pt x="440" y="4117"/>
                    <a:pt x="689" y="4117"/>
                  </a:cubicBezTo>
                  <a:cubicBezTo>
                    <a:pt x="1747" y="4117"/>
                    <a:pt x="4243" y="3510"/>
                    <a:pt x="4652" y="3101"/>
                  </a:cubicBezTo>
                  <a:cubicBezTo>
                    <a:pt x="5158" y="2595"/>
                    <a:pt x="4652" y="0"/>
                    <a:pt x="46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" name="Google Shape;969;p42"/>
            <p:cNvSpPr/>
            <p:nvPr/>
          </p:nvSpPr>
          <p:spPr>
            <a:xfrm>
              <a:off x="6084092" y="4502708"/>
              <a:ext cx="61445" cy="28853"/>
            </a:xfrm>
            <a:custGeom>
              <a:avLst/>
              <a:gdLst/>
              <a:ahLst/>
              <a:cxnLst/>
              <a:rect l="l" t="t" r="r" b="b"/>
              <a:pathLst>
                <a:path w="1035" h="486" extrusionOk="0">
                  <a:moveTo>
                    <a:pt x="12" y="1"/>
                  </a:moveTo>
                  <a:lnTo>
                    <a:pt x="1" y="151"/>
                  </a:lnTo>
                  <a:cubicBezTo>
                    <a:pt x="195" y="162"/>
                    <a:pt x="755" y="248"/>
                    <a:pt x="916" y="485"/>
                  </a:cubicBezTo>
                  <a:lnTo>
                    <a:pt x="1035" y="399"/>
                  </a:lnTo>
                  <a:cubicBezTo>
                    <a:pt x="808" y="54"/>
                    <a:pt x="44" y="1"/>
                    <a:pt x="12" y="1"/>
                  </a:cubicBezTo>
                  <a:close/>
                </a:path>
              </a:pathLst>
            </a:custGeom>
            <a:solidFill>
              <a:srgbClr val="F3D3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0" name="Google Shape;970;p42"/>
            <p:cNvSpPr/>
            <p:nvPr/>
          </p:nvSpPr>
          <p:spPr>
            <a:xfrm>
              <a:off x="6047700" y="4532095"/>
              <a:ext cx="61386" cy="28853"/>
            </a:xfrm>
            <a:custGeom>
              <a:avLst/>
              <a:gdLst/>
              <a:ahLst/>
              <a:cxnLst/>
              <a:rect l="l" t="t" r="r" b="b"/>
              <a:pathLst>
                <a:path w="1034" h="486" extrusionOk="0">
                  <a:moveTo>
                    <a:pt x="11" y="1"/>
                  </a:moveTo>
                  <a:lnTo>
                    <a:pt x="0" y="152"/>
                  </a:lnTo>
                  <a:cubicBezTo>
                    <a:pt x="194" y="173"/>
                    <a:pt x="754" y="259"/>
                    <a:pt x="915" y="485"/>
                  </a:cubicBezTo>
                  <a:lnTo>
                    <a:pt x="1034" y="410"/>
                  </a:lnTo>
                  <a:cubicBezTo>
                    <a:pt x="808" y="65"/>
                    <a:pt x="43" y="1"/>
                    <a:pt x="11" y="1"/>
                  </a:cubicBezTo>
                  <a:close/>
                </a:path>
              </a:pathLst>
            </a:custGeom>
            <a:solidFill>
              <a:srgbClr val="F3D3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1" name="Google Shape;971;p42"/>
            <p:cNvSpPr/>
            <p:nvPr/>
          </p:nvSpPr>
          <p:spPr>
            <a:xfrm>
              <a:off x="6749483" y="4364026"/>
              <a:ext cx="305624" cy="244475"/>
            </a:xfrm>
            <a:custGeom>
              <a:avLst/>
              <a:gdLst/>
              <a:ahLst/>
              <a:cxnLst/>
              <a:rect l="l" t="t" r="r" b="b"/>
              <a:pathLst>
                <a:path w="5148" h="4118" extrusionOk="0">
                  <a:moveTo>
                    <a:pt x="507" y="0"/>
                  </a:moveTo>
                  <a:cubicBezTo>
                    <a:pt x="507" y="0"/>
                    <a:pt x="1" y="2595"/>
                    <a:pt x="507" y="3101"/>
                  </a:cubicBezTo>
                  <a:cubicBezTo>
                    <a:pt x="916" y="3510"/>
                    <a:pt x="3412" y="4117"/>
                    <a:pt x="4470" y="4117"/>
                  </a:cubicBezTo>
                  <a:cubicBezTo>
                    <a:pt x="4719" y="4117"/>
                    <a:pt x="4889" y="4083"/>
                    <a:pt x="4932" y="4005"/>
                  </a:cubicBezTo>
                  <a:cubicBezTo>
                    <a:pt x="5147" y="3607"/>
                    <a:pt x="2585" y="2692"/>
                    <a:pt x="2606" y="1486"/>
                  </a:cubicBezTo>
                  <a:lnTo>
                    <a:pt x="2628" y="269"/>
                  </a:lnTo>
                  <a:lnTo>
                    <a:pt x="50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2" name="Google Shape;972;p42"/>
            <p:cNvSpPr/>
            <p:nvPr/>
          </p:nvSpPr>
          <p:spPr>
            <a:xfrm>
              <a:off x="6885019" y="4502055"/>
              <a:ext cx="61445" cy="29506"/>
            </a:xfrm>
            <a:custGeom>
              <a:avLst/>
              <a:gdLst/>
              <a:ahLst/>
              <a:cxnLst/>
              <a:rect l="l" t="t" r="r" b="b"/>
              <a:pathLst>
                <a:path w="1035" h="497" extrusionOk="0">
                  <a:moveTo>
                    <a:pt x="1023" y="1"/>
                  </a:moveTo>
                  <a:cubicBezTo>
                    <a:pt x="991" y="12"/>
                    <a:pt x="227" y="65"/>
                    <a:pt x="0" y="410"/>
                  </a:cubicBezTo>
                  <a:lnTo>
                    <a:pt x="119" y="496"/>
                  </a:lnTo>
                  <a:cubicBezTo>
                    <a:pt x="280" y="259"/>
                    <a:pt x="840" y="173"/>
                    <a:pt x="1034" y="152"/>
                  </a:cubicBezTo>
                  <a:lnTo>
                    <a:pt x="1023" y="1"/>
                  </a:lnTo>
                  <a:close/>
                </a:path>
              </a:pathLst>
            </a:custGeom>
            <a:solidFill>
              <a:srgbClr val="F3D3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3" name="Google Shape;973;p42"/>
            <p:cNvSpPr/>
            <p:nvPr/>
          </p:nvSpPr>
          <p:spPr>
            <a:xfrm>
              <a:off x="6921471" y="4532095"/>
              <a:ext cx="61386" cy="28853"/>
            </a:xfrm>
            <a:custGeom>
              <a:avLst/>
              <a:gdLst/>
              <a:ahLst/>
              <a:cxnLst/>
              <a:rect l="l" t="t" r="r" b="b"/>
              <a:pathLst>
                <a:path w="1034" h="486" extrusionOk="0">
                  <a:moveTo>
                    <a:pt x="1023" y="1"/>
                  </a:moveTo>
                  <a:cubicBezTo>
                    <a:pt x="991" y="12"/>
                    <a:pt x="237" y="65"/>
                    <a:pt x="0" y="399"/>
                  </a:cubicBezTo>
                  <a:lnTo>
                    <a:pt x="129" y="485"/>
                  </a:lnTo>
                  <a:cubicBezTo>
                    <a:pt x="280" y="259"/>
                    <a:pt x="840" y="173"/>
                    <a:pt x="1034" y="152"/>
                  </a:cubicBezTo>
                  <a:lnTo>
                    <a:pt x="1023" y="1"/>
                  </a:lnTo>
                  <a:close/>
                </a:path>
              </a:pathLst>
            </a:custGeom>
            <a:solidFill>
              <a:srgbClr val="F3D3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4" name="Google Shape;974;p42"/>
            <p:cNvSpPr/>
            <p:nvPr/>
          </p:nvSpPr>
          <p:spPr>
            <a:xfrm>
              <a:off x="5989520" y="2450314"/>
              <a:ext cx="572125" cy="2013746"/>
            </a:xfrm>
            <a:custGeom>
              <a:avLst/>
              <a:gdLst/>
              <a:ahLst/>
              <a:cxnLst/>
              <a:rect l="l" t="t" r="r" b="b"/>
              <a:pathLst>
                <a:path w="9637" h="33920" extrusionOk="0">
                  <a:moveTo>
                    <a:pt x="9637" y="0"/>
                  </a:moveTo>
                  <a:lnTo>
                    <a:pt x="302" y="1486"/>
                  </a:lnTo>
                  <a:cubicBezTo>
                    <a:pt x="302" y="1486"/>
                    <a:pt x="1" y="33420"/>
                    <a:pt x="431" y="33764"/>
                  </a:cubicBezTo>
                  <a:cubicBezTo>
                    <a:pt x="582" y="33881"/>
                    <a:pt x="1361" y="33920"/>
                    <a:pt x="2329" y="33920"/>
                  </a:cubicBezTo>
                  <a:cubicBezTo>
                    <a:pt x="4128" y="33920"/>
                    <a:pt x="6579" y="33785"/>
                    <a:pt x="6859" y="33764"/>
                  </a:cubicBezTo>
                  <a:cubicBezTo>
                    <a:pt x="7289" y="33732"/>
                    <a:pt x="9637" y="0"/>
                    <a:pt x="96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5" name="Google Shape;975;p42"/>
            <p:cNvSpPr/>
            <p:nvPr/>
          </p:nvSpPr>
          <p:spPr>
            <a:xfrm>
              <a:off x="6502158" y="2412557"/>
              <a:ext cx="506939" cy="2045982"/>
            </a:xfrm>
            <a:custGeom>
              <a:avLst/>
              <a:gdLst/>
              <a:ahLst/>
              <a:cxnLst/>
              <a:rect l="l" t="t" r="r" b="b"/>
              <a:pathLst>
                <a:path w="8539" h="34463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518" y="34260"/>
                    <a:pt x="1949" y="34314"/>
                  </a:cubicBezTo>
                  <a:cubicBezTo>
                    <a:pt x="2226" y="34342"/>
                    <a:pt x="4506" y="34463"/>
                    <a:pt x="6216" y="34463"/>
                  </a:cubicBezTo>
                  <a:cubicBezTo>
                    <a:pt x="7165" y="34463"/>
                    <a:pt x="7939" y="34425"/>
                    <a:pt x="8097" y="34314"/>
                  </a:cubicBezTo>
                  <a:cubicBezTo>
                    <a:pt x="8538" y="33991"/>
                    <a:pt x="8441" y="528"/>
                    <a:pt x="8441" y="52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6" name="Google Shape;976;p42"/>
            <p:cNvSpPr/>
            <p:nvPr/>
          </p:nvSpPr>
          <p:spPr>
            <a:xfrm>
              <a:off x="5976103" y="1352787"/>
              <a:ext cx="1081557" cy="1196018"/>
            </a:xfrm>
            <a:custGeom>
              <a:avLst/>
              <a:gdLst/>
              <a:ahLst/>
              <a:cxnLst/>
              <a:rect l="l" t="t" r="r" b="b"/>
              <a:pathLst>
                <a:path w="18218" h="20146" extrusionOk="0">
                  <a:moveTo>
                    <a:pt x="7311" y="1"/>
                  </a:moveTo>
                  <a:cubicBezTo>
                    <a:pt x="7311" y="1"/>
                    <a:pt x="2014" y="87"/>
                    <a:pt x="474" y="1799"/>
                  </a:cubicBezTo>
                  <a:cubicBezTo>
                    <a:pt x="0" y="2348"/>
                    <a:pt x="668" y="20113"/>
                    <a:pt x="668" y="20113"/>
                  </a:cubicBezTo>
                  <a:lnTo>
                    <a:pt x="17356" y="20145"/>
                  </a:lnTo>
                  <a:cubicBezTo>
                    <a:pt x="17356" y="20145"/>
                    <a:pt x="18217" y="3005"/>
                    <a:pt x="17055" y="1142"/>
                  </a:cubicBezTo>
                  <a:cubicBezTo>
                    <a:pt x="16592" y="410"/>
                    <a:pt x="11359" y="12"/>
                    <a:pt x="11359" y="12"/>
                  </a:cubicBezTo>
                  <a:cubicBezTo>
                    <a:pt x="10573" y="2692"/>
                    <a:pt x="9303" y="3532"/>
                    <a:pt x="9303" y="3532"/>
                  </a:cubicBezTo>
                  <a:cubicBezTo>
                    <a:pt x="7925" y="2779"/>
                    <a:pt x="7311" y="1"/>
                    <a:pt x="73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7" name="Google Shape;977;p42"/>
            <p:cNvSpPr/>
            <p:nvPr/>
          </p:nvSpPr>
          <p:spPr>
            <a:xfrm>
              <a:off x="6354511" y="2884944"/>
              <a:ext cx="171988" cy="1447142"/>
            </a:xfrm>
            <a:custGeom>
              <a:avLst/>
              <a:gdLst/>
              <a:ahLst/>
              <a:cxnLst/>
              <a:rect l="l" t="t" r="r" b="b"/>
              <a:pathLst>
                <a:path w="2897" h="24376" extrusionOk="0">
                  <a:moveTo>
                    <a:pt x="2896" y="0"/>
                  </a:moveTo>
                  <a:cubicBezTo>
                    <a:pt x="2896" y="0"/>
                    <a:pt x="2326" y="248"/>
                    <a:pt x="1411" y="3618"/>
                  </a:cubicBezTo>
                  <a:cubicBezTo>
                    <a:pt x="485" y="6988"/>
                    <a:pt x="1357" y="12199"/>
                    <a:pt x="937" y="13911"/>
                  </a:cubicBezTo>
                  <a:cubicBezTo>
                    <a:pt x="0" y="17841"/>
                    <a:pt x="399" y="23568"/>
                    <a:pt x="1066" y="24376"/>
                  </a:cubicBezTo>
                  <a:cubicBezTo>
                    <a:pt x="1066" y="24376"/>
                    <a:pt x="2746" y="8571"/>
                    <a:pt x="2896" y="0"/>
                  </a:cubicBezTo>
                  <a:close/>
                </a:path>
              </a:pathLst>
            </a:custGeom>
            <a:solidFill>
              <a:srgbClr val="9BC3BD">
                <a:alpha val="37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8" name="Google Shape;978;p42"/>
            <p:cNvSpPr/>
            <p:nvPr/>
          </p:nvSpPr>
          <p:spPr>
            <a:xfrm>
              <a:off x="6413938" y="2858466"/>
              <a:ext cx="227437" cy="30990"/>
            </a:xfrm>
            <a:custGeom>
              <a:avLst/>
              <a:gdLst/>
              <a:ahLst/>
              <a:cxnLst/>
              <a:rect l="l" t="t" r="r" b="b"/>
              <a:pathLst>
                <a:path w="3831" h="522" extrusionOk="0">
                  <a:moveTo>
                    <a:pt x="1998" y="1"/>
                  </a:moveTo>
                  <a:cubicBezTo>
                    <a:pt x="1447" y="1"/>
                    <a:pt x="778" y="103"/>
                    <a:pt x="1" y="403"/>
                  </a:cubicBezTo>
                  <a:cubicBezTo>
                    <a:pt x="1" y="403"/>
                    <a:pt x="1997" y="521"/>
                    <a:pt x="3116" y="521"/>
                  </a:cubicBezTo>
                  <a:cubicBezTo>
                    <a:pt x="3469" y="521"/>
                    <a:pt x="3735" y="510"/>
                    <a:pt x="3823" y="479"/>
                  </a:cubicBezTo>
                  <a:cubicBezTo>
                    <a:pt x="3830" y="479"/>
                    <a:pt x="3189" y="1"/>
                    <a:pt x="1998" y="1"/>
                  </a:cubicBezTo>
                  <a:close/>
                </a:path>
              </a:pathLst>
            </a:custGeom>
            <a:solidFill>
              <a:srgbClr val="2F1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9" name="Google Shape;979;p42"/>
            <p:cNvSpPr/>
            <p:nvPr/>
          </p:nvSpPr>
          <p:spPr>
            <a:xfrm>
              <a:off x="6931682" y="2852351"/>
              <a:ext cx="91485" cy="1537262"/>
            </a:xfrm>
            <a:custGeom>
              <a:avLst/>
              <a:gdLst/>
              <a:ahLst/>
              <a:cxnLst/>
              <a:rect l="l" t="t" r="r" b="b"/>
              <a:pathLst>
                <a:path w="1541" h="25894" extrusionOk="0">
                  <a:moveTo>
                    <a:pt x="1217" y="0"/>
                  </a:moveTo>
                  <a:cubicBezTo>
                    <a:pt x="1217" y="1"/>
                    <a:pt x="399" y="5007"/>
                    <a:pt x="248" y="8484"/>
                  </a:cubicBezTo>
                  <a:cubicBezTo>
                    <a:pt x="97" y="11962"/>
                    <a:pt x="0" y="23547"/>
                    <a:pt x="980" y="25894"/>
                  </a:cubicBezTo>
                  <a:cubicBezTo>
                    <a:pt x="980" y="25894"/>
                    <a:pt x="1540" y="10401"/>
                    <a:pt x="1217" y="0"/>
                  </a:cubicBezTo>
                  <a:close/>
                </a:path>
              </a:pathLst>
            </a:custGeom>
            <a:solidFill>
              <a:srgbClr val="9BC3BD">
                <a:alpha val="37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0" name="Google Shape;980;p42"/>
            <p:cNvSpPr/>
            <p:nvPr/>
          </p:nvSpPr>
          <p:spPr>
            <a:xfrm>
              <a:off x="6630629" y="4388960"/>
              <a:ext cx="347122" cy="7718"/>
            </a:xfrm>
            <a:custGeom>
              <a:avLst/>
              <a:gdLst/>
              <a:ahLst/>
              <a:cxnLst/>
              <a:rect l="l" t="t" r="r" b="b"/>
              <a:pathLst>
                <a:path w="5847" h="130" extrusionOk="0">
                  <a:moveTo>
                    <a:pt x="0" y="0"/>
                  </a:moveTo>
                  <a:lnTo>
                    <a:pt x="0" y="108"/>
                  </a:lnTo>
                  <a:cubicBezTo>
                    <a:pt x="140" y="108"/>
                    <a:pt x="2380" y="129"/>
                    <a:pt x="4059" y="129"/>
                  </a:cubicBezTo>
                  <a:cubicBezTo>
                    <a:pt x="4921" y="129"/>
                    <a:pt x="5642" y="119"/>
                    <a:pt x="5847" y="108"/>
                  </a:cubicBezTo>
                  <a:lnTo>
                    <a:pt x="5847" y="0"/>
                  </a:lnTo>
                  <a:cubicBezTo>
                    <a:pt x="5646" y="18"/>
                    <a:pt x="4935" y="24"/>
                    <a:pt x="4075" y="24"/>
                  </a:cubicBezTo>
                  <a:cubicBezTo>
                    <a:pt x="2355" y="24"/>
                    <a:pt x="36" y="0"/>
                    <a:pt x="0" y="0"/>
                  </a:cubicBezTo>
                  <a:close/>
                </a:path>
              </a:pathLst>
            </a:custGeom>
            <a:solidFill>
              <a:srgbClr val="312C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1" name="Google Shape;981;p42"/>
            <p:cNvSpPr/>
            <p:nvPr/>
          </p:nvSpPr>
          <p:spPr>
            <a:xfrm>
              <a:off x="6047700" y="4367232"/>
              <a:ext cx="329846" cy="10924"/>
            </a:xfrm>
            <a:custGeom>
              <a:avLst/>
              <a:gdLst/>
              <a:ahLst/>
              <a:cxnLst/>
              <a:rect l="l" t="t" r="r" b="b"/>
              <a:pathLst>
                <a:path w="5556" h="184" extrusionOk="0">
                  <a:moveTo>
                    <a:pt x="11" y="0"/>
                  </a:moveTo>
                  <a:lnTo>
                    <a:pt x="0" y="108"/>
                  </a:lnTo>
                  <a:cubicBezTo>
                    <a:pt x="646" y="162"/>
                    <a:pt x="1475" y="183"/>
                    <a:pt x="2294" y="183"/>
                  </a:cubicBezTo>
                  <a:cubicBezTo>
                    <a:pt x="3930" y="183"/>
                    <a:pt x="5534" y="108"/>
                    <a:pt x="5556" y="108"/>
                  </a:cubicBezTo>
                  <a:lnTo>
                    <a:pt x="5556" y="0"/>
                  </a:lnTo>
                  <a:cubicBezTo>
                    <a:pt x="5527" y="0"/>
                    <a:pt x="3919" y="86"/>
                    <a:pt x="2286" y="86"/>
                  </a:cubicBezTo>
                  <a:cubicBezTo>
                    <a:pt x="1469" y="86"/>
                    <a:pt x="646" y="65"/>
                    <a:pt x="11" y="0"/>
                  </a:cubicBezTo>
                  <a:close/>
                </a:path>
              </a:pathLst>
            </a:custGeom>
            <a:solidFill>
              <a:srgbClr val="312C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2" name="Google Shape;982;p42"/>
            <p:cNvSpPr/>
            <p:nvPr/>
          </p:nvSpPr>
          <p:spPr>
            <a:xfrm>
              <a:off x="6431808" y="2547440"/>
              <a:ext cx="185464" cy="103596"/>
            </a:xfrm>
            <a:custGeom>
              <a:avLst/>
              <a:gdLst/>
              <a:ahLst/>
              <a:cxnLst/>
              <a:rect l="l" t="t" r="r" b="b"/>
              <a:pathLst>
                <a:path w="3124" h="1745" extrusionOk="0">
                  <a:moveTo>
                    <a:pt x="1" y="1"/>
                  </a:moveTo>
                  <a:lnTo>
                    <a:pt x="76" y="1745"/>
                  </a:lnTo>
                  <a:lnTo>
                    <a:pt x="3123" y="1745"/>
                  </a:lnTo>
                  <a:lnTo>
                    <a:pt x="3123" y="44"/>
                  </a:lnTo>
                  <a:cubicBezTo>
                    <a:pt x="2930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4D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3" name="Google Shape;983;p42"/>
            <p:cNvSpPr/>
            <p:nvPr/>
          </p:nvSpPr>
          <p:spPr>
            <a:xfrm>
              <a:off x="5886636" y="1372616"/>
              <a:ext cx="1299495" cy="2356830"/>
            </a:xfrm>
            <a:custGeom>
              <a:avLst/>
              <a:gdLst/>
              <a:ahLst/>
              <a:cxnLst/>
              <a:rect l="l" t="t" r="r" b="b"/>
              <a:pathLst>
                <a:path w="21889" h="39699" extrusionOk="0">
                  <a:moveTo>
                    <a:pt x="5566" y="1"/>
                  </a:moveTo>
                  <a:cubicBezTo>
                    <a:pt x="5566" y="1"/>
                    <a:pt x="2468" y="1465"/>
                    <a:pt x="1996" y="1465"/>
                  </a:cubicBezTo>
                  <a:cubicBezTo>
                    <a:pt x="1990" y="1465"/>
                    <a:pt x="1986" y="1465"/>
                    <a:pt x="1981" y="1465"/>
                  </a:cubicBezTo>
                  <a:cubicBezTo>
                    <a:pt x="1981" y="1465"/>
                    <a:pt x="1981" y="1465"/>
                    <a:pt x="1981" y="1465"/>
                  </a:cubicBezTo>
                  <a:cubicBezTo>
                    <a:pt x="1571" y="1465"/>
                    <a:pt x="0" y="37630"/>
                    <a:pt x="614" y="38319"/>
                  </a:cubicBezTo>
                  <a:cubicBezTo>
                    <a:pt x="1221" y="38978"/>
                    <a:pt x="9094" y="39699"/>
                    <a:pt x="10164" y="39699"/>
                  </a:cubicBezTo>
                  <a:cubicBezTo>
                    <a:pt x="10195" y="39699"/>
                    <a:pt x="10220" y="39698"/>
                    <a:pt x="10239" y="39697"/>
                  </a:cubicBezTo>
                  <a:cubicBezTo>
                    <a:pt x="10917" y="39654"/>
                    <a:pt x="10670" y="37663"/>
                    <a:pt x="10670" y="37662"/>
                  </a:cubicBezTo>
                  <a:lnTo>
                    <a:pt x="10670" y="37662"/>
                  </a:lnTo>
                  <a:cubicBezTo>
                    <a:pt x="10670" y="37663"/>
                    <a:pt x="11445" y="39600"/>
                    <a:pt x="11445" y="39643"/>
                  </a:cubicBezTo>
                  <a:cubicBezTo>
                    <a:pt x="11445" y="39661"/>
                    <a:pt x="12174" y="39693"/>
                    <a:pt x="13204" y="39693"/>
                  </a:cubicBezTo>
                  <a:cubicBezTo>
                    <a:pt x="15204" y="39693"/>
                    <a:pt x="18340" y="39573"/>
                    <a:pt x="19477" y="38997"/>
                  </a:cubicBezTo>
                  <a:cubicBezTo>
                    <a:pt x="21199" y="38125"/>
                    <a:pt x="21889" y="3306"/>
                    <a:pt x="20769" y="1756"/>
                  </a:cubicBezTo>
                  <a:cubicBezTo>
                    <a:pt x="19638" y="216"/>
                    <a:pt x="17248" y="173"/>
                    <a:pt x="16419" y="108"/>
                  </a:cubicBezTo>
                  <a:cubicBezTo>
                    <a:pt x="16414" y="108"/>
                    <a:pt x="16409" y="108"/>
                    <a:pt x="16404" y="108"/>
                  </a:cubicBezTo>
                  <a:cubicBezTo>
                    <a:pt x="15081" y="108"/>
                    <a:pt x="12539" y="13509"/>
                    <a:pt x="11216" y="13509"/>
                  </a:cubicBezTo>
                  <a:cubicBezTo>
                    <a:pt x="11199" y="13509"/>
                    <a:pt x="11182" y="13506"/>
                    <a:pt x="11165" y="13502"/>
                  </a:cubicBezTo>
                  <a:cubicBezTo>
                    <a:pt x="9852" y="13147"/>
                    <a:pt x="5566" y="1"/>
                    <a:pt x="55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4" name="Google Shape;984;p42"/>
            <p:cNvSpPr/>
            <p:nvPr/>
          </p:nvSpPr>
          <p:spPr>
            <a:xfrm>
              <a:off x="6312301" y="750742"/>
              <a:ext cx="399543" cy="207786"/>
            </a:xfrm>
            <a:custGeom>
              <a:avLst/>
              <a:gdLst/>
              <a:ahLst/>
              <a:cxnLst/>
              <a:rect l="l" t="t" r="r" b="b"/>
              <a:pathLst>
                <a:path w="6730" h="3500" extrusionOk="0">
                  <a:moveTo>
                    <a:pt x="4164" y="1"/>
                  </a:moveTo>
                  <a:cubicBezTo>
                    <a:pt x="3364" y="1"/>
                    <a:pt x="2643" y="323"/>
                    <a:pt x="2088" y="323"/>
                  </a:cubicBezTo>
                  <a:cubicBezTo>
                    <a:pt x="1978" y="323"/>
                    <a:pt x="1874" y="310"/>
                    <a:pt x="1777" y="280"/>
                  </a:cubicBezTo>
                  <a:cubicBezTo>
                    <a:pt x="1642" y="239"/>
                    <a:pt x="1545" y="221"/>
                    <a:pt x="1475" y="221"/>
                  </a:cubicBezTo>
                  <a:cubicBezTo>
                    <a:pt x="1147" y="221"/>
                    <a:pt x="1471" y="608"/>
                    <a:pt x="1605" y="635"/>
                  </a:cubicBezTo>
                  <a:cubicBezTo>
                    <a:pt x="1766" y="667"/>
                    <a:pt x="324" y="1087"/>
                    <a:pt x="162" y="2153"/>
                  </a:cubicBezTo>
                  <a:cubicBezTo>
                    <a:pt x="1" y="3219"/>
                    <a:pt x="98" y="3488"/>
                    <a:pt x="162" y="3499"/>
                  </a:cubicBezTo>
                  <a:cubicBezTo>
                    <a:pt x="164" y="3499"/>
                    <a:pt x="165" y="3499"/>
                    <a:pt x="167" y="3499"/>
                  </a:cubicBezTo>
                  <a:cubicBezTo>
                    <a:pt x="238" y="3499"/>
                    <a:pt x="526" y="3323"/>
                    <a:pt x="937" y="3323"/>
                  </a:cubicBezTo>
                  <a:cubicBezTo>
                    <a:pt x="969" y="3323"/>
                    <a:pt x="1001" y="3324"/>
                    <a:pt x="1034" y="3327"/>
                  </a:cubicBezTo>
                  <a:cubicBezTo>
                    <a:pt x="1034" y="3327"/>
                    <a:pt x="1157" y="3363"/>
                    <a:pt x="1375" y="3363"/>
                  </a:cubicBezTo>
                  <a:cubicBezTo>
                    <a:pt x="1644" y="3363"/>
                    <a:pt x="2057" y="3307"/>
                    <a:pt x="2563" y="3057"/>
                  </a:cubicBezTo>
                  <a:cubicBezTo>
                    <a:pt x="3456" y="2616"/>
                    <a:pt x="3673" y="1980"/>
                    <a:pt x="3973" y="1980"/>
                  </a:cubicBezTo>
                  <a:cubicBezTo>
                    <a:pt x="3980" y="1980"/>
                    <a:pt x="3988" y="1980"/>
                    <a:pt x="3995" y="1981"/>
                  </a:cubicBezTo>
                  <a:cubicBezTo>
                    <a:pt x="4297" y="2024"/>
                    <a:pt x="4598" y="1938"/>
                    <a:pt x="4899" y="2132"/>
                  </a:cubicBezTo>
                  <a:cubicBezTo>
                    <a:pt x="5190" y="2325"/>
                    <a:pt x="5190" y="3047"/>
                    <a:pt x="5858" y="3359"/>
                  </a:cubicBezTo>
                  <a:cubicBezTo>
                    <a:pt x="5858" y="3359"/>
                    <a:pt x="5859" y="3359"/>
                    <a:pt x="5861" y="3359"/>
                  </a:cubicBezTo>
                  <a:cubicBezTo>
                    <a:pt x="5901" y="3359"/>
                    <a:pt x="6239" y="3340"/>
                    <a:pt x="6471" y="2702"/>
                  </a:cubicBezTo>
                  <a:cubicBezTo>
                    <a:pt x="6730" y="2024"/>
                    <a:pt x="6579" y="829"/>
                    <a:pt x="5201" y="215"/>
                  </a:cubicBezTo>
                  <a:cubicBezTo>
                    <a:pt x="4845" y="57"/>
                    <a:pt x="4498" y="1"/>
                    <a:pt x="416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5" name="Google Shape;985;p42"/>
            <p:cNvSpPr/>
            <p:nvPr/>
          </p:nvSpPr>
          <p:spPr>
            <a:xfrm>
              <a:off x="6505958" y="2124327"/>
              <a:ext cx="46722" cy="1371092"/>
            </a:xfrm>
            <a:custGeom>
              <a:avLst/>
              <a:gdLst/>
              <a:ahLst/>
              <a:cxnLst/>
              <a:rect l="l" t="t" r="r" b="b"/>
              <a:pathLst>
                <a:path w="787" h="23095" extrusionOk="0">
                  <a:moveTo>
                    <a:pt x="679" y="0"/>
                  </a:moveTo>
                  <a:cubicBezTo>
                    <a:pt x="647" y="872"/>
                    <a:pt x="1" y="21286"/>
                    <a:pt x="335" y="23094"/>
                  </a:cubicBezTo>
                  <a:lnTo>
                    <a:pt x="432" y="23073"/>
                  </a:lnTo>
                  <a:cubicBezTo>
                    <a:pt x="109" y="21275"/>
                    <a:pt x="776" y="215"/>
                    <a:pt x="787" y="0"/>
                  </a:cubicBez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6" name="Google Shape;986;p42"/>
            <p:cNvSpPr/>
            <p:nvPr/>
          </p:nvSpPr>
          <p:spPr>
            <a:xfrm>
              <a:off x="6650458" y="1352847"/>
              <a:ext cx="202028" cy="46663"/>
            </a:xfrm>
            <a:custGeom>
              <a:avLst/>
              <a:gdLst/>
              <a:ahLst/>
              <a:cxnLst/>
              <a:rect l="l" t="t" r="r" b="b"/>
              <a:pathLst>
                <a:path w="3403" h="786" extrusionOk="0">
                  <a:moveTo>
                    <a:pt x="305" y="1"/>
                  </a:moveTo>
                  <a:cubicBezTo>
                    <a:pt x="198" y="1"/>
                    <a:pt x="96" y="4"/>
                    <a:pt x="0" y="11"/>
                  </a:cubicBezTo>
                  <a:cubicBezTo>
                    <a:pt x="431" y="258"/>
                    <a:pt x="872" y="484"/>
                    <a:pt x="1335" y="689"/>
                  </a:cubicBezTo>
                  <a:cubicBezTo>
                    <a:pt x="1497" y="758"/>
                    <a:pt x="1684" y="785"/>
                    <a:pt x="1878" y="785"/>
                  </a:cubicBezTo>
                  <a:cubicBezTo>
                    <a:pt x="2591" y="785"/>
                    <a:pt x="3402" y="420"/>
                    <a:pt x="3402" y="420"/>
                  </a:cubicBezTo>
                  <a:cubicBezTo>
                    <a:pt x="3402" y="420"/>
                    <a:pt x="1534" y="1"/>
                    <a:pt x="305" y="1"/>
                  </a:cubicBezTo>
                  <a:close/>
                </a:path>
              </a:pathLst>
            </a:custGeom>
            <a:solidFill>
              <a:srgbClr val="3B4D4E">
                <a:alpha val="26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7" name="Google Shape;987;p42"/>
            <p:cNvSpPr/>
            <p:nvPr/>
          </p:nvSpPr>
          <p:spPr>
            <a:xfrm>
              <a:off x="6217075" y="1352787"/>
              <a:ext cx="186058" cy="36570"/>
            </a:xfrm>
            <a:custGeom>
              <a:avLst/>
              <a:gdLst/>
              <a:ahLst/>
              <a:cxnLst/>
              <a:rect l="l" t="t" r="r" b="b"/>
              <a:pathLst>
                <a:path w="3134" h="616" extrusionOk="0">
                  <a:moveTo>
                    <a:pt x="3077" y="1"/>
                  </a:moveTo>
                  <a:cubicBezTo>
                    <a:pt x="1898" y="1"/>
                    <a:pt x="0" y="324"/>
                    <a:pt x="0" y="324"/>
                  </a:cubicBezTo>
                  <a:cubicBezTo>
                    <a:pt x="0" y="324"/>
                    <a:pt x="568" y="616"/>
                    <a:pt x="1034" y="616"/>
                  </a:cubicBezTo>
                  <a:cubicBezTo>
                    <a:pt x="1105" y="616"/>
                    <a:pt x="1174" y="609"/>
                    <a:pt x="1239" y="593"/>
                  </a:cubicBezTo>
                  <a:cubicBezTo>
                    <a:pt x="1712" y="464"/>
                    <a:pt x="3134" y="1"/>
                    <a:pt x="3134" y="1"/>
                  </a:cubicBezTo>
                  <a:cubicBezTo>
                    <a:pt x="3115" y="1"/>
                    <a:pt x="3096" y="1"/>
                    <a:pt x="3077" y="1"/>
                  </a:cubicBezTo>
                  <a:close/>
                </a:path>
              </a:pathLst>
            </a:custGeom>
            <a:solidFill>
              <a:srgbClr val="3B4D4E">
                <a:alpha val="26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8" name="Google Shape;988;p42"/>
            <p:cNvSpPr/>
            <p:nvPr/>
          </p:nvSpPr>
          <p:spPr>
            <a:xfrm>
              <a:off x="7028807" y="2893908"/>
              <a:ext cx="117666" cy="767028"/>
            </a:xfrm>
            <a:custGeom>
              <a:avLst/>
              <a:gdLst/>
              <a:ahLst/>
              <a:cxnLst/>
              <a:rect l="l" t="t" r="r" b="b"/>
              <a:pathLst>
                <a:path w="1982" h="12920" extrusionOk="0">
                  <a:moveTo>
                    <a:pt x="1767" y="0"/>
                  </a:moveTo>
                  <a:lnTo>
                    <a:pt x="1767" y="0"/>
                  </a:lnTo>
                  <a:cubicBezTo>
                    <a:pt x="1766" y="1"/>
                    <a:pt x="507" y="5201"/>
                    <a:pt x="259" y="8484"/>
                  </a:cubicBezTo>
                  <a:cubicBezTo>
                    <a:pt x="1" y="11768"/>
                    <a:pt x="518" y="12920"/>
                    <a:pt x="518" y="12920"/>
                  </a:cubicBezTo>
                  <a:cubicBezTo>
                    <a:pt x="1982" y="7666"/>
                    <a:pt x="1767" y="1"/>
                    <a:pt x="1767" y="0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9" name="Google Shape;989;p42"/>
            <p:cNvSpPr/>
            <p:nvPr/>
          </p:nvSpPr>
          <p:spPr>
            <a:xfrm>
              <a:off x="6383898" y="834687"/>
              <a:ext cx="232068" cy="87389"/>
            </a:xfrm>
            <a:custGeom>
              <a:avLst/>
              <a:gdLst/>
              <a:ahLst/>
              <a:cxnLst/>
              <a:rect l="l" t="t" r="r" b="b"/>
              <a:pathLst>
                <a:path w="3909" h="1472" extrusionOk="0">
                  <a:moveTo>
                    <a:pt x="2687" y="1"/>
                  </a:moveTo>
                  <a:cubicBezTo>
                    <a:pt x="2639" y="1"/>
                    <a:pt x="2590" y="3"/>
                    <a:pt x="2541" y="7"/>
                  </a:cubicBezTo>
                  <a:cubicBezTo>
                    <a:pt x="2154" y="39"/>
                    <a:pt x="1766" y="341"/>
                    <a:pt x="1346" y="653"/>
                  </a:cubicBezTo>
                  <a:cubicBezTo>
                    <a:pt x="916" y="987"/>
                    <a:pt x="474" y="1331"/>
                    <a:pt x="1" y="1364"/>
                  </a:cubicBezTo>
                  <a:lnTo>
                    <a:pt x="11" y="1471"/>
                  </a:lnTo>
                  <a:cubicBezTo>
                    <a:pt x="507" y="1428"/>
                    <a:pt x="969" y="1073"/>
                    <a:pt x="1411" y="739"/>
                  </a:cubicBezTo>
                  <a:cubicBezTo>
                    <a:pt x="1809" y="427"/>
                    <a:pt x="2186" y="136"/>
                    <a:pt x="2552" y="104"/>
                  </a:cubicBezTo>
                  <a:cubicBezTo>
                    <a:pt x="2590" y="101"/>
                    <a:pt x="2628" y="100"/>
                    <a:pt x="2665" y="100"/>
                  </a:cubicBezTo>
                  <a:cubicBezTo>
                    <a:pt x="3099" y="100"/>
                    <a:pt x="3516" y="270"/>
                    <a:pt x="3833" y="567"/>
                  </a:cubicBezTo>
                  <a:lnTo>
                    <a:pt x="3909" y="502"/>
                  </a:lnTo>
                  <a:cubicBezTo>
                    <a:pt x="3578" y="181"/>
                    <a:pt x="3142" y="1"/>
                    <a:pt x="2687" y="1"/>
                  </a:cubicBez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0" name="Google Shape;990;p42"/>
            <p:cNvSpPr/>
            <p:nvPr/>
          </p:nvSpPr>
          <p:spPr>
            <a:xfrm>
              <a:off x="6371134" y="779475"/>
              <a:ext cx="265313" cy="99144"/>
            </a:xfrm>
            <a:custGeom>
              <a:avLst/>
              <a:gdLst/>
              <a:ahLst/>
              <a:cxnLst/>
              <a:rect l="l" t="t" r="r" b="b"/>
              <a:pathLst>
                <a:path w="4469" h="1670" extrusionOk="0">
                  <a:moveTo>
                    <a:pt x="2477" y="0"/>
                  </a:moveTo>
                  <a:cubicBezTo>
                    <a:pt x="1903" y="0"/>
                    <a:pt x="1351" y="436"/>
                    <a:pt x="862" y="818"/>
                  </a:cubicBezTo>
                  <a:cubicBezTo>
                    <a:pt x="535" y="1082"/>
                    <a:pt x="218" y="1325"/>
                    <a:pt x="13" y="1325"/>
                  </a:cubicBezTo>
                  <a:cubicBezTo>
                    <a:pt x="9" y="1325"/>
                    <a:pt x="4" y="1325"/>
                    <a:pt x="0" y="1325"/>
                  </a:cubicBezTo>
                  <a:lnTo>
                    <a:pt x="0" y="1421"/>
                  </a:lnTo>
                  <a:cubicBezTo>
                    <a:pt x="6" y="1422"/>
                    <a:pt x="11" y="1422"/>
                    <a:pt x="17" y="1422"/>
                  </a:cubicBezTo>
                  <a:cubicBezTo>
                    <a:pt x="262" y="1422"/>
                    <a:pt x="579" y="1189"/>
                    <a:pt x="937" y="894"/>
                  </a:cubicBezTo>
                  <a:cubicBezTo>
                    <a:pt x="1410" y="526"/>
                    <a:pt x="1944" y="107"/>
                    <a:pt x="2470" y="107"/>
                  </a:cubicBezTo>
                  <a:cubicBezTo>
                    <a:pt x="2483" y="107"/>
                    <a:pt x="2496" y="107"/>
                    <a:pt x="2509" y="108"/>
                  </a:cubicBezTo>
                  <a:cubicBezTo>
                    <a:pt x="3306" y="140"/>
                    <a:pt x="3865" y="409"/>
                    <a:pt x="4156" y="915"/>
                  </a:cubicBezTo>
                  <a:cubicBezTo>
                    <a:pt x="4296" y="1141"/>
                    <a:pt x="4371" y="1400"/>
                    <a:pt x="4371" y="1669"/>
                  </a:cubicBezTo>
                  <a:lnTo>
                    <a:pt x="4468" y="1669"/>
                  </a:lnTo>
                  <a:cubicBezTo>
                    <a:pt x="4468" y="1271"/>
                    <a:pt x="4307" y="883"/>
                    <a:pt x="4038" y="603"/>
                  </a:cubicBezTo>
                  <a:cubicBezTo>
                    <a:pt x="3704" y="226"/>
                    <a:pt x="3176" y="33"/>
                    <a:pt x="2498" y="0"/>
                  </a:cubicBezTo>
                  <a:cubicBezTo>
                    <a:pt x="2491" y="0"/>
                    <a:pt x="2484" y="0"/>
                    <a:pt x="2477" y="0"/>
                  </a:cubicBez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1" name="Google Shape;991;p42"/>
            <p:cNvSpPr/>
            <p:nvPr/>
          </p:nvSpPr>
          <p:spPr>
            <a:xfrm>
              <a:off x="6631282" y="780069"/>
              <a:ext cx="72250" cy="118319"/>
            </a:xfrm>
            <a:custGeom>
              <a:avLst/>
              <a:gdLst/>
              <a:ahLst/>
              <a:cxnLst/>
              <a:rect l="l" t="t" r="r" b="b"/>
              <a:pathLst>
                <a:path w="1217" h="1993" extrusionOk="0">
                  <a:moveTo>
                    <a:pt x="65" y="1"/>
                  </a:moveTo>
                  <a:lnTo>
                    <a:pt x="0" y="76"/>
                  </a:lnTo>
                  <a:cubicBezTo>
                    <a:pt x="1066" y="1088"/>
                    <a:pt x="355" y="1885"/>
                    <a:pt x="323" y="1928"/>
                  </a:cubicBezTo>
                  <a:lnTo>
                    <a:pt x="399" y="1993"/>
                  </a:lnTo>
                  <a:cubicBezTo>
                    <a:pt x="399" y="1982"/>
                    <a:pt x="1217" y="1099"/>
                    <a:pt x="65" y="1"/>
                  </a:cubicBez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2" name="Google Shape;992;p42"/>
            <p:cNvSpPr/>
            <p:nvPr/>
          </p:nvSpPr>
          <p:spPr>
            <a:xfrm>
              <a:off x="6011248" y="1596966"/>
              <a:ext cx="27547" cy="406608"/>
            </a:xfrm>
            <a:custGeom>
              <a:avLst/>
              <a:gdLst/>
              <a:ahLst/>
              <a:cxnLst/>
              <a:rect l="l" t="t" r="r" b="b"/>
              <a:pathLst>
                <a:path w="464" h="6849" extrusionOk="0">
                  <a:moveTo>
                    <a:pt x="356" y="1"/>
                  </a:moveTo>
                  <a:cubicBezTo>
                    <a:pt x="334" y="216"/>
                    <a:pt x="1" y="5309"/>
                    <a:pt x="356" y="6848"/>
                  </a:cubicBezTo>
                  <a:lnTo>
                    <a:pt x="464" y="6827"/>
                  </a:lnTo>
                  <a:cubicBezTo>
                    <a:pt x="108" y="5298"/>
                    <a:pt x="453" y="65"/>
                    <a:pt x="453" y="11"/>
                  </a:cubicBezTo>
                  <a:lnTo>
                    <a:pt x="356" y="1"/>
                  </a:ln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3" name="Google Shape;993;p42"/>
            <p:cNvSpPr/>
            <p:nvPr/>
          </p:nvSpPr>
          <p:spPr>
            <a:xfrm>
              <a:off x="5449395" y="1440651"/>
              <a:ext cx="228921" cy="210102"/>
            </a:xfrm>
            <a:custGeom>
              <a:avLst/>
              <a:gdLst/>
              <a:ahLst/>
              <a:cxnLst/>
              <a:rect l="l" t="t" r="r" b="b"/>
              <a:pathLst>
                <a:path w="3856" h="3539" extrusionOk="0">
                  <a:moveTo>
                    <a:pt x="755" y="0"/>
                  </a:moveTo>
                  <a:cubicBezTo>
                    <a:pt x="308" y="0"/>
                    <a:pt x="0" y="47"/>
                    <a:pt x="22" y="179"/>
                  </a:cubicBezTo>
                  <a:cubicBezTo>
                    <a:pt x="87" y="631"/>
                    <a:pt x="475" y="3226"/>
                    <a:pt x="604" y="3463"/>
                  </a:cubicBezTo>
                  <a:cubicBezTo>
                    <a:pt x="632" y="3517"/>
                    <a:pt x="807" y="3538"/>
                    <a:pt x="1061" y="3538"/>
                  </a:cubicBezTo>
                  <a:cubicBezTo>
                    <a:pt x="1873" y="3538"/>
                    <a:pt x="3484" y="3319"/>
                    <a:pt x="3640" y="3237"/>
                  </a:cubicBezTo>
                  <a:cubicBezTo>
                    <a:pt x="3855" y="3129"/>
                    <a:pt x="3468" y="2429"/>
                    <a:pt x="3478" y="1815"/>
                  </a:cubicBezTo>
                  <a:cubicBezTo>
                    <a:pt x="3489" y="1202"/>
                    <a:pt x="3748" y="276"/>
                    <a:pt x="3748" y="276"/>
                  </a:cubicBezTo>
                  <a:cubicBezTo>
                    <a:pt x="3748" y="276"/>
                    <a:pt x="1841" y="0"/>
                    <a:pt x="755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4" name="Google Shape;994;p42"/>
            <p:cNvSpPr/>
            <p:nvPr/>
          </p:nvSpPr>
          <p:spPr>
            <a:xfrm>
              <a:off x="5430872" y="1129744"/>
              <a:ext cx="189264" cy="106149"/>
            </a:xfrm>
            <a:custGeom>
              <a:avLst/>
              <a:gdLst/>
              <a:ahLst/>
              <a:cxnLst/>
              <a:rect l="l" t="t" r="r" b="b"/>
              <a:pathLst>
                <a:path w="3188" h="1788" extrusionOk="0">
                  <a:moveTo>
                    <a:pt x="2897" y="0"/>
                  </a:moveTo>
                  <a:lnTo>
                    <a:pt x="1" y="1142"/>
                  </a:lnTo>
                  <a:lnTo>
                    <a:pt x="205" y="1788"/>
                  </a:lnTo>
                  <a:lnTo>
                    <a:pt x="3187" y="603"/>
                  </a:lnTo>
                  <a:lnTo>
                    <a:pt x="28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5" name="Google Shape;995;p42"/>
            <p:cNvSpPr/>
            <p:nvPr/>
          </p:nvSpPr>
          <p:spPr>
            <a:xfrm>
              <a:off x="5421907" y="1154678"/>
              <a:ext cx="333705" cy="379061"/>
            </a:xfrm>
            <a:custGeom>
              <a:avLst/>
              <a:gdLst/>
              <a:ahLst/>
              <a:cxnLst/>
              <a:rect l="l" t="t" r="r" b="b"/>
              <a:pathLst>
                <a:path w="5621" h="6385" extrusionOk="0">
                  <a:moveTo>
                    <a:pt x="3672" y="0"/>
                  </a:moveTo>
                  <a:lnTo>
                    <a:pt x="1" y="1454"/>
                  </a:lnTo>
                  <a:lnTo>
                    <a:pt x="1950" y="6385"/>
                  </a:lnTo>
                  <a:lnTo>
                    <a:pt x="5621" y="4931"/>
                  </a:lnTo>
                  <a:cubicBezTo>
                    <a:pt x="5621" y="4931"/>
                    <a:pt x="3705" y="237"/>
                    <a:pt x="36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6" name="Google Shape;996;p42"/>
            <p:cNvSpPr/>
            <p:nvPr/>
          </p:nvSpPr>
          <p:spPr>
            <a:xfrm>
              <a:off x="5483946" y="1240939"/>
              <a:ext cx="197575" cy="169494"/>
            </a:xfrm>
            <a:custGeom>
              <a:avLst/>
              <a:gdLst/>
              <a:ahLst/>
              <a:cxnLst/>
              <a:rect l="l" t="t" r="r" b="b"/>
              <a:pathLst>
                <a:path w="3328" h="2855" extrusionOk="0">
                  <a:moveTo>
                    <a:pt x="2616" y="1"/>
                  </a:moveTo>
                  <a:lnTo>
                    <a:pt x="0" y="1034"/>
                  </a:lnTo>
                  <a:cubicBezTo>
                    <a:pt x="0" y="1034"/>
                    <a:pt x="600" y="2855"/>
                    <a:pt x="718" y="2855"/>
                  </a:cubicBezTo>
                  <a:cubicBezTo>
                    <a:pt x="719" y="2855"/>
                    <a:pt x="720" y="2854"/>
                    <a:pt x="722" y="2854"/>
                  </a:cubicBezTo>
                  <a:cubicBezTo>
                    <a:pt x="829" y="2811"/>
                    <a:pt x="3241" y="1917"/>
                    <a:pt x="3327" y="1820"/>
                  </a:cubicBezTo>
                  <a:lnTo>
                    <a:pt x="26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" name="Google Shape;997;p42"/>
            <p:cNvSpPr/>
            <p:nvPr/>
          </p:nvSpPr>
          <p:spPr>
            <a:xfrm>
              <a:off x="5548479" y="1279290"/>
              <a:ext cx="66551" cy="94038"/>
            </a:xfrm>
            <a:custGeom>
              <a:avLst/>
              <a:gdLst/>
              <a:ahLst/>
              <a:cxnLst/>
              <a:rect l="l" t="t" r="r" b="b"/>
              <a:pathLst>
                <a:path w="1121" h="1584" extrusionOk="0">
                  <a:moveTo>
                    <a:pt x="582" y="1"/>
                  </a:moveTo>
                  <a:lnTo>
                    <a:pt x="1" y="227"/>
                  </a:lnTo>
                  <a:cubicBezTo>
                    <a:pt x="1" y="227"/>
                    <a:pt x="513" y="1583"/>
                    <a:pt x="539" y="1583"/>
                  </a:cubicBezTo>
                  <a:cubicBezTo>
                    <a:pt x="539" y="1583"/>
                    <a:pt x="539" y="1583"/>
                    <a:pt x="539" y="1583"/>
                  </a:cubicBezTo>
                  <a:cubicBezTo>
                    <a:pt x="560" y="1573"/>
                    <a:pt x="1120" y="1411"/>
                    <a:pt x="1120" y="1357"/>
                  </a:cubicBezTo>
                  <a:lnTo>
                    <a:pt x="58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" name="Google Shape;998;p42"/>
            <p:cNvSpPr/>
            <p:nvPr/>
          </p:nvSpPr>
          <p:spPr>
            <a:xfrm>
              <a:off x="5534409" y="1293360"/>
              <a:ext cx="95285" cy="67204"/>
            </a:xfrm>
            <a:custGeom>
              <a:avLst/>
              <a:gdLst/>
              <a:ahLst/>
              <a:cxnLst/>
              <a:rect l="l" t="t" r="r" b="b"/>
              <a:pathLst>
                <a:path w="1605" h="1132" extrusionOk="0">
                  <a:moveTo>
                    <a:pt x="1379" y="1"/>
                  </a:moveTo>
                  <a:cubicBezTo>
                    <a:pt x="1379" y="1"/>
                    <a:pt x="1" y="517"/>
                    <a:pt x="12" y="539"/>
                  </a:cubicBezTo>
                  <a:cubicBezTo>
                    <a:pt x="22" y="571"/>
                    <a:pt x="195" y="1120"/>
                    <a:pt x="248" y="1131"/>
                  </a:cubicBezTo>
                  <a:lnTo>
                    <a:pt x="1605" y="593"/>
                  </a:lnTo>
                  <a:lnTo>
                    <a:pt x="137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" name="Google Shape;999;p42"/>
            <p:cNvSpPr/>
            <p:nvPr/>
          </p:nvSpPr>
          <p:spPr>
            <a:xfrm>
              <a:off x="5446189" y="1323519"/>
              <a:ext cx="118319" cy="240498"/>
            </a:xfrm>
            <a:custGeom>
              <a:avLst/>
              <a:gdLst/>
              <a:ahLst/>
              <a:cxnLst/>
              <a:rect l="l" t="t" r="r" b="b"/>
              <a:pathLst>
                <a:path w="1993" h="4051" extrusionOk="0">
                  <a:moveTo>
                    <a:pt x="953" y="1"/>
                  </a:moveTo>
                  <a:cubicBezTo>
                    <a:pt x="547" y="1"/>
                    <a:pt x="1" y="1700"/>
                    <a:pt x="1" y="1700"/>
                  </a:cubicBezTo>
                  <a:cubicBezTo>
                    <a:pt x="224" y="3401"/>
                    <a:pt x="841" y="4051"/>
                    <a:pt x="1310" y="4051"/>
                  </a:cubicBezTo>
                  <a:cubicBezTo>
                    <a:pt x="1384" y="4051"/>
                    <a:pt x="1454" y="4035"/>
                    <a:pt x="1519" y="4004"/>
                  </a:cubicBezTo>
                  <a:cubicBezTo>
                    <a:pt x="1993" y="3778"/>
                    <a:pt x="1713" y="2755"/>
                    <a:pt x="1347" y="2141"/>
                  </a:cubicBezTo>
                  <a:cubicBezTo>
                    <a:pt x="970" y="1538"/>
                    <a:pt x="1401" y="171"/>
                    <a:pt x="1002" y="9"/>
                  </a:cubicBezTo>
                  <a:cubicBezTo>
                    <a:pt x="986" y="3"/>
                    <a:pt x="970" y="1"/>
                    <a:pt x="953" y="1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" name="Google Shape;1000;p42"/>
            <p:cNvSpPr/>
            <p:nvPr/>
          </p:nvSpPr>
          <p:spPr>
            <a:xfrm>
              <a:off x="5357375" y="1583193"/>
              <a:ext cx="648827" cy="1007941"/>
            </a:xfrm>
            <a:custGeom>
              <a:avLst/>
              <a:gdLst/>
              <a:ahLst/>
              <a:cxnLst/>
              <a:rect l="l" t="t" r="r" b="b"/>
              <a:pathLst>
                <a:path w="10929" h="16978" extrusionOk="0">
                  <a:moveTo>
                    <a:pt x="5272" y="0"/>
                  </a:moveTo>
                  <a:cubicBezTo>
                    <a:pt x="3852" y="0"/>
                    <a:pt x="1292" y="642"/>
                    <a:pt x="1292" y="642"/>
                  </a:cubicBezTo>
                  <a:cubicBezTo>
                    <a:pt x="0" y="922"/>
                    <a:pt x="2121" y="14940"/>
                    <a:pt x="3435" y="16156"/>
                  </a:cubicBezTo>
                  <a:cubicBezTo>
                    <a:pt x="4055" y="16734"/>
                    <a:pt x="4777" y="16977"/>
                    <a:pt x="5519" y="16977"/>
                  </a:cubicBezTo>
                  <a:cubicBezTo>
                    <a:pt x="7821" y="16977"/>
                    <a:pt x="10323" y="14646"/>
                    <a:pt x="10616" y="12733"/>
                  </a:cubicBezTo>
                  <a:cubicBezTo>
                    <a:pt x="10928" y="10816"/>
                    <a:pt x="6945" y="437"/>
                    <a:pt x="5944" y="82"/>
                  </a:cubicBezTo>
                  <a:cubicBezTo>
                    <a:pt x="5781" y="24"/>
                    <a:pt x="5548" y="0"/>
                    <a:pt x="52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" name="Google Shape;1001;p42"/>
            <p:cNvSpPr/>
            <p:nvPr/>
          </p:nvSpPr>
          <p:spPr>
            <a:xfrm>
              <a:off x="7409174" y="1465289"/>
              <a:ext cx="235808" cy="209627"/>
            </a:xfrm>
            <a:custGeom>
              <a:avLst/>
              <a:gdLst/>
              <a:ahLst/>
              <a:cxnLst/>
              <a:rect l="l" t="t" r="r" b="b"/>
              <a:pathLst>
                <a:path w="3972" h="3531" extrusionOk="0">
                  <a:moveTo>
                    <a:pt x="2870" y="0"/>
                  </a:moveTo>
                  <a:cubicBezTo>
                    <a:pt x="1773" y="0"/>
                    <a:pt x="226" y="162"/>
                    <a:pt x="226" y="162"/>
                  </a:cubicBezTo>
                  <a:cubicBezTo>
                    <a:pt x="226" y="162"/>
                    <a:pt x="441" y="1099"/>
                    <a:pt x="431" y="1713"/>
                  </a:cubicBezTo>
                  <a:cubicBezTo>
                    <a:pt x="409" y="2326"/>
                    <a:pt x="0" y="3015"/>
                    <a:pt x="205" y="3134"/>
                  </a:cubicBezTo>
                  <a:cubicBezTo>
                    <a:pt x="369" y="3220"/>
                    <a:pt x="2144" y="3530"/>
                    <a:pt x="2904" y="3530"/>
                  </a:cubicBezTo>
                  <a:cubicBezTo>
                    <a:pt x="3089" y="3530"/>
                    <a:pt x="3213" y="3512"/>
                    <a:pt x="3241" y="3468"/>
                  </a:cubicBezTo>
                  <a:cubicBezTo>
                    <a:pt x="3370" y="3242"/>
                    <a:pt x="3854" y="668"/>
                    <a:pt x="3941" y="216"/>
                  </a:cubicBezTo>
                  <a:cubicBezTo>
                    <a:pt x="3972" y="52"/>
                    <a:pt x="3493" y="0"/>
                    <a:pt x="2870" y="0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" name="Google Shape;1002;p42"/>
            <p:cNvSpPr/>
            <p:nvPr/>
          </p:nvSpPr>
          <p:spPr>
            <a:xfrm>
              <a:off x="7484571" y="1150819"/>
              <a:ext cx="187958" cy="111908"/>
            </a:xfrm>
            <a:custGeom>
              <a:avLst/>
              <a:gdLst/>
              <a:ahLst/>
              <a:cxnLst/>
              <a:rect l="l" t="t" r="r" b="b"/>
              <a:pathLst>
                <a:path w="3166" h="1885" extrusionOk="0">
                  <a:moveTo>
                    <a:pt x="313" y="1"/>
                  </a:moveTo>
                  <a:lnTo>
                    <a:pt x="1" y="593"/>
                  </a:lnTo>
                  <a:lnTo>
                    <a:pt x="2929" y="1885"/>
                  </a:lnTo>
                  <a:lnTo>
                    <a:pt x="3166" y="1250"/>
                  </a:lnTo>
                  <a:lnTo>
                    <a:pt x="313" y="1"/>
                  </a:ln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" name="Google Shape;1003;p42"/>
            <p:cNvSpPr/>
            <p:nvPr/>
          </p:nvSpPr>
          <p:spPr>
            <a:xfrm>
              <a:off x="7338171" y="1173854"/>
              <a:ext cx="342076" cy="382920"/>
            </a:xfrm>
            <a:custGeom>
              <a:avLst/>
              <a:gdLst/>
              <a:ahLst/>
              <a:cxnLst/>
              <a:rect l="l" t="t" r="r" b="b"/>
              <a:pathLst>
                <a:path w="5762" h="6450" extrusionOk="0">
                  <a:moveTo>
                    <a:pt x="2144" y="0"/>
                  </a:moveTo>
                  <a:cubicBezTo>
                    <a:pt x="2090" y="237"/>
                    <a:pt x="1" y="4856"/>
                    <a:pt x="1" y="4856"/>
                  </a:cubicBezTo>
                  <a:lnTo>
                    <a:pt x="3619" y="6449"/>
                  </a:lnTo>
                  <a:lnTo>
                    <a:pt x="5761" y="1594"/>
                  </a:lnTo>
                  <a:lnTo>
                    <a:pt x="214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" name="Google Shape;1004;p42"/>
            <p:cNvSpPr/>
            <p:nvPr/>
          </p:nvSpPr>
          <p:spPr>
            <a:xfrm>
              <a:off x="7416180" y="1260768"/>
              <a:ext cx="199475" cy="173294"/>
            </a:xfrm>
            <a:custGeom>
              <a:avLst/>
              <a:gdLst/>
              <a:ahLst/>
              <a:cxnLst/>
              <a:rect l="l" t="t" r="r" b="b"/>
              <a:pathLst>
                <a:path w="3360" h="2919" extrusionOk="0">
                  <a:moveTo>
                    <a:pt x="786" y="0"/>
                  </a:moveTo>
                  <a:lnTo>
                    <a:pt x="1" y="1788"/>
                  </a:lnTo>
                  <a:cubicBezTo>
                    <a:pt x="87" y="1885"/>
                    <a:pt x="2466" y="2864"/>
                    <a:pt x="2574" y="2918"/>
                  </a:cubicBezTo>
                  <a:cubicBezTo>
                    <a:pt x="2575" y="2919"/>
                    <a:pt x="2576" y="2919"/>
                    <a:pt x="2577" y="2919"/>
                  </a:cubicBezTo>
                  <a:cubicBezTo>
                    <a:pt x="2687" y="2919"/>
                    <a:pt x="3360" y="1131"/>
                    <a:pt x="3360" y="1131"/>
                  </a:cubicBezTo>
                  <a:lnTo>
                    <a:pt x="7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" name="Google Shape;1005;p42"/>
            <p:cNvSpPr/>
            <p:nvPr/>
          </p:nvSpPr>
          <p:spPr>
            <a:xfrm>
              <a:off x="7482018" y="1300366"/>
              <a:ext cx="69697" cy="95344"/>
            </a:xfrm>
            <a:custGeom>
              <a:avLst/>
              <a:gdLst/>
              <a:ahLst/>
              <a:cxnLst/>
              <a:rect l="l" t="t" r="r" b="b"/>
              <a:pathLst>
                <a:path w="1174" h="1606" extrusionOk="0">
                  <a:moveTo>
                    <a:pt x="593" y="1"/>
                  </a:moveTo>
                  <a:lnTo>
                    <a:pt x="0" y="1347"/>
                  </a:lnTo>
                  <a:cubicBezTo>
                    <a:pt x="11" y="1401"/>
                    <a:pt x="560" y="1605"/>
                    <a:pt x="582" y="1605"/>
                  </a:cubicBezTo>
                  <a:cubicBezTo>
                    <a:pt x="603" y="1605"/>
                    <a:pt x="1174" y="259"/>
                    <a:pt x="1174" y="259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6" name="Google Shape;1006;p42"/>
            <p:cNvSpPr/>
            <p:nvPr/>
          </p:nvSpPr>
          <p:spPr>
            <a:xfrm>
              <a:off x="7469254" y="1314436"/>
              <a:ext cx="94632" cy="69104"/>
            </a:xfrm>
            <a:custGeom>
              <a:avLst/>
              <a:gdLst/>
              <a:ahLst/>
              <a:cxnLst/>
              <a:rect l="l" t="t" r="r" b="b"/>
              <a:pathLst>
                <a:path w="1594" h="1164" extrusionOk="0">
                  <a:moveTo>
                    <a:pt x="248" y="1"/>
                  </a:moveTo>
                  <a:lnTo>
                    <a:pt x="0" y="571"/>
                  </a:lnTo>
                  <a:lnTo>
                    <a:pt x="1346" y="1164"/>
                  </a:lnTo>
                  <a:cubicBezTo>
                    <a:pt x="1389" y="1153"/>
                    <a:pt x="1594" y="615"/>
                    <a:pt x="1594" y="582"/>
                  </a:cubicBezTo>
                  <a:cubicBezTo>
                    <a:pt x="1594" y="561"/>
                    <a:pt x="248" y="1"/>
                    <a:pt x="2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7" name="Google Shape;1007;p42"/>
            <p:cNvSpPr/>
            <p:nvPr/>
          </p:nvSpPr>
          <p:spPr>
            <a:xfrm>
              <a:off x="7525475" y="1348513"/>
              <a:ext cx="122772" cy="238895"/>
            </a:xfrm>
            <a:custGeom>
              <a:avLst/>
              <a:gdLst/>
              <a:ahLst/>
              <a:cxnLst/>
              <a:rect l="l" t="t" r="r" b="b"/>
              <a:pathLst>
                <a:path w="2068" h="4024" extrusionOk="0">
                  <a:moveTo>
                    <a:pt x="1187" y="1"/>
                  </a:moveTo>
                  <a:cubicBezTo>
                    <a:pt x="1172" y="1"/>
                    <a:pt x="1157" y="3"/>
                    <a:pt x="1142" y="8"/>
                  </a:cubicBezTo>
                  <a:cubicBezTo>
                    <a:pt x="722" y="148"/>
                    <a:pt x="1110" y="1526"/>
                    <a:pt x="722" y="2119"/>
                  </a:cubicBezTo>
                  <a:cubicBezTo>
                    <a:pt x="324" y="2721"/>
                    <a:pt x="1" y="3733"/>
                    <a:pt x="474" y="3970"/>
                  </a:cubicBezTo>
                  <a:cubicBezTo>
                    <a:pt x="542" y="4005"/>
                    <a:pt x="618" y="4024"/>
                    <a:pt x="699" y="4024"/>
                  </a:cubicBezTo>
                  <a:cubicBezTo>
                    <a:pt x="1165" y="4024"/>
                    <a:pt x="1792" y="3402"/>
                    <a:pt x="2068" y="1731"/>
                  </a:cubicBezTo>
                  <a:cubicBezTo>
                    <a:pt x="2068" y="1731"/>
                    <a:pt x="1588" y="1"/>
                    <a:pt x="1187" y="1"/>
                  </a:cubicBezTo>
                  <a:close/>
                </a:path>
              </a:pathLst>
            </a:custGeom>
            <a:solidFill>
              <a:srgbClr val="EB80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" name="Google Shape;1008;p42"/>
            <p:cNvSpPr/>
            <p:nvPr/>
          </p:nvSpPr>
          <p:spPr>
            <a:xfrm>
              <a:off x="7035219" y="1601003"/>
              <a:ext cx="694244" cy="1021893"/>
            </a:xfrm>
            <a:custGeom>
              <a:avLst/>
              <a:gdLst/>
              <a:ahLst/>
              <a:cxnLst/>
              <a:rect l="l" t="t" r="r" b="b"/>
              <a:pathLst>
                <a:path w="11694" h="17213" extrusionOk="0">
                  <a:moveTo>
                    <a:pt x="6309" y="0"/>
                  </a:moveTo>
                  <a:cubicBezTo>
                    <a:pt x="6097" y="0"/>
                    <a:pt x="5917" y="19"/>
                    <a:pt x="5782" y="62"/>
                  </a:cubicBezTo>
                  <a:cubicBezTo>
                    <a:pt x="4781" y="385"/>
                    <a:pt x="1" y="14726"/>
                    <a:pt x="1454" y="15986"/>
                  </a:cubicBezTo>
                  <a:cubicBezTo>
                    <a:pt x="2459" y="16850"/>
                    <a:pt x="4289" y="17212"/>
                    <a:pt x="5895" y="17212"/>
                  </a:cubicBezTo>
                  <a:cubicBezTo>
                    <a:pt x="6631" y="17212"/>
                    <a:pt x="7319" y="17136"/>
                    <a:pt x="7860" y="16998"/>
                  </a:cubicBezTo>
                  <a:cubicBezTo>
                    <a:pt x="9594" y="16546"/>
                    <a:pt x="11693" y="1128"/>
                    <a:pt x="10423" y="794"/>
                  </a:cubicBezTo>
                  <a:cubicBezTo>
                    <a:pt x="10423" y="794"/>
                    <a:pt x="7694" y="0"/>
                    <a:pt x="63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" name="Google Shape;1009;p42"/>
            <p:cNvSpPr/>
            <p:nvPr/>
          </p:nvSpPr>
          <p:spPr>
            <a:xfrm>
              <a:off x="5693217" y="1368817"/>
              <a:ext cx="611485" cy="1081735"/>
            </a:xfrm>
            <a:custGeom>
              <a:avLst/>
              <a:gdLst/>
              <a:ahLst/>
              <a:cxnLst/>
              <a:rect l="l" t="t" r="r" b="b"/>
              <a:pathLst>
                <a:path w="10300" h="18221" extrusionOk="0">
                  <a:moveTo>
                    <a:pt x="8265" y="1"/>
                  </a:moveTo>
                  <a:cubicBezTo>
                    <a:pt x="6033" y="1"/>
                    <a:pt x="0" y="1942"/>
                    <a:pt x="459" y="14169"/>
                  </a:cubicBezTo>
                  <a:cubicBezTo>
                    <a:pt x="459" y="14169"/>
                    <a:pt x="6667" y="18221"/>
                    <a:pt x="7670" y="18221"/>
                  </a:cubicBezTo>
                  <a:cubicBezTo>
                    <a:pt x="7686" y="18221"/>
                    <a:pt x="7702" y="18219"/>
                    <a:pt x="7715" y="18217"/>
                  </a:cubicBezTo>
                  <a:cubicBezTo>
                    <a:pt x="8566" y="18077"/>
                    <a:pt x="10299" y="398"/>
                    <a:pt x="8824" y="54"/>
                  </a:cubicBezTo>
                  <a:cubicBezTo>
                    <a:pt x="8686" y="22"/>
                    <a:pt x="8496" y="1"/>
                    <a:pt x="82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" name="Google Shape;1010;p42"/>
            <p:cNvSpPr/>
            <p:nvPr/>
          </p:nvSpPr>
          <p:spPr>
            <a:xfrm>
              <a:off x="6815322" y="1379325"/>
              <a:ext cx="600918" cy="1071227"/>
            </a:xfrm>
            <a:custGeom>
              <a:avLst/>
              <a:gdLst/>
              <a:ahLst/>
              <a:cxnLst/>
              <a:rect l="l" t="t" r="r" b="b"/>
              <a:pathLst>
                <a:path w="10122" h="18044" extrusionOk="0">
                  <a:moveTo>
                    <a:pt x="1976" y="1"/>
                  </a:moveTo>
                  <a:cubicBezTo>
                    <a:pt x="1773" y="1"/>
                    <a:pt x="1604" y="19"/>
                    <a:pt x="1476" y="49"/>
                  </a:cubicBezTo>
                  <a:cubicBezTo>
                    <a:pt x="1" y="394"/>
                    <a:pt x="2025" y="17900"/>
                    <a:pt x="2865" y="18040"/>
                  </a:cubicBezTo>
                  <a:cubicBezTo>
                    <a:pt x="2879" y="18042"/>
                    <a:pt x="2894" y="18044"/>
                    <a:pt x="2911" y="18044"/>
                  </a:cubicBezTo>
                  <a:cubicBezTo>
                    <a:pt x="3924" y="18044"/>
                    <a:pt x="10122" y="13992"/>
                    <a:pt x="10122" y="13992"/>
                  </a:cubicBezTo>
                  <a:cubicBezTo>
                    <a:pt x="9964" y="2034"/>
                    <a:pt x="4112" y="1"/>
                    <a:pt x="197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" name="Google Shape;1011;p42"/>
            <p:cNvSpPr/>
            <p:nvPr/>
          </p:nvSpPr>
          <p:spPr>
            <a:xfrm>
              <a:off x="5999731" y="1698603"/>
              <a:ext cx="66551" cy="538879"/>
            </a:xfrm>
            <a:custGeom>
              <a:avLst/>
              <a:gdLst/>
              <a:ahLst/>
              <a:cxnLst/>
              <a:rect l="l" t="t" r="r" b="b"/>
              <a:pathLst>
                <a:path w="1121" h="9077" extrusionOk="0">
                  <a:moveTo>
                    <a:pt x="1024" y="1"/>
                  </a:moveTo>
                  <a:cubicBezTo>
                    <a:pt x="981" y="302"/>
                    <a:pt x="1" y="7440"/>
                    <a:pt x="313" y="9077"/>
                  </a:cubicBezTo>
                  <a:lnTo>
                    <a:pt x="410" y="9055"/>
                  </a:lnTo>
                  <a:cubicBezTo>
                    <a:pt x="98" y="7440"/>
                    <a:pt x="1110" y="87"/>
                    <a:pt x="1121" y="22"/>
                  </a:cubicBezTo>
                  <a:lnTo>
                    <a:pt x="1024" y="1"/>
                  </a:ln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" name="Google Shape;1012;p42"/>
            <p:cNvSpPr/>
            <p:nvPr/>
          </p:nvSpPr>
          <p:spPr>
            <a:xfrm>
              <a:off x="6150584" y="1396897"/>
              <a:ext cx="336258" cy="775399"/>
            </a:xfrm>
            <a:custGeom>
              <a:avLst/>
              <a:gdLst/>
              <a:ahLst/>
              <a:cxnLst/>
              <a:rect l="l" t="t" r="r" b="b"/>
              <a:pathLst>
                <a:path w="5664" h="13061" extrusionOk="0">
                  <a:moveTo>
                    <a:pt x="151" y="1"/>
                  </a:moveTo>
                  <a:cubicBezTo>
                    <a:pt x="141" y="108"/>
                    <a:pt x="1" y="2639"/>
                    <a:pt x="162" y="3446"/>
                  </a:cubicBezTo>
                  <a:cubicBezTo>
                    <a:pt x="313" y="4189"/>
                    <a:pt x="2359" y="6159"/>
                    <a:pt x="2628" y="6407"/>
                  </a:cubicBezTo>
                  <a:cubicBezTo>
                    <a:pt x="2509" y="6676"/>
                    <a:pt x="1799" y="8442"/>
                    <a:pt x="2757" y="9518"/>
                  </a:cubicBezTo>
                  <a:cubicBezTo>
                    <a:pt x="3209" y="10024"/>
                    <a:pt x="3694" y="10681"/>
                    <a:pt x="4157" y="11306"/>
                  </a:cubicBezTo>
                  <a:cubicBezTo>
                    <a:pt x="4760" y="12124"/>
                    <a:pt x="5276" y="12835"/>
                    <a:pt x="5599" y="13061"/>
                  </a:cubicBezTo>
                  <a:lnTo>
                    <a:pt x="5664" y="12964"/>
                  </a:lnTo>
                  <a:cubicBezTo>
                    <a:pt x="5341" y="12748"/>
                    <a:pt x="4803" y="12016"/>
                    <a:pt x="4243" y="11241"/>
                  </a:cubicBezTo>
                  <a:cubicBezTo>
                    <a:pt x="3780" y="10606"/>
                    <a:pt x="3285" y="9949"/>
                    <a:pt x="2832" y="9443"/>
                  </a:cubicBezTo>
                  <a:cubicBezTo>
                    <a:pt x="1853" y="8323"/>
                    <a:pt x="2725" y="6428"/>
                    <a:pt x="2735" y="6407"/>
                  </a:cubicBezTo>
                  <a:lnTo>
                    <a:pt x="2746" y="6375"/>
                  </a:lnTo>
                  <a:lnTo>
                    <a:pt x="2725" y="6353"/>
                  </a:lnTo>
                  <a:cubicBezTo>
                    <a:pt x="2692" y="6331"/>
                    <a:pt x="410" y="4157"/>
                    <a:pt x="259" y="3425"/>
                  </a:cubicBezTo>
                  <a:cubicBezTo>
                    <a:pt x="98" y="2628"/>
                    <a:pt x="248" y="22"/>
                    <a:pt x="248" y="1"/>
                  </a:cubicBez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" name="Google Shape;1013;p42"/>
            <p:cNvSpPr/>
            <p:nvPr/>
          </p:nvSpPr>
          <p:spPr>
            <a:xfrm>
              <a:off x="6603795" y="1415420"/>
              <a:ext cx="339463" cy="756876"/>
            </a:xfrm>
            <a:custGeom>
              <a:avLst/>
              <a:gdLst/>
              <a:ahLst/>
              <a:cxnLst/>
              <a:rect l="l" t="t" r="r" b="b"/>
              <a:pathLst>
                <a:path w="5718" h="12749" extrusionOk="0">
                  <a:moveTo>
                    <a:pt x="5340" y="1"/>
                  </a:moveTo>
                  <a:lnTo>
                    <a:pt x="5244" y="23"/>
                  </a:lnTo>
                  <a:cubicBezTo>
                    <a:pt x="5244" y="44"/>
                    <a:pt x="5620" y="1874"/>
                    <a:pt x="5394" y="3134"/>
                  </a:cubicBezTo>
                  <a:cubicBezTo>
                    <a:pt x="5265" y="3866"/>
                    <a:pt x="2487" y="6084"/>
                    <a:pt x="2455" y="6116"/>
                  </a:cubicBezTo>
                  <a:lnTo>
                    <a:pt x="2423" y="6138"/>
                  </a:lnTo>
                  <a:lnTo>
                    <a:pt x="2455" y="6181"/>
                  </a:lnTo>
                  <a:cubicBezTo>
                    <a:pt x="2466" y="6192"/>
                    <a:pt x="3801" y="8033"/>
                    <a:pt x="2821" y="9142"/>
                  </a:cubicBezTo>
                  <a:cubicBezTo>
                    <a:pt x="2369" y="9648"/>
                    <a:pt x="1884" y="10305"/>
                    <a:pt x="1421" y="10940"/>
                  </a:cubicBezTo>
                  <a:cubicBezTo>
                    <a:pt x="851" y="11715"/>
                    <a:pt x="312" y="12447"/>
                    <a:pt x="0" y="12662"/>
                  </a:cubicBezTo>
                  <a:lnTo>
                    <a:pt x="54" y="12749"/>
                  </a:lnTo>
                  <a:cubicBezTo>
                    <a:pt x="377" y="12523"/>
                    <a:pt x="905" y="11812"/>
                    <a:pt x="1497" y="11004"/>
                  </a:cubicBezTo>
                  <a:cubicBezTo>
                    <a:pt x="1970" y="10369"/>
                    <a:pt x="2455" y="9712"/>
                    <a:pt x="2896" y="9217"/>
                  </a:cubicBezTo>
                  <a:cubicBezTo>
                    <a:pt x="3844" y="8141"/>
                    <a:pt x="2756" y="6439"/>
                    <a:pt x="2563" y="6159"/>
                  </a:cubicBezTo>
                  <a:cubicBezTo>
                    <a:pt x="2907" y="5880"/>
                    <a:pt x="5362" y="3888"/>
                    <a:pt x="5491" y="3156"/>
                  </a:cubicBezTo>
                  <a:cubicBezTo>
                    <a:pt x="5717" y="1874"/>
                    <a:pt x="5340" y="23"/>
                    <a:pt x="5340" y="1"/>
                  </a:cubicBez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4" name="Google Shape;1014;p42"/>
            <p:cNvSpPr/>
            <p:nvPr/>
          </p:nvSpPr>
          <p:spPr>
            <a:xfrm>
              <a:off x="7112575" y="1812411"/>
              <a:ext cx="37758" cy="571472"/>
            </a:xfrm>
            <a:custGeom>
              <a:avLst/>
              <a:gdLst/>
              <a:ahLst/>
              <a:cxnLst/>
              <a:rect l="l" t="t" r="r" b="b"/>
              <a:pathLst>
                <a:path w="636" h="9626" extrusionOk="0">
                  <a:moveTo>
                    <a:pt x="97" y="0"/>
                  </a:moveTo>
                  <a:lnTo>
                    <a:pt x="0" y="11"/>
                  </a:lnTo>
                  <a:cubicBezTo>
                    <a:pt x="0" y="75"/>
                    <a:pt x="539" y="6848"/>
                    <a:pt x="323" y="9615"/>
                  </a:cubicBezTo>
                  <a:lnTo>
                    <a:pt x="420" y="9625"/>
                  </a:lnTo>
                  <a:cubicBezTo>
                    <a:pt x="636" y="6848"/>
                    <a:pt x="108" y="75"/>
                    <a:pt x="97" y="0"/>
                  </a:cubicBez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" name="Google Shape;1015;p42"/>
            <p:cNvSpPr/>
            <p:nvPr/>
          </p:nvSpPr>
          <p:spPr>
            <a:xfrm>
              <a:off x="5999137" y="2705298"/>
              <a:ext cx="214139" cy="307524"/>
            </a:xfrm>
            <a:custGeom>
              <a:avLst/>
              <a:gdLst/>
              <a:ahLst/>
              <a:cxnLst/>
              <a:rect l="l" t="t" r="r" b="b"/>
              <a:pathLst>
                <a:path w="3607" h="5180" extrusionOk="0">
                  <a:moveTo>
                    <a:pt x="3521" y="1"/>
                  </a:moveTo>
                  <a:cubicBezTo>
                    <a:pt x="2692" y="1358"/>
                    <a:pt x="452" y="4921"/>
                    <a:pt x="0" y="5083"/>
                  </a:cubicBezTo>
                  <a:lnTo>
                    <a:pt x="32" y="5180"/>
                  </a:lnTo>
                  <a:cubicBezTo>
                    <a:pt x="614" y="4975"/>
                    <a:pt x="3488" y="259"/>
                    <a:pt x="3607" y="55"/>
                  </a:cubicBezTo>
                  <a:lnTo>
                    <a:pt x="3521" y="1"/>
                  </a:ln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" name="Google Shape;1016;p42"/>
            <p:cNvSpPr/>
            <p:nvPr/>
          </p:nvSpPr>
          <p:spPr>
            <a:xfrm>
              <a:off x="6881813" y="2705951"/>
              <a:ext cx="214198" cy="306871"/>
            </a:xfrm>
            <a:custGeom>
              <a:avLst/>
              <a:gdLst/>
              <a:ahLst/>
              <a:cxnLst/>
              <a:rect l="l" t="t" r="r" b="b"/>
              <a:pathLst>
                <a:path w="3608" h="5169" extrusionOk="0">
                  <a:moveTo>
                    <a:pt x="87" y="1"/>
                  </a:moveTo>
                  <a:lnTo>
                    <a:pt x="1" y="55"/>
                  </a:lnTo>
                  <a:cubicBezTo>
                    <a:pt x="119" y="248"/>
                    <a:pt x="2994" y="4964"/>
                    <a:pt x="3575" y="5169"/>
                  </a:cubicBezTo>
                  <a:lnTo>
                    <a:pt x="3607" y="5072"/>
                  </a:lnTo>
                  <a:cubicBezTo>
                    <a:pt x="3155" y="4910"/>
                    <a:pt x="905" y="1357"/>
                    <a:pt x="87" y="1"/>
                  </a:cubicBez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" name="Google Shape;1017;p42"/>
            <p:cNvSpPr/>
            <p:nvPr/>
          </p:nvSpPr>
          <p:spPr>
            <a:xfrm>
              <a:off x="5797110" y="1370241"/>
              <a:ext cx="420025" cy="304793"/>
            </a:xfrm>
            <a:custGeom>
              <a:avLst/>
              <a:gdLst/>
              <a:ahLst/>
              <a:cxnLst/>
              <a:rect l="l" t="t" r="r" b="b"/>
              <a:pathLst>
                <a:path w="7075" h="5134" extrusionOk="0">
                  <a:moveTo>
                    <a:pt x="6525" y="0"/>
                  </a:moveTo>
                  <a:cubicBezTo>
                    <a:pt x="5153" y="0"/>
                    <a:pt x="1576" y="468"/>
                    <a:pt x="1" y="5133"/>
                  </a:cubicBezTo>
                  <a:cubicBezTo>
                    <a:pt x="1" y="5133"/>
                    <a:pt x="2359" y="3066"/>
                    <a:pt x="3166" y="2086"/>
                  </a:cubicBezTo>
                  <a:cubicBezTo>
                    <a:pt x="3984" y="1107"/>
                    <a:pt x="7074" y="30"/>
                    <a:pt x="7074" y="30"/>
                  </a:cubicBezTo>
                  <a:cubicBezTo>
                    <a:pt x="7074" y="30"/>
                    <a:pt x="6869" y="0"/>
                    <a:pt x="6525" y="0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" name="Google Shape;1018;p42"/>
            <p:cNvSpPr/>
            <p:nvPr/>
          </p:nvSpPr>
          <p:spPr>
            <a:xfrm>
              <a:off x="6902889" y="1381937"/>
              <a:ext cx="419372" cy="317379"/>
            </a:xfrm>
            <a:custGeom>
              <a:avLst/>
              <a:gdLst/>
              <a:ahLst/>
              <a:cxnLst/>
              <a:rect l="l" t="t" r="r" b="b"/>
              <a:pathLst>
                <a:path w="7064" h="5346" extrusionOk="0">
                  <a:moveTo>
                    <a:pt x="309" y="0"/>
                  </a:moveTo>
                  <a:cubicBezTo>
                    <a:pt x="208" y="0"/>
                    <a:pt x="105" y="2"/>
                    <a:pt x="1" y="5"/>
                  </a:cubicBezTo>
                  <a:cubicBezTo>
                    <a:pt x="1" y="5"/>
                    <a:pt x="2660" y="253"/>
                    <a:pt x="3651" y="1599"/>
                  </a:cubicBezTo>
                  <a:cubicBezTo>
                    <a:pt x="4641" y="2955"/>
                    <a:pt x="7064" y="5345"/>
                    <a:pt x="7064" y="5345"/>
                  </a:cubicBezTo>
                  <a:cubicBezTo>
                    <a:pt x="7064" y="5345"/>
                    <a:pt x="6097" y="0"/>
                    <a:pt x="309" y="0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" name="Google Shape;1019;p42"/>
            <p:cNvSpPr/>
            <p:nvPr/>
          </p:nvSpPr>
          <p:spPr>
            <a:xfrm>
              <a:off x="7230181" y="1731196"/>
              <a:ext cx="80621" cy="244238"/>
            </a:xfrm>
            <a:custGeom>
              <a:avLst/>
              <a:gdLst/>
              <a:ahLst/>
              <a:cxnLst/>
              <a:rect l="l" t="t" r="r" b="b"/>
              <a:pathLst>
                <a:path w="1358" h="4114" extrusionOk="0">
                  <a:moveTo>
                    <a:pt x="1260" y="1"/>
                  </a:moveTo>
                  <a:cubicBezTo>
                    <a:pt x="1217" y="141"/>
                    <a:pt x="0" y="3500"/>
                    <a:pt x="43" y="4114"/>
                  </a:cubicBezTo>
                  <a:lnTo>
                    <a:pt x="140" y="4103"/>
                  </a:lnTo>
                  <a:cubicBezTo>
                    <a:pt x="108" y="3521"/>
                    <a:pt x="1346" y="65"/>
                    <a:pt x="1357" y="33"/>
                  </a:cubicBezTo>
                  <a:lnTo>
                    <a:pt x="1260" y="1"/>
                  </a:lnTo>
                  <a:close/>
                </a:path>
              </a:pathLst>
            </a:custGeom>
            <a:solidFill>
              <a:srgbClr val="1920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" name="Google Shape;1020;p42"/>
            <p:cNvSpPr/>
            <p:nvPr/>
          </p:nvSpPr>
          <p:spPr>
            <a:xfrm>
              <a:off x="7532540" y="1699256"/>
              <a:ext cx="185405" cy="815650"/>
            </a:xfrm>
            <a:custGeom>
              <a:avLst/>
              <a:gdLst/>
              <a:ahLst/>
              <a:cxnLst/>
              <a:rect l="l" t="t" r="r" b="b"/>
              <a:pathLst>
                <a:path w="3123" h="13739" extrusionOk="0">
                  <a:moveTo>
                    <a:pt x="2358" y="0"/>
                  </a:moveTo>
                  <a:cubicBezTo>
                    <a:pt x="2358" y="1"/>
                    <a:pt x="2067" y="2218"/>
                    <a:pt x="1034" y="4242"/>
                  </a:cubicBezTo>
                  <a:cubicBezTo>
                    <a:pt x="0" y="6266"/>
                    <a:pt x="463" y="13738"/>
                    <a:pt x="463" y="13738"/>
                  </a:cubicBezTo>
                  <a:cubicBezTo>
                    <a:pt x="463" y="13738"/>
                    <a:pt x="3122" y="5211"/>
                    <a:pt x="2358" y="0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" name="Google Shape;1021;p42"/>
            <p:cNvSpPr/>
            <p:nvPr/>
          </p:nvSpPr>
          <p:spPr>
            <a:xfrm>
              <a:off x="5728125" y="1605277"/>
              <a:ext cx="203927" cy="586848"/>
            </a:xfrm>
            <a:custGeom>
              <a:avLst/>
              <a:gdLst/>
              <a:ahLst/>
              <a:cxnLst/>
              <a:rect l="l" t="t" r="r" b="b"/>
              <a:pathLst>
                <a:path w="3435" h="9885" extrusionOk="0">
                  <a:moveTo>
                    <a:pt x="0" y="1"/>
                  </a:moveTo>
                  <a:lnTo>
                    <a:pt x="409" y="3500"/>
                  </a:lnTo>
                  <a:cubicBezTo>
                    <a:pt x="808" y="6999"/>
                    <a:pt x="3435" y="9884"/>
                    <a:pt x="3435" y="9884"/>
                  </a:cubicBezTo>
                  <a:cubicBezTo>
                    <a:pt x="3435" y="9884"/>
                    <a:pt x="3252" y="5039"/>
                    <a:pt x="0" y="1"/>
                  </a:cubicBezTo>
                  <a:close/>
                </a:path>
              </a:pathLst>
            </a:custGeom>
            <a:solidFill>
              <a:srgbClr val="F4E3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Google Shape;1144;p4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بودجه</a:t>
            </a:r>
            <a:endParaRPr dirty="0">
              <a:cs typeface="B Nazanin" panose="00000400000000000000" pitchFamily="2" charset="-78"/>
            </a:endParaRPr>
          </a:p>
        </p:txBody>
      </p:sp>
      <p:pic>
        <p:nvPicPr>
          <p:cNvPr id="1145" name="Google Shape;1145;p48" title="Points scored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70625" y="1113900"/>
            <a:ext cx="3202857" cy="3101436"/>
          </a:xfrm>
          <a:prstGeom prst="rect">
            <a:avLst/>
          </a:prstGeom>
          <a:noFill/>
          <a:ln>
            <a:noFill/>
          </a:ln>
        </p:spPr>
      </p:pic>
      <p:sp>
        <p:nvSpPr>
          <p:cNvPr id="1146" name="Google Shape;1146;p48"/>
          <p:cNvSpPr txBox="1"/>
          <p:nvPr/>
        </p:nvSpPr>
        <p:spPr>
          <a:xfrm>
            <a:off x="715100" y="4311500"/>
            <a:ext cx="7713900" cy="2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100" dirty="0">
                <a:solidFill>
                  <a:schemeClr val="dk1"/>
                </a:solidFill>
                <a:latin typeface="Mukta"/>
                <a:ea typeface="Mukta"/>
                <a:cs typeface="B Nazanin" panose="00000400000000000000" pitchFamily="2" charset="-78"/>
                <a:sym typeface="Mukta"/>
              </a:rPr>
              <a:t>پیوند موجود در نمودار را برای ویرایش داده‌های آن دنبال کنید، سپس پیوند جدید را در اینجا جای‌گذاری کنید. برای اطلاعات بیشتر اینجا را کلیک کنید</a:t>
            </a:r>
            <a:endParaRPr sz="1100" dirty="0">
              <a:solidFill>
                <a:schemeClr val="dk1"/>
              </a:solidFill>
              <a:latin typeface="Mukta"/>
              <a:ea typeface="Mukta"/>
              <a:cs typeface="B Nazanin" panose="00000400000000000000" pitchFamily="2" charset="-78"/>
              <a:sym typeface="Mukta"/>
            </a:endParaRPr>
          </a:p>
        </p:txBody>
      </p:sp>
      <p:sp>
        <p:nvSpPr>
          <p:cNvPr id="1147" name="Google Shape;1147;p48"/>
          <p:cNvSpPr txBox="1"/>
          <p:nvPr/>
        </p:nvSpPr>
        <p:spPr>
          <a:xfrm>
            <a:off x="6399625" y="1805500"/>
            <a:ext cx="2024400" cy="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3B4D4E"/>
                </a:solidFill>
                <a:latin typeface="Mukta"/>
                <a:ea typeface="Mukta"/>
                <a:cs typeface="B Nazanin" panose="00000400000000000000" pitchFamily="2" charset="-78"/>
                <a:sym typeface="Mukta"/>
              </a:rPr>
              <a:t>قالب پاورپوینت داروسازی قابل ویرایش می باشد</a:t>
            </a:r>
            <a:endParaRPr dirty="0">
              <a:solidFill>
                <a:srgbClr val="3B4D4E"/>
              </a:solidFill>
              <a:latin typeface="Mukta"/>
              <a:ea typeface="Mukta"/>
              <a:cs typeface="B Nazanin" panose="00000400000000000000" pitchFamily="2" charset="-78"/>
              <a:sym typeface="Mukta"/>
            </a:endParaRPr>
          </a:p>
        </p:txBody>
      </p:sp>
      <p:sp>
        <p:nvSpPr>
          <p:cNvPr id="1148" name="Google Shape;1148;p48"/>
          <p:cNvSpPr txBox="1"/>
          <p:nvPr/>
        </p:nvSpPr>
        <p:spPr>
          <a:xfrm>
            <a:off x="6399625" y="1309000"/>
            <a:ext cx="20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200" b="1" dirty="0">
                <a:solidFill>
                  <a:srgbClr val="3B4D4E"/>
                </a:solidFill>
                <a:latin typeface="Archivo"/>
                <a:ea typeface="Archivo"/>
                <a:cs typeface="B Nazanin" panose="00000400000000000000" pitchFamily="2" charset="-78"/>
                <a:sym typeface="Archivo"/>
              </a:rPr>
              <a:t>عنوان در اینجا</a:t>
            </a:r>
            <a:endParaRPr sz="2200" b="1" dirty="0">
              <a:solidFill>
                <a:srgbClr val="3B4D4E"/>
              </a:solidFill>
              <a:latin typeface="Archivo"/>
              <a:ea typeface="Archivo"/>
              <a:cs typeface="B Nazanin" panose="00000400000000000000" pitchFamily="2" charset="-78"/>
              <a:sym typeface="Archivo"/>
            </a:endParaRPr>
          </a:p>
        </p:txBody>
      </p:sp>
      <p:sp>
        <p:nvSpPr>
          <p:cNvPr id="1149" name="Google Shape;1149;p48"/>
          <p:cNvSpPr txBox="1"/>
          <p:nvPr/>
        </p:nvSpPr>
        <p:spPr>
          <a:xfrm>
            <a:off x="6399625" y="3431000"/>
            <a:ext cx="2024400" cy="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3B4D4E"/>
                </a:solidFill>
                <a:latin typeface="Mukta"/>
                <a:ea typeface="Mukta"/>
                <a:cs typeface="B Nazanin" panose="00000400000000000000" pitchFamily="2" charset="-78"/>
                <a:sym typeface="Mukta"/>
              </a:rPr>
              <a:t>قالب پاورپوینت داروسازی قابل ویرایش می باشد</a:t>
            </a:r>
            <a:endParaRPr dirty="0">
              <a:solidFill>
                <a:srgbClr val="3B4D4E"/>
              </a:solidFill>
              <a:latin typeface="Mukta"/>
              <a:ea typeface="Mukta"/>
              <a:cs typeface="B Nazanin" panose="00000400000000000000" pitchFamily="2" charset="-78"/>
              <a:sym typeface="Mukta"/>
            </a:endParaRPr>
          </a:p>
        </p:txBody>
      </p:sp>
      <p:sp>
        <p:nvSpPr>
          <p:cNvPr id="1150" name="Google Shape;1150;p48"/>
          <p:cNvSpPr txBox="1"/>
          <p:nvPr/>
        </p:nvSpPr>
        <p:spPr>
          <a:xfrm>
            <a:off x="6399625" y="2934500"/>
            <a:ext cx="20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200" b="1" dirty="0">
                <a:solidFill>
                  <a:srgbClr val="3B4D4E"/>
                </a:solidFill>
                <a:latin typeface="Archivo"/>
                <a:ea typeface="Archivo"/>
                <a:cs typeface="B Nazanin" panose="00000400000000000000" pitchFamily="2" charset="-78"/>
                <a:sym typeface="Archivo"/>
              </a:rPr>
              <a:t>عنوان در اینجا</a:t>
            </a:r>
            <a:endParaRPr sz="2200" b="1" dirty="0">
              <a:solidFill>
                <a:srgbClr val="3B4D4E"/>
              </a:solidFill>
              <a:latin typeface="Archivo"/>
              <a:ea typeface="Archivo"/>
              <a:cs typeface="B Nazanin" panose="00000400000000000000" pitchFamily="2" charset="-78"/>
              <a:sym typeface="Archivo"/>
            </a:endParaRPr>
          </a:p>
        </p:txBody>
      </p:sp>
      <p:sp>
        <p:nvSpPr>
          <p:cNvPr id="1151" name="Google Shape;1151;p48"/>
          <p:cNvSpPr txBox="1"/>
          <p:nvPr/>
        </p:nvSpPr>
        <p:spPr>
          <a:xfrm>
            <a:off x="6399625" y="814975"/>
            <a:ext cx="20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>
                <a:solidFill>
                  <a:schemeClr val="accent2"/>
                </a:solidFill>
                <a:latin typeface="Archivo"/>
                <a:ea typeface="Archivo"/>
                <a:cs typeface="B Nazanin" panose="00000400000000000000" pitchFamily="2" charset="-78"/>
                <a:sym typeface="Archivo"/>
              </a:rPr>
              <a:t>21,8 %</a:t>
            </a:r>
            <a:endParaRPr sz="2200" b="1">
              <a:solidFill>
                <a:schemeClr val="accent2"/>
              </a:solidFill>
              <a:latin typeface="Archivo"/>
              <a:ea typeface="Archivo"/>
              <a:cs typeface="B Nazanin" panose="00000400000000000000" pitchFamily="2" charset="-78"/>
              <a:sym typeface="Archivo"/>
            </a:endParaRPr>
          </a:p>
        </p:txBody>
      </p:sp>
      <p:sp>
        <p:nvSpPr>
          <p:cNvPr id="1152" name="Google Shape;1152;p48"/>
          <p:cNvSpPr txBox="1"/>
          <p:nvPr/>
        </p:nvSpPr>
        <p:spPr>
          <a:xfrm>
            <a:off x="6399625" y="2440475"/>
            <a:ext cx="20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>
                <a:solidFill>
                  <a:schemeClr val="accent3"/>
                </a:solidFill>
                <a:latin typeface="Archivo"/>
                <a:ea typeface="Archivo"/>
                <a:cs typeface="B Nazanin" panose="00000400000000000000" pitchFamily="2" charset="-78"/>
                <a:sym typeface="Archivo"/>
              </a:rPr>
              <a:t>32,7 %</a:t>
            </a:r>
            <a:endParaRPr sz="2200" b="1">
              <a:solidFill>
                <a:schemeClr val="accent3"/>
              </a:solidFill>
              <a:latin typeface="Archivo"/>
              <a:ea typeface="Archivo"/>
              <a:cs typeface="B Nazanin" panose="00000400000000000000" pitchFamily="2" charset="-78"/>
              <a:sym typeface="Archivo"/>
            </a:endParaRPr>
          </a:p>
        </p:txBody>
      </p:sp>
      <p:sp>
        <p:nvSpPr>
          <p:cNvPr id="1153" name="Google Shape;1153;p48"/>
          <p:cNvSpPr txBox="1"/>
          <p:nvPr/>
        </p:nvSpPr>
        <p:spPr>
          <a:xfrm>
            <a:off x="720100" y="1805500"/>
            <a:ext cx="2024400" cy="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3B4D4E"/>
                </a:solidFill>
                <a:latin typeface="Mukta"/>
                <a:ea typeface="Mukta"/>
                <a:cs typeface="B Nazanin" panose="00000400000000000000" pitchFamily="2" charset="-78"/>
                <a:sym typeface="Mukta"/>
              </a:rPr>
              <a:t>قالب پاورپوینت داروسازی قابل ویرایش می باشد</a:t>
            </a:r>
            <a:endParaRPr dirty="0">
              <a:solidFill>
                <a:srgbClr val="3B4D4E"/>
              </a:solidFill>
              <a:latin typeface="Mukta"/>
              <a:ea typeface="Mukta"/>
              <a:cs typeface="B Nazanin" panose="00000400000000000000" pitchFamily="2" charset="-78"/>
              <a:sym typeface="Mukta"/>
            </a:endParaRPr>
          </a:p>
        </p:txBody>
      </p:sp>
      <p:sp>
        <p:nvSpPr>
          <p:cNvPr id="1154" name="Google Shape;1154;p48"/>
          <p:cNvSpPr txBox="1"/>
          <p:nvPr/>
        </p:nvSpPr>
        <p:spPr>
          <a:xfrm>
            <a:off x="720100" y="1309000"/>
            <a:ext cx="20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200" b="1" dirty="0">
                <a:solidFill>
                  <a:srgbClr val="3B4D4E"/>
                </a:solidFill>
                <a:latin typeface="Archivo"/>
                <a:ea typeface="Archivo"/>
                <a:cs typeface="B Nazanin" panose="00000400000000000000" pitchFamily="2" charset="-78"/>
                <a:sym typeface="Archivo"/>
              </a:rPr>
              <a:t>عنوان در اینجا</a:t>
            </a:r>
            <a:endParaRPr sz="2200" b="1" dirty="0">
              <a:solidFill>
                <a:srgbClr val="3B4D4E"/>
              </a:solidFill>
              <a:latin typeface="Archivo"/>
              <a:ea typeface="Archivo"/>
              <a:cs typeface="B Nazanin" panose="00000400000000000000" pitchFamily="2" charset="-78"/>
              <a:sym typeface="Archivo"/>
            </a:endParaRPr>
          </a:p>
        </p:txBody>
      </p:sp>
      <p:sp>
        <p:nvSpPr>
          <p:cNvPr id="1155" name="Google Shape;1155;p48"/>
          <p:cNvSpPr txBox="1"/>
          <p:nvPr/>
        </p:nvSpPr>
        <p:spPr>
          <a:xfrm>
            <a:off x="720100" y="3431000"/>
            <a:ext cx="2024400" cy="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3B4D4E"/>
                </a:solidFill>
                <a:latin typeface="Mukta"/>
                <a:ea typeface="Mukta"/>
                <a:cs typeface="B Nazanin" panose="00000400000000000000" pitchFamily="2" charset="-78"/>
                <a:sym typeface="Mukta"/>
              </a:rPr>
              <a:t>قالب پاورپوینت داروسازی قابل ویرایش می باشد</a:t>
            </a:r>
            <a:endParaRPr dirty="0">
              <a:solidFill>
                <a:srgbClr val="3B4D4E"/>
              </a:solidFill>
              <a:latin typeface="Mukta"/>
              <a:ea typeface="Mukta"/>
              <a:cs typeface="B Nazanin" panose="00000400000000000000" pitchFamily="2" charset="-78"/>
              <a:sym typeface="Mukta"/>
            </a:endParaRPr>
          </a:p>
        </p:txBody>
      </p:sp>
      <p:sp>
        <p:nvSpPr>
          <p:cNvPr id="1156" name="Google Shape;1156;p48"/>
          <p:cNvSpPr txBox="1"/>
          <p:nvPr/>
        </p:nvSpPr>
        <p:spPr>
          <a:xfrm>
            <a:off x="720100" y="2934500"/>
            <a:ext cx="20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200" b="1" dirty="0">
                <a:solidFill>
                  <a:srgbClr val="3B4D4E"/>
                </a:solidFill>
                <a:latin typeface="Archivo"/>
                <a:ea typeface="Archivo"/>
                <a:cs typeface="B Nazanin" panose="00000400000000000000" pitchFamily="2" charset="-78"/>
                <a:sym typeface="Archivo"/>
              </a:rPr>
              <a:t>عنوان در اینجا</a:t>
            </a:r>
            <a:endParaRPr sz="2200" b="1" dirty="0">
              <a:solidFill>
                <a:srgbClr val="3B4D4E"/>
              </a:solidFill>
              <a:latin typeface="Archivo"/>
              <a:ea typeface="Archivo"/>
              <a:cs typeface="B Nazanin" panose="00000400000000000000" pitchFamily="2" charset="-78"/>
              <a:sym typeface="Archivo"/>
            </a:endParaRPr>
          </a:p>
        </p:txBody>
      </p:sp>
      <p:sp>
        <p:nvSpPr>
          <p:cNvPr id="1157" name="Google Shape;1157;p48"/>
          <p:cNvSpPr txBox="1"/>
          <p:nvPr/>
        </p:nvSpPr>
        <p:spPr>
          <a:xfrm>
            <a:off x="720100" y="814975"/>
            <a:ext cx="20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>
                <a:solidFill>
                  <a:schemeClr val="accent4"/>
                </a:solidFill>
                <a:latin typeface="Archivo"/>
                <a:ea typeface="Archivo"/>
                <a:cs typeface="B Nazanin" panose="00000400000000000000" pitchFamily="2" charset="-78"/>
                <a:sym typeface="Archivo"/>
              </a:rPr>
              <a:t>34,5 %</a:t>
            </a:r>
            <a:endParaRPr sz="2200" b="1">
              <a:solidFill>
                <a:schemeClr val="accent4"/>
              </a:solidFill>
              <a:latin typeface="Archivo"/>
              <a:ea typeface="Archivo"/>
              <a:cs typeface="B Nazanin" panose="00000400000000000000" pitchFamily="2" charset="-78"/>
              <a:sym typeface="Archivo"/>
            </a:endParaRPr>
          </a:p>
        </p:txBody>
      </p:sp>
      <p:sp>
        <p:nvSpPr>
          <p:cNvPr id="1158" name="Google Shape;1158;p48"/>
          <p:cNvSpPr txBox="1"/>
          <p:nvPr/>
        </p:nvSpPr>
        <p:spPr>
          <a:xfrm>
            <a:off x="720100" y="2440475"/>
            <a:ext cx="20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>
                <a:solidFill>
                  <a:schemeClr val="accent6"/>
                </a:solidFill>
                <a:latin typeface="Archivo"/>
                <a:ea typeface="Archivo"/>
                <a:cs typeface="B Nazanin" panose="00000400000000000000" pitchFamily="2" charset="-78"/>
                <a:sym typeface="Archivo"/>
              </a:rPr>
              <a:t>10,9 %</a:t>
            </a:r>
            <a:endParaRPr sz="2200" b="1">
              <a:solidFill>
                <a:schemeClr val="accent6"/>
              </a:solidFill>
              <a:latin typeface="Archivo"/>
              <a:ea typeface="Archivo"/>
              <a:cs typeface="B Nazanin" panose="00000400000000000000" pitchFamily="2" charset="-78"/>
              <a:sym typeface="Archivo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" name="Google Shape;1409;p5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ارزش های ما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10" name="Google Shape;1410;p53"/>
          <p:cNvSpPr txBox="1">
            <a:spLocks noGrp="1"/>
          </p:cNvSpPr>
          <p:nvPr>
            <p:ph type="subTitle" idx="1"/>
          </p:nvPr>
        </p:nvSpPr>
        <p:spPr>
          <a:xfrm>
            <a:off x="720000" y="2228411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11" name="Google Shape;1411;p53"/>
          <p:cNvSpPr txBox="1">
            <a:spLocks noGrp="1"/>
          </p:cNvSpPr>
          <p:nvPr>
            <p:ph type="subTitle" idx="2"/>
          </p:nvPr>
        </p:nvSpPr>
        <p:spPr>
          <a:xfrm>
            <a:off x="3403800" y="2228411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12" name="Google Shape;1412;p53"/>
          <p:cNvSpPr txBox="1">
            <a:spLocks noGrp="1"/>
          </p:cNvSpPr>
          <p:nvPr>
            <p:ph type="subTitle" idx="3"/>
          </p:nvPr>
        </p:nvSpPr>
        <p:spPr>
          <a:xfrm>
            <a:off x="6087600" y="2228411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13" name="Google Shape;1413;p53"/>
          <p:cNvSpPr txBox="1">
            <a:spLocks noGrp="1"/>
          </p:cNvSpPr>
          <p:nvPr>
            <p:ph type="subTitle" idx="4"/>
          </p:nvPr>
        </p:nvSpPr>
        <p:spPr>
          <a:xfrm>
            <a:off x="720000" y="4123703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14" name="Google Shape;1414;p53"/>
          <p:cNvSpPr txBox="1">
            <a:spLocks noGrp="1"/>
          </p:cNvSpPr>
          <p:nvPr>
            <p:ph type="subTitle" idx="5"/>
          </p:nvPr>
        </p:nvSpPr>
        <p:spPr>
          <a:xfrm>
            <a:off x="3403800" y="4123703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15" name="Google Shape;1415;p53"/>
          <p:cNvSpPr txBox="1">
            <a:spLocks noGrp="1"/>
          </p:cNvSpPr>
          <p:nvPr>
            <p:ph type="subTitle" idx="6"/>
          </p:nvPr>
        </p:nvSpPr>
        <p:spPr>
          <a:xfrm>
            <a:off x="6087600" y="4123703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16" name="Google Shape;1416;p53"/>
          <p:cNvSpPr txBox="1">
            <a:spLocks noGrp="1"/>
          </p:cNvSpPr>
          <p:nvPr>
            <p:ph type="subTitle" idx="7"/>
          </p:nvPr>
        </p:nvSpPr>
        <p:spPr>
          <a:xfrm>
            <a:off x="715100" y="182225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1417" name="Google Shape;1417;p53"/>
          <p:cNvSpPr txBox="1">
            <a:spLocks noGrp="1"/>
          </p:cNvSpPr>
          <p:nvPr>
            <p:ph type="subTitle" idx="8"/>
          </p:nvPr>
        </p:nvSpPr>
        <p:spPr>
          <a:xfrm>
            <a:off x="3403800" y="182225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1418" name="Google Shape;1418;p53"/>
          <p:cNvSpPr txBox="1">
            <a:spLocks noGrp="1"/>
          </p:cNvSpPr>
          <p:nvPr>
            <p:ph type="subTitle" idx="9"/>
          </p:nvPr>
        </p:nvSpPr>
        <p:spPr>
          <a:xfrm>
            <a:off x="6092500" y="182225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محتوا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419" name="Google Shape;1419;p53"/>
          <p:cNvSpPr txBox="1">
            <a:spLocks noGrp="1"/>
          </p:cNvSpPr>
          <p:nvPr>
            <p:ph type="subTitle" idx="13"/>
          </p:nvPr>
        </p:nvSpPr>
        <p:spPr>
          <a:xfrm>
            <a:off x="715100" y="37130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1420" name="Google Shape;1420;p53"/>
          <p:cNvSpPr txBox="1">
            <a:spLocks noGrp="1"/>
          </p:cNvSpPr>
          <p:nvPr>
            <p:ph type="subTitle" idx="14"/>
          </p:nvPr>
        </p:nvSpPr>
        <p:spPr>
          <a:xfrm>
            <a:off x="3403800" y="37130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1421" name="Google Shape;1421;p53"/>
          <p:cNvSpPr txBox="1">
            <a:spLocks noGrp="1"/>
          </p:cNvSpPr>
          <p:nvPr>
            <p:ph type="subTitle" idx="15"/>
          </p:nvPr>
        </p:nvSpPr>
        <p:spPr>
          <a:xfrm>
            <a:off x="6092500" y="37130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1422" name="Google Shape;1422;p53"/>
          <p:cNvSpPr/>
          <p:nvPr/>
        </p:nvSpPr>
        <p:spPr>
          <a:xfrm>
            <a:off x="1507850" y="1071200"/>
            <a:ext cx="750900" cy="751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23" name="Google Shape;1423;p53"/>
          <p:cNvSpPr/>
          <p:nvPr/>
        </p:nvSpPr>
        <p:spPr>
          <a:xfrm>
            <a:off x="4196550" y="1071350"/>
            <a:ext cx="750900" cy="750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24" name="Google Shape;1424;p53"/>
          <p:cNvSpPr/>
          <p:nvPr/>
        </p:nvSpPr>
        <p:spPr>
          <a:xfrm>
            <a:off x="6834300" y="1071350"/>
            <a:ext cx="750900" cy="750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25" name="Google Shape;1425;p53"/>
          <p:cNvSpPr/>
          <p:nvPr/>
        </p:nvSpPr>
        <p:spPr>
          <a:xfrm>
            <a:off x="1507850" y="2961800"/>
            <a:ext cx="750900" cy="751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26" name="Google Shape;1426;p53"/>
          <p:cNvSpPr/>
          <p:nvPr/>
        </p:nvSpPr>
        <p:spPr>
          <a:xfrm>
            <a:off x="4196550" y="2961950"/>
            <a:ext cx="750900" cy="750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27" name="Google Shape;1427;p53"/>
          <p:cNvSpPr/>
          <p:nvPr/>
        </p:nvSpPr>
        <p:spPr>
          <a:xfrm>
            <a:off x="6834300" y="2961950"/>
            <a:ext cx="750900" cy="7509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28" name="Google Shape;1428;p53"/>
          <p:cNvSpPr/>
          <p:nvPr/>
        </p:nvSpPr>
        <p:spPr>
          <a:xfrm>
            <a:off x="7083501" y="3119347"/>
            <a:ext cx="252490" cy="376836"/>
          </a:xfrm>
          <a:custGeom>
            <a:avLst/>
            <a:gdLst/>
            <a:ahLst/>
            <a:cxnLst/>
            <a:rect l="l" t="t" r="r" b="b"/>
            <a:pathLst>
              <a:path w="7580" h="11313" extrusionOk="0">
                <a:moveTo>
                  <a:pt x="3239" y="2463"/>
                </a:moveTo>
                <a:cubicBezTo>
                  <a:pt x="3146" y="2463"/>
                  <a:pt x="3073" y="2536"/>
                  <a:pt x="3073" y="2629"/>
                </a:cubicBezTo>
                <a:cubicBezTo>
                  <a:pt x="3073" y="2720"/>
                  <a:pt x="3146" y="2794"/>
                  <a:pt x="3239" y="2794"/>
                </a:cubicBezTo>
                <a:lnTo>
                  <a:pt x="4344" y="2794"/>
                </a:lnTo>
                <a:cubicBezTo>
                  <a:pt x="4435" y="2794"/>
                  <a:pt x="4509" y="2720"/>
                  <a:pt x="4509" y="2629"/>
                </a:cubicBezTo>
                <a:cubicBezTo>
                  <a:pt x="4509" y="2536"/>
                  <a:pt x="4435" y="2463"/>
                  <a:pt x="4344" y="2463"/>
                </a:cubicBezTo>
                <a:close/>
                <a:moveTo>
                  <a:pt x="3890" y="3476"/>
                </a:moveTo>
                <a:cubicBezTo>
                  <a:pt x="3798" y="3476"/>
                  <a:pt x="3724" y="3550"/>
                  <a:pt x="3724" y="3642"/>
                </a:cubicBezTo>
                <a:cubicBezTo>
                  <a:pt x="3724" y="3733"/>
                  <a:pt x="3798" y="3807"/>
                  <a:pt x="3890" y="3807"/>
                </a:cubicBezTo>
                <a:cubicBezTo>
                  <a:pt x="3892" y="3807"/>
                  <a:pt x="3893" y="3807"/>
                  <a:pt x="3895" y="3807"/>
                </a:cubicBezTo>
                <a:lnTo>
                  <a:pt x="6351" y="3807"/>
                </a:lnTo>
                <a:cubicBezTo>
                  <a:pt x="6441" y="3804"/>
                  <a:pt x="6511" y="3732"/>
                  <a:pt x="6511" y="3642"/>
                </a:cubicBezTo>
                <a:cubicBezTo>
                  <a:pt x="6511" y="3553"/>
                  <a:pt x="6441" y="3479"/>
                  <a:pt x="6351" y="3476"/>
                </a:cubicBezTo>
                <a:lnTo>
                  <a:pt x="3895" y="3476"/>
                </a:lnTo>
                <a:cubicBezTo>
                  <a:pt x="3893" y="3476"/>
                  <a:pt x="3892" y="3476"/>
                  <a:pt x="3890" y="3476"/>
                </a:cubicBezTo>
                <a:close/>
                <a:moveTo>
                  <a:pt x="2426" y="3565"/>
                </a:moveTo>
                <a:cubicBezTo>
                  <a:pt x="2496" y="3565"/>
                  <a:pt x="2566" y="3591"/>
                  <a:pt x="2619" y="3644"/>
                </a:cubicBezTo>
                <a:cubicBezTo>
                  <a:pt x="2727" y="3753"/>
                  <a:pt x="2727" y="3926"/>
                  <a:pt x="2619" y="4033"/>
                </a:cubicBezTo>
                <a:lnTo>
                  <a:pt x="2291" y="4363"/>
                </a:lnTo>
                <a:lnTo>
                  <a:pt x="1902" y="3974"/>
                </a:lnTo>
                <a:lnTo>
                  <a:pt x="2232" y="3644"/>
                </a:lnTo>
                <a:cubicBezTo>
                  <a:pt x="2286" y="3591"/>
                  <a:pt x="2356" y="3565"/>
                  <a:pt x="2426" y="3565"/>
                </a:cubicBezTo>
                <a:close/>
                <a:moveTo>
                  <a:pt x="3895" y="4120"/>
                </a:moveTo>
                <a:cubicBezTo>
                  <a:pt x="3804" y="4120"/>
                  <a:pt x="3729" y="4195"/>
                  <a:pt x="3729" y="4286"/>
                </a:cubicBezTo>
                <a:cubicBezTo>
                  <a:pt x="3729" y="4377"/>
                  <a:pt x="3804" y="4451"/>
                  <a:pt x="3895" y="4451"/>
                </a:cubicBezTo>
                <a:lnTo>
                  <a:pt x="6351" y="4451"/>
                </a:lnTo>
                <a:cubicBezTo>
                  <a:pt x="6442" y="4451"/>
                  <a:pt x="6516" y="4377"/>
                  <a:pt x="6516" y="4286"/>
                </a:cubicBezTo>
                <a:cubicBezTo>
                  <a:pt x="6516" y="4195"/>
                  <a:pt x="6442" y="4120"/>
                  <a:pt x="6351" y="4120"/>
                </a:cubicBezTo>
                <a:close/>
                <a:moveTo>
                  <a:pt x="1669" y="4208"/>
                </a:moveTo>
                <a:lnTo>
                  <a:pt x="2056" y="4597"/>
                </a:lnTo>
                <a:lnTo>
                  <a:pt x="1728" y="4926"/>
                </a:lnTo>
                <a:cubicBezTo>
                  <a:pt x="1673" y="4983"/>
                  <a:pt x="1601" y="5012"/>
                  <a:pt x="1528" y="5012"/>
                </a:cubicBezTo>
                <a:cubicBezTo>
                  <a:pt x="1458" y="5012"/>
                  <a:pt x="1388" y="4985"/>
                  <a:pt x="1334" y="4931"/>
                </a:cubicBezTo>
                <a:cubicBezTo>
                  <a:pt x="1223" y="4822"/>
                  <a:pt x="1227" y="4645"/>
                  <a:pt x="1339" y="4537"/>
                </a:cubicBezTo>
                <a:lnTo>
                  <a:pt x="1669" y="4208"/>
                </a:lnTo>
                <a:close/>
                <a:moveTo>
                  <a:pt x="3895" y="4763"/>
                </a:moveTo>
                <a:cubicBezTo>
                  <a:pt x="3804" y="4763"/>
                  <a:pt x="3729" y="4837"/>
                  <a:pt x="3729" y="4930"/>
                </a:cubicBezTo>
                <a:cubicBezTo>
                  <a:pt x="3729" y="5021"/>
                  <a:pt x="3804" y="5094"/>
                  <a:pt x="3895" y="5094"/>
                </a:cubicBezTo>
                <a:lnTo>
                  <a:pt x="5708" y="5094"/>
                </a:lnTo>
                <a:cubicBezTo>
                  <a:pt x="5799" y="5094"/>
                  <a:pt x="5873" y="5021"/>
                  <a:pt x="5873" y="4930"/>
                </a:cubicBezTo>
                <a:cubicBezTo>
                  <a:pt x="5873" y="4837"/>
                  <a:pt x="5799" y="4763"/>
                  <a:pt x="5708" y="4763"/>
                </a:cubicBezTo>
                <a:close/>
                <a:moveTo>
                  <a:pt x="2426" y="3233"/>
                </a:moveTo>
                <a:cubicBezTo>
                  <a:pt x="2271" y="3233"/>
                  <a:pt x="2116" y="3292"/>
                  <a:pt x="1998" y="3410"/>
                </a:cubicBezTo>
                <a:cubicBezTo>
                  <a:pt x="1699" y="3708"/>
                  <a:pt x="1401" y="4006"/>
                  <a:pt x="1105" y="4304"/>
                </a:cubicBezTo>
                <a:cubicBezTo>
                  <a:pt x="874" y="4541"/>
                  <a:pt x="878" y="4920"/>
                  <a:pt x="1111" y="5154"/>
                </a:cubicBezTo>
                <a:cubicBezTo>
                  <a:pt x="1230" y="5272"/>
                  <a:pt x="1385" y="5331"/>
                  <a:pt x="1540" y="5331"/>
                </a:cubicBezTo>
                <a:cubicBezTo>
                  <a:pt x="1692" y="5331"/>
                  <a:pt x="1844" y="5275"/>
                  <a:pt x="1962" y="5162"/>
                </a:cubicBezTo>
                <a:lnTo>
                  <a:pt x="2855" y="4268"/>
                </a:lnTo>
                <a:cubicBezTo>
                  <a:pt x="3090" y="4031"/>
                  <a:pt x="3090" y="3647"/>
                  <a:pt x="2855" y="3410"/>
                </a:cubicBezTo>
                <a:cubicBezTo>
                  <a:pt x="2736" y="3292"/>
                  <a:pt x="2581" y="3233"/>
                  <a:pt x="2426" y="3233"/>
                </a:cubicBezTo>
                <a:close/>
                <a:moveTo>
                  <a:pt x="3890" y="6050"/>
                </a:moveTo>
                <a:cubicBezTo>
                  <a:pt x="3798" y="6050"/>
                  <a:pt x="3724" y="6124"/>
                  <a:pt x="3724" y="6215"/>
                </a:cubicBezTo>
                <a:cubicBezTo>
                  <a:pt x="3724" y="6308"/>
                  <a:pt x="3798" y="6382"/>
                  <a:pt x="3890" y="6382"/>
                </a:cubicBezTo>
                <a:cubicBezTo>
                  <a:pt x="3892" y="6382"/>
                  <a:pt x="3893" y="6382"/>
                  <a:pt x="3895" y="6382"/>
                </a:cubicBezTo>
                <a:lnTo>
                  <a:pt x="6351" y="6382"/>
                </a:lnTo>
                <a:cubicBezTo>
                  <a:pt x="6441" y="6378"/>
                  <a:pt x="6511" y="6305"/>
                  <a:pt x="6511" y="6215"/>
                </a:cubicBezTo>
                <a:cubicBezTo>
                  <a:pt x="6511" y="6127"/>
                  <a:pt x="6441" y="6053"/>
                  <a:pt x="6351" y="6050"/>
                </a:cubicBezTo>
                <a:lnTo>
                  <a:pt x="3895" y="6050"/>
                </a:lnTo>
                <a:cubicBezTo>
                  <a:pt x="3893" y="6050"/>
                  <a:pt x="3892" y="6050"/>
                  <a:pt x="3890" y="6050"/>
                </a:cubicBezTo>
                <a:close/>
                <a:moveTo>
                  <a:pt x="2426" y="6138"/>
                </a:moveTo>
                <a:cubicBezTo>
                  <a:pt x="2496" y="6138"/>
                  <a:pt x="2566" y="6165"/>
                  <a:pt x="2619" y="6218"/>
                </a:cubicBezTo>
                <a:cubicBezTo>
                  <a:pt x="2727" y="6326"/>
                  <a:pt x="2727" y="6500"/>
                  <a:pt x="2619" y="6607"/>
                </a:cubicBezTo>
                <a:lnTo>
                  <a:pt x="2291" y="6937"/>
                </a:lnTo>
                <a:lnTo>
                  <a:pt x="1902" y="6548"/>
                </a:lnTo>
                <a:lnTo>
                  <a:pt x="2232" y="6218"/>
                </a:lnTo>
                <a:cubicBezTo>
                  <a:pt x="2286" y="6165"/>
                  <a:pt x="2356" y="6138"/>
                  <a:pt x="2426" y="6138"/>
                </a:cubicBezTo>
                <a:close/>
                <a:moveTo>
                  <a:pt x="3895" y="6694"/>
                </a:moveTo>
                <a:cubicBezTo>
                  <a:pt x="3804" y="6694"/>
                  <a:pt x="3729" y="6767"/>
                  <a:pt x="3729" y="6859"/>
                </a:cubicBezTo>
                <a:cubicBezTo>
                  <a:pt x="3729" y="6950"/>
                  <a:pt x="3804" y="7025"/>
                  <a:pt x="3895" y="7025"/>
                </a:cubicBezTo>
                <a:lnTo>
                  <a:pt x="6351" y="7025"/>
                </a:lnTo>
                <a:cubicBezTo>
                  <a:pt x="6442" y="7025"/>
                  <a:pt x="6516" y="6950"/>
                  <a:pt x="6516" y="6859"/>
                </a:cubicBezTo>
                <a:cubicBezTo>
                  <a:pt x="6516" y="6767"/>
                  <a:pt x="6442" y="6694"/>
                  <a:pt x="6351" y="6694"/>
                </a:cubicBezTo>
                <a:close/>
                <a:moveTo>
                  <a:pt x="1669" y="6782"/>
                </a:moveTo>
                <a:lnTo>
                  <a:pt x="2056" y="7171"/>
                </a:lnTo>
                <a:lnTo>
                  <a:pt x="1728" y="7501"/>
                </a:lnTo>
                <a:cubicBezTo>
                  <a:pt x="1674" y="7554"/>
                  <a:pt x="1604" y="7581"/>
                  <a:pt x="1533" y="7581"/>
                </a:cubicBezTo>
                <a:cubicBezTo>
                  <a:pt x="1463" y="7581"/>
                  <a:pt x="1392" y="7554"/>
                  <a:pt x="1339" y="7501"/>
                </a:cubicBezTo>
                <a:cubicBezTo>
                  <a:pt x="1232" y="7393"/>
                  <a:pt x="1232" y="7219"/>
                  <a:pt x="1339" y="7112"/>
                </a:cubicBezTo>
                <a:lnTo>
                  <a:pt x="1669" y="6782"/>
                </a:lnTo>
                <a:close/>
                <a:moveTo>
                  <a:pt x="3887" y="7337"/>
                </a:moveTo>
                <a:cubicBezTo>
                  <a:pt x="3796" y="7337"/>
                  <a:pt x="3724" y="7411"/>
                  <a:pt x="3724" y="7502"/>
                </a:cubicBezTo>
                <a:cubicBezTo>
                  <a:pt x="3724" y="7595"/>
                  <a:pt x="3798" y="7669"/>
                  <a:pt x="3890" y="7669"/>
                </a:cubicBezTo>
                <a:cubicBezTo>
                  <a:pt x="3892" y="7669"/>
                  <a:pt x="3893" y="7669"/>
                  <a:pt x="3895" y="7669"/>
                </a:cubicBezTo>
                <a:lnTo>
                  <a:pt x="5708" y="7669"/>
                </a:lnTo>
                <a:cubicBezTo>
                  <a:pt x="5710" y="7669"/>
                  <a:pt x="5711" y="7669"/>
                  <a:pt x="5713" y="7669"/>
                </a:cubicBezTo>
                <a:cubicBezTo>
                  <a:pt x="5804" y="7669"/>
                  <a:pt x="5879" y="7595"/>
                  <a:pt x="5879" y="7502"/>
                </a:cubicBezTo>
                <a:cubicBezTo>
                  <a:pt x="5879" y="7411"/>
                  <a:pt x="5805" y="7337"/>
                  <a:pt x="5716" y="7337"/>
                </a:cubicBezTo>
                <a:cubicBezTo>
                  <a:pt x="5713" y="7337"/>
                  <a:pt x="5710" y="7337"/>
                  <a:pt x="5708" y="7337"/>
                </a:cubicBezTo>
                <a:lnTo>
                  <a:pt x="3895" y="7337"/>
                </a:lnTo>
                <a:cubicBezTo>
                  <a:pt x="3893" y="7337"/>
                  <a:pt x="3890" y="7337"/>
                  <a:pt x="3887" y="7337"/>
                </a:cubicBezTo>
                <a:close/>
                <a:moveTo>
                  <a:pt x="2426" y="5807"/>
                </a:moveTo>
                <a:cubicBezTo>
                  <a:pt x="2266" y="5807"/>
                  <a:pt x="2110" y="5871"/>
                  <a:pt x="1998" y="5985"/>
                </a:cubicBezTo>
                <a:lnTo>
                  <a:pt x="1105" y="6876"/>
                </a:lnTo>
                <a:cubicBezTo>
                  <a:pt x="874" y="7115"/>
                  <a:pt x="878" y="7493"/>
                  <a:pt x="1111" y="7726"/>
                </a:cubicBezTo>
                <a:cubicBezTo>
                  <a:pt x="1230" y="7845"/>
                  <a:pt x="1385" y="7904"/>
                  <a:pt x="1540" y="7904"/>
                </a:cubicBezTo>
                <a:cubicBezTo>
                  <a:pt x="1692" y="7904"/>
                  <a:pt x="1844" y="7847"/>
                  <a:pt x="1962" y="7734"/>
                </a:cubicBezTo>
                <a:lnTo>
                  <a:pt x="2855" y="6841"/>
                </a:lnTo>
                <a:cubicBezTo>
                  <a:pt x="3028" y="6668"/>
                  <a:pt x="3079" y="6407"/>
                  <a:pt x="2986" y="6181"/>
                </a:cubicBezTo>
                <a:cubicBezTo>
                  <a:pt x="2892" y="5954"/>
                  <a:pt x="2671" y="5807"/>
                  <a:pt x="2426" y="5807"/>
                </a:cubicBezTo>
                <a:close/>
                <a:moveTo>
                  <a:pt x="3895" y="8624"/>
                </a:moveTo>
                <a:cubicBezTo>
                  <a:pt x="3804" y="8624"/>
                  <a:pt x="3729" y="8698"/>
                  <a:pt x="3729" y="8789"/>
                </a:cubicBezTo>
                <a:cubicBezTo>
                  <a:pt x="3729" y="8881"/>
                  <a:pt x="3804" y="8956"/>
                  <a:pt x="3895" y="8956"/>
                </a:cubicBezTo>
                <a:lnTo>
                  <a:pt x="6351" y="8956"/>
                </a:lnTo>
                <a:cubicBezTo>
                  <a:pt x="6442" y="8954"/>
                  <a:pt x="6516" y="8881"/>
                  <a:pt x="6516" y="8789"/>
                </a:cubicBezTo>
                <a:cubicBezTo>
                  <a:pt x="6516" y="8698"/>
                  <a:pt x="6442" y="8624"/>
                  <a:pt x="6351" y="8624"/>
                </a:cubicBezTo>
                <a:close/>
                <a:moveTo>
                  <a:pt x="2426" y="8712"/>
                </a:moveTo>
                <a:cubicBezTo>
                  <a:pt x="2496" y="8712"/>
                  <a:pt x="2566" y="8739"/>
                  <a:pt x="2619" y="8793"/>
                </a:cubicBezTo>
                <a:cubicBezTo>
                  <a:pt x="2727" y="8900"/>
                  <a:pt x="2727" y="9073"/>
                  <a:pt x="2619" y="9180"/>
                </a:cubicBezTo>
                <a:lnTo>
                  <a:pt x="2291" y="9510"/>
                </a:lnTo>
                <a:lnTo>
                  <a:pt x="1902" y="9122"/>
                </a:lnTo>
                <a:lnTo>
                  <a:pt x="2232" y="8793"/>
                </a:lnTo>
                <a:cubicBezTo>
                  <a:pt x="2286" y="8739"/>
                  <a:pt x="2356" y="8712"/>
                  <a:pt x="2426" y="8712"/>
                </a:cubicBezTo>
                <a:close/>
                <a:moveTo>
                  <a:pt x="3890" y="9266"/>
                </a:moveTo>
                <a:cubicBezTo>
                  <a:pt x="3798" y="9266"/>
                  <a:pt x="3724" y="9340"/>
                  <a:pt x="3724" y="9433"/>
                </a:cubicBezTo>
                <a:cubicBezTo>
                  <a:pt x="3724" y="9525"/>
                  <a:pt x="3798" y="9600"/>
                  <a:pt x="3890" y="9600"/>
                </a:cubicBezTo>
                <a:cubicBezTo>
                  <a:pt x="3892" y="9600"/>
                  <a:pt x="3893" y="9599"/>
                  <a:pt x="3895" y="9599"/>
                </a:cubicBezTo>
                <a:lnTo>
                  <a:pt x="6351" y="9599"/>
                </a:lnTo>
                <a:cubicBezTo>
                  <a:pt x="6441" y="9596"/>
                  <a:pt x="6511" y="9523"/>
                  <a:pt x="6511" y="9433"/>
                </a:cubicBezTo>
                <a:cubicBezTo>
                  <a:pt x="6511" y="9343"/>
                  <a:pt x="6441" y="9270"/>
                  <a:pt x="6351" y="9266"/>
                </a:cubicBezTo>
                <a:lnTo>
                  <a:pt x="3895" y="9266"/>
                </a:lnTo>
                <a:cubicBezTo>
                  <a:pt x="3893" y="9266"/>
                  <a:pt x="3892" y="9266"/>
                  <a:pt x="3890" y="9266"/>
                </a:cubicBezTo>
                <a:close/>
                <a:moveTo>
                  <a:pt x="3239" y="0"/>
                </a:moveTo>
                <a:cubicBezTo>
                  <a:pt x="3093" y="0"/>
                  <a:pt x="2949" y="47"/>
                  <a:pt x="2831" y="132"/>
                </a:cubicBezTo>
                <a:cubicBezTo>
                  <a:pt x="2711" y="218"/>
                  <a:pt x="2623" y="340"/>
                  <a:pt x="2575" y="479"/>
                </a:cubicBezTo>
                <a:cubicBezTo>
                  <a:pt x="2568" y="498"/>
                  <a:pt x="2562" y="517"/>
                  <a:pt x="2554" y="535"/>
                </a:cubicBezTo>
                <a:lnTo>
                  <a:pt x="1994" y="535"/>
                </a:lnTo>
                <a:cubicBezTo>
                  <a:pt x="1672" y="535"/>
                  <a:pt x="1390" y="756"/>
                  <a:pt x="1313" y="1070"/>
                </a:cubicBezTo>
                <a:lnTo>
                  <a:pt x="598" y="1070"/>
                </a:lnTo>
                <a:cubicBezTo>
                  <a:pt x="271" y="1071"/>
                  <a:pt x="5" y="1337"/>
                  <a:pt x="4" y="1664"/>
                </a:cubicBezTo>
                <a:lnTo>
                  <a:pt x="4" y="9539"/>
                </a:lnTo>
                <a:cubicBezTo>
                  <a:pt x="4" y="9630"/>
                  <a:pt x="77" y="9705"/>
                  <a:pt x="170" y="9705"/>
                </a:cubicBezTo>
                <a:cubicBezTo>
                  <a:pt x="261" y="9705"/>
                  <a:pt x="335" y="9630"/>
                  <a:pt x="335" y="9539"/>
                </a:cubicBezTo>
                <a:lnTo>
                  <a:pt x="335" y="1664"/>
                </a:lnTo>
                <a:cubicBezTo>
                  <a:pt x="337" y="1520"/>
                  <a:pt x="453" y="1403"/>
                  <a:pt x="598" y="1401"/>
                </a:cubicBezTo>
                <a:lnTo>
                  <a:pt x="1313" y="1401"/>
                </a:lnTo>
                <a:cubicBezTo>
                  <a:pt x="1390" y="1715"/>
                  <a:pt x="1672" y="1936"/>
                  <a:pt x="1994" y="1936"/>
                </a:cubicBezTo>
                <a:lnTo>
                  <a:pt x="3415" y="1936"/>
                </a:lnTo>
                <a:cubicBezTo>
                  <a:pt x="3505" y="1933"/>
                  <a:pt x="3575" y="1859"/>
                  <a:pt x="3575" y="1771"/>
                </a:cubicBezTo>
                <a:cubicBezTo>
                  <a:pt x="3575" y="1681"/>
                  <a:pt x="3505" y="1608"/>
                  <a:pt x="3415" y="1604"/>
                </a:cubicBezTo>
                <a:lnTo>
                  <a:pt x="1994" y="1604"/>
                </a:lnTo>
                <a:cubicBezTo>
                  <a:pt x="1793" y="1600"/>
                  <a:pt x="1633" y="1436"/>
                  <a:pt x="1633" y="1235"/>
                </a:cubicBezTo>
                <a:cubicBezTo>
                  <a:pt x="1633" y="1035"/>
                  <a:pt x="1793" y="871"/>
                  <a:pt x="1994" y="866"/>
                </a:cubicBezTo>
                <a:lnTo>
                  <a:pt x="2531" y="866"/>
                </a:lnTo>
                <a:cubicBezTo>
                  <a:pt x="2618" y="866"/>
                  <a:pt x="2698" y="849"/>
                  <a:pt x="2765" y="793"/>
                </a:cubicBezTo>
                <a:cubicBezTo>
                  <a:pt x="2821" y="743"/>
                  <a:pt x="2855" y="681"/>
                  <a:pt x="2887" y="583"/>
                </a:cubicBezTo>
                <a:cubicBezTo>
                  <a:pt x="2912" y="509"/>
                  <a:pt x="2960" y="445"/>
                  <a:pt x="3023" y="401"/>
                </a:cubicBezTo>
                <a:cubicBezTo>
                  <a:pt x="3085" y="356"/>
                  <a:pt x="3161" y="332"/>
                  <a:pt x="3239" y="332"/>
                </a:cubicBezTo>
                <a:lnTo>
                  <a:pt x="4345" y="332"/>
                </a:lnTo>
                <a:cubicBezTo>
                  <a:pt x="4504" y="332"/>
                  <a:pt x="4643" y="433"/>
                  <a:pt x="4694" y="581"/>
                </a:cubicBezTo>
                <a:cubicBezTo>
                  <a:pt x="4721" y="665"/>
                  <a:pt x="4752" y="727"/>
                  <a:pt x="4805" y="778"/>
                </a:cubicBezTo>
                <a:cubicBezTo>
                  <a:pt x="4869" y="838"/>
                  <a:pt x="4942" y="866"/>
                  <a:pt x="5051" y="866"/>
                </a:cubicBezTo>
                <a:lnTo>
                  <a:pt x="5588" y="866"/>
                </a:lnTo>
                <a:cubicBezTo>
                  <a:pt x="5789" y="871"/>
                  <a:pt x="5949" y="1035"/>
                  <a:pt x="5949" y="1235"/>
                </a:cubicBezTo>
                <a:cubicBezTo>
                  <a:pt x="5949" y="1436"/>
                  <a:pt x="5789" y="1600"/>
                  <a:pt x="5588" y="1604"/>
                </a:cubicBezTo>
                <a:lnTo>
                  <a:pt x="4166" y="1604"/>
                </a:lnTo>
                <a:cubicBezTo>
                  <a:pt x="4078" y="1608"/>
                  <a:pt x="4006" y="1681"/>
                  <a:pt x="4006" y="1771"/>
                </a:cubicBezTo>
                <a:cubicBezTo>
                  <a:pt x="4006" y="1859"/>
                  <a:pt x="4078" y="1933"/>
                  <a:pt x="4166" y="1936"/>
                </a:cubicBezTo>
                <a:lnTo>
                  <a:pt x="5588" y="1936"/>
                </a:lnTo>
                <a:cubicBezTo>
                  <a:pt x="5773" y="1936"/>
                  <a:pt x="5953" y="1862"/>
                  <a:pt x="6082" y="1731"/>
                </a:cubicBezTo>
                <a:cubicBezTo>
                  <a:pt x="6174" y="1640"/>
                  <a:pt x="6238" y="1526"/>
                  <a:pt x="6270" y="1401"/>
                </a:cubicBezTo>
                <a:lnTo>
                  <a:pt x="6984" y="1401"/>
                </a:lnTo>
                <a:cubicBezTo>
                  <a:pt x="7129" y="1403"/>
                  <a:pt x="7246" y="1520"/>
                  <a:pt x="7248" y="1664"/>
                </a:cubicBezTo>
                <a:lnTo>
                  <a:pt x="7248" y="2093"/>
                </a:lnTo>
                <a:cubicBezTo>
                  <a:pt x="7248" y="2184"/>
                  <a:pt x="7321" y="2259"/>
                  <a:pt x="7413" y="2259"/>
                </a:cubicBezTo>
                <a:cubicBezTo>
                  <a:pt x="7504" y="2259"/>
                  <a:pt x="7579" y="2184"/>
                  <a:pt x="7579" y="2093"/>
                </a:cubicBezTo>
                <a:lnTo>
                  <a:pt x="7579" y="1664"/>
                </a:lnTo>
                <a:cubicBezTo>
                  <a:pt x="7578" y="1337"/>
                  <a:pt x="7312" y="1071"/>
                  <a:pt x="6984" y="1070"/>
                </a:cubicBezTo>
                <a:lnTo>
                  <a:pt x="6270" y="1070"/>
                </a:lnTo>
                <a:cubicBezTo>
                  <a:pt x="6193" y="756"/>
                  <a:pt x="5913" y="537"/>
                  <a:pt x="5589" y="535"/>
                </a:cubicBezTo>
                <a:lnTo>
                  <a:pt x="5030" y="535"/>
                </a:lnTo>
                <a:cubicBezTo>
                  <a:pt x="5022" y="516"/>
                  <a:pt x="5014" y="497"/>
                  <a:pt x="5010" y="477"/>
                </a:cubicBezTo>
                <a:cubicBezTo>
                  <a:pt x="4912" y="192"/>
                  <a:pt x="4646" y="0"/>
                  <a:pt x="4345" y="0"/>
                </a:cubicBezTo>
                <a:close/>
                <a:moveTo>
                  <a:pt x="1669" y="9356"/>
                </a:moveTo>
                <a:lnTo>
                  <a:pt x="2056" y="9744"/>
                </a:lnTo>
                <a:lnTo>
                  <a:pt x="1728" y="10073"/>
                </a:lnTo>
                <a:cubicBezTo>
                  <a:pt x="1674" y="10127"/>
                  <a:pt x="1604" y="10154"/>
                  <a:pt x="1533" y="10154"/>
                </a:cubicBezTo>
                <a:cubicBezTo>
                  <a:pt x="1463" y="10154"/>
                  <a:pt x="1392" y="10127"/>
                  <a:pt x="1339" y="10073"/>
                </a:cubicBezTo>
                <a:cubicBezTo>
                  <a:pt x="1232" y="9966"/>
                  <a:pt x="1232" y="9793"/>
                  <a:pt x="1339" y="9686"/>
                </a:cubicBezTo>
                <a:lnTo>
                  <a:pt x="1669" y="9356"/>
                </a:lnTo>
                <a:close/>
                <a:moveTo>
                  <a:pt x="3893" y="9912"/>
                </a:moveTo>
                <a:cubicBezTo>
                  <a:pt x="3803" y="9912"/>
                  <a:pt x="3729" y="9986"/>
                  <a:pt x="3729" y="10076"/>
                </a:cubicBezTo>
                <a:cubicBezTo>
                  <a:pt x="3729" y="10168"/>
                  <a:pt x="3804" y="10243"/>
                  <a:pt x="3895" y="10243"/>
                </a:cubicBezTo>
                <a:lnTo>
                  <a:pt x="5708" y="10243"/>
                </a:lnTo>
                <a:cubicBezTo>
                  <a:pt x="5799" y="10243"/>
                  <a:pt x="5873" y="10168"/>
                  <a:pt x="5873" y="10076"/>
                </a:cubicBezTo>
                <a:cubicBezTo>
                  <a:pt x="5873" y="9985"/>
                  <a:pt x="5799" y="9912"/>
                  <a:pt x="5708" y="9912"/>
                </a:cubicBezTo>
                <a:lnTo>
                  <a:pt x="3895" y="9912"/>
                </a:lnTo>
                <a:cubicBezTo>
                  <a:pt x="3894" y="9912"/>
                  <a:pt x="3894" y="9912"/>
                  <a:pt x="3893" y="9912"/>
                </a:cubicBezTo>
                <a:close/>
                <a:moveTo>
                  <a:pt x="2427" y="8381"/>
                </a:moveTo>
                <a:cubicBezTo>
                  <a:pt x="2272" y="8381"/>
                  <a:pt x="2117" y="8440"/>
                  <a:pt x="1998" y="8559"/>
                </a:cubicBezTo>
                <a:cubicBezTo>
                  <a:pt x="1699" y="8855"/>
                  <a:pt x="1401" y="9153"/>
                  <a:pt x="1105" y="9451"/>
                </a:cubicBezTo>
                <a:cubicBezTo>
                  <a:pt x="868" y="9687"/>
                  <a:pt x="868" y="10072"/>
                  <a:pt x="1105" y="10307"/>
                </a:cubicBezTo>
                <a:cubicBezTo>
                  <a:pt x="1223" y="10426"/>
                  <a:pt x="1378" y="10485"/>
                  <a:pt x="1533" y="10485"/>
                </a:cubicBezTo>
                <a:cubicBezTo>
                  <a:pt x="1688" y="10485"/>
                  <a:pt x="1843" y="10426"/>
                  <a:pt x="1962" y="10309"/>
                </a:cubicBezTo>
                <a:lnTo>
                  <a:pt x="2855" y="9415"/>
                </a:lnTo>
                <a:cubicBezTo>
                  <a:pt x="3089" y="9177"/>
                  <a:pt x="3089" y="8796"/>
                  <a:pt x="2855" y="8559"/>
                </a:cubicBezTo>
                <a:cubicBezTo>
                  <a:pt x="2736" y="8440"/>
                  <a:pt x="2581" y="8381"/>
                  <a:pt x="2427" y="8381"/>
                </a:cubicBezTo>
                <a:close/>
                <a:moveTo>
                  <a:pt x="7413" y="2677"/>
                </a:moveTo>
                <a:cubicBezTo>
                  <a:pt x="7321" y="2677"/>
                  <a:pt x="7246" y="2752"/>
                  <a:pt x="7246" y="2844"/>
                </a:cubicBezTo>
                <a:lnTo>
                  <a:pt x="7246" y="10718"/>
                </a:lnTo>
                <a:cubicBezTo>
                  <a:pt x="7246" y="10863"/>
                  <a:pt x="7129" y="10981"/>
                  <a:pt x="6984" y="10981"/>
                </a:cubicBezTo>
                <a:lnTo>
                  <a:pt x="598" y="10981"/>
                </a:lnTo>
                <a:cubicBezTo>
                  <a:pt x="453" y="10981"/>
                  <a:pt x="335" y="10863"/>
                  <a:pt x="335" y="10718"/>
                </a:cubicBezTo>
                <a:lnTo>
                  <a:pt x="335" y="10289"/>
                </a:lnTo>
                <a:cubicBezTo>
                  <a:pt x="338" y="10197"/>
                  <a:pt x="263" y="10118"/>
                  <a:pt x="168" y="10118"/>
                </a:cubicBezTo>
                <a:cubicBezTo>
                  <a:pt x="76" y="10118"/>
                  <a:pt x="0" y="10197"/>
                  <a:pt x="4" y="10289"/>
                </a:cubicBezTo>
                <a:lnTo>
                  <a:pt x="4" y="10718"/>
                </a:lnTo>
                <a:cubicBezTo>
                  <a:pt x="4" y="11047"/>
                  <a:pt x="269" y="11312"/>
                  <a:pt x="598" y="11312"/>
                </a:cubicBezTo>
                <a:lnTo>
                  <a:pt x="6984" y="11312"/>
                </a:lnTo>
                <a:cubicBezTo>
                  <a:pt x="7312" y="11312"/>
                  <a:pt x="7578" y="11047"/>
                  <a:pt x="7578" y="10718"/>
                </a:cubicBezTo>
                <a:lnTo>
                  <a:pt x="7578" y="2844"/>
                </a:lnTo>
                <a:cubicBezTo>
                  <a:pt x="7578" y="2752"/>
                  <a:pt x="7504" y="2677"/>
                  <a:pt x="7413" y="267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29" name="Google Shape;1429;p53"/>
          <p:cNvSpPr/>
          <p:nvPr/>
        </p:nvSpPr>
        <p:spPr>
          <a:xfrm>
            <a:off x="4378936" y="3165740"/>
            <a:ext cx="386130" cy="343326"/>
          </a:xfrm>
          <a:custGeom>
            <a:avLst/>
            <a:gdLst/>
            <a:ahLst/>
            <a:cxnLst/>
            <a:rect l="l" t="t" r="r" b="b"/>
            <a:pathLst>
              <a:path w="11592" h="10307" extrusionOk="0">
                <a:moveTo>
                  <a:pt x="3844" y="331"/>
                </a:moveTo>
                <a:cubicBezTo>
                  <a:pt x="4016" y="331"/>
                  <a:pt x="4153" y="469"/>
                  <a:pt x="4153" y="640"/>
                </a:cubicBezTo>
                <a:lnTo>
                  <a:pt x="4153" y="1566"/>
                </a:lnTo>
                <a:lnTo>
                  <a:pt x="1281" y="1566"/>
                </a:lnTo>
                <a:lnTo>
                  <a:pt x="1281" y="640"/>
                </a:lnTo>
                <a:cubicBezTo>
                  <a:pt x="1281" y="469"/>
                  <a:pt x="1419" y="331"/>
                  <a:pt x="1590" y="331"/>
                </a:cubicBezTo>
                <a:close/>
                <a:moveTo>
                  <a:pt x="4323" y="1897"/>
                </a:moveTo>
                <a:cubicBezTo>
                  <a:pt x="4754" y="1900"/>
                  <a:pt x="5101" y="2249"/>
                  <a:pt x="5103" y="2680"/>
                </a:cubicBezTo>
                <a:lnTo>
                  <a:pt x="5103" y="3541"/>
                </a:lnTo>
                <a:lnTo>
                  <a:pt x="332" y="3541"/>
                </a:lnTo>
                <a:lnTo>
                  <a:pt x="332" y="2680"/>
                </a:lnTo>
                <a:cubicBezTo>
                  <a:pt x="334" y="2249"/>
                  <a:pt x="681" y="1900"/>
                  <a:pt x="1112" y="1897"/>
                </a:cubicBezTo>
                <a:close/>
                <a:moveTo>
                  <a:pt x="8684" y="1436"/>
                </a:moveTo>
                <a:cubicBezTo>
                  <a:pt x="8189" y="1436"/>
                  <a:pt x="7698" y="1628"/>
                  <a:pt x="7328" y="2000"/>
                </a:cubicBezTo>
                <a:cubicBezTo>
                  <a:pt x="6691" y="2640"/>
                  <a:pt x="6588" y="3637"/>
                  <a:pt x="7083" y="4393"/>
                </a:cubicBezTo>
                <a:cubicBezTo>
                  <a:pt x="7115" y="4442"/>
                  <a:pt x="7168" y="4468"/>
                  <a:pt x="7221" y="4468"/>
                </a:cubicBezTo>
                <a:cubicBezTo>
                  <a:pt x="7263" y="4468"/>
                  <a:pt x="7305" y="4452"/>
                  <a:pt x="7338" y="4420"/>
                </a:cubicBezTo>
                <a:lnTo>
                  <a:pt x="8281" y="3477"/>
                </a:lnTo>
                <a:cubicBezTo>
                  <a:pt x="8349" y="3413"/>
                  <a:pt x="8351" y="3304"/>
                  <a:pt x="8284" y="3239"/>
                </a:cubicBezTo>
                <a:cubicBezTo>
                  <a:pt x="8252" y="3206"/>
                  <a:pt x="8209" y="3190"/>
                  <a:pt x="8167" y="3190"/>
                </a:cubicBezTo>
                <a:cubicBezTo>
                  <a:pt x="8123" y="3190"/>
                  <a:pt x="8079" y="3208"/>
                  <a:pt x="8047" y="3242"/>
                </a:cubicBezTo>
                <a:lnTo>
                  <a:pt x="7258" y="4031"/>
                </a:lnTo>
                <a:cubicBezTo>
                  <a:pt x="6966" y="3426"/>
                  <a:pt x="7090" y="2704"/>
                  <a:pt x="7565" y="2229"/>
                </a:cubicBezTo>
                <a:cubicBezTo>
                  <a:pt x="7868" y="1926"/>
                  <a:pt x="8272" y="1766"/>
                  <a:pt x="8682" y="1766"/>
                </a:cubicBezTo>
                <a:cubicBezTo>
                  <a:pt x="8915" y="1766"/>
                  <a:pt x="9149" y="1817"/>
                  <a:pt x="9368" y="1923"/>
                </a:cubicBezTo>
                <a:lnTo>
                  <a:pt x="8578" y="2712"/>
                </a:lnTo>
                <a:cubicBezTo>
                  <a:pt x="8513" y="2776"/>
                  <a:pt x="8513" y="2880"/>
                  <a:pt x="8578" y="2946"/>
                </a:cubicBezTo>
                <a:cubicBezTo>
                  <a:pt x="8610" y="2978"/>
                  <a:pt x="8653" y="2994"/>
                  <a:pt x="8695" y="2994"/>
                </a:cubicBezTo>
                <a:cubicBezTo>
                  <a:pt x="8738" y="2994"/>
                  <a:pt x="8780" y="2978"/>
                  <a:pt x="8812" y="2946"/>
                </a:cubicBezTo>
                <a:lnTo>
                  <a:pt x="9755" y="2001"/>
                </a:lnTo>
                <a:cubicBezTo>
                  <a:pt x="9832" y="1924"/>
                  <a:pt x="9816" y="1796"/>
                  <a:pt x="9721" y="1742"/>
                </a:cubicBezTo>
                <a:cubicBezTo>
                  <a:pt x="9403" y="1536"/>
                  <a:pt x="9043" y="1436"/>
                  <a:pt x="8684" y="1436"/>
                </a:cubicBezTo>
                <a:close/>
                <a:moveTo>
                  <a:pt x="10109" y="2664"/>
                </a:moveTo>
                <a:lnTo>
                  <a:pt x="10109" y="2664"/>
                </a:lnTo>
                <a:cubicBezTo>
                  <a:pt x="10400" y="3269"/>
                  <a:pt x="10277" y="3993"/>
                  <a:pt x="9801" y="4468"/>
                </a:cubicBezTo>
                <a:cubicBezTo>
                  <a:pt x="9498" y="4771"/>
                  <a:pt x="9094" y="4930"/>
                  <a:pt x="8684" y="4930"/>
                </a:cubicBezTo>
                <a:cubicBezTo>
                  <a:pt x="8452" y="4930"/>
                  <a:pt x="8218" y="4879"/>
                  <a:pt x="7999" y="4774"/>
                </a:cubicBezTo>
                <a:lnTo>
                  <a:pt x="10109" y="2664"/>
                </a:lnTo>
                <a:close/>
                <a:moveTo>
                  <a:pt x="10146" y="2227"/>
                </a:moveTo>
                <a:cubicBezTo>
                  <a:pt x="10104" y="2227"/>
                  <a:pt x="10062" y="2243"/>
                  <a:pt x="10029" y="2275"/>
                </a:cubicBezTo>
                <a:lnTo>
                  <a:pt x="7611" y="4692"/>
                </a:lnTo>
                <a:lnTo>
                  <a:pt x="7611" y="4694"/>
                </a:lnTo>
                <a:cubicBezTo>
                  <a:pt x="7535" y="4771"/>
                  <a:pt x="7552" y="4899"/>
                  <a:pt x="7645" y="4953"/>
                </a:cubicBezTo>
                <a:cubicBezTo>
                  <a:pt x="7963" y="5159"/>
                  <a:pt x="8324" y="5259"/>
                  <a:pt x="8682" y="5259"/>
                </a:cubicBezTo>
                <a:cubicBezTo>
                  <a:pt x="9177" y="5259"/>
                  <a:pt x="9669" y="5067"/>
                  <a:pt x="10038" y="4696"/>
                </a:cubicBezTo>
                <a:cubicBezTo>
                  <a:pt x="10676" y="4057"/>
                  <a:pt x="10778" y="3058"/>
                  <a:pt x="10285" y="2302"/>
                </a:cubicBezTo>
                <a:cubicBezTo>
                  <a:pt x="10253" y="2253"/>
                  <a:pt x="10200" y="2227"/>
                  <a:pt x="10146" y="2227"/>
                </a:cubicBezTo>
                <a:close/>
                <a:moveTo>
                  <a:pt x="8684" y="1049"/>
                </a:moveTo>
                <a:cubicBezTo>
                  <a:pt x="9781" y="1049"/>
                  <a:pt x="10724" y="1823"/>
                  <a:pt x="10938" y="2899"/>
                </a:cubicBezTo>
                <a:cubicBezTo>
                  <a:pt x="11151" y="3975"/>
                  <a:pt x="10576" y="5051"/>
                  <a:pt x="9563" y="5470"/>
                </a:cubicBezTo>
                <a:cubicBezTo>
                  <a:pt x="9277" y="5589"/>
                  <a:pt x="8978" y="5646"/>
                  <a:pt x="8683" y="5646"/>
                </a:cubicBezTo>
                <a:cubicBezTo>
                  <a:pt x="7934" y="5646"/>
                  <a:pt x="7209" y="5279"/>
                  <a:pt x="6773" y="4625"/>
                </a:cubicBezTo>
                <a:cubicBezTo>
                  <a:pt x="6163" y="3713"/>
                  <a:pt x="6283" y="2497"/>
                  <a:pt x="7058" y="1723"/>
                </a:cubicBezTo>
                <a:cubicBezTo>
                  <a:pt x="7488" y="1290"/>
                  <a:pt x="8074" y="1049"/>
                  <a:pt x="8684" y="1049"/>
                </a:cubicBezTo>
                <a:close/>
                <a:moveTo>
                  <a:pt x="8684" y="719"/>
                </a:moveTo>
                <a:cubicBezTo>
                  <a:pt x="8005" y="719"/>
                  <a:pt x="7332" y="981"/>
                  <a:pt x="6824" y="1489"/>
                </a:cubicBezTo>
                <a:cubicBezTo>
                  <a:pt x="6331" y="1980"/>
                  <a:pt x="6052" y="2650"/>
                  <a:pt x="6054" y="3348"/>
                </a:cubicBezTo>
                <a:cubicBezTo>
                  <a:pt x="6054" y="4601"/>
                  <a:pt x="6939" y="5682"/>
                  <a:pt x="8170" y="5927"/>
                </a:cubicBezTo>
                <a:cubicBezTo>
                  <a:pt x="8341" y="5961"/>
                  <a:pt x="8513" y="5977"/>
                  <a:pt x="8682" y="5977"/>
                </a:cubicBezTo>
                <a:cubicBezTo>
                  <a:pt x="9728" y="5977"/>
                  <a:pt x="10698" y="5351"/>
                  <a:pt x="11111" y="4353"/>
                </a:cubicBezTo>
                <a:cubicBezTo>
                  <a:pt x="11591" y="3195"/>
                  <a:pt x="11186" y="1859"/>
                  <a:pt x="10144" y="1162"/>
                </a:cubicBezTo>
                <a:cubicBezTo>
                  <a:pt x="9698" y="864"/>
                  <a:pt x="9189" y="719"/>
                  <a:pt x="8684" y="719"/>
                </a:cubicBezTo>
                <a:close/>
                <a:moveTo>
                  <a:pt x="2492" y="4627"/>
                </a:moveTo>
                <a:cubicBezTo>
                  <a:pt x="2493" y="4627"/>
                  <a:pt x="2494" y="4627"/>
                  <a:pt x="2495" y="4627"/>
                </a:cubicBezTo>
                <a:lnTo>
                  <a:pt x="2940" y="4627"/>
                </a:lnTo>
                <a:cubicBezTo>
                  <a:pt x="2962" y="4627"/>
                  <a:pt x="2983" y="4635"/>
                  <a:pt x="2998" y="4649"/>
                </a:cubicBezTo>
                <a:cubicBezTo>
                  <a:pt x="3014" y="4665"/>
                  <a:pt x="3022" y="4686"/>
                  <a:pt x="3022" y="4707"/>
                </a:cubicBezTo>
                <a:lnTo>
                  <a:pt x="3022" y="5075"/>
                </a:lnTo>
                <a:cubicBezTo>
                  <a:pt x="3022" y="5277"/>
                  <a:pt x="3138" y="5392"/>
                  <a:pt x="3339" y="5392"/>
                </a:cubicBezTo>
                <a:lnTo>
                  <a:pt x="3707" y="5392"/>
                </a:lnTo>
                <a:cubicBezTo>
                  <a:pt x="3728" y="5392"/>
                  <a:pt x="3748" y="5400"/>
                  <a:pt x="3764" y="5416"/>
                </a:cubicBezTo>
                <a:cubicBezTo>
                  <a:pt x="3779" y="5430"/>
                  <a:pt x="3788" y="5451"/>
                  <a:pt x="3788" y="5474"/>
                </a:cubicBezTo>
                <a:lnTo>
                  <a:pt x="3788" y="5919"/>
                </a:lnTo>
                <a:cubicBezTo>
                  <a:pt x="3787" y="5963"/>
                  <a:pt x="3752" y="6000"/>
                  <a:pt x="3707" y="6000"/>
                </a:cubicBezTo>
                <a:lnTo>
                  <a:pt x="3339" y="6000"/>
                </a:lnTo>
                <a:cubicBezTo>
                  <a:pt x="3142" y="6000"/>
                  <a:pt x="3022" y="6120"/>
                  <a:pt x="3022" y="6316"/>
                </a:cubicBezTo>
                <a:lnTo>
                  <a:pt x="3022" y="6684"/>
                </a:lnTo>
                <a:cubicBezTo>
                  <a:pt x="3022" y="6729"/>
                  <a:pt x="2985" y="6765"/>
                  <a:pt x="2940" y="6767"/>
                </a:cubicBezTo>
                <a:lnTo>
                  <a:pt x="2495" y="6767"/>
                </a:lnTo>
                <a:cubicBezTo>
                  <a:pt x="2450" y="6765"/>
                  <a:pt x="2413" y="6729"/>
                  <a:pt x="2413" y="6684"/>
                </a:cubicBezTo>
                <a:lnTo>
                  <a:pt x="2413" y="6316"/>
                </a:lnTo>
                <a:cubicBezTo>
                  <a:pt x="2413" y="6120"/>
                  <a:pt x="2293" y="6000"/>
                  <a:pt x="2098" y="6000"/>
                </a:cubicBezTo>
                <a:lnTo>
                  <a:pt x="1730" y="6000"/>
                </a:lnTo>
                <a:cubicBezTo>
                  <a:pt x="1707" y="6000"/>
                  <a:pt x="1686" y="5992"/>
                  <a:pt x="1672" y="5976"/>
                </a:cubicBezTo>
                <a:cubicBezTo>
                  <a:pt x="1656" y="5960"/>
                  <a:pt x="1648" y="5939"/>
                  <a:pt x="1648" y="5919"/>
                </a:cubicBezTo>
                <a:lnTo>
                  <a:pt x="1648" y="5474"/>
                </a:lnTo>
                <a:cubicBezTo>
                  <a:pt x="1646" y="5427"/>
                  <a:pt x="1683" y="5392"/>
                  <a:pt x="1730" y="5392"/>
                </a:cubicBezTo>
                <a:lnTo>
                  <a:pt x="2098" y="5392"/>
                </a:lnTo>
                <a:cubicBezTo>
                  <a:pt x="2298" y="5392"/>
                  <a:pt x="2413" y="5275"/>
                  <a:pt x="2413" y="5075"/>
                </a:cubicBezTo>
                <a:lnTo>
                  <a:pt x="2413" y="4707"/>
                </a:lnTo>
                <a:cubicBezTo>
                  <a:pt x="2413" y="4663"/>
                  <a:pt x="2449" y="4627"/>
                  <a:pt x="2492" y="4627"/>
                </a:cubicBezTo>
                <a:close/>
                <a:moveTo>
                  <a:pt x="2492" y="4295"/>
                </a:moveTo>
                <a:cubicBezTo>
                  <a:pt x="2266" y="4295"/>
                  <a:pt x="2082" y="4480"/>
                  <a:pt x="2082" y="4707"/>
                </a:cubicBezTo>
                <a:lnTo>
                  <a:pt x="2082" y="5061"/>
                </a:lnTo>
                <a:lnTo>
                  <a:pt x="1730" y="5061"/>
                </a:lnTo>
                <a:cubicBezTo>
                  <a:pt x="1501" y="5061"/>
                  <a:pt x="1317" y="5245"/>
                  <a:pt x="1317" y="5474"/>
                </a:cubicBezTo>
                <a:lnTo>
                  <a:pt x="1317" y="5919"/>
                </a:lnTo>
                <a:cubicBezTo>
                  <a:pt x="1317" y="6146"/>
                  <a:pt x="1501" y="6332"/>
                  <a:pt x="1730" y="6332"/>
                </a:cubicBezTo>
                <a:lnTo>
                  <a:pt x="2082" y="6332"/>
                </a:lnTo>
                <a:lnTo>
                  <a:pt x="2082" y="6684"/>
                </a:lnTo>
                <a:cubicBezTo>
                  <a:pt x="2082" y="6913"/>
                  <a:pt x="2268" y="7097"/>
                  <a:pt x="2495" y="7098"/>
                </a:cubicBezTo>
                <a:lnTo>
                  <a:pt x="2940" y="7098"/>
                </a:lnTo>
                <a:cubicBezTo>
                  <a:pt x="3169" y="7097"/>
                  <a:pt x="3353" y="6913"/>
                  <a:pt x="3353" y="6684"/>
                </a:cubicBezTo>
                <a:lnTo>
                  <a:pt x="3353" y="6332"/>
                </a:lnTo>
                <a:lnTo>
                  <a:pt x="3707" y="6332"/>
                </a:lnTo>
                <a:cubicBezTo>
                  <a:pt x="3934" y="6332"/>
                  <a:pt x="4118" y="6146"/>
                  <a:pt x="4120" y="5919"/>
                </a:cubicBezTo>
                <a:lnTo>
                  <a:pt x="4120" y="5474"/>
                </a:lnTo>
                <a:cubicBezTo>
                  <a:pt x="4120" y="5245"/>
                  <a:pt x="3934" y="5061"/>
                  <a:pt x="3707" y="5061"/>
                </a:cubicBezTo>
                <a:lnTo>
                  <a:pt x="3353" y="5061"/>
                </a:lnTo>
                <a:lnTo>
                  <a:pt x="3353" y="4707"/>
                </a:lnTo>
                <a:cubicBezTo>
                  <a:pt x="3353" y="4479"/>
                  <a:pt x="3169" y="4295"/>
                  <a:pt x="2940" y="4295"/>
                </a:cubicBezTo>
                <a:lnTo>
                  <a:pt x="2495" y="4295"/>
                </a:lnTo>
                <a:cubicBezTo>
                  <a:pt x="2494" y="4295"/>
                  <a:pt x="2493" y="4295"/>
                  <a:pt x="2492" y="4295"/>
                </a:cubicBezTo>
                <a:close/>
                <a:moveTo>
                  <a:pt x="10302" y="6929"/>
                </a:moveTo>
                <a:cubicBezTo>
                  <a:pt x="10300" y="6929"/>
                  <a:pt x="10298" y="6929"/>
                  <a:pt x="10296" y="6929"/>
                </a:cubicBezTo>
                <a:lnTo>
                  <a:pt x="10157" y="6929"/>
                </a:lnTo>
                <a:cubicBezTo>
                  <a:pt x="10069" y="6932"/>
                  <a:pt x="9997" y="7006"/>
                  <a:pt x="9997" y="7095"/>
                </a:cubicBezTo>
                <a:cubicBezTo>
                  <a:pt x="9997" y="7185"/>
                  <a:pt x="10069" y="7257"/>
                  <a:pt x="10157" y="7260"/>
                </a:cubicBezTo>
                <a:lnTo>
                  <a:pt x="10296" y="7260"/>
                </a:lnTo>
                <a:cubicBezTo>
                  <a:pt x="10298" y="7260"/>
                  <a:pt x="10300" y="7260"/>
                  <a:pt x="10302" y="7260"/>
                </a:cubicBezTo>
                <a:cubicBezTo>
                  <a:pt x="10394" y="7260"/>
                  <a:pt x="10467" y="7186"/>
                  <a:pt x="10467" y="7095"/>
                </a:cubicBezTo>
                <a:cubicBezTo>
                  <a:pt x="10467" y="7003"/>
                  <a:pt x="10394" y="6929"/>
                  <a:pt x="10302" y="6929"/>
                </a:cubicBezTo>
                <a:close/>
                <a:moveTo>
                  <a:pt x="1590" y="0"/>
                </a:moveTo>
                <a:cubicBezTo>
                  <a:pt x="1238" y="0"/>
                  <a:pt x="952" y="287"/>
                  <a:pt x="950" y="640"/>
                </a:cubicBezTo>
                <a:lnTo>
                  <a:pt x="950" y="1579"/>
                </a:lnTo>
                <a:cubicBezTo>
                  <a:pt x="406" y="1662"/>
                  <a:pt x="2" y="2129"/>
                  <a:pt x="1" y="2682"/>
                </a:cubicBezTo>
                <a:lnTo>
                  <a:pt x="1" y="7116"/>
                </a:lnTo>
                <a:cubicBezTo>
                  <a:pt x="4" y="7206"/>
                  <a:pt x="78" y="7276"/>
                  <a:pt x="167" y="7276"/>
                </a:cubicBezTo>
                <a:cubicBezTo>
                  <a:pt x="255" y="7276"/>
                  <a:pt x="329" y="7206"/>
                  <a:pt x="332" y="7116"/>
                </a:cubicBezTo>
                <a:lnTo>
                  <a:pt x="332" y="3873"/>
                </a:lnTo>
                <a:lnTo>
                  <a:pt x="5103" y="3873"/>
                </a:lnTo>
                <a:lnTo>
                  <a:pt x="5101" y="4242"/>
                </a:lnTo>
                <a:cubicBezTo>
                  <a:pt x="5101" y="4334"/>
                  <a:pt x="5176" y="4407"/>
                  <a:pt x="5268" y="4407"/>
                </a:cubicBezTo>
                <a:cubicBezTo>
                  <a:pt x="5359" y="4407"/>
                  <a:pt x="5433" y="4334"/>
                  <a:pt x="5433" y="4242"/>
                </a:cubicBezTo>
                <a:lnTo>
                  <a:pt x="5433" y="2682"/>
                </a:lnTo>
                <a:cubicBezTo>
                  <a:pt x="5433" y="2129"/>
                  <a:pt x="5029" y="1662"/>
                  <a:pt x="4485" y="1579"/>
                </a:cubicBezTo>
                <a:lnTo>
                  <a:pt x="4485" y="640"/>
                </a:lnTo>
                <a:cubicBezTo>
                  <a:pt x="4483" y="287"/>
                  <a:pt x="4197" y="0"/>
                  <a:pt x="3844" y="0"/>
                </a:cubicBezTo>
                <a:close/>
                <a:moveTo>
                  <a:pt x="10224" y="6587"/>
                </a:moveTo>
                <a:cubicBezTo>
                  <a:pt x="10355" y="6587"/>
                  <a:pt x="10486" y="6638"/>
                  <a:pt x="10584" y="6737"/>
                </a:cubicBezTo>
                <a:cubicBezTo>
                  <a:pt x="10680" y="6831"/>
                  <a:pt x="10733" y="6961"/>
                  <a:pt x="10733" y="7095"/>
                </a:cubicBezTo>
                <a:cubicBezTo>
                  <a:pt x="10733" y="7339"/>
                  <a:pt x="10562" y="7547"/>
                  <a:pt x="10325" y="7593"/>
                </a:cubicBezTo>
                <a:cubicBezTo>
                  <a:pt x="10291" y="7600"/>
                  <a:pt x="10258" y="7603"/>
                  <a:pt x="10224" y="7603"/>
                </a:cubicBezTo>
                <a:cubicBezTo>
                  <a:pt x="10022" y="7603"/>
                  <a:pt x="9835" y="7482"/>
                  <a:pt x="9755" y="7291"/>
                </a:cubicBezTo>
                <a:cubicBezTo>
                  <a:pt x="9664" y="7066"/>
                  <a:pt x="9742" y="6807"/>
                  <a:pt x="9942" y="6673"/>
                </a:cubicBezTo>
                <a:cubicBezTo>
                  <a:pt x="10028" y="6615"/>
                  <a:pt x="10126" y="6587"/>
                  <a:pt x="10224" y="6587"/>
                </a:cubicBezTo>
                <a:close/>
                <a:moveTo>
                  <a:pt x="10226" y="6032"/>
                </a:moveTo>
                <a:cubicBezTo>
                  <a:pt x="10134" y="6032"/>
                  <a:pt x="10061" y="6108"/>
                  <a:pt x="10061" y="6199"/>
                </a:cubicBezTo>
                <a:lnTo>
                  <a:pt x="10059" y="6272"/>
                </a:lnTo>
                <a:cubicBezTo>
                  <a:pt x="9898" y="6304"/>
                  <a:pt x="9749" y="6384"/>
                  <a:pt x="9632" y="6501"/>
                </a:cubicBezTo>
                <a:cubicBezTo>
                  <a:pt x="9621" y="6514"/>
                  <a:pt x="9608" y="6527"/>
                  <a:pt x="9597" y="6540"/>
                </a:cubicBezTo>
                <a:lnTo>
                  <a:pt x="9531" y="6503"/>
                </a:lnTo>
                <a:cubicBezTo>
                  <a:pt x="9506" y="6489"/>
                  <a:pt x="9479" y="6483"/>
                  <a:pt x="9453" y="6483"/>
                </a:cubicBezTo>
                <a:cubicBezTo>
                  <a:pt x="9395" y="6483"/>
                  <a:pt x="9339" y="6513"/>
                  <a:pt x="9308" y="6565"/>
                </a:cubicBezTo>
                <a:cubicBezTo>
                  <a:pt x="9264" y="6644"/>
                  <a:pt x="9289" y="6743"/>
                  <a:pt x="9366" y="6790"/>
                </a:cubicBezTo>
                <a:lnTo>
                  <a:pt x="9430" y="6826"/>
                </a:lnTo>
                <a:cubicBezTo>
                  <a:pt x="9372" y="7001"/>
                  <a:pt x="9372" y="7190"/>
                  <a:pt x="9430" y="7363"/>
                </a:cubicBezTo>
                <a:lnTo>
                  <a:pt x="9366" y="7401"/>
                </a:lnTo>
                <a:cubicBezTo>
                  <a:pt x="9289" y="7447"/>
                  <a:pt x="9264" y="7547"/>
                  <a:pt x="9308" y="7624"/>
                </a:cubicBezTo>
                <a:cubicBezTo>
                  <a:pt x="9339" y="7677"/>
                  <a:pt x="9395" y="7707"/>
                  <a:pt x="9453" y="7707"/>
                </a:cubicBezTo>
                <a:cubicBezTo>
                  <a:pt x="9479" y="7707"/>
                  <a:pt x="9506" y="7701"/>
                  <a:pt x="9531" y="7688"/>
                </a:cubicBezTo>
                <a:lnTo>
                  <a:pt x="9597" y="7649"/>
                </a:lnTo>
                <a:cubicBezTo>
                  <a:pt x="9608" y="7662"/>
                  <a:pt x="9621" y="7676"/>
                  <a:pt x="9632" y="7688"/>
                </a:cubicBezTo>
                <a:cubicBezTo>
                  <a:pt x="9749" y="7804"/>
                  <a:pt x="9898" y="7885"/>
                  <a:pt x="10059" y="7918"/>
                </a:cubicBezTo>
                <a:lnTo>
                  <a:pt x="10059" y="7992"/>
                </a:lnTo>
                <a:cubicBezTo>
                  <a:pt x="10059" y="8083"/>
                  <a:pt x="10134" y="8157"/>
                  <a:pt x="10226" y="8157"/>
                </a:cubicBezTo>
                <a:cubicBezTo>
                  <a:pt x="10317" y="8157"/>
                  <a:pt x="10391" y="8083"/>
                  <a:pt x="10391" y="7992"/>
                </a:cubicBezTo>
                <a:lnTo>
                  <a:pt x="10391" y="7918"/>
                </a:lnTo>
                <a:cubicBezTo>
                  <a:pt x="10552" y="7885"/>
                  <a:pt x="10701" y="7804"/>
                  <a:pt x="10818" y="7688"/>
                </a:cubicBezTo>
                <a:cubicBezTo>
                  <a:pt x="10831" y="7676"/>
                  <a:pt x="10844" y="7662"/>
                  <a:pt x="10855" y="7649"/>
                </a:cubicBezTo>
                <a:lnTo>
                  <a:pt x="10921" y="7688"/>
                </a:lnTo>
                <a:cubicBezTo>
                  <a:pt x="10944" y="7699"/>
                  <a:pt x="10968" y="7705"/>
                  <a:pt x="10993" y="7705"/>
                </a:cubicBezTo>
                <a:cubicBezTo>
                  <a:pt x="11049" y="7705"/>
                  <a:pt x="11105" y="7675"/>
                  <a:pt x="11137" y="7622"/>
                </a:cubicBezTo>
                <a:cubicBezTo>
                  <a:pt x="11180" y="7547"/>
                  <a:pt x="11157" y="7451"/>
                  <a:pt x="11085" y="7403"/>
                </a:cubicBezTo>
                <a:lnTo>
                  <a:pt x="11021" y="7364"/>
                </a:lnTo>
                <a:cubicBezTo>
                  <a:pt x="11050" y="7278"/>
                  <a:pt x="11065" y="7187"/>
                  <a:pt x="11065" y="7097"/>
                </a:cubicBezTo>
                <a:cubicBezTo>
                  <a:pt x="11065" y="7006"/>
                  <a:pt x="11050" y="6914"/>
                  <a:pt x="11021" y="6828"/>
                </a:cubicBezTo>
                <a:lnTo>
                  <a:pt x="11085" y="6791"/>
                </a:lnTo>
                <a:cubicBezTo>
                  <a:pt x="11164" y="6745"/>
                  <a:pt x="11191" y="6644"/>
                  <a:pt x="11146" y="6565"/>
                </a:cubicBezTo>
                <a:cubicBezTo>
                  <a:pt x="11116" y="6513"/>
                  <a:pt x="11060" y="6483"/>
                  <a:pt x="11003" y="6483"/>
                </a:cubicBezTo>
                <a:cubicBezTo>
                  <a:pt x="10975" y="6483"/>
                  <a:pt x="10947" y="6490"/>
                  <a:pt x="10921" y="6505"/>
                </a:cubicBezTo>
                <a:lnTo>
                  <a:pt x="10856" y="6543"/>
                </a:lnTo>
                <a:cubicBezTo>
                  <a:pt x="10844" y="6529"/>
                  <a:pt x="10831" y="6516"/>
                  <a:pt x="10820" y="6503"/>
                </a:cubicBezTo>
                <a:cubicBezTo>
                  <a:pt x="10703" y="6386"/>
                  <a:pt x="10554" y="6306"/>
                  <a:pt x="10392" y="6274"/>
                </a:cubicBezTo>
                <a:lnTo>
                  <a:pt x="10392" y="6199"/>
                </a:lnTo>
                <a:cubicBezTo>
                  <a:pt x="10392" y="6108"/>
                  <a:pt x="10317" y="6032"/>
                  <a:pt x="10226" y="6032"/>
                </a:cubicBezTo>
                <a:close/>
                <a:moveTo>
                  <a:pt x="7415" y="7836"/>
                </a:moveTo>
                <a:cubicBezTo>
                  <a:pt x="7325" y="7836"/>
                  <a:pt x="7250" y="7909"/>
                  <a:pt x="7250" y="8001"/>
                </a:cubicBezTo>
                <a:cubicBezTo>
                  <a:pt x="7250" y="8094"/>
                  <a:pt x="7325" y="8168"/>
                  <a:pt x="7415" y="8168"/>
                </a:cubicBezTo>
                <a:cubicBezTo>
                  <a:pt x="7417" y="8168"/>
                  <a:pt x="7419" y="8168"/>
                  <a:pt x="7421" y="8168"/>
                </a:cubicBezTo>
                <a:lnTo>
                  <a:pt x="7983" y="8168"/>
                </a:lnTo>
                <a:cubicBezTo>
                  <a:pt x="7985" y="8168"/>
                  <a:pt x="7987" y="8168"/>
                  <a:pt x="7989" y="8168"/>
                </a:cubicBezTo>
                <a:cubicBezTo>
                  <a:pt x="8080" y="8168"/>
                  <a:pt x="8154" y="8094"/>
                  <a:pt x="8154" y="8001"/>
                </a:cubicBezTo>
                <a:cubicBezTo>
                  <a:pt x="8154" y="7909"/>
                  <a:pt x="8080" y="7836"/>
                  <a:pt x="7989" y="7836"/>
                </a:cubicBezTo>
                <a:cubicBezTo>
                  <a:pt x="7987" y="7836"/>
                  <a:pt x="7985" y="7836"/>
                  <a:pt x="7983" y="7837"/>
                </a:cubicBezTo>
                <a:lnTo>
                  <a:pt x="7421" y="7837"/>
                </a:lnTo>
                <a:cubicBezTo>
                  <a:pt x="7419" y="7836"/>
                  <a:pt x="7417" y="7836"/>
                  <a:pt x="7415" y="7836"/>
                </a:cubicBezTo>
                <a:close/>
                <a:moveTo>
                  <a:pt x="7699" y="7159"/>
                </a:moveTo>
                <a:cubicBezTo>
                  <a:pt x="7917" y="7159"/>
                  <a:pt x="8132" y="7244"/>
                  <a:pt x="8295" y="7407"/>
                </a:cubicBezTo>
                <a:cubicBezTo>
                  <a:pt x="8454" y="7564"/>
                  <a:pt x="8542" y="7777"/>
                  <a:pt x="8542" y="8000"/>
                </a:cubicBezTo>
                <a:cubicBezTo>
                  <a:pt x="8542" y="8402"/>
                  <a:pt x="8257" y="8746"/>
                  <a:pt x="7864" y="8824"/>
                </a:cubicBezTo>
                <a:cubicBezTo>
                  <a:pt x="7809" y="8835"/>
                  <a:pt x="7754" y="8841"/>
                  <a:pt x="7700" y="8841"/>
                </a:cubicBezTo>
                <a:cubicBezTo>
                  <a:pt x="7365" y="8841"/>
                  <a:pt x="7055" y="8640"/>
                  <a:pt x="6925" y="8322"/>
                </a:cubicBezTo>
                <a:cubicBezTo>
                  <a:pt x="6771" y="7950"/>
                  <a:pt x="6901" y="7523"/>
                  <a:pt x="7234" y="7300"/>
                </a:cubicBezTo>
                <a:cubicBezTo>
                  <a:pt x="7376" y="7206"/>
                  <a:pt x="7538" y="7159"/>
                  <a:pt x="7699" y="7159"/>
                </a:cubicBezTo>
                <a:close/>
                <a:moveTo>
                  <a:pt x="7703" y="6490"/>
                </a:moveTo>
                <a:cubicBezTo>
                  <a:pt x="7608" y="6490"/>
                  <a:pt x="7533" y="6569"/>
                  <a:pt x="7536" y="6661"/>
                </a:cubicBezTo>
                <a:lnTo>
                  <a:pt x="7536" y="6842"/>
                </a:lnTo>
                <a:cubicBezTo>
                  <a:pt x="7443" y="6855"/>
                  <a:pt x="7352" y="6881"/>
                  <a:pt x="7266" y="6914"/>
                </a:cubicBezTo>
                <a:lnTo>
                  <a:pt x="7176" y="6759"/>
                </a:lnTo>
                <a:cubicBezTo>
                  <a:pt x="7145" y="6703"/>
                  <a:pt x="7088" y="6672"/>
                  <a:pt x="7029" y="6672"/>
                </a:cubicBezTo>
                <a:cubicBezTo>
                  <a:pt x="7001" y="6672"/>
                  <a:pt x="6973" y="6679"/>
                  <a:pt x="6947" y="6693"/>
                </a:cubicBezTo>
                <a:cubicBezTo>
                  <a:pt x="6867" y="6741"/>
                  <a:pt x="6841" y="6844"/>
                  <a:pt x="6889" y="6924"/>
                </a:cubicBezTo>
                <a:lnTo>
                  <a:pt x="6979" y="7081"/>
                </a:lnTo>
                <a:cubicBezTo>
                  <a:pt x="6942" y="7110"/>
                  <a:pt x="6907" y="7140"/>
                  <a:pt x="6873" y="7174"/>
                </a:cubicBezTo>
                <a:cubicBezTo>
                  <a:pt x="6841" y="7207"/>
                  <a:pt x="6809" y="7243"/>
                  <a:pt x="6781" y="7279"/>
                </a:cubicBezTo>
                <a:lnTo>
                  <a:pt x="6624" y="7188"/>
                </a:lnTo>
                <a:cubicBezTo>
                  <a:pt x="6599" y="7175"/>
                  <a:pt x="6572" y="7169"/>
                  <a:pt x="6546" y="7169"/>
                </a:cubicBezTo>
                <a:cubicBezTo>
                  <a:pt x="6489" y="7169"/>
                  <a:pt x="6433" y="7198"/>
                  <a:pt x="6403" y="7251"/>
                </a:cubicBezTo>
                <a:cubicBezTo>
                  <a:pt x="6358" y="7329"/>
                  <a:pt x="6382" y="7428"/>
                  <a:pt x="6459" y="7475"/>
                </a:cubicBezTo>
                <a:lnTo>
                  <a:pt x="6616" y="7564"/>
                </a:lnTo>
                <a:cubicBezTo>
                  <a:pt x="6580" y="7652"/>
                  <a:pt x="6556" y="7744"/>
                  <a:pt x="6544" y="7835"/>
                </a:cubicBezTo>
                <a:lnTo>
                  <a:pt x="6363" y="7835"/>
                </a:lnTo>
                <a:cubicBezTo>
                  <a:pt x="6361" y="7835"/>
                  <a:pt x="6359" y="7835"/>
                  <a:pt x="6357" y="7835"/>
                </a:cubicBezTo>
                <a:cubicBezTo>
                  <a:pt x="6267" y="7835"/>
                  <a:pt x="6191" y="7909"/>
                  <a:pt x="6191" y="8001"/>
                </a:cubicBezTo>
                <a:cubicBezTo>
                  <a:pt x="6191" y="8094"/>
                  <a:pt x="6267" y="8166"/>
                  <a:pt x="6357" y="8166"/>
                </a:cubicBezTo>
                <a:cubicBezTo>
                  <a:pt x="6359" y="8166"/>
                  <a:pt x="6361" y="8166"/>
                  <a:pt x="6363" y="8166"/>
                </a:cubicBezTo>
                <a:lnTo>
                  <a:pt x="6544" y="8166"/>
                </a:lnTo>
                <a:cubicBezTo>
                  <a:pt x="6556" y="8259"/>
                  <a:pt x="6580" y="8350"/>
                  <a:pt x="6616" y="8437"/>
                </a:cubicBezTo>
                <a:lnTo>
                  <a:pt x="6459" y="8528"/>
                </a:lnTo>
                <a:cubicBezTo>
                  <a:pt x="6382" y="8576"/>
                  <a:pt x="6358" y="8674"/>
                  <a:pt x="6403" y="8752"/>
                </a:cubicBezTo>
                <a:cubicBezTo>
                  <a:pt x="6433" y="8805"/>
                  <a:pt x="6489" y="8835"/>
                  <a:pt x="6546" y="8835"/>
                </a:cubicBezTo>
                <a:cubicBezTo>
                  <a:pt x="6572" y="8835"/>
                  <a:pt x="6599" y="8828"/>
                  <a:pt x="6624" y="8815"/>
                </a:cubicBezTo>
                <a:lnTo>
                  <a:pt x="6781" y="8723"/>
                </a:lnTo>
                <a:cubicBezTo>
                  <a:pt x="6809" y="8760"/>
                  <a:pt x="6841" y="8795"/>
                  <a:pt x="6873" y="8829"/>
                </a:cubicBezTo>
                <a:cubicBezTo>
                  <a:pt x="6907" y="8863"/>
                  <a:pt x="6942" y="8893"/>
                  <a:pt x="6979" y="8922"/>
                </a:cubicBezTo>
                <a:lnTo>
                  <a:pt x="6889" y="9079"/>
                </a:lnTo>
                <a:cubicBezTo>
                  <a:pt x="6841" y="9159"/>
                  <a:pt x="6867" y="9261"/>
                  <a:pt x="6947" y="9309"/>
                </a:cubicBezTo>
                <a:cubicBezTo>
                  <a:pt x="6973" y="9324"/>
                  <a:pt x="7001" y="9331"/>
                  <a:pt x="7029" y="9331"/>
                </a:cubicBezTo>
                <a:cubicBezTo>
                  <a:pt x="7088" y="9331"/>
                  <a:pt x="7145" y="9299"/>
                  <a:pt x="7176" y="9244"/>
                </a:cubicBezTo>
                <a:lnTo>
                  <a:pt x="7266" y="9088"/>
                </a:lnTo>
                <a:cubicBezTo>
                  <a:pt x="7352" y="9122"/>
                  <a:pt x="7443" y="9148"/>
                  <a:pt x="7536" y="9160"/>
                </a:cubicBezTo>
                <a:lnTo>
                  <a:pt x="7536" y="9341"/>
                </a:lnTo>
                <a:cubicBezTo>
                  <a:pt x="7539" y="9431"/>
                  <a:pt x="7613" y="9501"/>
                  <a:pt x="7703" y="9501"/>
                </a:cubicBezTo>
                <a:cubicBezTo>
                  <a:pt x="7791" y="9501"/>
                  <a:pt x="7864" y="9431"/>
                  <a:pt x="7868" y="9341"/>
                </a:cubicBezTo>
                <a:lnTo>
                  <a:pt x="7868" y="9160"/>
                </a:lnTo>
                <a:cubicBezTo>
                  <a:pt x="7960" y="9148"/>
                  <a:pt x="8052" y="9124"/>
                  <a:pt x="8138" y="9088"/>
                </a:cubicBezTo>
                <a:lnTo>
                  <a:pt x="8229" y="9244"/>
                </a:lnTo>
                <a:cubicBezTo>
                  <a:pt x="8260" y="9299"/>
                  <a:pt x="8316" y="9330"/>
                  <a:pt x="8375" y="9330"/>
                </a:cubicBezTo>
                <a:cubicBezTo>
                  <a:pt x="8402" y="9330"/>
                  <a:pt x="8431" y="9323"/>
                  <a:pt x="8457" y="9308"/>
                </a:cubicBezTo>
                <a:cubicBezTo>
                  <a:pt x="8538" y="9261"/>
                  <a:pt x="8564" y="9157"/>
                  <a:pt x="8516" y="9079"/>
                </a:cubicBezTo>
                <a:lnTo>
                  <a:pt x="8425" y="8922"/>
                </a:lnTo>
                <a:cubicBezTo>
                  <a:pt x="8462" y="8893"/>
                  <a:pt x="8497" y="8861"/>
                  <a:pt x="8530" y="8829"/>
                </a:cubicBezTo>
                <a:cubicBezTo>
                  <a:pt x="8562" y="8795"/>
                  <a:pt x="8594" y="8760"/>
                  <a:pt x="8623" y="8723"/>
                </a:cubicBezTo>
                <a:lnTo>
                  <a:pt x="8780" y="8815"/>
                </a:lnTo>
                <a:cubicBezTo>
                  <a:pt x="8807" y="8831"/>
                  <a:pt x="8836" y="8839"/>
                  <a:pt x="8866" y="8839"/>
                </a:cubicBezTo>
                <a:cubicBezTo>
                  <a:pt x="8923" y="8839"/>
                  <a:pt x="8978" y="8809"/>
                  <a:pt x="9009" y="8755"/>
                </a:cubicBezTo>
                <a:cubicBezTo>
                  <a:pt x="9055" y="8675"/>
                  <a:pt x="9027" y="8573"/>
                  <a:pt x="8945" y="8528"/>
                </a:cubicBezTo>
                <a:lnTo>
                  <a:pt x="8788" y="8437"/>
                </a:lnTo>
                <a:cubicBezTo>
                  <a:pt x="8823" y="8350"/>
                  <a:pt x="8849" y="8259"/>
                  <a:pt x="8862" y="8166"/>
                </a:cubicBezTo>
                <a:lnTo>
                  <a:pt x="9043" y="8166"/>
                </a:lnTo>
                <a:cubicBezTo>
                  <a:pt x="9131" y="8163"/>
                  <a:pt x="9203" y="8089"/>
                  <a:pt x="9203" y="8001"/>
                </a:cubicBezTo>
                <a:cubicBezTo>
                  <a:pt x="9203" y="7912"/>
                  <a:pt x="9131" y="7838"/>
                  <a:pt x="9043" y="7835"/>
                </a:cubicBezTo>
                <a:lnTo>
                  <a:pt x="8862" y="7835"/>
                </a:lnTo>
                <a:cubicBezTo>
                  <a:pt x="8847" y="7742"/>
                  <a:pt x="8823" y="7651"/>
                  <a:pt x="8788" y="7564"/>
                </a:cubicBezTo>
                <a:lnTo>
                  <a:pt x="8945" y="7475"/>
                </a:lnTo>
                <a:cubicBezTo>
                  <a:pt x="9027" y="7430"/>
                  <a:pt x="9055" y="7327"/>
                  <a:pt x="9009" y="7246"/>
                </a:cubicBezTo>
                <a:cubicBezTo>
                  <a:pt x="8978" y="7193"/>
                  <a:pt x="8923" y="7164"/>
                  <a:pt x="8866" y="7164"/>
                </a:cubicBezTo>
                <a:cubicBezTo>
                  <a:pt x="8837" y="7164"/>
                  <a:pt x="8807" y="7172"/>
                  <a:pt x="8780" y="7188"/>
                </a:cubicBezTo>
                <a:lnTo>
                  <a:pt x="8623" y="7278"/>
                </a:lnTo>
                <a:cubicBezTo>
                  <a:pt x="8594" y="7241"/>
                  <a:pt x="8562" y="7206"/>
                  <a:pt x="8530" y="7174"/>
                </a:cubicBezTo>
                <a:cubicBezTo>
                  <a:pt x="8497" y="7140"/>
                  <a:pt x="8462" y="7108"/>
                  <a:pt x="8425" y="7079"/>
                </a:cubicBezTo>
                <a:lnTo>
                  <a:pt x="8516" y="6924"/>
                </a:lnTo>
                <a:cubicBezTo>
                  <a:pt x="8564" y="6844"/>
                  <a:pt x="8538" y="6740"/>
                  <a:pt x="8457" y="6693"/>
                </a:cubicBezTo>
                <a:cubicBezTo>
                  <a:pt x="8431" y="6678"/>
                  <a:pt x="8402" y="6671"/>
                  <a:pt x="8375" y="6671"/>
                </a:cubicBezTo>
                <a:cubicBezTo>
                  <a:pt x="8316" y="6671"/>
                  <a:pt x="8260" y="6702"/>
                  <a:pt x="8229" y="6757"/>
                </a:cubicBezTo>
                <a:lnTo>
                  <a:pt x="8138" y="6914"/>
                </a:lnTo>
                <a:cubicBezTo>
                  <a:pt x="8052" y="6879"/>
                  <a:pt x="7960" y="6855"/>
                  <a:pt x="7868" y="6842"/>
                </a:cubicBezTo>
                <a:lnTo>
                  <a:pt x="7868" y="6661"/>
                </a:lnTo>
                <a:cubicBezTo>
                  <a:pt x="7871" y="6569"/>
                  <a:pt x="7796" y="6490"/>
                  <a:pt x="7703" y="6490"/>
                </a:cubicBezTo>
                <a:close/>
                <a:moveTo>
                  <a:pt x="5103" y="8570"/>
                </a:moveTo>
                <a:lnTo>
                  <a:pt x="5103" y="9429"/>
                </a:lnTo>
                <a:cubicBezTo>
                  <a:pt x="5101" y="9730"/>
                  <a:pt x="4858" y="9974"/>
                  <a:pt x="4557" y="9975"/>
                </a:cubicBezTo>
                <a:lnTo>
                  <a:pt x="878" y="9975"/>
                </a:lnTo>
                <a:cubicBezTo>
                  <a:pt x="577" y="9974"/>
                  <a:pt x="334" y="9730"/>
                  <a:pt x="332" y="9429"/>
                </a:cubicBezTo>
                <a:lnTo>
                  <a:pt x="332" y="8570"/>
                </a:lnTo>
                <a:close/>
                <a:moveTo>
                  <a:pt x="5269" y="4828"/>
                </a:moveTo>
                <a:cubicBezTo>
                  <a:pt x="5176" y="4828"/>
                  <a:pt x="5103" y="4902"/>
                  <a:pt x="5103" y="4993"/>
                </a:cubicBezTo>
                <a:lnTo>
                  <a:pt x="5103" y="8238"/>
                </a:lnTo>
                <a:lnTo>
                  <a:pt x="332" y="8238"/>
                </a:lnTo>
                <a:lnTo>
                  <a:pt x="332" y="7867"/>
                </a:lnTo>
                <a:cubicBezTo>
                  <a:pt x="329" y="7777"/>
                  <a:pt x="255" y="7707"/>
                  <a:pt x="166" y="7707"/>
                </a:cubicBezTo>
                <a:cubicBezTo>
                  <a:pt x="76" y="7707"/>
                  <a:pt x="4" y="7777"/>
                  <a:pt x="1" y="7867"/>
                </a:cubicBezTo>
                <a:lnTo>
                  <a:pt x="1" y="9429"/>
                </a:lnTo>
                <a:cubicBezTo>
                  <a:pt x="2" y="9913"/>
                  <a:pt x="393" y="10305"/>
                  <a:pt x="878" y="10307"/>
                </a:cubicBezTo>
                <a:lnTo>
                  <a:pt x="4557" y="10307"/>
                </a:lnTo>
                <a:cubicBezTo>
                  <a:pt x="5040" y="10305"/>
                  <a:pt x="5433" y="9913"/>
                  <a:pt x="5434" y="9429"/>
                </a:cubicBezTo>
                <a:lnTo>
                  <a:pt x="5434" y="4993"/>
                </a:lnTo>
                <a:cubicBezTo>
                  <a:pt x="5434" y="4902"/>
                  <a:pt x="5361" y="4828"/>
                  <a:pt x="5269" y="482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30" name="Google Shape;1430;p53"/>
          <p:cNvSpPr/>
          <p:nvPr/>
        </p:nvSpPr>
        <p:spPr>
          <a:xfrm>
            <a:off x="7021361" y="1268723"/>
            <a:ext cx="376769" cy="356151"/>
          </a:xfrm>
          <a:custGeom>
            <a:avLst/>
            <a:gdLst/>
            <a:ahLst/>
            <a:cxnLst/>
            <a:rect l="l" t="t" r="r" b="b"/>
            <a:pathLst>
              <a:path w="11311" h="10692" extrusionOk="0">
                <a:moveTo>
                  <a:pt x="5087" y="332"/>
                </a:moveTo>
                <a:cubicBezTo>
                  <a:pt x="5458" y="334"/>
                  <a:pt x="5761" y="635"/>
                  <a:pt x="5762" y="1008"/>
                </a:cubicBezTo>
                <a:lnTo>
                  <a:pt x="5762" y="1512"/>
                </a:lnTo>
                <a:lnTo>
                  <a:pt x="5428" y="1512"/>
                </a:lnTo>
                <a:lnTo>
                  <a:pt x="5428" y="1269"/>
                </a:lnTo>
                <a:cubicBezTo>
                  <a:pt x="5428" y="1178"/>
                  <a:pt x="5354" y="1104"/>
                  <a:pt x="5261" y="1104"/>
                </a:cubicBezTo>
                <a:cubicBezTo>
                  <a:pt x="5170" y="1104"/>
                  <a:pt x="5096" y="1178"/>
                  <a:pt x="5096" y="1269"/>
                </a:cubicBezTo>
                <a:lnTo>
                  <a:pt x="5096" y="1512"/>
                </a:lnTo>
                <a:lnTo>
                  <a:pt x="4722" y="1512"/>
                </a:lnTo>
                <a:lnTo>
                  <a:pt x="4722" y="1269"/>
                </a:lnTo>
                <a:cubicBezTo>
                  <a:pt x="4725" y="1174"/>
                  <a:pt x="4649" y="1098"/>
                  <a:pt x="4557" y="1098"/>
                </a:cubicBezTo>
                <a:cubicBezTo>
                  <a:pt x="4462" y="1098"/>
                  <a:pt x="4387" y="1174"/>
                  <a:pt x="4390" y="1269"/>
                </a:cubicBezTo>
                <a:lnTo>
                  <a:pt x="4390" y="1512"/>
                </a:lnTo>
                <a:lnTo>
                  <a:pt x="4016" y="1512"/>
                </a:lnTo>
                <a:lnTo>
                  <a:pt x="4016" y="1269"/>
                </a:lnTo>
                <a:cubicBezTo>
                  <a:pt x="4016" y="1178"/>
                  <a:pt x="3942" y="1104"/>
                  <a:pt x="3851" y="1104"/>
                </a:cubicBezTo>
                <a:cubicBezTo>
                  <a:pt x="3759" y="1104"/>
                  <a:pt x="3684" y="1178"/>
                  <a:pt x="3684" y="1269"/>
                </a:cubicBezTo>
                <a:lnTo>
                  <a:pt x="3684" y="1512"/>
                </a:lnTo>
                <a:lnTo>
                  <a:pt x="3311" y="1512"/>
                </a:lnTo>
                <a:lnTo>
                  <a:pt x="3311" y="1269"/>
                </a:lnTo>
                <a:cubicBezTo>
                  <a:pt x="3311" y="1178"/>
                  <a:pt x="3237" y="1104"/>
                  <a:pt x="3145" y="1104"/>
                </a:cubicBezTo>
                <a:cubicBezTo>
                  <a:pt x="3053" y="1104"/>
                  <a:pt x="2980" y="1178"/>
                  <a:pt x="2980" y="1269"/>
                </a:cubicBezTo>
                <a:lnTo>
                  <a:pt x="2980" y="1512"/>
                </a:lnTo>
                <a:lnTo>
                  <a:pt x="2605" y="1512"/>
                </a:lnTo>
                <a:lnTo>
                  <a:pt x="2605" y="1269"/>
                </a:lnTo>
                <a:cubicBezTo>
                  <a:pt x="2602" y="1179"/>
                  <a:pt x="2530" y="1109"/>
                  <a:pt x="2440" y="1109"/>
                </a:cubicBezTo>
                <a:cubicBezTo>
                  <a:pt x="2351" y="1109"/>
                  <a:pt x="2277" y="1179"/>
                  <a:pt x="2274" y="1269"/>
                </a:cubicBezTo>
                <a:lnTo>
                  <a:pt x="2274" y="1512"/>
                </a:lnTo>
                <a:lnTo>
                  <a:pt x="1901" y="1512"/>
                </a:lnTo>
                <a:lnTo>
                  <a:pt x="1901" y="1269"/>
                </a:lnTo>
                <a:cubicBezTo>
                  <a:pt x="1901" y="1178"/>
                  <a:pt x="1825" y="1104"/>
                  <a:pt x="1734" y="1104"/>
                </a:cubicBezTo>
                <a:cubicBezTo>
                  <a:pt x="1643" y="1104"/>
                  <a:pt x="1569" y="1178"/>
                  <a:pt x="1569" y="1269"/>
                </a:cubicBezTo>
                <a:lnTo>
                  <a:pt x="1569" y="1512"/>
                </a:lnTo>
                <a:lnTo>
                  <a:pt x="1235" y="1512"/>
                </a:lnTo>
                <a:lnTo>
                  <a:pt x="1235" y="1008"/>
                </a:lnTo>
                <a:cubicBezTo>
                  <a:pt x="1236" y="635"/>
                  <a:pt x="1537" y="334"/>
                  <a:pt x="1910" y="332"/>
                </a:cubicBezTo>
                <a:close/>
                <a:moveTo>
                  <a:pt x="4787" y="1844"/>
                </a:moveTo>
                <a:lnTo>
                  <a:pt x="4787" y="2354"/>
                </a:lnTo>
                <a:lnTo>
                  <a:pt x="2210" y="2354"/>
                </a:lnTo>
                <a:lnTo>
                  <a:pt x="2210" y="1844"/>
                </a:lnTo>
                <a:close/>
                <a:moveTo>
                  <a:pt x="10547" y="3605"/>
                </a:moveTo>
                <a:cubicBezTo>
                  <a:pt x="10784" y="3609"/>
                  <a:pt x="10971" y="3801"/>
                  <a:pt x="10971" y="4037"/>
                </a:cubicBezTo>
                <a:cubicBezTo>
                  <a:pt x="10971" y="4274"/>
                  <a:pt x="10784" y="4466"/>
                  <a:pt x="10547" y="4471"/>
                </a:cubicBezTo>
                <a:lnTo>
                  <a:pt x="8850" y="4471"/>
                </a:lnTo>
                <a:cubicBezTo>
                  <a:pt x="8615" y="4466"/>
                  <a:pt x="8426" y="4274"/>
                  <a:pt x="8426" y="4037"/>
                </a:cubicBezTo>
                <a:cubicBezTo>
                  <a:pt x="8426" y="3801"/>
                  <a:pt x="8615" y="3609"/>
                  <a:pt x="8850" y="3605"/>
                </a:cubicBezTo>
                <a:close/>
                <a:moveTo>
                  <a:pt x="10382" y="4802"/>
                </a:moveTo>
                <a:lnTo>
                  <a:pt x="10382" y="6368"/>
                </a:lnTo>
                <a:lnTo>
                  <a:pt x="9015" y="6368"/>
                </a:lnTo>
                <a:lnTo>
                  <a:pt x="9015" y="4802"/>
                </a:lnTo>
                <a:close/>
                <a:moveTo>
                  <a:pt x="3705" y="5530"/>
                </a:moveTo>
                <a:cubicBezTo>
                  <a:pt x="3742" y="5530"/>
                  <a:pt x="3771" y="5559"/>
                  <a:pt x="3772" y="5596"/>
                </a:cubicBezTo>
                <a:lnTo>
                  <a:pt x="3772" y="5942"/>
                </a:lnTo>
                <a:cubicBezTo>
                  <a:pt x="3772" y="6043"/>
                  <a:pt x="3799" y="6116"/>
                  <a:pt x="3857" y="6171"/>
                </a:cubicBezTo>
                <a:cubicBezTo>
                  <a:pt x="3915" y="6227"/>
                  <a:pt x="3987" y="6249"/>
                  <a:pt x="4078" y="6249"/>
                </a:cubicBezTo>
                <a:lnTo>
                  <a:pt x="4424" y="6249"/>
                </a:lnTo>
                <a:cubicBezTo>
                  <a:pt x="4441" y="6249"/>
                  <a:pt x="4459" y="6256"/>
                  <a:pt x="4472" y="6269"/>
                </a:cubicBezTo>
                <a:cubicBezTo>
                  <a:pt x="4485" y="6281"/>
                  <a:pt x="4491" y="6297"/>
                  <a:pt x="4491" y="6315"/>
                </a:cubicBezTo>
                <a:lnTo>
                  <a:pt x="4491" y="6734"/>
                </a:lnTo>
                <a:cubicBezTo>
                  <a:pt x="4491" y="6770"/>
                  <a:pt x="4462" y="6800"/>
                  <a:pt x="4425" y="6800"/>
                </a:cubicBezTo>
                <a:lnTo>
                  <a:pt x="4080" y="6800"/>
                </a:lnTo>
                <a:cubicBezTo>
                  <a:pt x="3891" y="6800"/>
                  <a:pt x="3772" y="6917"/>
                  <a:pt x="3772" y="7107"/>
                </a:cubicBezTo>
                <a:lnTo>
                  <a:pt x="3772" y="7452"/>
                </a:lnTo>
                <a:cubicBezTo>
                  <a:pt x="3772" y="7488"/>
                  <a:pt x="3743" y="7519"/>
                  <a:pt x="3707" y="7519"/>
                </a:cubicBezTo>
                <a:lnTo>
                  <a:pt x="3289" y="7519"/>
                </a:lnTo>
                <a:cubicBezTo>
                  <a:pt x="3252" y="7519"/>
                  <a:pt x="3221" y="7488"/>
                  <a:pt x="3221" y="7452"/>
                </a:cubicBezTo>
                <a:lnTo>
                  <a:pt x="3221" y="7107"/>
                </a:lnTo>
                <a:cubicBezTo>
                  <a:pt x="3221" y="6917"/>
                  <a:pt x="3105" y="6800"/>
                  <a:pt x="2916" y="6800"/>
                </a:cubicBezTo>
                <a:lnTo>
                  <a:pt x="2570" y="6800"/>
                </a:lnTo>
                <a:cubicBezTo>
                  <a:pt x="2533" y="6800"/>
                  <a:pt x="2503" y="6770"/>
                  <a:pt x="2503" y="6734"/>
                </a:cubicBezTo>
                <a:lnTo>
                  <a:pt x="2503" y="6315"/>
                </a:lnTo>
                <a:cubicBezTo>
                  <a:pt x="2503" y="6297"/>
                  <a:pt x="2511" y="6281"/>
                  <a:pt x="2523" y="6269"/>
                </a:cubicBezTo>
                <a:cubicBezTo>
                  <a:pt x="2535" y="6256"/>
                  <a:pt x="2552" y="6249"/>
                  <a:pt x="2570" y="6249"/>
                </a:cubicBezTo>
                <a:lnTo>
                  <a:pt x="2916" y="6249"/>
                </a:lnTo>
                <a:cubicBezTo>
                  <a:pt x="3009" y="6249"/>
                  <a:pt x="3081" y="6227"/>
                  <a:pt x="3138" y="6171"/>
                </a:cubicBezTo>
                <a:cubicBezTo>
                  <a:pt x="3196" y="6115"/>
                  <a:pt x="3223" y="6043"/>
                  <a:pt x="3223" y="5942"/>
                </a:cubicBezTo>
                <a:lnTo>
                  <a:pt x="3223" y="5596"/>
                </a:lnTo>
                <a:cubicBezTo>
                  <a:pt x="3223" y="5579"/>
                  <a:pt x="3229" y="5562"/>
                  <a:pt x="3242" y="5550"/>
                </a:cubicBezTo>
                <a:cubicBezTo>
                  <a:pt x="3255" y="5537"/>
                  <a:pt x="3271" y="5530"/>
                  <a:pt x="3290" y="5530"/>
                </a:cubicBezTo>
                <a:close/>
                <a:moveTo>
                  <a:pt x="3290" y="5199"/>
                </a:moveTo>
                <a:cubicBezTo>
                  <a:pt x="3069" y="5199"/>
                  <a:pt x="2892" y="5377"/>
                  <a:pt x="2892" y="5596"/>
                </a:cubicBezTo>
                <a:lnTo>
                  <a:pt x="2892" y="5916"/>
                </a:lnTo>
                <a:lnTo>
                  <a:pt x="2570" y="5916"/>
                </a:lnTo>
                <a:cubicBezTo>
                  <a:pt x="2351" y="5916"/>
                  <a:pt x="2173" y="6094"/>
                  <a:pt x="2173" y="6315"/>
                </a:cubicBezTo>
                <a:lnTo>
                  <a:pt x="2173" y="6733"/>
                </a:lnTo>
                <a:cubicBezTo>
                  <a:pt x="2173" y="6952"/>
                  <a:pt x="2351" y="7130"/>
                  <a:pt x="2570" y="7130"/>
                </a:cubicBezTo>
                <a:lnTo>
                  <a:pt x="2892" y="7130"/>
                </a:lnTo>
                <a:lnTo>
                  <a:pt x="2892" y="7450"/>
                </a:lnTo>
                <a:cubicBezTo>
                  <a:pt x="2892" y="7671"/>
                  <a:pt x="3069" y="7849"/>
                  <a:pt x="3290" y="7849"/>
                </a:cubicBezTo>
                <a:lnTo>
                  <a:pt x="3707" y="7849"/>
                </a:lnTo>
                <a:cubicBezTo>
                  <a:pt x="3926" y="7849"/>
                  <a:pt x="4104" y="7671"/>
                  <a:pt x="4104" y="7450"/>
                </a:cubicBezTo>
                <a:lnTo>
                  <a:pt x="4104" y="7130"/>
                </a:lnTo>
                <a:lnTo>
                  <a:pt x="4425" y="7130"/>
                </a:lnTo>
                <a:cubicBezTo>
                  <a:pt x="4645" y="7130"/>
                  <a:pt x="4822" y="6952"/>
                  <a:pt x="4824" y="6733"/>
                </a:cubicBezTo>
                <a:lnTo>
                  <a:pt x="4824" y="6315"/>
                </a:lnTo>
                <a:cubicBezTo>
                  <a:pt x="4822" y="6094"/>
                  <a:pt x="4645" y="5916"/>
                  <a:pt x="4425" y="5916"/>
                </a:cubicBezTo>
                <a:lnTo>
                  <a:pt x="4104" y="5916"/>
                </a:lnTo>
                <a:lnTo>
                  <a:pt x="4104" y="5596"/>
                </a:lnTo>
                <a:cubicBezTo>
                  <a:pt x="4104" y="5377"/>
                  <a:pt x="3926" y="5199"/>
                  <a:pt x="3707" y="5199"/>
                </a:cubicBezTo>
                <a:close/>
                <a:moveTo>
                  <a:pt x="5178" y="4845"/>
                </a:moveTo>
                <a:lnTo>
                  <a:pt x="5179" y="8204"/>
                </a:lnTo>
                <a:lnTo>
                  <a:pt x="1819" y="8204"/>
                </a:lnTo>
                <a:lnTo>
                  <a:pt x="1819" y="4845"/>
                </a:lnTo>
                <a:close/>
                <a:moveTo>
                  <a:pt x="1654" y="4512"/>
                </a:moveTo>
                <a:cubicBezTo>
                  <a:pt x="1561" y="4512"/>
                  <a:pt x="1488" y="4586"/>
                  <a:pt x="1488" y="4679"/>
                </a:cubicBezTo>
                <a:lnTo>
                  <a:pt x="1488" y="8370"/>
                </a:lnTo>
                <a:cubicBezTo>
                  <a:pt x="1488" y="8462"/>
                  <a:pt x="1561" y="8537"/>
                  <a:pt x="1654" y="8537"/>
                </a:cubicBezTo>
                <a:lnTo>
                  <a:pt x="5343" y="8537"/>
                </a:lnTo>
                <a:cubicBezTo>
                  <a:pt x="5436" y="8537"/>
                  <a:pt x="5509" y="8462"/>
                  <a:pt x="5509" y="8370"/>
                </a:cubicBezTo>
                <a:lnTo>
                  <a:pt x="5509" y="4679"/>
                </a:lnTo>
                <a:cubicBezTo>
                  <a:pt x="5509" y="4588"/>
                  <a:pt x="5436" y="4512"/>
                  <a:pt x="5343" y="4512"/>
                </a:cubicBezTo>
                <a:close/>
                <a:moveTo>
                  <a:pt x="5989" y="2686"/>
                </a:moveTo>
                <a:cubicBezTo>
                  <a:pt x="6361" y="2687"/>
                  <a:pt x="6663" y="2988"/>
                  <a:pt x="6665" y="3361"/>
                </a:cubicBezTo>
                <a:lnTo>
                  <a:pt x="6665" y="3771"/>
                </a:lnTo>
                <a:lnTo>
                  <a:pt x="6188" y="3771"/>
                </a:lnTo>
                <a:cubicBezTo>
                  <a:pt x="6098" y="3774"/>
                  <a:pt x="6026" y="3848"/>
                  <a:pt x="6026" y="3938"/>
                </a:cubicBezTo>
                <a:cubicBezTo>
                  <a:pt x="6026" y="4027"/>
                  <a:pt x="6098" y="4101"/>
                  <a:pt x="6188" y="4104"/>
                </a:cubicBezTo>
                <a:lnTo>
                  <a:pt x="6665" y="4104"/>
                </a:lnTo>
                <a:lnTo>
                  <a:pt x="6665" y="8944"/>
                </a:lnTo>
                <a:lnTo>
                  <a:pt x="1561" y="8944"/>
                </a:lnTo>
                <a:cubicBezTo>
                  <a:pt x="1559" y="8944"/>
                  <a:pt x="1557" y="8944"/>
                  <a:pt x="1556" y="8944"/>
                </a:cubicBezTo>
                <a:cubicBezTo>
                  <a:pt x="1464" y="8944"/>
                  <a:pt x="1390" y="9018"/>
                  <a:pt x="1390" y="9109"/>
                </a:cubicBezTo>
                <a:cubicBezTo>
                  <a:pt x="1390" y="9201"/>
                  <a:pt x="1464" y="9275"/>
                  <a:pt x="1556" y="9275"/>
                </a:cubicBezTo>
                <a:cubicBezTo>
                  <a:pt x="1557" y="9275"/>
                  <a:pt x="1559" y="9275"/>
                  <a:pt x="1561" y="9275"/>
                </a:cubicBezTo>
                <a:lnTo>
                  <a:pt x="6665" y="9275"/>
                </a:lnTo>
                <a:lnTo>
                  <a:pt x="6665" y="9685"/>
                </a:lnTo>
                <a:cubicBezTo>
                  <a:pt x="6663" y="10058"/>
                  <a:pt x="6361" y="10360"/>
                  <a:pt x="5988" y="10362"/>
                </a:cubicBezTo>
                <a:lnTo>
                  <a:pt x="1009" y="10362"/>
                </a:lnTo>
                <a:cubicBezTo>
                  <a:pt x="636" y="10359"/>
                  <a:pt x="333" y="10058"/>
                  <a:pt x="332" y="9685"/>
                </a:cubicBezTo>
                <a:lnTo>
                  <a:pt x="332" y="9275"/>
                </a:lnTo>
                <a:lnTo>
                  <a:pt x="810" y="9275"/>
                </a:lnTo>
                <a:cubicBezTo>
                  <a:pt x="900" y="9272"/>
                  <a:pt x="971" y="9198"/>
                  <a:pt x="971" y="9109"/>
                </a:cubicBezTo>
                <a:cubicBezTo>
                  <a:pt x="971" y="9019"/>
                  <a:pt x="900" y="8945"/>
                  <a:pt x="810" y="8942"/>
                </a:cubicBezTo>
                <a:lnTo>
                  <a:pt x="332" y="8942"/>
                </a:lnTo>
                <a:lnTo>
                  <a:pt x="332" y="4104"/>
                </a:lnTo>
                <a:lnTo>
                  <a:pt x="5437" y="4104"/>
                </a:lnTo>
                <a:cubicBezTo>
                  <a:pt x="5525" y="4101"/>
                  <a:pt x="5597" y="4027"/>
                  <a:pt x="5597" y="3938"/>
                </a:cubicBezTo>
                <a:cubicBezTo>
                  <a:pt x="5597" y="3848"/>
                  <a:pt x="5525" y="3774"/>
                  <a:pt x="5437" y="3771"/>
                </a:cubicBezTo>
                <a:lnTo>
                  <a:pt x="332" y="3771"/>
                </a:lnTo>
                <a:lnTo>
                  <a:pt x="332" y="3361"/>
                </a:lnTo>
                <a:cubicBezTo>
                  <a:pt x="333" y="2988"/>
                  <a:pt x="636" y="2687"/>
                  <a:pt x="1009" y="2686"/>
                </a:cubicBezTo>
                <a:close/>
                <a:moveTo>
                  <a:pt x="10382" y="6699"/>
                </a:moveTo>
                <a:lnTo>
                  <a:pt x="10382" y="8431"/>
                </a:lnTo>
                <a:cubicBezTo>
                  <a:pt x="10382" y="8558"/>
                  <a:pt x="10347" y="8683"/>
                  <a:pt x="10280" y="8790"/>
                </a:cubicBezTo>
                <a:cubicBezTo>
                  <a:pt x="10213" y="8899"/>
                  <a:pt x="10115" y="8987"/>
                  <a:pt x="10001" y="9044"/>
                </a:cubicBezTo>
                <a:cubicBezTo>
                  <a:pt x="9944" y="9072"/>
                  <a:pt x="9908" y="9129"/>
                  <a:pt x="9907" y="9192"/>
                </a:cubicBezTo>
                <a:lnTo>
                  <a:pt x="9907" y="10154"/>
                </a:lnTo>
                <a:cubicBezTo>
                  <a:pt x="9907" y="10269"/>
                  <a:pt x="9814" y="10362"/>
                  <a:pt x="9699" y="10362"/>
                </a:cubicBezTo>
                <a:cubicBezTo>
                  <a:pt x="9583" y="10362"/>
                  <a:pt x="9491" y="10269"/>
                  <a:pt x="9491" y="10154"/>
                </a:cubicBezTo>
                <a:lnTo>
                  <a:pt x="9491" y="9192"/>
                </a:lnTo>
                <a:cubicBezTo>
                  <a:pt x="9491" y="9125"/>
                  <a:pt x="9451" y="9065"/>
                  <a:pt x="9388" y="9040"/>
                </a:cubicBezTo>
                <a:cubicBezTo>
                  <a:pt x="9278" y="8982"/>
                  <a:pt x="9185" y="8896"/>
                  <a:pt x="9119" y="8790"/>
                </a:cubicBezTo>
                <a:cubicBezTo>
                  <a:pt x="9052" y="8683"/>
                  <a:pt x="9015" y="8558"/>
                  <a:pt x="9015" y="8431"/>
                </a:cubicBezTo>
                <a:lnTo>
                  <a:pt x="9015" y="6699"/>
                </a:lnTo>
                <a:close/>
                <a:moveTo>
                  <a:pt x="1910" y="1"/>
                </a:moveTo>
                <a:cubicBezTo>
                  <a:pt x="1355" y="3"/>
                  <a:pt x="905" y="452"/>
                  <a:pt x="903" y="1008"/>
                </a:cubicBezTo>
                <a:lnTo>
                  <a:pt x="903" y="1679"/>
                </a:lnTo>
                <a:cubicBezTo>
                  <a:pt x="903" y="1770"/>
                  <a:pt x="977" y="1844"/>
                  <a:pt x="1068" y="1844"/>
                </a:cubicBezTo>
                <a:lnTo>
                  <a:pt x="1877" y="1844"/>
                </a:lnTo>
                <a:lnTo>
                  <a:pt x="1877" y="2354"/>
                </a:lnTo>
                <a:lnTo>
                  <a:pt x="1009" y="2354"/>
                </a:lnTo>
                <a:cubicBezTo>
                  <a:pt x="452" y="2356"/>
                  <a:pt x="2" y="2806"/>
                  <a:pt x="0" y="3361"/>
                </a:cubicBezTo>
                <a:lnTo>
                  <a:pt x="0" y="9685"/>
                </a:lnTo>
                <a:cubicBezTo>
                  <a:pt x="2" y="10240"/>
                  <a:pt x="452" y="10690"/>
                  <a:pt x="1009" y="10692"/>
                </a:cubicBezTo>
                <a:lnTo>
                  <a:pt x="5988" y="10692"/>
                </a:lnTo>
                <a:cubicBezTo>
                  <a:pt x="6543" y="10692"/>
                  <a:pt x="6995" y="10240"/>
                  <a:pt x="6996" y="9685"/>
                </a:cubicBezTo>
                <a:lnTo>
                  <a:pt x="6996" y="3361"/>
                </a:lnTo>
                <a:cubicBezTo>
                  <a:pt x="6993" y="2806"/>
                  <a:pt x="6543" y="2356"/>
                  <a:pt x="5988" y="2354"/>
                </a:cubicBezTo>
                <a:lnTo>
                  <a:pt x="5119" y="2354"/>
                </a:lnTo>
                <a:lnTo>
                  <a:pt x="5119" y="1844"/>
                </a:lnTo>
                <a:lnTo>
                  <a:pt x="5929" y="1844"/>
                </a:lnTo>
                <a:cubicBezTo>
                  <a:pt x="6020" y="1844"/>
                  <a:pt x="6094" y="1770"/>
                  <a:pt x="6094" y="1679"/>
                </a:cubicBezTo>
                <a:lnTo>
                  <a:pt x="6094" y="1008"/>
                </a:lnTo>
                <a:cubicBezTo>
                  <a:pt x="6092" y="452"/>
                  <a:pt x="5642" y="3"/>
                  <a:pt x="5087" y="1"/>
                </a:cubicBezTo>
                <a:close/>
                <a:moveTo>
                  <a:pt x="9699" y="1"/>
                </a:moveTo>
                <a:cubicBezTo>
                  <a:pt x="9138" y="1"/>
                  <a:pt x="8684" y="456"/>
                  <a:pt x="8684" y="1016"/>
                </a:cubicBezTo>
                <a:lnTo>
                  <a:pt x="8684" y="3289"/>
                </a:lnTo>
                <a:cubicBezTo>
                  <a:pt x="8335" y="3368"/>
                  <a:pt x="8085" y="3678"/>
                  <a:pt x="8085" y="4035"/>
                </a:cubicBezTo>
                <a:cubicBezTo>
                  <a:pt x="8085" y="4394"/>
                  <a:pt x="8335" y="4704"/>
                  <a:pt x="8684" y="4783"/>
                </a:cubicBezTo>
                <a:lnTo>
                  <a:pt x="8684" y="8430"/>
                </a:lnTo>
                <a:cubicBezTo>
                  <a:pt x="8684" y="8619"/>
                  <a:pt x="8737" y="8803"/>
                  <a:pt x="8837" y="8963"/>
                </a:cubicBezTo>
                <a:cubicBezTo>
                  <a:pt x="8919" y="9094"/>
                  <a:pt x="9028" y="9205"/>
                  <a:pt x="9159" y="9286"/>
                </a:cubicBezTo>
                <a:lnTo>
                  <a:pt x="9159" y="10152"/>
                </a:lnTo>
                <a:cubicBezTo>
                  <a:pt x="9159" y="10450"/>
                  <a:pt x="9401" y="10692"/>
                  <a:pt x="9699" y="10692"/>
                </a:cubicBezTo>
                <a:cubicBezTo>
                  <a:pt x="9997" y="10692"/>
                  <a:pt x="10240" y="10450"/>
                  <a:pt x="10240" y="10152"/>
                </a:cubicBezTo>
                <a:lnTo>
                  <a:pt x="10240" y="9286"/>
                </a:lnTo>
                <a:cubicBezTo>
                  <a:pt x="10370" y="9205"/>
                  <a:pt x="10478" y="9094"/>
                  <a:pt x="10560" y="8963"/>
                </a:cubicBezTo>
                <a:cubicBezTo>
                  <a:pt x="10661" y="8803"/>
                  <a:pt x="10714" y="8619"/>
                  <a:pt x="10714" y="8430"/>
                </a:cubicBezTo>
                <a:lnTo>
                  <a:pt x="10714" y="4783"/>
                </a:lnTo>
                <a:cubicBezTo>
                  <a:pt x="11063" y="4704"/>
                  <a:pt x="11311" y="4394"/>
                  <a:pt x="11311" y="4035"/>
                </a:cubicBezTo>
                <a:cubicBezTo>
                  <a:pt x="11311" y="3678"/>
                  <a:pt x="11063" y="3368"/>
                  <a:pt x="10714" y="3289"/>
                </a:cubicBezTo>
                <a:lnTo>
                  <a:pt x="10714" y="2325"/>
                </a:lnTo>
                <a:cubicBezTo>
                  <a:pt x="10711" y="2236"/>
                  <a:pt x="10637" y="2165"/>
                  <a:pt x="10549" y="2165"/>
                </a:cubicBezTo>
                <a:cubicBezTo>
                  <a:pt x="10459" y="2165"/>
                  <a:pt x="10386" y="2236"/>
                  <a:pt x="10382" y="2325"/>
                </a:cubicBezTo>
                <a:lnTo>
                  <a:pt x="10382" y="3272"/>
                </a:lnTo>
                <a:lnTo>
                  <a:pt x="9015" y="3272"/>
                </a:lnTo>
                <a:lnTo>
                  <a:pt x="9015" y="1016"/>
                </a:lnTo>
                <a:cubicBezTo>
                  <a:pt x="9015" y="638"/>
                  <a:pt x="9321" y="332"/>
                  <a:pt x="9699" y="332"/>
                </a:cubicBezTo>
                <a:cubicBezTo>
                  <a:pt x="10077" y="332"/>
                  <a:pt x="10382" y="638"/>
                  <a:pt x="10382" y="1016"/>
                </a:cubicBezTo>
                <a:lnTo>
                  <a:pt x="10382" y="1576"/>
                </a:lnTo>
                <a:cubicBezTo>
                  <a:pt x="10386" y="1666"/>
                  <a:pt x="10459" y="1736"/>
                  <a:pt x="10549" y="1736"/>
                </a:cubicBezTo>
                <a:cubicBezTo>
                  <a:pt x="10637" y="1736"/>
                  <a:pt x="10711" y="1666"/>
                  <a:pt x="10714" y="1576"/>
                </a:cubicBezTo>
                <a:lnTo>
                  <a:pt x="10712" y="1016"/>
                </a:lnTo>
                <a:cubicBezTo>
                  <a:pt x="10712" y="456"/>
                  <a:pt x="10259" y="1"/>
                  <a:pt x="969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31" name="Google Shape;1431;p53"/>
          <p:cNvSpPr/>
          <p:nvPr/>
        </p:nvSpPr>
        <p:spPr>
          <a:xfrm>
            <a:off x="1699745" y="1301942"/>
            <a:ext cx="376903" cy="289697"/>
          </a:xfrm>
          <a:custGeom>
            <a:avLst/>
            <a:gdLst/>
            <a:ahLst/>
            <a:cxnLst/>
            <a:rect l="l" t="t" r="r" b="b"/>
            <a:pathLst>
              <a:path w="11315" h="8697" extrusionOk="0">
                <a:moveTo>
                  <a:pt x="9211" y="644"/>
                </a:moveTo>
                <a:cubicBezTo>
                  <a:pt x="9121" y="647"/>
                  <a:pt x="9051" y="719"/>
                  <a:pt x="9051" y="809"/>
                </a:cubicBezTo>
                <a:cubicBezTo>
                  <a:pt x="9051" y="898"/>
                  <a:pt x="9121" y="972"/>
                  <a:pt x="9211" y="975"/>
                </a:cubicBezTo>
                <a:lnTo>
                  <a:pt x="9457" y="975"/>
                </a:lnTo>
                <a:cubicBezTo>
                  <a:pt x="9547" y="972"/>
                  <a:pt x="9619" y="898"/>
                  <a:pt x="9619" y="809"/>
                </a:cubicBezTo>
                <a:cubicBezTo>
                  <a:pt x="9619" y="719"/>
                  <a:pt x="9547" y="647"/>
                  <a:pt x="9457" y="644"/>
                </a:cubicBezTo>
                <a:close/>
                <a:moveTo>
                  <a:pt x="10101" y="644"/>
                </a:moveTo>
                <a:cubicBezTo>
                  <a:pt x="10011" y="647"/>
                  <a:pt x="9941" y="719"/>
                  <a:pt x="9941" y="809"/>
                </a:cubicBezTo>
                <a:cubicBezTo>
                  <a:pt x="9941" y="898"/>
                  <a:pt x="10011" y="972"/>
                  <a:pt x="10101" y="975"/>
                </a:cubicBezTo>
                <a:lnTo>
                  <a:pt x="10347" y="975"/>
                </a:lnTo>
                <a:cubicBezTo>
                  <a:pt x="10437" y="972"/>
                  <a:pt x="10508" y="898"/>
                  <a:pt x="10508" y="809"/>
                </a:cubicBezTo>
                <a:cubicBezTo>
                  <a:pt x="10508" y="719"/>
                  <a:pt x="10437" y="647"/>
                  <a:pt x="10347" y="644"/>
                </a:cubicBezTo>
                <a:close/>
                <a:moveTo>
                  <a:pt x="8573" y="644"/>
                </a:moveTo>
                <a:cubicBezTo>
                  <a:pt x="8571" y="644"/>
                  <a:pt x="8569" y="644"/>
                  <a:pt x="8567" y="644"/>
                </a:cubicBezTo>
                <a:lnTo>
                  <a:pt x="8321" y="644"/>
                </a:lnTo>
                <a:cubicBezTo>
                  <a:pt x="8231" y="647"/>
                  <a:pt x="8161" y="719"/>
                  <a:pt x="8161" y="809"/>
                </a:cubicBezTo>
                <a:cubicBezTo>
                  <a:pt x="8161" y="898"/>
                  <a:pt x="8231" y="972"/>
                  <a:pt x="8321" y="975"/>
                </a:cubicBezTo>
                <a:lnTo>
                  <a:pt x="8567" y="975"/>
                </a:lnTo>
                <a:cubicBezTo>
                  <a:pt x="8569" y="975"/>
                  <a:pt x="8571" y="975"/>
                  <a:pt x="8573" y="975"/>
                </a:cubicBezTo>
                <a:cubicBezTo>
                  <a:pt x="8665" y="975"/>
                  <a:pt x="8739" y="901"/>
                  <a:pt x="8739" y="809"/>
                </a:cubicBezTo>
                <a:cubicBezTo>
                  <a:pt x="8739" y="718"/>
                  <a:pt x="8665" y="644"/>
                  <a:pt x="8573" y="644"/>
                </a:cubicBezTo>
                <a:close/>
                <a:moveTo>
                  <a:pt x="10719" y="332"/>
                </a:moveTo>
                <a:cubicBezTo>
                  <a:pt x="10863" y="333"/>
                  <a:pt x="10981" y="450"/>
                  <a:pt x="10981" y="596"/>
                </a:cubicBezTo>
                <a:lnTo>
                  <a:pt x="10981" y="1287"/>
                </a:lnTo>
                <a:lnTo>
                  <a:pt x="332" y="1287"/>
                </a:lnTo>
                <a:lnTo>
                  <a:pt x="332" y="596"/>
                </a:lnTo>
                <a:cubicBezTo>
                  <a:pt x="334" y="450"/>
                  <a:pt x="451" y="332"/>
                  <a:pt x="596" y="332"/>
                </a:cubicBezTo>
                <a:close/>
                <a:moveTo>
                  <a:pt x="5601" y="2648"/>
                </a:moveTo>
                <a:cubicBezTo>
                  <a:pt x="5567" y="2834"/>
                  <a:pt x="5478" y="3005"/>
                  <a:pt x="5345" y="3138"/>
                </a:cubicBezTo>
                <a:cubicBezTo>
                  <a:pt x="5167" y="3316"/>
                  <a:pt x="4929" y="3411"/>
                  <a:pt x="4687" y="3411"/>
                </a:cubicBezTo>
                <a:cubicBezTo>
                  <a:pt x="4595" y="3411"/>
                  <a:pt x="4502" y="3397"/>
                  <a:pt x="4411" y="3369"/>
                </a:cubicBezTo>
                <a:cubicBezTo>
                  <a:pt x="4082" y="3265"/>
                  <a:pt x="3837" y="2988"/>
                  <a:pt x="3774" y="2648"/>
                </a:cubicBezTo>
                <a:close/>
                <a:moveTo>
                  <a:pt x="7828" y="3585"/>
                </a:moveTo>
                <a:cubicBezTo>
                  <a:pt x="8065" y="3585"/>
                  <a:pt x="8257" y="3777"/>
                  <a:pt x="8257" y="4014"/>
                </a:cubicBezTo>
                <a:lnTo>
                  <a:pt x="8257" y="4825"/>
                </a:lnTo>
                <a:lnTo>
                  <a:pt x="7399" y="4825"/>
                </a:lnTo>
                <a:lnTo>
                  <a:pt x="7399" y="4014"/>
                </a:lnTo>
                <a:cubicBezTo>
                  <a:pt x="7399" y="3777"/>
                  <a:pt x="7591" y="3585"/>
                  <a:pt x="7828" y="3585"/>
                </a:cubicBezTo>
                <a:close/>
                <a:moveTo>
                  <a:pt x="4687" y="4440"/>
                </a:moveTo>
                <a:cubicBezTo>
                  <a:pt x="4595" y="4440"/>
                  <a:pt x="4520" y="4515"/>
                  <a:pt x="4520" y="4606"/>
                </a:cubicBezTo>
                <a:lnTo>
                  <a:pt x="4520" y="4825"/>
                </a:lnTo>
                <a:lnTo>
                  <a:pt x="4301" y="4825"/>
                </a:lnTo>
                <a:cubicBezTo>
                  <a:pt x="4211" y="4829"/>
                  <a:pt x="4141" y="4902"/>
                  <a:pt x="4141" y="4992"/>
                </a:cubicBezTo>
                <a:cubicBezTo>
                  <a:pt x="4141" y="5080"/>
                  <a:pt x="4211" y="5154"/>
                  <a:pt x="4301" y="5157"/>
                </a:cubicBezTo>
                <a:lnTo>
                  <a:pt x="4520" y="5157"/>
                </a:lnTo>
                <a:lnTo>
                  <a:pt x="4520" y="5378"/>
                </a:lnTo>
                <a:cubicBezTo>
                  <a:pt x="4520" y="5469"/>
                  <a:pt x="4595" y="5543"/>
                  <a:pt x="4687" y="5543"/>
                </a:cubicBezTo>
                <a:cubicBezTo>
                  <a:pt x="4778" y="5543"/>
                  <a:pt x="4852" y="5469"/>
                  <a:pt x="4852" y="5378"/>
                </a:cubicBezTo>
                <a:lnTo>
                  <a:pt x="4852" y="5157"/>
                </a:lnTo>
                <a:lnTo>
                  <a:pt x="5072" y="5157"/>
                </a:lnTo>
                <a:cubicBezTo>
                  <a:pt x="5074" y="5157"/>
                  <a:pt x="5076" y="5157"/>
                  <a:pt x="5078" y="5157"/>
                </a:cubicBezTo>
                <a:cubicBezTo>
                  <a:pt x="5169" y="5157"/>
                  <a:pt x="5244" y="5083"/>
                  <a:pt x="5244" y="4992"/>
                </a:cubicBezTo>
                <a:cubicBezTo>
                  <a:pt x="5244" y="4899"/>
                  <a:pt x="5169" y="4825"/>
                  <a:pt x="5078" y="4825"/>
                </a:cubicBezTo>
                <a:cubicBezTo>
                  <a:pt x="5076" y="4825"/>
                  <a:pt x="5074" y="4825"/>
                  <a:pt x="5072" y="4825"/>
                </a:cubicBezTo>
                <a:lnTo>
                  <a:pt x="4852" y="4825"/>
                </a:lnTo>
                <a:lnTo>
                  <a:pt x="4852" y="4606"/>
                </a:lnTo>
                <a:cubicBezTo>
                  <a:pt x="4852" y="4515"/>
                  <a:pt x="4778" y="4440"/>
                  <a:pt x="4687" y="4440"/>
                </a:cubicBezTo>
                <a:close/>
                <a:moveTo>
                  <a:pt x="8257" y="5157"/>
                </a:moveTo>
                <a:lnTo>
                  <a:pt x="8257" y="5970"/>
                </a:lnTo>
                <a:cubicBezTo>
                  <a:pt x="8257" y="6207"/>
                  <a:pt x="8065" y="6399"/>
                  <a:pt x="7828" y="6399"/>
                </a:cubicBezTo>
                <a:cubicBezTo>
                  <a:pt x="7591" y="6399"/>
                  <a:pt x="7399" y="6207"/>
                  <a:pt x="7399" y="5970"/>
                </a:cubicBezTo>
                <a:lnTo>
                  <a:pt x="7399" y="5157"/>
                </a:lnTo>
                <a:close/>
                <a:moveTo>
                  <a:pt x="7828" y="3253"/>
                </a:moveTo>
                <a:cubicBezTo>
                  <a:pt x="7408" y="3253"/>
                  <a:pt x="7067" y="3594"/>
                  <a:pt x="7067" y="4014"/>
                </a:cubicBezTo>
                <a:lnTo>
                  <a:pt x="7067" y="5970"/>
                </a:lnTo>
                <a:cubicBezTo>
                  <a:pt x="7067" y="6390"/>
                  <a:pt x="7408" y="6731"/>
                  <a:pt x="7828" y="6731"/>
                </a:cubicBezTo>
                <a:cubicBezTo>
                  <a:pt x="8249" y="6731"/>
                  <a:pt x="8590" y="6390"/>
                  <a:pt x="8590" y="5970"/>
                </a:cubicBezTo>
                <a:lnTo>
                  <a:pt x="8590" y="4014"/>
                </a:lnTo>
                <a:cubicBezTo>
                  <a:pt x="8590" y="3594"/>
                  <a:pt x="8249" y="3253"/>
                  <a:pt x="7828" y="3253"/>
                </a:cubicBezTo>
                <a:close/>
                <a:moveTo>
                  <a:pt x="4688" y="6572"/>
                </a:moveTo>
                <a:cubicBezTo>
                  <a:pt x="5137" y="6572"/>
                  <a:pt x="5522" y="6894"/>
                  <a:pt x="5601" y="7336"/>
                </a:cubicBezTo>
                <a:lnTo>
                  <a:pt x="3776" y="7336"/>
                </a:lnTo>
                <a:cubicBezTo>
                  <a:pt x="3854" y="6894"/>
                  <a:pt x="4238" y="6572"/>
                  <a:pt x="4688" y="6572"/>
                </a:cubicBezTo>
                <a:close/>
                <a:moveTo>
                  <a:pt x="3214" y="2315"/>
                </a:moveTo>
                <a:cubicBezTo>
                  <a:pt x="2945" y="2317"/>
                  <a:pt x="2727" y="2535"/>
                  <a:pt x="2727" y="2803"/>
                </a:cubicBezTo>
                <a:lnTo>
                  <a:pt x="2727" y="4616"/>
                </a:lnTo>
                <a:cubicBezTo>
                  <a:pt x="2722" y="4710"/>
                  <a:pt x="2798" y="4787"/>
                  <a:pt x="2892" y="4787"/>
                </a:cubicBezTo>
                <a:cubicBezTo>
                  <a:pt x="2986" y="4787"/>
                  <a:pt x="3060" y="4710"/>
                  <a:pt x="3057" y="4616"/>
                </a:cubicBezTo>
                <a:lnTo>
                  <a:pt x="3057" y="2803"/>
                </a:lnTo>
                <a:cubicBezTo>
                  <a:pt x="3057" y="2717"/>
                  <a:pt x="3127" y="2648"/>
                  <a:pt x="3214" y="2648"/>
                </a:cubicBezTo>
                <a:lnTo>
                  <a:pt x="3438" y="2648"/>
                </a:lnTo>
                <a:cubicBezTo>
                  <a:pt x="3524" y="3273"/>
                  <a:pt x="4057" y="3737"/>
                  <a:pt x="4687" y="3737"/>
                </a:cubicBezTo>
                <a:cubicBezTo>
                  <a:pt x="5317" y="3737"/>
                  <a:pt x="5851" y="3273"/>
                  <a:pt x="5937" y="2648"/>
                </a:cubicBezTo>
                <a:lnTo>
                  <a:pt x="6161" y="2648"/>
                </a:lnTo>
                <a:cubicBezTo>
                  <a:pt x="6203" y="2648"/>
                  <a:pt x="6243" y="2664"/>
                  <a:pt x="6272" y="2695"/>
                </a:cubicBezTo>
                <a:cubicBezTo>
                  <a:pt x="6302" y="2723"/>
                  <a:pt x="6318" y="2762"/>
                  <a:pt x="6318" y="2803"/>
                </a:cubicBezTo>
                <a:lnTo>
                  <a:pt x="6318" y="7179"/>
                </a:lnTo>
                <a:cubicBezTo>
                  <a:pt x="6318" y="7265"/>
                  <a:pt x="6248" y="7334"/>
                  <a:pt x="6161" y="7336"/>
                </a:cubicBezTo>
                <a:lnTo>
                  <a:pt x="5937" y="7336"/>
                </a:lnTo>
                <a:cubicBezTo>
                  <a:pt x="5900" y="7060"/>
                  <a:pt x="5775" y="6806"/>
                  <a:pt x="5578" y="6610"/>
                </a:cubicBezTo>
                <a:cubicBezTo>
                  <a:pt x="5338" y="6371"/>
                  <a:pt x="5016" y="6243"/>
                  <a:pt x="4687" y="6243"/>
                </a:cubicBezTo>
                <a:cubicBezTo>
                  <a:pt x="4552" y="6243"/>
                  <a:pt x="4415" y="6265"/>
                  <a:pt x="4283" y="6309"/>
                </a:cubicBezTo>
                <a:cubicBezTo>
                  <a:pt x="3829" y="6463"/>
                  <a:pt x="3502" y="6860"/>
                  <a:pt x="3438" y="7336"/>
                </a:cubicBezTo>
                <a:lnTo>
                  <a:pt x="3214" y="7336"/>
                </a:lnTo>
                <a:cubicBezTo>
                  <a:pt x="3127" y="7334"/>
                  <a:pt x="3059" y="7265"/>
                  <a:pt x="3057" y="7179"/>
                </a:cubicBezTo>
                <a:lnTo>
                  <a:pt x="3057" y="5367"/>
                </a:lnTo>
                <a:cubicBezTo>
                  <a:pt x="3060" y="5274"/>
                  <a:pt x="2986" y="5195"/>
                  <a:pt x="2892" y="5195"/>
                </a:cubicBezTo>
                <a:cubicBezTo>
                  <a:pt x="2798" y="5195"/>
                  <a:pt x="2722" y="5274"/>
                  <a:pt x="2727" y="5367"/>
                </a:cubicBezTo>
                <a:lnTo>
                  <a:pt x="2727" y="7179"/>
                </a:lnTo>
                <a:cubicBezTo>
                  <a:pt x="2727" y="7448"/>
                  <a:pt x="2945" y="7665"/>
                  <a:pt x="3214" y="7667"/>
                </a:cubicBezTo>
                <a:lnTo>
                  <a:pt x="6161" y="7667"/>
                </a:lnTo>
                <a:cubicBezTo>
                  <a:pt x="6430" y="7665"/>
                  <a:pt x="6648" y="7448"/>
                  <a:pt x="6648" y="7179"/>
                </a:cubicBezTo>
                <a:lnTo>
                  <a:pt x="6648" y="2803"/>
                </a:lnTo>
                <a:cubicBezTo>
                  <a:pt x="6648" y="2535"/>
                  <a:pt x="6430" y="2317"/>
                  <a:pt x="6161" y="2315"/>
                </a:cubicBezTo>
                <a:close/>
                <a:moveTo>
                  <a:pt x="596" y="0"/>
                </a:moveTo>
                <a:cubicBezTo>
                  <a:pt x="268" y="0"/>
                  <a:pt x="2" y="266"/>
                  <a:pt x="1" y="596"/>
                </a:cubicBezTo>
                <a:lnTo>
                  <a:pt x="1" y="8101"/>
                </a:lnTo>
                <a:cubicBezTo>
                  <a:pt x="2" y="8429"/>
                  <a:pt x="268" y="8695"/>
                  <a:pt x="596" y="8696"/>
                </a:cubicBezTo>
                <a:lnTo>
                  <a:pt x="10719" y="8696"/>
                </a:lnTo>
                <a:cubicBezTo>
                  <a:pt x="11047" y="8696"/>
                  <a:pt x="11313" y="8429"/>
                  <a:pt x="11314" y="8101"/>
                </a:cubicBezTo>
                <a:lnTo>
                  <a:pt x="11314" y="5367"/>
                </a:lnTo>
                <a:cubicBezTo>
                  <a:pt x="11314" y="5275"/>
                  <a:pt x="11239" y="5202"/>
                  <a:pt x="11148" y="5202"/>
                </a:cubicBezTo>
                <a:cubicBezTo>
                  <a:pt x="11057" y="5202"/>
                  <a:pt x="10983" y="5275"/>
                  <a:pt x="10983" y="5367"/>
                </a:cubicBezTo>
                <a:lnTo>
                  <a:pt x="10983" y="8103"/>
                </a:lnTo>
                <a:cubicBezTo>
                  <a:pt x="10981" y="8247"/>
                  <a:pt x="10865" y="8365"/>
                  <a:pt x="10719" y="8365"/>
                </a:cubicBezTo>
                <a:lnTo>
                  <a:pt x="596" y="8365"/>
                </a:lnTo>
                <a:cubicBezTo>
                  <a:pt x="451" y="8365"/>
                  <a:pt x="332" y="8248"/>
                  <a:pt x="332" y="8103"/>
                </a:cubicBezTo>
                <a:lnTo>
                  <a:pt x="332" y="1619"/>
                </a:lnTo>
                <a:lnTo>
                  <a:pt x="10981" y="1619"/>
                </a:lnTo>
                <a:lnTo>
                  <a:pt x="10983" y="4616"/>
                </a:lnTo>
                <a:cubicBezTo>
                  <a:pt x="10981" y="4707"/>
                  <a:pt x="11057" y="4782"/>
                  <a:pt x="11148" y="4782"/>
                </a:cubicBezTo>
                <a:cubicBezTo>
                  <a:pt x="11239" y="4782"/>
                  <a:pt x="11314" y="4707"/>
                  <a:pt x="11314" y="4616"/>
                </a:cubicBezTo>
                <a:lnTo>
                  <a:pt x="11314" y="596"/>
                </a:lnTo>
                <a:cubicBezTo>
                  <a:pt x="11313" y="266"/>
                  <a:pt x="11047" y="0"/>
                  <a:pt x="1071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32" name="Google Shape;1432;p53"/>
          <p:cNvSpPr/>
          <p:nvPr/>
        </p:nvSpPr>
        <p:spPr>
          <a:xfrm>
            <a:off x="4383586" y="1288500"/>
            <a:ext cx="376836" cy="316578"/>
          </a:xfrm>
          <a:custGeom>
            <a:avLst/>
            <a:gdLst/>
            <a:ahLst/>
            <a:cxnLst/>
            <a:rect l="l" t="t" r="r" b="b"/>
            <a:pathLst>
              <a:path w="11313" h="9504" extrusionOk="0">
                <a:moveTo>
                  <a:pt x="5282" y="3566"/>
                </a:moveTo>
                <a:lnTo>
                  <a:pt x="5282" y="4855"/>
                </a:lnTo>
                <a:lnTo>
                  <a:pt x="4453" y="4855"/>
                </a:lnTo>
                <a:lnTo>
                  <a:pt x="4453" y="3566"/>
                </a:lnTo>
                <a:close/>
                <a:moveTo>
                  <a:pt x="9081" y="1213"/>
                </a:moveTo>
                <a:lnTo>
                  <a:pt x="9081" y="4855"/>
                </a:lnTo>
                <a:lnTo>
                  <a:pt x="8252" y="4855"/>
                </a:lnTo>
                <a:lnTo>
                  <a:pt x="8252" y="1213"/>
                </a:lnTo>
                <a:close/>
                <a:moveTo>
                  <a:pt x="4285" y="3235"/>
                </a:moveTo>
                <a:cubicBezTo>
                  <a:pt x="4195" y="3235"/>
                  <a:pt x="4121" y="3309"/>
                  <a:pt x="4121" y="3400"/>
                </a:cubicBezTo>
                <a:lnTo>
                  <a:pt x="4121" y="5020"/>
                </a:lnTo>
                <a:cubicBezTo>
                  <a:pt x="4121" y="5112"/>
                  <a:pt x="4197" y="5186"/>
                  <a:pt x="4288" y="5186"/>
                </a:cubicBezTo>
                <a:lnTo>
                  <a:pt x="5449" y="5186"/>
                </a:lnTo>
                <a:cubicBezTo>
                  <a:pt x="5540" y="5186"/>
                  <a:pt x="5613" y="5111"/>
                  <a:pt x="5615" y="5020"/>
                </a:cubicBezTo>
                <a:lnTo>
                  <a:pt x="5615" y="3400"/>
                </a:lnTo>
                <a:cubicBezTo>
                  <a:pt x="5614" y="3309"/>
                  <a:pt x="5541" y="3235"/>
                  <a:pt x="5451" y="3235"/>
                </a:cubicBezTo>
                <a:cubicBezTo>
                  <a:pt x="5450" y="3235"/>
                  <a:pt x="5450" y="3235"/>
                  <a:pt x="5449" y="3235"/>
                </a:cubicBezTo>
                <a:lnTo>
                  <a:pt x="4288" y="3235"/>
                </a:lnTo>
                <a:cubicBezTo>
                  <a:pt x="4287" y="3235"/>
                  <a:pt x="4286" y="3235"/>
                  <a:pt x="4285" y="3235"/>
                </a:cubicBezTo>
                <a:close/>
                <a:moveTo>
                  <a:pt x="6188" y="1"/>
                </a:moveTo>
                <a:cubicBezTo>
                  <a:pt x="6095" y="1"/>
                  <a:pt x="6022" y="76"/>
                  <a:pt x="6022" y="167"/>
                </a:cubicBezTo>
                <a:lnTo>
                  <a:pt x="6022" y="5020"/>
                </a:lnTo>
                <a:cubicBezTo>
                  <a:pt x="6022" y="5111"/>
                  <a:pt x="6095" y="5186"/>
                  <a:pt x="6188" y="5186"/>
                </a:cubicBezTo>
                <a:lnTo>
                  <a:pt x="7349" y="5186"/>
                </a:lnTo>
                <a:cubicBezTo>
                  <a:pt x="7440" y="5186"/>
                  <a:pt x="7514" y="5111"/>
                  <a:pt x="7514" y="5020"/>
                </a:cubicBezTo>
                <a:lnTo>
                  <a:pt x="7514" y="2969"/>
                </a:lnTo>
                <a:cubicBezTo>
                  <a:pt x="7511" y="2879"/>
                  <a:pt x="7437" y="2809"/>
                  <a:pt x="7347" y="2809"/>
                </a:cubicBezTo>
                <a:cubicBezTo>
                  <a:pt x="7259" y="2809"/>
                  <a:pt x="7186" y="2879"/>
                  <a:pt x="7182" y="2969"/>
                </a:cubicBezTo>
                <a:lnTo>
                  <a:pt x="7182" y="4855"/>
                </a:lnTo>
                <a:lnTo>
                  <a:pt x="6353" y="4855"/>
                </a:lnTo>
                <a:lnTo>
                  <a:pt x="6353" y="332"/>
                </a:lnTo>
                <a:lnTo>
                  <a:pt x="7182" y="332"/>
                </a:lnTo>
                <a:lnTo>
                  <a:pt x="7182" y="2218"/>
                </a:lnTo>
                <a:cubicBezTo>
                  <a:pt x="7186" y="2308"/>
                  <a:pt x="7259" y="2378"/>
                  <a:pt x="7349" y="2378"/>
                </a:cubicBezTo>
                <a:cubicBezTo>
                  <a:pt x="7437" y="2378"/>
                  <a:pt x="7511" y="2308"/>
                  <a:pt x="7514" y="2218"/>
                </a:cubicBezTo>
                <a:lnTo>
                  <a:pt x="7514" y="167"/>
                </a:lnTo>
                <a:cubicBezTo>
                  <a:pt x="7514" y="76"/>
                  <a:pt x="7440" y="1"/>
                  <a:pt x="7349" y="1"/>
                </a:cubicBezTo>
                <a:close/>
                <a:moveTo>
                  <a:pt x="8087" y="880"/>
                </a:moveTo>
                <a:cubicBezTo>
                  <a:pt x="7994" y="880"/>
                  <a:pt x="7920" y="955"/>
                  <a:pt x="7920" y="1046"/>
                </a:cubicBezTo>
                <a:lnTo>
                  <a:pt x="7920" y="5020"/>
                </a:lnTo>
                <a:cubicBezTo>
                  <a:pt x="7920" y="5111"/>
                  <a:pt x="7994" y="5186"/>
                  <a:pt x="8087" y="5186"/>
                </a:cubicBezTo>
                <a:lnTo>
                  <a:pt x="9248" y="5186"/>
                </a:lnTo>
                <a:cubicBezTo>
                  <a:pt x="9339" y="5186"/>
                  <a:pt x="9412" y="5111"/>
                  <a:pt x="9412" y="5020"/>
                </a:cubicBezTo>
                <a:lnTo>
                  <a:pt x="9412" y="1046"/>
                </a:lnTo>
                <a:cubicBezTo>
                  <a:pt x="9412" y="955"/>
                  <a:pt x="9339" y="881"/>
                  <a:pt x="9248" y="881"/>
                </a:cubicBezTo>
                <a:lnTo>
                  <a:pt x="8087" y="881"/>
                </a:lnTo>
                <a:lnTo>
                  <a:pt x="8087" y="880"/>
                </a:lnTo>
                <a:close/>
                <a:moveTo>
                  <a:pt x="9987" y="2103"/>
                </a:moveTo>
                <a:cubicBezTo>
                  <a:pt x="9894" y="2103"/>
                  <a:pt x="9821" y="2178"/>
                  <a:pt x="9821" y="2269"/>
                </a:cubicBezTo>
                <a:lnTo>
                  <a:pt x="9821" y="5021"/>
                </a:lnTo>
                <a:cubicBezTo>
                  <a:pt x="9821" y="5112"/>
                  <a:pt x="9894" y="5186"/>
                  <a:pt x="9987" y="5186"/>
                </a:cubicBezTo>
                <a:lnTo>
                  <a:pt x="11148" y="5186"/>
                </a:lnTo>
                <a:cubicBezTo>
                  <a:pt x="11239" y="5186"/>
                  <a:pt x="11313" y="5112"/>
                  <a:pt x="11313" y="5021"/>
                </a:cubicBezTo>
                <a:lnTo>
                  <a:pt x="11313" y="4021"/>
                </a:lnTo>
                <a:cubicBezTo>
                  <a:pt x="11313" y="3928"/>
                  <a:pt x="11239" y="3854"/>
                  <a:pt x="11146" y="3854"/>
                </a:cubicBezTo>
                <a:cubicBezTo>
                  <a:pt x="11055" y="3854"/>
                  <a:pt x="10981" y="3928"/>
                  <a:pt x="10981" y="4021"/>
                </a:cubicBezTo>
                <a:lnTo>
                  <a:pt x="10981" y="4855"/>
                </a:lnTo>
                <a:lnTo>
                  <a:pt x="10152" y="4855"/>
                </a:lnTo>
                <a:lnTo>
                  <a:pt x="10152" y="2434"/>
                </a:lnTo>
                <a:lnTo>
                  <a:pt x="10981" y="2434"/>
                </a:lnTo>
                <a:lnTo>
                  <a:pt x="10981" y="3270"/>
                </a:lnTo>
                <a:cubicBezTo>
                  <a:pt x="10981" y="3361"/>
                  <a:pt x="11055" y="3435"/>
                  <a:pt x="11146" y="3435"/>
                </a:cubicBezTo>
                <a:cubicBezTo>
                  <a:pt x="11239" y="3435"/>
                  <a:pt x="11313" y="3361"/>
                  <a:pt x="11313" y="3270"/>
                </a:cubicBezTo>
                <a:lnTo>
                  <a:pt x="11313" y="2269"/>
                </a:lnTo>
                <a:cubicBezTo>
                  <a:pt x="11313" y="2178"/>
                  <a:pt x="11239" y="2103"/>
                  <a:pt x="11148" y="2103"/>
                </a:cubicBezTo>
                <a:close/>
                <a:moveTo>
                  <a:pt x="8345" y="5599"/>
                </a:moveTo>
                <a:cubicBezTo>
                  <a:pt x="8252" y="5599"/>
                  <a:pt x="8177" y="5676"/>
                  <a:pt x="8180" y="5770"/>
                </a:cubicBezTo>
                <a:lnTo>
                  <a:pt x="8180" y="6678"/>
                </a:lnTo>
                <a:cubicBezTo>
                  <a:pt x="8183" y="6768"/>
                  <a:pt x="8257" y="6838"/>
                  <a:pt x="8345" y="6838"/>
                </a:cubicBezTo>
                <a:cubicBezTo>
                  <a:pt x="8434" y="6838"/>
                  <a:pt x="8508" y="6768"/>
                  <a:pt x="8511" y="6678"/>
                </a:cubicBezTo>
                <a:lnTo>
                  <a:pt x="8511" y="5770"/>
                </a:lnTo>
                <a:cubicBezTo>
                  <a:pt x="8514" y="5676"/>
                  <a:pt x="8439" y="5599"/>
                  <a:pt x="8345" y="5599"/>
                </a:cubicBezTo>
                <a:close/>
                <a:moveTo>
                  <a:pt x="8988" y="5606"/>
                </a:moveTo>
                <a:cubicBezTo>
                  <a:pt x="8897" y="5606"/>
                  <a:pt x="8823" y="5679"/>
                  <a:pt x="8823" y="5770"/>
                </a:cubicBezTo>
                <a:lnTo>
                  <a:pt x="8823" y="7214"/>
                </a:lnTo>
                <a:cubicBezTo>
                  <a:pt x="8823" y="7306"/>
                  <a:pt x="8897" y="7379"/>
                  <a:pt x="8988" y="7379"/>
                </a:cubicBezTo>
                <a:cubicBezTo>
                  <a:pt x="9079" y="7379"/>
                  <a:pt x="9155" y="7306"/>
                  <a:pt x="9155" y="7214"/>
                </a:cubicBezTo>
                <a:lnTo>
                  <a:pt x="9155" y="5770"/>
                </a:lnTo>
                <a:cubicBezTo>
                  <a:pt x="9155" y="5679"/>
                  <a:pt x="9079" y="5606"/>
                  <a:pt x="8988" y="5606"/>
                </a:cubicBezTo>
                <a:close/>
                <a:moveTo>
                  <a:pt x="6446" y="5606"/>
                </a:moveTo>
                <a:cubicBezTo>
                  <a:pt x="6355" y="5606"/>
                  <a:pt x="6279" y="5679"/>
                  <a:pt x="6279" y="5770"/>
                </a:cubicBezTo>
                <a:lnTo>
                  <a:pt x="6279" y="7429"/>
                </a:lnTo>
                <a:cubicBezTo>
                  <a:pt x="6279" y="7520"/>
                  <a:pt x="6355" y="7594"/>
                  <a:pt x="6446" y="7594"/>
                </a:cubicBezTo>
                <a:cubicBezTo>
                  <a:pt x="6537" y="7594"/>
                  <a:pt x="6611" y="7520"/>
                  <a:pt x="6611" y="7429"/>
                </a:cubicBezTo>
                <a:lnTo>
                  <a:pt x="6611" y="5770"/>
                </a:lnTo>
                <a:cubicBezTo>
                  <a:pt x="6611" y="5679"/>
                  <a:pt x="6537" y="5606"/>
                  <a:pt x="6446" y="5606"/>
                </a:cubicBezTo>
                <a:close/>
                <a:moveTo>
                  <a:pt x="7090" y="5606"/>
                </a:moveTo>
                <a:cubicBezTo>
                  <a:pt x="6997" y="5606"/>
                  <a:pt x="6923" y="5679"/>
                  <a:pt x="6923" y="5770"/>
                </a:cubicBezTo>
                <a:lnTo>
                  <a:pt x="6923" y="7964"/>
                </a:lnTo>
                <a:cubicBezTo>
                  <a:pt x="6923" y="8057"/>
                  <a:pt x="6997" y="8130"/>
                  <a:pt x="7090" y="8130"/>
                </a:cubicBezTo>
                <a:cubicBezTo>
                  <a:pt x="7181" y="8130"/>
                  <a:pt x="7254" y="8057"/>
                  <a:pt x="7254" y="7964"/>
                </a:cubicBezTo>
                <a:lnTo>
                  <a:pt x="7254" y="5770"/>
                </a:lnTo>
                <a:cubicBezTo>
                  <a:pt x="7254" y="5679"/>
                  <a:pt x="7181" y="5606"/>
                  <a:pt x="7090" y="5606"/>
                </a:cubicBezTo>
                <a:close/>
                <a:moveTo>
                  <a:pt x="10245" y="5599"/>
                </a:moveTo>
                <a:cubicBezTo>
                  <a:pt x="10150" y="5599"/>
                  <a:pt x="10077" y="5676"/>
                  <a:pt x="10080" y="5770"/>
                </a:cubicBezTo>
                <a:lnTo>
                  <a:pt x="10080" y="8180"/>
                </a:lnTo>
                <a:cubicBezTo>
                  <a:pt x="10083" y="8268"/>
                  <a:pt x="10155" y="8340"/>
                  <a:pt x="10245" y="8340"/>
                </a:cubicBezTo>
                <a:cubicBezTo>
                  <a:pt x="10335" y="8340"/>
                  <a:pt x="10408" y="8268"/>
                  <a:pt x="10411" y="8180"/>
                </a:cubicBezTo>
                <a:lnTo>
                  <a:pt x="10411" y="5770"/>
                </a:lnTo>
                <a:cubicBezTo>
                  <a:pt x="10415" y="5676"/>
                  <a:pt x="10339" y="5599"/>
                  <a:pt x="10245" y="5599"/>
                </a:cubicBezTo>
                <a:close/>
                <a:moveTo>
                  <a:pt x="4546" y="5599"/>
                </a:moveTo>
                <a:cubicBezTo>
                  <a:pt x="4453" y="5599"/>
                  <a:pt x="4378" y="5676"/>
                  <a:pt x="4381" y="5770"/>
                </a:cubicBezTo>
                <a:lnTo>
                  <a:pt x="4381" y="8609"/>
                </a:lnTo>
                <a:cubicBezTo>
                  <a:pt x="4384" y="8697"/>
                  <a:pt x="4458" y="8769"/>
                  <a:pt x="4546" y="8769"/>
                </a:cubicBezTo>
                <a:cubicBezTo>
                  <a:pt x="4635" y="8769"/>
                  <a:pt x="4709" y="8697"/>
                  <a:pt x="4712" y="8609"/>
                </a:cubicBezTo>
                <a:lnTo>
                  <a:pt x="4712" y="5770"/>
                </a:lnTo>
                <a:cubicBezTo>
                  <a:pt x="4715" y="5676"/>
                  <a:pt x="4640" y="5599"/>
                  <a:pt x="4546" y="5599"/>
                </a:cubicBezTo>
                <a:close/>
                <a:moveTo>
                  <a:pt x="10888" y="5599"/>
                </a:moveTo>
                <a:cubicBezTo>
                  <a:pt x="10794" y="5599"/>
                  <a:pt x="10719" y="5676"/>
                  <a:pt x="10722" y="5770"/>
                </a:cubicBezTo>
                <a:lnTo>
                  <a:pt x="10722" y="8716"/>
                </a:lnTo>
                <a:cubicBezTo>
                  <a:pt x="10725" y="8804"/>
                  <a:pt x="10799" y="8875"/>
                  <a:pt x="10888" y="8875"/>
                </a:cubicBezTo>
                <a:cubicBezTo>
                  <a:pt x="10978" y="8875"/>
                  <a:pt x="11050" y="8804"/>
                  <a:pt x="11053" y="8716"/>
                </a:cubicBezTo>
                <a:lnTo>
                  <a:pt x="11053" y="5770"/>
                </a:lnTo>
                <a:cubicBezTo>
                  <a:pt x="11057" y="5676"/>
                  <a:pt x="10981" y="5599"/>
                  <a:pt x="10888" y="5599"/>
                </a:cubicBezTo>
                <a:close/>
                <a:moveTo>
                  <a:pt x="5189" y="5610"/>
                </a:moveTo>
                <a:cubicBezTo>
                  <a:pt x="5100" y="5610"/>
                  <a:pt x="5028" y="5682"/>
                  <a:pt x="5024" y="5770"/>
                </a:cubicBezTo>
                <a:lnTo>
                  <a:pt x="5024" y="9145"/>
                </a:lnTo>
                <a:cubicBezTo>
                  <a:pt x="5028" y="9235"/>
                  <a:pt x="5100" y="9305"/>
                  <a:pt x="5189" y="9305"/>
                </a:cubicBezTo>
                <a:cubicBezTo>
                  <a:pt x="5279" y="9305"/>
                  <a:pt x="5353" y="9235"/>
                  <a:pt x="5356" y="9145"/>
                </a:cubicBezTo>
                <a:lnTo>
                  <a:pt x="5356" y="5770"/>
                </a:lnTo>
                <a:cubicBezTo>
                  <a:pt x="5353" y="5682"/>
                  <a:pt x="5279" y="5610"/>
                  <a:pt x="5189" y="5610"/>
                </a:cubicBezTo>
                <a:close/>
                <a:moveTo>
                  <a:pt x="1858" y="534"/>
                </a:moveTo>
                <a:cubicBezTo>
                  <a:pt x="840" y="534"/>
                  <a:pt x="10" y="1354"/>
                  <a:pt x="1" y="2372"/>
                </a:cubicBezTo>
                <a:lnTo>
                  <a:pt x="1" y="5969"/>
                </a:lnTo>
                <a:cubicBezTo>
                  <a:pt x="4" y="6057"/>
                  <a:pt x="76" y="6129"/>
                  <a:pt x="166" y="6129"/>
                </a:cubicBezTo>
                <a:cubicBezTo>
                  <a:pt x="255" y="6129"/>
                  <a:pt x="329" y="6057"/>
                  <a:pt x="332" y="5969"/>
                </a:cubicBezTo>
                <a:lnTo>
                  <a:pt x="332" y="5185"/>
                </a:lnTo>
                <a:lnTo>
                  <a:pt x="3383" y="5185"/>
                </a:lnTo>
                <a:lnTo>
                  <a:pt x="3383" y="7666"/>
                </a:lnTo>
                <a:cubicBezTo>
                  <a:pt x="3383" y="8508"/>
                  <a:pt x="2700" y="9192"/>
                  <a:pt x="1858" y="9192"/>
                </a:cubicBezTo>
                <a:cubicBezTo>
                  <a:pt x="1014" y="9192"/>
                  <a:pt x="332" y="8508"/>
                  <a:pt x="332" y="7666"/>
                </a:cubicBezTo>
                <a:lnTo>
                  <a:pt x="332" y="6718"/>
                </a:lnTo>
                <a:cubicBezTo>
                  <a:pt x="329" y="6629"/>
                  <a:pt x="255" y="6558"/>
                  <a:pt x="166" y="6558"/>
                </a:cubicBezTo>
                <a:cubicBezTo>
                  <a:pt x="76" y="6558"/>
                  <a:pt x="4" y="6629"/>
                  <a:pt x="1" y="6718"/>
                </a:cubicBezTo>
                <a:lnTo>
                  <a:pt x="1" y="7666"/>
                </a:lnTo>
                <a:cubicBezTo>
                  <a:pt x="10" y="8684"/>
                  <a:pt x="840" y="9504"/>
                  <a:pt x="1858" y="9504"/>
                </a:cubicBezTo>
                <a:cubicBezTo>
                  <a:pt x="2876" y="9504"/>
                  <a:pt x="3704" y="8684"/>
                  <a:pt x="3715" y="7666"/>
                </a:cubicBezTo>
                <a:lnTo>
                  <a:pt x="3715" y="4070"/>
                </a:lnTo>
                <a:cubicBezTo>
                  <a:pt x="3715" y="3979"/>
                  <a:pt x="3641" y="3905"/>
                  <a:pt x="3550" y="3905"/>
                </a:cubicBezTo>
                <a:cubicBezTo>
                  <a:pt x="3457" y="3905"/>
                  <a:pt x="3383" y="3979"/>
                  <a:pt x="3383" y="4070"/>
                </a:cubicBezTo>
                <a:lnTo>
                  <a:pt x="3383" y="4853"/>
                </a:lnTo>
                <a:lnTo>
                  <a:pt x="330" y="4853"/>
                </a:lnTo>
                <a:lnTo>
                  <a:pt x="330" y="2372"/>
                </a:lnTo>
                <a:cubicBezTo>
                  <a:pt x="330" y="1530"/>
                  <a:pt x="1014" y="846"/>
                  <a:pt x="1858" y="846"/>
                </a:cubicBezTo>
                <a:cubicBezTo>
                  <a:pt x="2700" y="846"/>
                  <a:pt x="3383" y="1530"/>
                  <a:pt x="3383" y="2372"/>
                </a:cubicBezTo>
                <a:lnTo>
                  <a:pt x="3383" y="3319"/>
                </a:lnTo>
                <a:cubicBezTo>
                  <a:pt x="3383" y="3411"/>
                  <a:pt x="3457" y="3486"/>
                  <a:pt x="3550" y="3486"/>
                </a:cubicBezTo>
                <a:cubicBezTo>
                  <a:pt x="3641" y="3486"/>
                  <a:pt x="3715" y="3411"/>
                  <a:pt x="3715" y="3319"/>
                </a:cubicBezTo>
                <a:lnTo>
                  <a:pt x="3715" y="2372"/>
                </a:lnTo>
                <a:cubicBezTo>
                  <a:pt x="3704" y="1354"/>
                  <a:pt x="2876" y="534"/>
                  <a:pt x="1858" y="53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433" name="Google Shape;1433;p53"/>
          <p:cNvSpPr/>
          <p:nvPr/>
        </p:nvSpPr>
        <p:spPr>
          <a:xfrm>
            <a:off x="1757153" y="3148996"/>
            <a:ext cx="252290" cy="376836"/>
          </a:xfrm>
          <a:custGeom>
            <a:avLst/>
            <a:gdLst/>
            <a:ahLst/>
            <a:cxnLst/>
            <a:rect l="l" t="t" r="r" b="b"/>
            <a:pathLst>
              <a:path w="7574" h="11313" extrusionOk="0">
                <a:moveTo>
                  <a:pt x="3780" y="3156"/>
                </a:moveTo>
                <a:cubicBezTo>
                  <a:pt x="3958" y="3156"/>
                  <a:pt x="4132" y="3225"/>
                  <a:pt x="4262" y="3348"/>
                </a:cubicBezTo>
                <a:cubicBezTo>
                  <a:pt x="4527" y="3590"/>
                  <a:pt x="4527" y="4006"/>
                  <a:pt x="4262" y="4246"/>
                </a:cubicBezTo>
                <a:cubicBezTo>
                  <a:pt x="4130" y="4371"/>
                  <a:pt x="3954" y="4440"/>
                  <a:pt x="3773" y="4440"/>
                </a:cubicBezTo>
                <a:cubicBezTo>
                  <a:pt x="3658" y="4440"/>
                  <a:pt x="3322" y="4442"/>
                  <a:pt x="3117" y="4443"/>
                </a:cubicBezTo>
                <a:cubicBezTo>
                  <a:pt x="3115" y="4264"/>
                  <a:pt x="3115" y="3982"/>
                  <a:pt x="3115" y="3798"/>
                </a:cubicBezTo>
                <a:cubicBezTo>
                  <a:pt x="3115" y="3779"/>
                  <a:pt x="3112" y="3387"/>
                  <a:pt x="3112" y="3156"/>
                </a:cubicBezTo>
                <a:lnTo>
                  <a:pt x="3773" y="3156"/>
                </a:lnTo>
                <a:cubicBezTo>
                  <a:pt x="3775" y="3156"/>
                  <a:pt x="3777" y="3156"/>
                  <a:pt x="3780" y="3156"/>
                </a:cubicBezTo>
                <a:close/>
                <a:moveTo>
                  <a:pt x="2944" y="2825"/>
                </a:moveTo>
                <a:cubicBezTo>
                  <a:pt x="2853" y="2825"/>
                  <a:pt x="2781" y="2899"/>
                  <a:pt x="2781" y="2990"/>
                </a:cubicBezTo>
                <a:lnTo>
                  <a:pt x="2781" y="6095"/>
                </a:lnTo>
                <a:cubicBezTo>
                  <a:pt x="2781" y="6187"/>
                  <a:pt x="2854" y="6262"/>
                  <a:pt x="2946" y="6262"/>
                </a:cubicBezTo>
                <a:cubicBezTo>
                  <a:pt x="3037" y="6262"/>
                  <a:pt x="3112" y="6187"/>
                  <a:pt x="3112" y="6095"/>
                </a:cubicBezTo>
                <a:lnTo>
                  <a:pt x="3112" y="4771"/>
                </a:lnTo>
                <a:lnTo>
                  <a:pt x="3240" y="4771"/>
                </a:lnTo>
                <a:lnTo>
                  <a:pt x="4122" y="5775"/>
                </a:lnTo>
                <a:lnTo>
                  <a:pt x="3935" y="5988"/>
                </a:lnTo>
                <a:cubicBezTo>
                  <a:pt x="3874" y="6055"/>
                  <a:pt x="3881" y="6161"/>
                  <a:pt x="3949" y="6220"/>
                </a:cubicBezTo>
                <a:cubicBezTo>
                  <a:pt x="3981" y="6248"/>
                  <a:pt x="4020" y="6262"/>
                  <a:pt x="4059" y="6262"/>
                </a:cubicBezTo>
                <a:cubicBezTo>
                  <a:pt x="4105" y="6262"/>
                  <a:pt x="4150" y="6243"/>
                  <a:pt x="4183" y="6206"/>
                </a:cubicBezTo>
                <a:lnTo>
                  <a:pt x="4342" y="6026"/>
                </a:lnTo>
                <a:lnTo>
                  <a:pt x="4502" y="6206"/>
                </a:lnTo>
                <a:cubicBezTo>
                  <a:pt x="4535" y="6244"/>
                  <a:pt x="4582" y="6264"/>
                  <a:pt x="4629" y="6264"/>
                </a:cubicBezTo>
                <a:cubicBezTo>
                  <a:pt x="4667" y="6264"/>
                  <a:pt x="4706" y="6251"/>
                  <a:pt x="4737" y="6223"/>
                </a:cubicBezTo>
                <a:cubicBezTo>
                  <a:pt x="4808" y="6161"/>
                  <a:pt x="4812" y="6055"/>
                  <a:pt x="4752" y="5988"/>
                </a:cubicBezTo>
                <a:lnTo>
                  <a:pt x="4563" y="5775"/>
                </a:lnTo>
                <a:lnTo>
                  <a:pt x="4752" y="5564"/>
                </a:lnTo>
                <a:cubicBezTo>
                  <a:pt x="4812" y="5495"/>
                  <a:pt x="4806" y="5389"/>
                  <a:pt x="4737" y="5328"/>
                </a:cubicBezTo>
                <a:cubicBezTo>
                  <a:pt x="4705" y="5300"/>
                  <a:pt x="4666" y="5287"/>
                  <a:pt x="4627" y="5287"/>
                </a:cubicBezTo>
                <a:cubicBezTo>
                  <a:pt x="4581" y="5287"/>
                  <a:pt x="4535" y="5306"/>
                  <a:pt x="4502" y="5343"/>
                </a:cubicBezTo>
                <a:lnTo>
                  <a:pt x="4342" y="5525"/>
                </a:lnTo>
                <a:lnTo>
                  <a:pt x="3679" y="4771"/>
                </a:lnTo>
                <a:lnTo>
                  <a:pt x="3773" y="4771"/>
                </a:lnTo>
                <a:cubicBezTo>
                  <a:pt x="4039" y="4770"/>
                  <a:pt x="4295" y="4669"/>
                  <a:pt x="4489" y="4486"/>
                </a:cubicBezTo>
                <a:cubicBezTo>
                  <a:pt x="4894" y="4117"/>
                  <a:pt x="4894" y="3479"/>
                  <a:pt x="4489" y="3110"/>
                </a:cubicBezTo>
                <a:cubicBezTo>
                  <a:pt x="4295" y="2925"/>
                  <a:pt x="4039" y="2825"/>
                  <a:pt x="3773" y="2825"/>
                </a:cubicBezTo>
                <a:lnTo>
                  <a:pt x="2947" y="2825"/>
                </a:lnTo>
                <a:cubicBezTo>
                  <a:pt x="2946" y="2825"/>
                  <a:pt x="2945" y="2825"/>
                  <a:pt x="2944" y="2825"/>
                </a:cubicBezTo>
                <a:close/>
                <a:moveTo>
                  <a:pt x="4340" y="332"/>
                </a:moveTo>
                <a:cubicBezTo>
                  <a:pt x="4543" y="332"/>
                  <a:pt x="4708" y="497"/>
                  <a:pt x="4708" y="702"/>
                </a:cubicBezTo>
                <a:cubicBezTo>
                  <a:pt x="4708" y="793"/>
                  <a:pt x="4784" y="867"/>
                  <a:pt x="4875" y="867"/>
                </a:cubicBezTo>
                <a:lnTo>
                  <a:pt x="5584" y="867"/>
                </a:lnTo>
                <a:cubicBezTo>
                  <a:pt x="5787" y="867"/>
                  <a:pt x="5954" y="1032"/>
                  <a:pt x="5954" y="1237"/>
                </a:cubicBezTo>
                <a:cubicBezTo>
                  <a:pt x="5954" y="1440"/>
                  <a:pt x="5787" y="1605"/>
                  <a:pt x="5584" y="1605"/>
                </a:cubicBezTo>
                <a:lnTo>
                  <a:pt x="4164" y="1605"/>
                </a:lnTo>
                <a:cubicBezTo>
                  <a:pt x="4074" y="1608"/>
                  <a:pt x="4004" y="1682"/>
                  <a:pt x="4004" y="1771"/>
                </a:cubicBezTo>
                <a:cubicBezTo>
                  <a:pt x="4004" y="1859"/>
                  <a:pt x="4074" y="1933"/>
                  <a:pt x="4164" y="1936"/>
                </a:cubicBezTo>
                <a:lnTo>
                  <a:pt x="5584" y="1936"/>
                </a:lnTo>
                <a:cubicBezTo>
                  <a:pt x="5770" y="1936"/>
                  <a:pt x="5947" y="1862"/>
                  <a:pt x="6079" y="1731"/>
                </a:cubicBezTo>
                <a:cubicBezTo>
                  <a:pt x="6170" y="1640"/>
                  <a:pt x="6234" y="1526"/>
                  <a:pt x="6264" y="1401"/>
                </a:cubicBezTo>
                <a:lnTo>
                  <a:pt x="6455" y="1401"/>
                </a:lnTo>
                <a:lnTo>
                  <a:pt x="6455" y="10206"/>
                </a:lnTo>
                <a:lnTo>
                  <a:pt x="1119" y="10206"/>
                </a:lnTo>
                <a:lnTo>
                  <a:pt x="1119" y="1401"/>
                </a:lnTo>
                <a:lnTo>
                  <a:pt x="1310" y="1401"/>
                </a:lnTo>
                <a:cubicBezTo>
                  <a:pt x="1386" y="1715"/>
                  <a:pt x="1668" y="1936"/>
                  <a:pt x="1990" y="1936"/>
                </a:cubicBezTo>
                <a:lnTo>
                  <a:pt x="3412" y="1936"/>
                </a:lnTo>
                <a:cubicBezTo>
                  <a:pt x="3501" y="1933"/>
                  <a:pt x="3572" y="1859"/>
                  <a:pt x="3572" y="1771"/>
                </a:cubicBezTo>
                <a:cubicBezTo>
                  <a:pt x="3572" y="1682"/>
                  <a:pt x="3501" y="1608"/>
                  <a:pt x="3412" y="1605"/>
                </a:cubicBezTo>
                <a:lnTo>
                  <a:pt x="1990" y="1605"/>
                </a:lnTo>
                <a:cubicBezTo>
                  <a:pt x="1785" y="1605"/>
                  <a:pt x="1620" y="1440"/>
                  <a:pt x="1620" y="1235"/>
                </a:cubicBezTo>
                <a:cubicBezTo>
                  <a:pt x="1620" y="1032"/>
                  <a:pt x="1785" y="867"/>
                  <a:pt x="1990" y="867"/>
                </a:cubicBezTo>
                <a:lnTo>
                  <a:pt x="2698" y="867"/>
                </a:lnTo>
                <a:cubicBezTo>
                  <a:pt x="2789" y="867"/>
                  <a:pt x="2864" y="791"/>
                  <a:pt x="2864" y="700"/>
                </a:cubicBezTo>
                <a:cubicBezTo>
                  <a:pt x="2864" y="497"/>
                  <a:pt x="3029" y="332"/>
                  <a:pt x="3234" y="332"/>
                </a:cubicBezTo>
                <a:close/>
                <a:moveTo>
                  <a:pt x="3234" y="1"/>
                </a:moveTo>
                <a:cubicBezTo>
                  <a:pt x="2910" y="1"/>
                  <a:pt x="2630" y="222"/>
                  <a:pt x="2553" y="535"/>
                </a:cubicBezTo>
                <a:lnTo>
                  <a:pt x="1990" y="535"/>
                </a:lnTo>
                <a:cubicBezTo>
                  <a:pt x="1668" y="535"/>
                  <a:pt x="1386" y="756"/>
                  <a:pt x="1310" y="1070"/>
                </a:cubicBezTo>
                <a:lnTo>
                  <a:pt x="594" y="1070"/>
                </a:lnTo>
                <a:cubicBezTo>
                  <a:pt x="266" y="1072"/>
                  <a:pt x="0" y="1337"/>
                  <a:pt x="0" y="1664"/>
                </a:cubicBezTo>
                <a:lnTo>
                  <a:pt x="0" y="9432"/>
                </a:lnTo>
                <a:cubicBezTo>
                  <a:pt x="2" y="9521"/>
                  <a:pt x="75" y="9592"/>
                  <a:pt x="165" y="9592"/>
                </a:cubicBezTo>
                <a:cubicBezTo>
                  <a:pt x="255" y="9592"/>
                  <a:pt x="327" y="9521"/>
                  <a:pt x="330" y="9432"/>
                </a:cubicBezTo>
                <a:lnTo>
                  <a:pt x="330" y="1664"/>
                </a:lnTo>
                <a:cubicBezTo>
                  <a:pt x="331" y="1520"/>
                  <a:pt x="448" y="1403"/>
                  <a:pt x="594" y="1401"/>
                </a:cubicBezTo>
                <a:lnTo>
                  <a:pt x="788" y="1401"/>
                </a:lnTo>
                <a:lnTo>
                  <a:pt x="788" y="10371"/>
                </a:lnTo>
                <a:cubicBezTo>
                  <a:pt x="788" y="10463"/>
                  <a:pt x="863" y="10536"/>
                  <a:pt x="954" y="10536"/>
                </a:cubicBezTo>
                <a:lnTo>
                  <a:pt x="6620" y="10536"/>
                </a:lnTo>
                <a:cubicBezTo>
                  <a:pt x="6711" y="10536"/>
                  <a:pt x="6785" y="10463"/>
                  <a:pt x="6785" y="10371"/>
                </a:cubicBezTo>
                <a:lnTo>
                  <a:pt x="6785" y="1401"/>
                </a:lnTo>
                <a:lnTo>
                  <a:pt x="6980" y="1401"/>
                </a:lnTo>
                <a:cubicBezTo>
                  <a:pt x="7124" y="1403"/>
                  <a:pt x="7241" y="1520"/>
                  <a:pt x="7243" y="1664"/>
                </a:cubicBezTo>
                <a:lnTo>
                  <a:pt x="7243" y="2200"/>
                </a:lnTo>
                <a:cubicBezTo>
                  <a:pt x="7243" y="2292"/>
                  <a:pt x="7316" y="2367"/>
                  <a:pt x="7409" y="2367"/>
                </a:cubicBezTo>
                <a:cubicBezTo>
                  <a:pt x="7500" y="2367"/>
                  <a:pt x="7574" y="2292"/>
                  <a:pt x="7574" y="2200"/>
                </a:cubicBezTo>
                <a:lnTo>
                  <a:pt x="7574" y="1664"/>
                </a:lnTo>
                <a:cubicBezTo>
                  <a:pt x="7572" y="1337"/>
                  <a:pt x="7307" y="1072"/>
                  <a:pt x="6980" y="1070"/>
                </a:cubicBezTo>
                <a:lnTo>
                  <a:pt x="6264" y="1070"/>
                </a:lnTo>
                <a:cubicBezTo>
                  <a:pt x="6188" y="756"/>
                  <a:pt x="5907" y="537"/>
                  <a:pt x="5584" y="535"/>
                </a:cubicBezTo>
                <a:lnTo>
                  <a:pt x="5020" y="535"/>
                </a:lnTo>
                <a:cubicBezTo>
                  <a:pt x="4944" y="222"/>
                  <a:pt x="4663" y="1"/>
                  <a:pt x="4340" y="1"/>
                </a:cubicBezTo>
                <a:close/>
                <a:moveTo>
                  <a:pt x="7409" y="2786"/>
                </a:moveTo>
                <a:cubicBezTo>
                  <a:pt x="7318" y="2786"/>
                  <a:pt x="7243" y="2860"/>
                  <a:pt x="7243" y="2951"/>
                </a:cubicBezTo>
                <a:lnTo>
                  <a:pt x="7243" y="10719"/>
                </a:lnTo>
                <a:cubicBezTo>
                  <a:pt x="7241" y="10863"/>
                  <a:pt x="7124" y="10981"/>
                  <a:pt x="6980" y="10981"/>
                </a:cubicBezTo>
                <a:lnTo>
                  <a:pt x="594" y="10981"/>
                </a:lnTo>
                <a:cubicBezTo>
                  <a:pt x="448" y="10981"/>
                  <a:pt x="331" y="10863"/>
                  <a:pt x="330" y="10719"/>
                </a:cubicBezTo>
                <a:lnTo>
                  <a:pt x="330" y="10182"/>
                </a:lnTo>
                <a:cubicBezTo>
                  <a:pt x="327" y="10093"/>
                  <a:pt x="255" y="10022"/>
                  <a:pt x="165" y="10022"/>
                </a:cubicBezTo>
                <a:cubicBezTo>
                  <a:pt x="75" y="10022"/>
                  <a:pt x="2" y="10093"/>
                  <a:pt x="0" y="10182"/>
                </a:cubicBezTo>
                <a:lnTo>
                  <a:pt x="0" y="10719"/>
                </a:lnTo>
                <a:cubicBezTo>
                  <a:pt x="0" y="11045"/>
                  <a:pt x="266" y="11311"/>
                  <a:pt x="594" y="11313"/>
                </a:cubicBezTo>
                <a:lnTo>
                  <a:pt x="6980" y="11313"/>
                </a:lnTo>
                <a:cubicBezTo>
                  <a:pt x="7308" y="11311"/>
                  <a:pt x="7574" y="11045"/>
                  <a:pt x="7574" y="10719"/>
                </a:cubicBezTo>
                <a:lnTo>
                  <a:pt x="7574" y="2951"/>
                </a:lnTo>
                <a:cubicBezTo>
                  <a:pt x="7574" y="2860"/>
                  <a:pt x="7500" y="2786"/>
                  <a:pt x="7409" y="27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3" name="Google Shape;1763;p5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پروژه های آینده</a:t>
            </a:r>
            <a:endParaRPr dirty="0">
              <a:cs typeface="B Nazanin" panose="00000400000000000000" pitchFamily="2" charset="-78"/>
            </a:endParaRPr>
          </a:p>
        </p:txBody>
      </p:sp>
      <p:graphicFrame>
        <p:nvGraphicFramePr>
          <p:cNvPr id="1764" name="Google Shape;1764;p59"/>
          <p:cNvGraphicFramePr/>
          <p:nvPr>
            <p:extLst>
              <p:ext uri="{D42A27DB-BD31-4B8C-83A1-F6EECF244321}">
                <p14:modId xmlns:p14="http://schemas.microsoft.com/office/powerpoint/2010/main" val="3185496103"/>
              </p:ext>
            </p:extLst>
          </p:nvPr>
        </p:nvGraphicFramePr>
        <p:xfrm>
          <a:off x="724875" y="1218875"/>
          <a:ext cx="7704000" cy="3227575"/>
        </p:xfrm>
        <a:graphic>
          <a:graphicData uri="http://schemas.openxmlformats.org/drawingml/2006/table">
            <a:tbl>
              <a:tblPr>
                <a:noFill/>
                <a:tableStyleId>{4D2E0441-C00C-4E1E-8103-803B45923199}</a:tableStyleId>
              </a:tblPr>
              <a:tblGrid>
                <a:gridCol w="197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37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>
                        <a:solidFill>
                          <a:schemeClr val="dk1"/>
                        </a:solidFill>
                        <a:latin typeface="Archivo"/>
                        <a:ea typeface="Archivo"/>
                        <a:cs typeface="B Nazanin" panose="00000400000000000000" pitchFamily="2" charset="-78"/>
                        <a:sym typeface="Archiv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شرح</a:t>
                      </a:r>
                      <a:endParaRPr sz="2200" b="1" dirty="0">
                        <a:solidFill>
                          <a:schemeClr val="dk1"/>
                        </a:solidFill>
                        <a:latin typeface="Archivo"/>
                        <a:ea typeface="Archivo"/>
                        <a:cs typeface="B Nazanin" panose="00000400000000000000" pitchFamily="2" charset="-78"/>
                        <a:sym typeface="Archiv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تاریخ</a:t>
                      </a:r>
                      <a:endParaRPr sz="2200" b="1" dirty="0">
                        <a:solidFill>
                          <a:schemeClr val="dk1"/>
                        </a:solidFill>
                        <a:latin typeface="Archivo"/>
                        <a:ea typeface="Archivo"/>
                        <a:cs typeface="B Nazanin" panose="00000400000000000000" pitchFamily="2" charset="-78"/>
                        <a:sym typeface="Archiv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37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پروژه 1</a:t>
                      </a:r>
                      <a:endParaRPr sz="2200" b="1" dirty="0">
                        <a:solidFill>
                          <a:schemeClr val="dk1"/>
                        </a:solidFill>
                        <a:latin typeface="Archivo"/>
                        <a:ea typeface="Archivo"/>
                        <a:cs typeface="B Nazanin" panose="00000400000000000000" pitchFamily="2" charset="-78"/>
                        <a:sym typeface="Archiv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قالب پاورپوینت داروسازی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25/08</a:t>
                      </a:r>
                      <a:endParaRPr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7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پروژه</a:t>
                      </a:r>
                      <a:r>
                        <a:rPr lang="f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 2</a:t>
                      </a:r>
                      <a:endParaRPr sz="2200" b="1" dirty="0">
                        <a:solidFill>
                          <a:schemeClr val="dk1"/>
                        </a:solidFill>
                        <a:latin typeface="Archivo"/>
                        <a:ea typeface="Archivo"/>
                        <a:cs typeface="B Nazanin" panose="00000400000000000000" pitchFamily="2" charset="-78"/>
                        <a:sym typeface="Archiv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قالب پاورپوینت داروسازی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30/09</a:t>
                      </a:r>
                      <a:endParaRPr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37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پروژه</a:t>
                      </a:r>
                      <a:r>
                        <a:rPr lang="f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 3</a:t>
                      </a:r>
                      <a:endParaRPr sz="2200" b="1" dirty="0">
                        <a:solidFill>
                          <a:schemeClr val="dk1"/>
                        </a:solidFill>
                        <a:latin typeface="Archivo"/>
                        <a:ea typeface="Archivo"/>
                        <a:cs typeface="B Nazanin" panose="00000400000000000000" pitchFamily="2" charset="-78"/>
                        <a:sym typeface="Archiv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قالب پاورپوینت داروسازی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15/10</a:t>
                      </a:r>
                      <a:endParaRPr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37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پروژه</a:t>
                      </a:r>
                      <a:r>
                        <a:rPr lang="f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 4</a:t>
                      </a:r>
                      <a:endParaRPr sz="2200" b="1" dirty="0">
                        <a:solidFill>
                          <a:schemeClr val="dk1"/>
                        </a:solidFill>
                        <a:latin typeface="Archivo"/>
                        <a:ea typeface="Archivo"/>
                        <a:cs typeface="B Nazanin" panose="00000400000000000000" pitchFamily="2" charset="-78"/>
                        <a:sym typeface="Archiv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قالب پاورپوینت داروسازی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22/11</a:t>
                      </a:r>
                      <a:endParaRPr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37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پروژه</a:t>
                      </a:r>
                      <a:r>
                        <a:rPr lang="fr" sz="2200" b="1" dirty="0">
                          <a:solidFill>
                            <a:schemeClr val="dk1"/>
                          </a:solidFill>
                          <a:latin typeface="Archivo"/>
                          <a:ea typeface="Archivo"/>
                          <a:cs typeface="B Nazanin" panose="00000400000000000000" pitchFamily="2" charset="-78"/>
                          <a:sym typeface="Archivo"/>
                        </a:rPr>
                        <a:t> 5</a:t>
                      </a:r>
                      <a:endParaRPr sz="2200" b="1" dirty="0">
                        <a:solidFill>
                          <a:schemeClr val="dk1"/>
                        </a:solidFill>
                        <a:latin typeface="Archivo"/>
                        <a:ea typeface="Archivo"/>
                        <a:cs typeface="B Nazanin" panose="00000400000000000000" pitchFamily="2" charset="-78"/>
                        <a:sym typeface="Archiv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قالب پاورپوینت داروسازی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dirty="0">
                          <a:solidFill>
                            <a:schemeClr val="dk1"/>
                          </a:solidFill>
                          <a:latin typeface="Mukta"/>
                          <a:ea typeface="Mukta"/>
                          <a:cs typeface="B Nazanin" panose="00000400000000000000" pitchFamily="2" charset="-78"/>
                          <a:sym typeface="Mukta"/>
                        </a:rPr>
                        <a:t>16/12</a:t>
                      </a:r>
                      <a:endParaRPr dirty="0">
                        <a:solidFill>
                          <a:schemeClr val="dk1"/>
                        </a:solidFill>
                        <a:latin typeface="Mukta"/>
                        <a:ea typeface="Mukta"/>
                        <a:cs typeface="B Nazanin" panose="00000400000000000000" pitchFamily="2" charset="-78"/>
                        <a:sym typeface="Mukt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8" name="Google Shape;2018;p6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بسته داروخانه ای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19" name="Google Shape;2019;p66"/>
          <p:cNvSpPr/>
          <p:nvPr/>
        </p:nvSpPr>
        <p:spPr>
          <a:xfrm>
            <a:off x="4054450" y="2522702"/>
            <a:ext cx="211152" cy="376836"/>
          </a:xfrm>
          <a:custGeom>
            <a:avLst/>
            <a:gdLst/>
            <a:ahLst/>
            <a:cxnLst/>
            <a:rect l="l" t="t" r="r" b="b"/>
            <a:pathLst>
              <a:path w="6339" h="11313" extrusionOk="0">
                <a:moveTo>
                  <a:pt x="2556" y="644"/>
                </a:moveTo>
                <a:cubicBezTo>
                  <a:pt x="2466" y="644"/>
                  <a:pt x="2392" y="718"/>
                  <a:pt x="2392" y="809"/>
                </a:cubicBezTo>
                <a:cubicBezTo>
                  <a:pt x="2392" y="900"/>
                  <a:pt x="2467" y="975"/>
                  <a:pt x="2559" y="975"/>
                </a:cubicBezTo>
                <a:lnTo>
                  <a:pt x="3780" y="975"/>
                </a:lnTo>
                <a:cubicBezTo>
                  <a:pt x="3873" y="975"/>
                  <a:pt x="3947" y="900"/>
                  <a:pt x="3947" y="809"/>
                </a:cubicBezTo>
                <a:cubicBezTo>
                  <a:pt x="3947" y="717"/>
                  <a:pt x="3873" y="644"/>
                  <a:pt x="3780" y="644"/>
                </a:cubicBezTo>
                <a:lnTo>
                  <a:pt x="2559" y="644"/>
                </a:lnTo>
                <a:cubicBezTo>
                  <a:pt x="2558" y="644"/>
                  <a:pt x="2557" y="644"/>
                  <a:pt x="2556" y="644"/>
                </a:cubicBezTo>
                <a:close/>
                <a:moveTo>
                  <a:pt x="5528" y="332"/>
                </a:moveTo>
                <a:cubicBezTo>
                  <a:pt x="5792" y="332"/>
                  <a:pt x="6005" y="546"/>
                  <a:pt x="6007" y="809"/>
                </a:cubicBezTo>
                <a:lnTo>
                  <a:pt x="6007" y="1287"/>
                </a:lnTo>
                <a:lnTo>
                  <a:pt x="332" y="1287"/>
                </a:lnTo>
                <a:lnTo>
                  <a:pt x="332" y="809"/>
                </a:lnTo>
                <a:cubicBezTo>
                  <a:pt x="333" y="546"/>
                  <a:pt x="546" y="333"/>
                  <a:pt x="810" y="332"/>
                </a:cubicBezTo>
                <a:close/>
                <a:moveTo>
                  <a:pt x="4270" y="3052"/>
                </a:moveTo>
                <a:cubicBezTo>
                  <a:pt x="4179" y="3052"/>
                  <a:pt x="4105" y="3125"/>
                  <a:pt x="4105" y="3216"/>
                </a:cubicBezTo>
                <a:lnTo>
                  <a:pt x="4105" y="3498"/>
                </a:lnTo>
                <a:lnTo>
                  <a:pt x="3823" y="3498"/>
                </a:lnTo>
                <a:cubicBezTo>
                  <a:pt x="3821" y="3498"/>
                  <a:pt x="3819" y="3498"/>
                  <a:pt x="3817" y="3498"/>
                </a:cubicBezTo>
                <a:cubicBezTo>
                  <a:pt x="3726" y="3498"/>
                  <a:pt x="3652" y="3572"/>
                  <a:pt x="3652" y="3663"/>
                </a:cubicBezTo>
                <a:cubicBezTo>
                  <a:pt x="3652" y="3756"/>
                  <a:pt x="3726" y="3830"/>
                  <a:pt x="3817" y="3830"/>
                </a:cubicBezTo>
                <a:cubicBezTo>
                  <a:pt x="3819" y="3830"/>
                  <a:pt x="3821" y="3830"/>
                  <a:pt x="3823" y="3830"/>
                </a:cubicBezTo>
                <a:lnTo>
                  <a:pt x="4105" y="3830"/>
                </a:lnTo>
                <a:lnTo>
                  <a:pt x="4105" y="4111"/>
                </a:lnTo>
                <a:cubicBezTo>
                  <a:pt x="4105" y="4203"/>
                  <a:pt x="4179" y="4276"/>
                  <a:pt x="4270" y="4276"/>
                </a:cubicBezTo>
                <a:cubicBezTo>
                  <a:pt x="4361" y="4276"/>
                  <a:pt x="4436" y="4203"/>
                  <a:pt x="4436" y="4111"/>
                </a:cubicBezTo>
                <a:lnTo>
                  <a:pt x="4436" y="3830"/>
                </a:lnTo>
                <a:lnTo>
                  <a:pt x="4717" y="3830"/>
                </a:lnTo>
                <a:cubicBezTo>
                  <a:pt x="4718" y="3830"/>
                  <a:pt x="4720" y="3830"/>
                  <a:pt x="4722" y="3830"/>
                </a:cubicBezTo>
                <a:cubicBezTo>
                  <a:pt x="4814" y="3830"/>
                  <a:pt x="4888" y="3756"/>
                  <a:pt x="4888" y="3663"/>
                </a:cubicBezTo>
                <a:cubicBezTo>
                  <a:pt x="4888" y="3572"/>
                  <a:pt x="4814" y="3498"/>
                  <a:pt x="4722" y="3498"/>
                </a:cubicBezTo>
                <a:cubicBezTo>
                  <a:pt x="4720" y="3498"/>
                  <a:pt x="4718" y="3498"/>
                  <a:pt x="4717" y="3498"/>
                </a:cubicBezTo>
                <a:lnTo>
                  <a:pt x="4436" y="3498"/>
                </a:lnTo>
                <a:lnTo>
                  <a:pt x="4436" y="3216"/>
                </a:lnTo>
                <a:cubicBezTo>
                  <a:pt x="4436" y="3125"/>
                  <a:pt x="4361" y="3052"/>
                  <a:pt x="4270" y="3052"/>
                </a:cubicBezTo>
                <a:close/>
                <a:moveTo>
                  <a:pt x="1830" y="3382"/>
                </a:moveTo>
                <a:cubicBezTo>
                  <a:pt x="1989" y="3382"/>
                  <a:pt x="2146" y="3445"/>
                  <a:pt x="2264" y="3562"/>
                </a:cubicBezTo>
                <a:cubicBezTo>
                  <a:pt x="2381" y="3676"/>
                  <a:pt x="2445" y="3833"/>
                  <a:pt x="2445" y="3996"/>
                </a:cubicBezTo>
                <a:lnTo>
                  <a:pt x="2445" y="5017"/>
                </a:lnTo>
                <a:lnTo>
                  <a:pt x="1215" y="5017"/>
                </a:lnTo>
                <a:lnTo>
                  <a:pt x="1215" y="3996"/>
                </a:lnTo>
                <a:cubicBezTo>
                  <a:pt x="1215" y="3748"/>
                  <a:pt x="1364" y="3524"/>
                  <a:pt x="1595" y="3429"/>
                </a:cubicBezTo>
                <a:cubicBezTo>
                  <a:pt x="1671" y="3397"/>
                  <a:pt x="1751" y="3382"/>
                  <a:pt x="1830" y="3382"/>
                </a:cubicBezTo>
                <a:close/>
                <a:moveTo>
                  <a:pt x="4271" y="5279"/>
                </a:moveTo>
                <a:cubicBezTo>
                  <a:pt x="4492" y="5279"/>
                  <a:pt x="4710" y="5364"/>
                  <a:pt x="4875" y="5530"/>
                </a:cubicBezTo>
                <a:cubicBezTo>
                  <a:pt x="5163" y="5818"/>
                  <a:pt x="5206" y="6269"/>
                  <a:pt x="4979" y="6609"/>
                </a:cubicBezTo>
                <a:lnTo>
                  <a:pt x="3796" y="5424"/>
                </a:lnTo>
                <a:cubicBezTo>
                  <a:pt x="3941" y="5327"/>
                  <a:pt x="4106" y="5279"/>
                  <a:pt x="4271" y="5279"/>
                </a:cubicBezTo>
                <a:close/>
                <a:moveTo>
                  <a:pt x="2445" y="5350"/>
                </a:moveTo>
                <a:lnTo>
                  <a:pt x="2445" y="6370"/>
                </a:lnTo>
                <a:lnTo>
                  <a:pt x="2445" y="6372"/>
                </a:lnTo>
                <a:cubicBezTo>
                  <a:pt x="2440" y="6706"/>
                  <a:pt x="2166" y="6975"/>
                  <a:pt x="1830" y="6975"/>
                </a:cubicBezTo>
                <a:cubicBezTo>
                  <a:pt x="1494" y="6975"/>
                  <a:pt x="1220" y="6706"/>
                  <a:pt x="1215" y="6372"/>
                </a:cubicBezTo>
                <a:lnTo>
                  <a:pt x="1215" y="5350"/>
                </a:lnTo>
                <a:close/>
                <a:moveTo>
                  <a:pt x="3561" y="5658"/>
                </a:moveTo>
                <a:lnTo>
                  <a:pt x="4745" y="6843"/>
                </a:lnTo>
                <a:cubicBezTo>
                  <a:pt x="4600" y="6940"/>
                  <a:pt x="4435" y="6987"/>
                  <a:pt x="4270" y="6987"/>
                </a:cubicBezTo>
                <a:cubicBezTo>
                  <a:pt x="4050" y="6987"/>
                  <a:pt x="3831" y="6902"/>
                  <a:pt x="3666" y="6737"/>
                </a:cubicBezTo>
                <a:cubicBezTo>
                  <a:pt x="3378" y="6449"/>
                  <a:pt x="3335" y="5997"/>
                  <a:pt x="3561" y="5658"/>
                </a:cubicBezTo>
                <a:close/>
                <a:moveTo>
                  <a:pt x="1830" y="3050"/>
                </a:moveTo>
                <a:cubicBezTo>
                  <a:pt x="1308" y="3052"/>
                  <a:pt x="884" y="3474"/>
                  <a:pt x="884" y="3996"/>
                </a:cubicBezTo>
                <a:lnTo>
                  <a:pt x="884" y="6372"/>
                </a:lnTo>
                <a:cubicBezTo>
                  <a:pt x="884" y="6894"/>
                  <a:pt x="1307" y="7318"/>
                  <a:pt x="1830" y="7318"/>
                </a:cubicBezTo>
                <a:cubicBezTo>
                  <a:pt x="2354" y="7318"/>
                  <a:pt x="2778" y="6894"/>
                  <a:pt x="2778" y="6372"/>
                </a:cubicBezTo>
                <a:lnTo>
                  <a:pt x="2778" y="3996"/>
                </a:lnTo>
                <a:cubicBezTo>
                  <a:pt x="2776" y="3474"/>
                  <a:pt x="2354" y="3050"/>
                  <a:pt x="1830" y="3050"/>
                </a:cubicBezTo>
                <a:close/>
                <a:moveTo>
                  <a:pt x="4271" y="4948"/>
                </a:moveTo>
                <a:cubicBezTo>
                  <a:pt x="3963" y="4948"/>
                  <a:pt x="3660" y="5068"/>
                  <a:pt x="3433" y="5294"/>
                </a:cubicBezTo>
                <a:cubicBezTo>
                  <a:pt x="3095" y="5634"/>
                  <a:pt x="2992" y="6143"/>
                  <a:pt x="3175" y="6586"/>
                </a:cubicBezTo>
                <a:cubicBezTo>
                  <a:pt x="3359" y="7030"/>
                  <a:pt x="3791" y="7318"/>
                  <a:pt x="4270" y="7318"/>
                </a:cubicBezTo>
                <a:cubicBezTo>
                  <a:pt x="4272" y="7318"/>
                  <a:pt x="4274" y="7318"/>
                  <a:pt x="4276" y="7318"/>
                </a:cubicBezTo>
                <a:cubicBezTo>
                  <a:pt x="4929" y="7318"/>
                  <a:pt x="5458" y="6788"/>
                  <a:pt x="5456" y="6133"/>
                </a:cubicBezTo>
                <a:cubicBezTo>
                  <a:pt x="5456" y="5655"/>
                  <a:pt x="5168" y="5222"/>
                  <a:pt x="4725" y="5038"/>
                </a:cubicBezTo>
                <a:cubicBezTo>
                  <a:pt x="4578" y="4977"/>
                  <a:pt x="4424" y="4948"/>
                  <a:pt x="4271" y="4948"/>
                </a:cubicBezTo>
                <a:close/>
                <a:moveTo>
                  <a:pt x="810" y="0"/>
                </a:moveTo>
                <a:cubicBezTo>
                  <a:pt x="364" y="2"/>
                  <a:pt x="2" y="364"/>
                  <a:pt x="0" y="810"/>
                </a:cubicBezTo>
                <a:lnTo>
                  <a:pt x="0" y="7715"/>
                </a:lnTo>
                <a:cubicBezTo>
                  <a:pt x="3" y="7805"/>
                  <a:pt x="77" y="7875"/>
                  <a:pt x="167" y="7875"/>
                </a:cubicBezTo>
                <a:cubicBezTo>
                  <a:pt x="256" y="7875"/>
                  <a:pt x="328" y="7805"/>
                  <a:pt x="332" y="7715"/>
                </a:cubicBezTo>
                <a:lnTo>
                  <a:pt x="332" y="1619"/>
                </a:lnTo>
                <a:lnTo>
                  <a:pt x="6007" y="1619"/>
                </a:lnTo>
                <a:lnTo>
                  <a:pt x="6007" y="2099"/>
                </a:lnTo>
                <a:cubicBezTo>
                  <a:pt x="6007" y="2190"/>
                  <a:pt x="6081" y="2266"/>
                  <a:pt x="6172" y="2266"/>
                </a:cubicBezTo>
                <a:cubicBezTo>
                  <a:pt x="6263" y="2266"/>
                  <a:pt x="6338" y="2190"/>
                  <a:pt x="6338" y="2099"/>
                </a:cubicBezTo>
                <a:lnTo>
                  <a:pt x="6338" y="810"/>
                </a:lnTo>
                <a:cubicBezTo>
                  <a:pt x="6337" y="364"/>
                  <a:pt x="5975" y="2"/>
                  <a:pt x="5528" y="0"/>
                </a:cubicBezTo>
                <a:close/>
                <a:moveTo>
                  <a:pt x="3172" y="9916"/>
                </a:moveTo>
                <a:cubicBezTo>
                  <a:pt x="3222" y="9916"/>
                  <a:pt x="3274" y="9935"/>
                  <a:pt x="3317" y="9979"/>
                </a:cubicBezTo>
                <a:cubicBezTo>
                  <a:pt x="3357" y="10019"/>
                  <a:pt x="3380" y="10072"/>
                  <a:pt x="3380" y="10128"/>
                </a:cubicBezTo>
                <a:cubicBezTo>
                  <a:pt x="3380" y="10228"/>
                  <a:pt x="3308" y="10315"/>
                  <a:pt x="3210" y="10334"/>
                </a:cubicBezTo>
                <a:cubicBezTo>
                  <a:pt x="3197" y="10337"/>
                  <a:pt x="3183" y="10338"/>
                  <a:pt x="3170" y="10338"/>
                </a:cubicBezTo>
                <a:cubicBezTo>
                  <a:pt x="3086" y="10338"/>
                  <a:pt x="3008" y="10288"/>
                  <a:pt x="2975" y="10208"/>
                </a:cubicBezTo>
                <a:cubicBezTo>
                  <a:pt x="2910" y="10053"/>
                  <a:pt x="3036" y="9916"/>
                  <a:pt x="3172" y="9916"/>
                </a:cubicBezTo>
                <a:close/>
                <a:moveTo>
                  <a:pt x="3170" y="9586"/>
                </a:moveTo>
                <a:cubicBezTo>
                  <a:pt x="3026" y="9586"/>
                  <a:pt x="2888" y="9644"/>
                  <a:pt x="2787" y="9745"/>
                </a:cubicBezTo>
                <a:cubicBezTo>
                  <a:pt x="2605" y="9927"/>
                  <a:pt x="2576" y="10212"/>
                  <a:pt x="2720" y="10427"/>
                </a:cubicBezTo>
                <a:cubicBezTo>
                  <a:pt x="2822" y="10581"/>
                  <a:pt x="2993" y="10667"/>
                  <a:pt x="3168" y="10667"/>
                </a:cubicBezTo>
                <a:cubicBezTo>
                  <a:pt x="3238" y="10667"/>
                  <a:pt x="3308" y="10654"/>
                  <a:pt x="3375" y="10625"/>
                </a:cubicBezTo>
                <a:cubicBezTo>
                  <a:pt x="3614" y="10528"/>
                  <a:pt x="3750" y="10275"/>
                  <a:pt x="3698" y="10022"/>
                </a:cubicBezTo>
                <a:cubicBezTo>
                  <a:pt x="3649" y="9769"/>
                  <a:pt x="3426" y="9586"/>
                  <a:pt x="3170" y="9586"/>
                </a:cubicBezTo>
                <a:close/>
                <a:moveTo>
                  <a:pt x="6007" y="9274"/>
                </a:moveTo>
                <a:lnTo>
                  <a:pt x="6007" y="10502"/>
                </a:lnTo>
                <a:cubicBezTo>
                  <a:pt x="6005" y="10766"/>
                  <a:pt x="5792" y="10979"/>
                  <a:pt x="5528" y="10981"/>
                </a:cubicBezTo>
                <a:lnTo>
                  <a:pt x="810" y="10981"/>
                </a:lnTo>
                <a:cubicBezTo>
                  <a:pt x="546" y="10979"/>
                  <a:pt x="333" y="10766"/>
                  <a:pt x="332" y="10502"/>
                </a:cubicBezTo>
                <a:lnTo>
                  <a:pt x="332" y="9274"/>
                </a:lnTo>
                <a:close/>
                <a:moveTo>
                  <a:pt x="6172" y="2685"/>
                </a:moveTo>
                <a:cubicBezTo>
                  <a:pt x="6081" y="2685"/>
                  <a:pt x="6007" y="2759"/>
                  <a:pt x="6007" y="2850"/>
                </a:cubicBezTo>
                <a:lnTo>
                  <a:pt x="6007" y="8945"/>
                </a:lnTo>
                <a:lnTo>
                  <a:pt x="332" y="8945"/>
                </a:lnTo>
                <a:lnTo>
                  <a:pt x="332" y="8466"/>
                </a:lnTo>
                <a:cubicBezTo>
                  <a:pt x="328" y="8378"/>
                  <a:pt x="256" y="8306"/>
                  <a:pt x="167" y="8306"/>
                </a:cubicBezTo>
                <a:cubicBezTo>
                  <a:pt x="77" y="8306"/>
                  <a:pt x="3" y="8378"/>
                  <a:pt x="0" y="8466"/>
                </a:cubicBezTo>
                <a:lnTo>
                  <a:pt x="0" y="10504"/>
                </a:lnTo>
                <a:cubicBezTo>
                  <a:pt x="2" y="10950"/>
                  <a:pt x="364" y="11312"/>
                  <a:pt x="810" y="11312"/>
                </a:cubicBezTo>
                <a:lnTo>
                  <a:pt x="5528" y="11312"/>
                </a:lnTo>
                <a:cubicBezTo>
                  <a:pt x="5975" y="11312"/>
                  <a:pt x="6337" y="10950"/>
                  <a:pt x="6338" y="10504"/>
                </a:cubicBezTo>
                <a:lnTo>
                  <a:pt x="6338" y="2850"/>
                </a:lnTo>
                <a:cubicBezTo>
                  <a:pt x="6338" y="2759"/>
                  <a:pt x="6263" y="2685"/>
                  <a:pt x="6172" y="268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0" name="Google Shape;2020;p66"/>
          <p:cNvSpPr/>
          <p:nvPr/>
        </p:nvSpPr>
        <p:spPr>
          <a:xfrm>
            <a:off x="8070638" y="3124557"/>
            <a:ext cx="319276" cy="376869"/>
          </a:xfrm>
          <a:custGeom>
            <a:avLst/>
            <a:gdLst/>
            <a:ahLst/>
            <a:cxnLst/>
            <a:rect l="l" t="t" r="r" b="b"/>
            <a:pathLst>
              <a:path w="9585" h="11314" extrusionOk="0">
                <a:moveTo>
                  <a:pt x="4979" y="332"/>
                </a:moveTo>
                <a:cubicBezTo>
                  <a:pt x="5009" y="332"/>
                  <a:pt x="5038" y="339"/>
                  <a:pt x="5065" y="354"/>
                </a:cubicBezTo>
                <a:lnTo>
                  <a:pt x="7081" y="1519"/>
                </a:lnTo>
                <a:cubicBezTo>
                  <a:pt x="7131" y="1555"/>
                  <a:pt x="7159" y="1569"/>
                  <a:pt x="7177" y="1635"/>
                </a:cubicBezTo>
                <a:cubicBezTo>
                  <a:pt x="7203" y="1728"/>
                  <a:pt x="7147" y="1824"/>
                  <a:pt x="7052" y="1849"/>
                </a:cubicBezTo>
                <a:cubicBezTo>
                  <a:pt x="7037" y="1854"/>
                  <a:pt x="7021" y="1856"/>
                  <a:pt x="7006" y="1856"/>
                </a:cubicBezTo>
                <a:cubicBezTo>
                  <a:pt x="6976" y="1856"/>
                  <a:pt x="6946" y="1847"/>
                  <a:pt x="6919" y="1832"/>
                </a:cubicBezTo>
                <a:cubicBezTo>
                  <a:pt x="6242" y="1441"/>
                  <a:pt x="5568" y="1047"/>
                  <a:pt x="4889" y="660"/>
                </a:cubicBezTo>
                <a:cubicBezTo>
                  <a:pt x="4849" y="636"/>
                  <a:pt x="4819" y="597"/>
                  <a:pt x="4808" y="552"/>
                </a:cubicBezTo>
                <a:lnTo>
                  <a:pt x="4809" y="552"/>
                </a:lnTo>
                <a:cubicBezTo>
                  <a:pt x="4782" y="460"/>
                  <a:pt x="4838" y="362"/>
                  <a:pt x="4933" y="338"/>
                </a:cubicBezTo>
                <a:cubicBezTo>
                  <a:pt x="4948" y="334"/>
                  <a:pt x="4964" y="332"/>
                  <a:pt x="4979" y="332"/>
                </a:cubicBezTo>
                <a:close/>
                <a:moveTo>
                  <a:pt x="5586" y="1444"/>
                </a:moveTo>
                <a:lnTo>
                  <a:pt x="5892" y="1620"/>
                </a:lnTo>
                <a:lnTo>
                  <a:pt x="5602" y="2123"/>
                </a:lnTo>
                <a:lnTo>
                  <a:pt x="5296" y="1945"/>
                </a:lnTo>
                <a:lnTo>
                  <a:pt x="5586" y="1444"/>
                </a:lnTo>
                <a:close/>
                <a:moveTo>
                  <a:pt x="8709" y="6120"/>
                </a:moveTo>
                <a:cubicBezTo>
                  <a:pt x="8751" y="6120"/>
                  <a:pt x="8789" y="6138"/>
                  <a:pt x="8818" y="6167"/>
                </a:cubicBezTo>
                <a:cubicBezTo>
                  <a:pt x="8848" y="6196"/>
                  <a:pt x="8864" y="6236"/>
                  <a:pt x="8864" y="6277"/>
                </a:cubicBezTo>
                <a:lnTo>
                  <a:pt x="8864" y="6921"/>
                </a:lnTo>
                <a:cubicBezTo>
                  <a:pt x="8864" y="7006"/>
                  <a:pt x="8794" y="7075"/>
                  <a:pt x="8709" y="7076"/>
                </a:cubicBezTo>
                <a:lnTo>
                  <a:pt x="7433" y="7076"/>
                </a:lnTo>
                <a:cubicBezTo>
                  <a:pt x="7340" y="7076"/>
                  <a:pt x="7267" y="7150"/>
                  <a:pt x="7267" y="7243"/>
                </a:cubicBezTo>
                <a:cubicBezTo>
                  <a:pt x="7267" y="7334"/>
                  <a:pt x="7340" y="7408"/>
                  <a:pt x="7433" y="7408"/>
                </a:cubicBezTo>
                <a:lnTo>
                  <a:pt x="8110" y="7408"/>
                </a:lnTo>
                <a:lnTo>
                  <a:pt x="8110" y="7934"/>
                </a:lnTo>
                <a:lnTo>
                  <a:pt x="6004" y="7934"/>
                </a:lnTo>
                <a:lnTo>
                  <a:pt x="6004" y="7409"/>
                </a:lnTo>
                <a:lnTo>
                  <a:pt x="6682" y="7409"/>
                </a:lnTo>
                <a:cubicBezTo>
                  <a:pt x="6774" y="7409"/>
                  <a:pt x="6847" y="7334"/>
                  <a:pt x="6847" y="7243"/>
                </a:cubicBezTo>
                <a:cubicBezTo>
                  <a:pt x="6847" y="7151"/>
                  <a:pt x="6774" y="7078"/>
                  <a:pt x="6682" y="7078"/>
                </a:cubicBezTo>
                <a:lnTo>
                  <a:pt x="5406" y="7076"/>
                </a:lnTo>
                <a:cubicBezTo>
                  <a:pt x="5320" y="7076"/>
                  <a:pt x="5250" y="7006"/>
                  <a:pt x="5250" y="6921"/>
                </a:cubicBezTo>
                <a:lnTo>
                  <a:pt x="5250" y="6277"/>
                </a:lnTo>
                <a:cubicBezTo>
                  <a:pt x="5250" y="6236"/>
                  <a:pt x="5267" y="6196"/>
                  <a:pt x="5296" y="6167"/>
                </a:cubicBezTo>
                <a:cubicBezTo>
                  <a:pt x="5325" y="6138"/>
                  <a:pt x="5365" y="6120"/>
                  <a:pt x="5406" y="6120"/>
                </a:cubicBezTo>
                <a:close/>
                <a:moveTo>
                  <a:pt x="946" y="9276"/>
                </a:moveTo>
                <a:lnTo>
                  <a:pt x="1428" y="9556"/>
                </a:lnTo>
                <a:lnTo>
                  <a:pt x="1247" y="9870"/>
                </a:lnTo>
                <a:lnTo>
                  <a:pt x="764" y="9591"/>
                </a:lnTo>
                <a:lnTo>
                  <a:pt x="946" y="9276"/>
                </a:lnTo>
                <a:close/>
                <a:moveTo>
                  <a:pt x="7955" y="9016"/>
                </a:moveTo>
                <a:cubicBezTo>
                  <a:pt x="7997" y="9018"/>
                  <a:pt x="8037" y="9034"/>
                  <a:pt x="8066" y="9063"/>
                </a:cubicBezTo>
                <a:cubicBezTo>
                  <a:pt x="8094" y="9092"/>
                  <a:pt x="8110" y="9132"/>
                  <a:pt x="8110" y="9173"/>
                </a:cubicBezTo>
                <a:lnTo>
                  <a:pt x="8110" y="10076"/>
                </a:lnTo>
                <a:cubicBezTo>
                  <a:pt x="8110" y="10163"/>
                  <a:pt x="8042" y="10232"/>
                  <a:pt x="7955" y="10232"/>
                </a:cubicBezTo>
                <a:lnTo>
                  <a:pt x="4861" y="10232"/>
                </a:lnTo>
                <a:lnTo>
                  <a:pt x="4861" y="9016"/>
                </a:lnTo>
                <a:close/>
                <a:moveTo>
                  <a:pt x="8776" y="8266"/>
                </a:moveTo>
                <a:cubicBezTo>
                  <a:pt x="9040" y="8266"/>
                  <a:pt x="9253" y="8479"/>
                  <a:pt x="9253" y="8743"/>
                </a:cubicBezTo>
                <a:lnTo>
                  <a:pt x="9253" y="10504"/>
                </a:lnTo>
                <a:cubicBezTo>
                  <a:pt x="9253" y="10768"/>
                  <a:pt x="9039" y="10981"/>
                  <a:pt x="8776" y="10982"/>
                </a:cubicBezTo>
                <a:lnTo>
                  <a:pt x="5339" y="10982"/>
                </a:lnTo>
                <a:cubicBezTo>
                  <a:pt x="5097" y="10981"/>
                  <a:pt x="4896" y="10801"/>
                  <a:pt x="4865" y="10563"/>
                </a:cubicBezTo>
                <a:lnTo>
                  <a:pt x="7955" y="10563"/>
                </a:lnTo>
                <a:cubicBezTo>
                  <a:pt x="8224" y="10563"/>
                  <a:pt x="8442" y="10345"/>
                  <a:pt x="8442" y="10076"/>
                </a:cubicBezTo>
                <a:lnTo>
                  <a:pt x="8442" y="9172"/>
                </a:lnTo>
                <a:cubicBezTo>
                  <a:pt x="8442" y="8903"/>
                  <a:pt x="8224" y="8685"/>
                  <a:pt x="7955" y="8683"/>
                </a:cubicBezTo>
                <a:lnTo>
                  <a:pt x="4864" y="8683"/>
                </a:lnTo>
                <a:cubicBezTo>
                  <a:pt x="4894" y="8445"/>
                  <a:pt x="5097" y="8266"/>
                  <a:pt x="5338" y="8266"/>
                </a:cubicBezTo>
                <a:close/>
                <a:moveTo>
                  <a:pt x="4978" y="0"/>
                </a:moveTo>
                <a:cubicBezTo>
                  <a:pt x="4668" y="0"/>
                  <a:pt x="4397" y="296"/>
                  <a:pt x="4488" y="639"/>
                </a:cubicBezTo>
                <a:cubicBezTo>
                  <a:pt x="4521" y="764"/>
                  <a:pt x="4616" y="893"/>
                  <a:pt x="4734" y="951"/>
                </a:cubicBezTo>
                <a:lnTo>
                  <a:pt x="5299" y="1279"/>
                </a:lnTo>
                <a:lnTo>
                  <a:pt x="5011" y="1780"/>
                </a:lnTo>
                <a:lnTo>
                  <a:pt x="4601" y="1547"/>
                </a:lnTo>
                <a:cubicBezTo>
                  <a:pt x="4575" y="1532"/>
                  <a:pt x="4547" y="1525"/>
                  <a:pt x="4519" y="1525"/>
                </a:cubicBezTo>
                <a:cubicBezTo>
                  <a:pt x="4462" y="1525"/>
                  <a:pt x="4407" y="1554"/>
                  <a:pt x="4375" y="1607"/>
                </a:cubicBezTo>
                <a:lnTo>
                  <a:pt x="2515" y="4828"/>
                </a:lnTo>
                <a:cubicBezTo>
                  <a:pt x="2470" y="4907"/>
                  <a:pt x="2498" y="5008"/>
                  <a:pt x="2576" y="5054"/>
                </a:cubicBezTo>
                <a:cubicBezTo>
                  <a:pt x="2602" y="5069"/>
                  <a:pt x="2631" y="5076"/>
                  <a:pt x="2658" y="5076"/>
                </a:cubicBezTo>
                <a:cubicBezTo>
                  <a:pt x="2716" y="5076"/>
                  <a:pt x="2772" y="5046"/>
                  <a:pt x="2802" y="4993"/>
                </a:cubicBezTo>
                <a:lnTo>
                  <a:pt x="4579" y="1913"/>
                </a:lnTo>
                <a:lnTo>
                  <a:pt x="5988" y="2726"/>
                </a:lnTo>
                <a:lnTo>
                  <a:pt x="5811" y="3031"/>
                </a:lnTo>
                <a:lnTo>
                  <a:pt x="5483" y="2840"/>
                </a:lnTo>
                <a:cubicBezTo>
                  <a:pt x="5458" y="2827"/>
                  <a:pt x="5431" y="2821"/>
                  <a:pt x="5404" y="2821"/>
                </a:cubicBezTo>
                <a:cubicBezTo>
                  <a:pt x="5347" y="2821"/>
                  <a:pt x="5291" y="2850"/>
                  <a:pt x="5261" y="2903"/>
                </a:cubicBezTo>
                <a:cubicBezTo>
                  <a:pt x="5214" y="2981"/>
                  <a:pt x="5240" y="3080"/>
                  <a:pt x="5317" y="3127"/>
                </a:cubicBezTo>
                <a:lnTo>
                  <a:pt x="5647" y="3317"/>
                </a:lnTo>
                <a:lnTo>
                  <a:pt x="5472" y="3623"/>
                </a:lnTo>
                <a:lnTo>
                  <a:pt x="5141" y="3432"/>
                </a:lnTo>
                <a:cubicBezTo>
                  <a:pt x="5115" y="3417"/>
                  <a:pt x="5086" y="3410"/>
                  <a:pt x="5058" y="3410"/>
                </a:cubicBezTo>
                <a:cubicBezTo>
                  <a:pt x="5001" y="3410"/>
                  <a:pt x="4946" y="3439"/>
                  <a:pt x="4915" y="3492"/>
                </a:cubicBezTo>
                <a:cubicBezTo>
                  <a:pt x="4869" y="3572"/>
                  <a:pt x="4896" y="3673"/>
                  <a:pt x="4976" y="3717"/>
                </a:cubicBezTo>
                <a:lnTo>
                  <a:pt x="5306" y="3910"/>
                </a:lnTo>
                <a:lnTo>
                  <a:pt x="5129" y="4214"/>
                </a:lnTo>
                <a:lnTo>
                  <a:pt x="4465" y="3830"/>
                </a:lnTo>
                <a:cubicBezTo>
                  <a:pt x="4439" y="3815"/>
                  <a:pt x="4410" y="3808"/>
                  <a:pt x="4382" y="3808"/>
                </a:cubicBezTo>
                <a:cubicBezTo>
                  <a:pt x="4324" y="3808"/>
                  <a:pt x="4269" y="3837"/>
                  <a:pt x="4239" y="3890"/>
                </a:cubicBezTo>
                <a:cubicBezTo>
                  <a:pt x="4193" y="3969"/>
                  <a:pt x="4220" y="4070"/>
                  <a:pt x="4299" y="4116"/>
                </a:cubicBezTo>
                <a:lnTo>
                  <a:pt x="4965" y="4500"/>
                </a:lnTo>
                <a:lnTo>
                  <a:pt x="4788" y="4804"/>
                </a:lnTo>
                <a:lnTo>
                  <a:pt x="4459" y="4614"/>
                </a:lnTo>
                <a:cubicBezTo>
                  <a:pt x="4433" y="4599"/>
                  <a:pt x="4404" y="4592"/>
                  <a:pt x="4376" y="4592"/>
                </a:cubicBezTo>
                <a:cubicBezTo>
                  <a:pt x="4319" y="4592"/>
                  <a:pt x="4263" y="4621"/>
                  <a:pt x="4233" y="4675"/>
                </a:cubicBezTo>
                <a:cubicBezTo>
                  <a:pt x="4187" y="4753"/>
                  <a:pt x="4214" y="4854"/>
                  <a:pt x="4292" y="4901"/>
                </a:cubicBezTo>
                <a:lnTo>
                  <a:pt x="4624" y="5091"/>
                </a:lnTo>
                <a:lnTo>
                  <a:pt x="4447" y="5397"/>
                </a:lnTo>
                <a:lnTo>
                  <a:pt x="4118" y="5206"/>
                </a:lnTo>
                <a:cubicBezTo>
                  <a:pt x="4092" y="5192"/>
                  <a:pt x="4063" y="5185"/>
                  <a:pt x="4036" y="5185"/>
                </a:cubicBezTo>
                <a:cubicBezTo>
                  <a:pt x="3979" y="5185"/>
                  <a:pt x="3924" y="5214"/>
                  <a:pt x="3894" y="5267"/>
                </a:cubicBezTo>
                <a:cubicBezTo>
                  <a:pt x="3849" y="5346"/>
                  <a:pt x="3874" y="5445"/>
                  <a:pt x="3951" y="5491"/>
                </a:cubicBezTo>
                <a:lnTo>
                  <a:pt x="4283" y="5682"/>
                </a:lnTo>
                <a:lnTo>
                  <a:pt x="4105" y="5988"/>
                </a:lnTo>
                <a:lnTo>
                  <a:pt x="3441" y="5603"/>
                </a:lnTo>
                <a:cubicBezTo>
                  <a:pt x="3414" y="5589"/>
                  <a:pt x="3386" y="5582"/>
                  <a:pt x="3358" y="5582"/>
                </a:cubicBezTo>
                <a:cubicBezTo>
                  <a:pt x="3301" y="5582"/>
                  <a:pt x="3245" y="5611"/>
                  <a:pt x="3215" y="5664"/>
                </a:cubicBezTo>
                <a:cubicBezTo>
                  <a:pt x="3170" y="5743"/>
                  <a:pt x="3197" y="5843"/>
                  <a:pt x="3276" y="5890"/>
                </a:cubicBezTo>
                <a:lnTo>
                  <a:pt x="3940" y="6274"/>
                </a:lnTo>
                <a:lnTo>
                  <a:pt x="3764" y="6578"/>
                </a:lnTo>
                <a:lnTo>
                  <a:pt x="3434" y="6388"/>
                </a:lnTo>
                <a:cubicBezTo>
                  <a:pt x="3408" y="6372"/>
                  <a:pt x="3379" y="6365"/>
                  <a:pt x="3351" y="6365"/>
                </a:cubicBezTo>
                <a:cubicBezTo>
                  <a:pt x="3293" y="6365"/>
                  <a:pt x="3238" y="6395"/>
                  <a:pt x="3207" y="6449"/>
                </a:cubicBezTo>
                <a:cubicBezTo>
                  <a:pt x="3162" y="6527"/>
                  <a:pt x="3189" y="6630"/>
                  <a:pt x="3269" y="6674"/>
                </a:cubicBezTo>
                <a:lnTo>
                  <a:pt x="3599" y="6865"/>
                </a:lnTo>
                <a:lnTo>
                  <a:pt x="3423" y="7169"/>
                </a:lnTo>
                <a:lnTo>
                  <a:pt x="3093" y="6980"/>
                </a:lnTo>
                <a:cubicBezTo>
                  <a:pt x="3067" y="6965"/>
                  <a:pt x="3038" y="6957"/>
                  <a:pt x="3010" y="6957"/>
                </a:cubicBezTo>
                <a:cubicBezTo>
                  <a:pt x="2952" y="6957"/>
                  <a:pt x="2897" y="6987"/>
                  <a:pt x="2867" y="7041"/>
                </a:cubicBezTo>
                <a:cubicBezTo>
                  <a:pt x="2821" y="7119"/>
                  <a:pt x="2848" y="7220"/>
                  <a:pt x="2928" y="7265"/>
                </a:cubicBezTo>
                <a:lnTo>
                  <a:pt x="3258" y="7456"/>
                </a:lnTo>
                <a:lnTo>
                  <a:pt x="3082" y="7761"/>
                </a:lnTo>
                <a:lnTo>
                  <a:pt x="2418" y="7377"/>
                </a:lnTo>
                <a:cubicBezTo>
                  <a:pt x="2391" y="7362"/>
                  <a:pt x="2363" y="7356"/>
                  <a:pt x="2335" y="7356"/>
                </a:cubicBezTo>
                <a:cubicBezTo>
                  <a:pt x="2278" y="7356"/>
                  <a:pt x="2223" y="7385"/>
                  <a:pt x="2192" y="7438"/>
                </a:cubicBezTo>
                <a:cubicBezTo>
                  <a:pt x="2147" y="7516"/>
                  <a:pt x="2173" y="7617"/>
                  <a:pt x="2251" y="7664"/>
                </a:cubicBezTo>
                <a:lnTo>
                  <a:pt x="2917" y="8048"/>
                </a:lnTo>
                <a:lnTo>
                  <a:pt x="2741" y="8352"/>
                </a:lnTo>
                <a:lnTo>
                  <a:pt x="2410" y="8162"/>
                </a:lnTo>
                <a:cubicBezTo>
                  <a:pt x="2383" y="8146"/>
                  <a:pt x="2355" y="8139"/>
                  <a:pt x="2326" y="8139"/>
                </a:cubicBezTo>
                <a:cubicBezTo>
                  <a:pt x="2269" y="8139"/>
                  <a:pt x="2213" y="8168"/>
                  <a:pt x="2182" y="8221"/>
                </a:cubicBezTo>
                <a:cubicBezTo>
                  <a:pt x="2137" y="8301"/>
                  <a:pt x="2165" y="8403"/>
                  <a:pt x="2246" y="8448"/>
                </a:cubicBezTo>
                <a:lnTo>
                  <a:pt x="2574" y="8639"/>
                </a:lnTo>
                <a:lnTo>
                  <a:pt x="2400" y="8943"/>
                </a:lnTo>
                <a:lnTo>
                  <a:pt x="2069" y="8754"/>
                </a:lnTo>
                <a:cubicBezTo>
                  <a:pt x="2042" y="8738"/>
                  <a:pt x="2013" y="8730"/>
                  <a:pt x="1984" y="8730"/>
                </a:cubicBezTo>
                <a:cubicBezTo>
                  <a:pt x="1928" y="8730"/>
                  <a:pt x="1872" y="8760"/>
                  <a:pt x="1841" y="8813"/>
                </a:cubicBezTo>
                <a:cubicBezTo>
                  <a:pt x="1796" y="8892"/>
                  <a:pt x="1824" y="8994"/>
                  <a:pt x="1904" y="9039"/>
                </a:cubicBezTo>
                <a:lnTo>
                  <a:pt x="2233" y="9229"/>
                </a:lnTo>
                <a:lnTo>
                  <a:pt x="2057" y="9534"/>
                </a:lnTo>
                <a:lnTo>
                  <a:pt x="649" y="8722"/>
                </a:lnTo>
                <a:lnTo>
                  <a:pt x="2427" y="5642"/>
                </a:lnTo>
                <a:cubicBezTo>
                  <a:pt x="2472" y="5563"/>
                  <a:pt x="2445" y="5462"/>
                  <a:pt x="2366" y="5416"/>
                </a:cubicBezTo>
                <a:cubicBezTo>
                  <a:pt x="2340" y="5401"/>
                  <a:pt x="2312" y="5394"/>
                  <a:pt x="2284" y="5394"/>
                </a:cubicBezTo>
                <a:cubicBezTo>
                  <a:pt x="2226" y="5394"/>
                  <a:pt x="2171" y="5424"/>
                  <a:pt x="2141" y="5477"/>
                </a:cubicBezTo>
                <a:lnTo>
                  <a:pt x="285" y="8690"/>
                </a:lnTo>
                <a:cubicBezTo>
                  <a:pt x="232" y="8770"/>
                  <a:pt x="258" y="8877"/>
                  <a:pt x="341" y="8925"/>
                </a:cubicBezTo>
                <a:lnTo>
                  <a:pt x="661" y="9109"/>
                </a:lnTo>
                <a:lnTo>
                  <a:pt x="397" y="9569"/>
                </a:lnTo>
                <a:cubicBezTo>
                  <a:pt x="351" y="9647"/>
                  <a:pt x="378" y="9748"/>
                  <a:pt x="456" y="9793"/>
                </a:cubicBezTo>
                <a:lnTo>
                  <a:pt x="698" y="9932"/>
                </a:lnTo>
                <a:lnTo>
                  <a:pt x="43" y="11066"/>
                </a:lnTo>
                <a:cubicBezTo>
                  <a:pt x="0" y="11144"/>
                  <a:pt x="27" y="11243"/>
                  <a:pt x="106" y="11288"/>
                </a:cubicBezTo>
                <a:cubicBezTo>
                  <a:pt x="132" y="11304"/>
                  <a:pt x="160" y="11311"/>
                  <a:pt x="188" y="11311"/>
                </a:cubicBezTo>
                <a:cubicBezTo>
                  <a:pt x="244" y="11311"/>
                  <a:pt x="299" y="11281"/>
                  <a:pt x="330" y="11229"/>
                </a:cubicBezTo>
                <a:lnTo>
                  <a:pt x="983" y="10097"/>
                </a:lnTo>
                <a:lnTo>
                  <a:pt x="1217" y="10232"/>
                </a:lnTo>
                <a:cubicBezTo>
                  <a:pt x="1245" y="10250"/>
                  <a:pt x="1276" y="10259"/>
                  <a:pt x="1307" y="10259"/>
                </a:cubicBezTo>
                <a:cubicBezTo>
                  <a:pt x="1364" y="10259"/>
                  <a:pt x="1420" y="10230"/>
                  <a:pt x="1451" y="10177"/>
                </a:cubicBezTo>
                <a:lnTo>
                  <a:pt x="1715" y="9718"/>
                </a:lnTo>
                <a:lnTo>
                  <a:pt x="2035" y="9903"/>
                </a:lnTo>
                <a:cubicBezTo>
                  <a:pt x="2061" y="9918"/>
                  <a:pt x="2089" y="9925"/>
                  <a:pt x="2117" y="9925"/>
                </a:cubicBezTo>
                <a:cubicBezTo>
                  <a:pt x="2174" y="9925"/>
                  <a:pt x="2230" y="9896"/>
                  <a:pt x="2261" y="9843"/>
                </a:cubicBezTo>
                <a:cubicBezTo>
                  <a:pt x="3625" y="7481"/>
                  <a:pt x="4989" y="5120"/>
                  <a:pt x="6351" y="2758"/>
                </a:cubicBezTo>
                <a:cubicBezTo>
                  <a:pt x="6399" y="2675"/>
                  <a:pt x="6378" y="2571"/>
                  <a:pt x="6297" y="2523"/>
                </a:cubicBezTo>
                <a:lnTo>
                  <a:pt x="5888" y="2288"/>
                </a:lnTo>
                <a:lnTo>
                  <a:pt x="6176" y="1785"/>
                </a:lnTo>
                <a:lnTo>
                  <a:pt x="6753" y="2118"/>
                </a:lnTo>
                <a:cubicBezTo>
                  <a:pt x="6836" y="2166"/>
                  <a:pt x="6922" y="2188"/>
                  <a:pt x="7006" y="2188"/>
                </a:cubicBezTo>
                <a:cubicBezTo>
                  <a:pt x="7316" y="2188"/>
                  <a:pt x="7588" y="1891"/>
                  <a:pt x="7496" y="1548"/>
                </a:cubicBezTo>
                <a:cubicBezTo>
                  <a:pt x="7457" y="1417"/>
                  <a:pt x="7369" y="1305"/>
                  <a:pt x="7251" y="1236"/>
                </a:cubicBezTo>
                <a:lnTo>
                  <a:pt x="5230" y="69"/>
                </a:lnTo>
                <a:cubicBezTo>
                  <a:pt x="5148" y="22"/>
                  <a:pt x="5061" y="0"/>
                  <a:pt x="4978" y="0"/>
                </a:cubicBezTo>
                <a:close/>
                <a:moveTo>
                  <a:pt x="5406" y="5791"/>
                </a:moveTo>
                <a:cubicBezTo>
                  <a:pt x="5137" y="5791"/>
                  <a:pt x="4920" y="6008"/>
                  <a:pt x="4918" y="6277"/>
                </a:cubicBezTo>
                <a:lnTo>
                  <a:pt x="4918" y="6921"/>
                </a:lnTo>
                <a:cubicBezTo>
                  <a:pt x="4918" y="7190"/>
                  <a:pt x="5137" y="7409"/>
                  <a:pt x="5406" y="7409"/>
                </a:cubicBezTo>
                <a:lnTo>
                  <a:pt x="5672" y="7409"/>
                </a:lnTo>
                <a:lnTo>
                  <a:pt x="5672" y="7934"/>
                </a:lnTo>
                <a:lnTo>
                  <a:pt x="5338" y="7934"/>
                </a:lnTo>
                <a:cubicBezTo>
                  <a:pt x="4893" y="7936"/>
                  <a:pt x="4531" y="8298"/>
                  <a:pt x="4529" y="8744"/>
                </a:cubicBezTo>
                <a:lnTo>
                  <a:pt x="4529" y="10505"/>
                </a:lnTo>
                <a:cubicBezTo>
                  <a:pt x="4531" y="10950"/>
                  <a:pt x="4893" y="11312"/>
                  <a:pt x="5338" y="11314"/>
                </a:cubicBezTo>
                <a:lnTo>
                  <a:pt x="8776" y="11314"/>
                </a:lnTo>
                <a:cubicBezTo>
                  <a:pt x="9223" y="11314"/>
                  <a:pt x="9585" y="10952"/>
                  <a:pt x="9585" y="10505"/>
                </a:cubicBezTo>
                <a:lnTo>
                  <a:pt x="9585" y="8744"/>
                </a:lnTo>
                <a:cubicBezTo>
                  <a:pt x="9585" y="8296"/>
                  <a:pt x="9223" y="7934"/>
                  <a:pt x="8776" y="7934"/>
                </a:cubicBezTo>
                <a:lnTo>
                  <a:pt x="8442" y="7934"/>
                </a:lnTo>
                <a:lnTo>
                  <a:pt x="8442" y="7409"/>
                </a:lnTo>
                <a:lnTo>
                  <a:pt x="8709" y="7409"/>
                </a:lnTo>
                <a:cubicBezTo>
                  <a:pt x="8978" y="7409"/>
                  <a:pt x="9196" y="7190"/>
                  <a:pt x="9196" y="6921"/>
                </a:cubicBezTo>
                <a:lnTo>
                  <a:pt x="9196" y="6277"/>
                </a:lnTo>
                <a:cubicBezTo>
                  <a:pt x="9196" y="6008"/>
                  <a:pt x="8978" y="5791"/>
                  <a:pt x="8709" y="57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1" name="Google Shape;2021;p66"/>
          <p:cNvSpPr/>
          <p:nvPr/>
        </p:nvSpPr>
        <p:spPr>
          <a:xfrm>
            <a:off x="7226016" y="3726646"/>
            <a:ext cx="391393" cy="376669"/>
          </a:xfrm>
          <a:custGeom>
            <a:avLst/>
            <a:gdLst/>
            <a:ahLst/>
            <a:cxnLst/>
            <a:rect l="l" t="t" r="r" b="b"/>
            <a:pathLst>
              <a:path w="11750" h="11308" extrusionOk="0">
                <a:moveTo>
                  <a:pt x="7692" y="2170"/>
                </a:moveTo>
                <a:cubicBezTo>
                  <a:pt x="7812" y="2170"/>
                  <a:pt x="7932" y="2216"/>
                  <a:pt x="8023" y="2308"/>
                </a:cubicBezTo>
                <a:cubicBezTo>
                  <a:pt x="8201" y="2486"/>
                  <a:pt x="8207" y="2772"/>
                  <a:pt x="8036" y="2956"/>
                </a:cubicBezTo>
                <a:lnTo>
                  <a:pt x="7323" y="3667"/>
                </a:lnTo>
                <a:lnTo>
                  <a:pt x="6664" y="3008"/>
                </a:lnTo>
                <a:lnTo>
                  <a:pt x="7375" y="2295"/>
                </a:lnTo>
                <a:cubicBezTo>
                  <a:pt x="7464" y="2212"/>
                  <a:pt x="7579" y="2170"/>
                  <a:pt x="7692" y="2170"/>
                </a:cubicBezTo>
                <a:close/>
                <a:moveTo>
                  <a:pt x="6430" y="3243"/>
                </a:moveTo>
                <a:lnTo>
                  <a:pt x="7091" y="3902"/>
                </a:lnTo>
                <a:lnTo>
                  <a:pt x="6379" y="4615"/>
                </a:lnTo>
                <a:cubicBezTo>
                  <a:pt x="6288" y="4701"/>
                  <a:pt x="6172" y="4744"/>
                  <a:pt x="6056" y="4744"/>
                </a:cubicBezTo>
                <a:cubicBezTo>
                  <a:pt x="5936" y="4744"/>
                  <a:pt x="5817" y="4698"/>
                  <a:pt x="5726" y="4607"/>
                </a:cubicBezTo>
                <a:cubicBezTo>
                  <a:pt x="5545" y="4428"/>
                  <a:pt x="5542" y="4138"/>
                  <a:pt x="5718" y="3954"/>
                </a:cubicBezTo>
                <a:lnTo>
                  <a:pt x="6430" y="3243"/>
                </a:lnTo>
                <a:close/>
                <a:moveTo>
                  <a:pt x="7354" y="4263"/>
                </a:moveTo>
                <a:lnTo>
                  <a:pt x="7354" y="5198"/>
                </a:lnTo>
                <a:lnTo>
                  <a:pt x="6347" y="5198"/>
                </a:lnTo>
                <a:cubicBezTo>
                  <a:pt x="6233" y="5198"/>
                  <a:pt x="6124" y="5156"/>
                  <a:pt x="6040" y="5081"/>
                </a:cubicBezTo>
                <a:lnTo>
                  <a:pt x="6040" y="5081"/>
                </a:lnTo>
                <a:cubicBezTo>
                  <a:pt x="6044" y="5081"/>
                  <a:pt x="6048" y="5081"/>
                  <a:pt x="6051" y="5081"/>
                </a:cubicBezTo>
                <a:cubicBezTo>
                  <a:pt x="6262" y="5081"/>
                  <a:pt x="6463" y="4998"/>
                  <a:pt x="6613" y="4849"/>
                </a:cubicBezTo>
                <a:lnTo>
                  <a:pt x="7197" y="4263"/>
                </a:lnTo>
                <a:close/>
                <a:moveTo>
                  <a:pt x="8692" y="4263"/>
                </a:moveTo>
                <a:cubicBezTo>
                  <a:pt x="8950" y="4263"/>
                  <a:pt x="9158" y="4472"/>
                  <a:pt x="9158" y="4730"/>
                </a:cubicBezTo>
                <a:cubicBezTo>
                  <a:pt x="9158" y="4988"/>
                  <a:pt x="8950" y="5198"/>
                  <a:pt x="8692" y="5198"/>
                </a:cubicBezTo>
                <a:lnTo>
                  <a:pt x="7685" y="5198"/>
                </a:lnTo>
                <a:lnTo>
                  <a:pt x="7685" y="4263"/>
                </a:lnTo>
                <a:close/>
                <a:moveTo>
                  <a:pt x="7706" y="1827"/>
                </a:moveTo>
                <a:cubicBezTo>
                  <a:pt x="7502" y="1827"/>
                  <a:pt x="7297" y="1905"/>
                  <a:pt x="7141" y="2061"/>
                </a:cubicBezTo>
                <a:lnTo>
                  <a:pt x="5482" y="3718"/>
                </a:lnTo>
                <a:cubicBezTo>
                  <a:pt x="5172" y="4031"/>
                  <a:pt x="5172" y="4535"/>
                  <a:pt x="5482" y="4847"/>
                </a:cubicBezTo>
                <a:cubicBezTo>
                  <a:pt x="5511" y="4876"/>
                  <a:pt x="5542" y="4901"/>
                  <a:pt x="5572" y="4925"/>
                </a:cubicBezTo>
                <a:cubicBezTo>
                  <a:pt x="5615" y="5090"/>
                  <a:pt x="5710" y="5238"/>
                  <a:pt x="5843" y="5346"/>
                </a:cubicBezTo>
                <a:cubicBezTo>
                  <a:pt x="5984" y="5463"/>
                  <a:pt x="6163" y="5527"/>
                  <a:pt x="6347" y="5529"/>
                </a:cubicBezTo>
                <a:lnTo>
                  <a:pt x="8692" y="5529"/>
                </a:lnTo>
                <a:cubicBezTo>
                  <a:pt x="9129" y="5521"/>
                  <a:pt x="9478" y="5166"/>
                  <a:pt x="9478" y="4730"/>
                </a:cubicBezTo>
                <a:cubicBezTo>
                  <a:pt x="9478" y="4293"/>
                  <a:pt x="9129" y="3938"/>
                  <a:pt x="8692" y="3931"/>
                </a:cubicBezTo>
                <a:lnTo>
                  <a:pt x="7530" y="3931"/>
                </a:lnTo>
                <a:lnTo>
                  <a:pt x="8270" y="3192"/>
                </a:lnTo>
                <a:cubicBezTo>
                  <a:pt x="8582" y="2879"/>
                  <a:pt x="8582" y="2374"/>
                  <a:pt x="8271" y="2061"/>
                </a:cubicBezTo>
                <a:cubicBezTo>
                  <a:pt x="8115" y="1905"/>
                  <a:pt x="7911" y="1827"/>
                  <a:pt x="7706" y="1827"/>
                </a:cubicBezTo>
                <a:close/>
                <a:moveTo>
                  <a:pt x="7474" y="742"/>
                </a:moveTo>
                <a:cubicBezTo>
                  <a:pt x="7407" y="742"/>
                  <a:pt x="7341" y="744"/>
                  <a:pt x="7274" y="749"/>
                </a:cubicBezTo>
                <a:cubicBezTo>
                  <a:pt x="5615" y="853"/>
                  <a:pt x="4323" y="2229"/>
                  <a:pt x="4323" y="3893"/>
                </a:cubicBezTo>
                <a:cubicBezTo>
                  <a:pt x="4323" y="5556"/>
                  <a:pt x="5615" y="6933"/>
                  <a:pt x="7274" y="7037"/>
                </a:cubicBezTo>
                <a:cubicBezTo>
                  <a:pt x="7341" y="7041"/>
                  <a:pt x="7407" y="7043"/>
                  <a:pt x="7474" y="7043"/>
                </a:cubicBezTo>
                <a:cubicBezTo>
                  <a:pt x="9049" y="7043"/>
                  <a:pt x="10396" y="5871"/>
                  <a:pt x="10597" y="4288"/>
                </a:cubicBezTo>
                <a:cubicBezTo>
                  <a:pt x="10605" y="4199"/>
                  <a:pt x="10541" y="4120"/>
                  <a:pt x="10452" y="4109"/>
                </a:cubicBezTo>
                <a:cubicBezTo>
                  <a:pt x="10445" y="4108"/>
                  <a:pt x="10438" y="4108"/>
                  <a:pt x="10431" y="4108"/>
                </a:cubicBezTo>
                <a:cubicBezTo>
                  <a:pt x="10351" y="4108"/>
                  <a:pt x="10282" y="4166"/>
                  <a:pt x="10269" y="4248"/>
                </a:cubicBezTo>
                <a:lnTo>
                  <a:pt x="10269" y="4247"/>
                </a:lnTo>
                <a:cubicBezTo>
                  <a:pt x="10089" y="5666"/>
                  <a:pt x="8880" y="6718"/>
                  <a:pt x="7468" y="6718"/>
                </a:cubicBezTo>
                <a:cubicBezTo>
                  <a:pt x="7409" y="6718"/>
                  <a:pt x="7350" y="6716"/>
                  <a:pt x="7290" y="6712"/>
                </a:cubicBezTo>
                <a:cubicBezTo>
                  <a:pt x="5803" y="6618"/>
                  <a:pt x="4644" y="5383"/>
                  <a:pt x="4644" y="3893"/>
                </a:cubicBezTo>
                <a:cubicBezTo>
                  <a:pt x="4644" y="2402"/>
                  <a:pt x="5803" y="1166"/>
                  <a:pt x="7290" y="1074"/>
                </a:cubicBezTo>
                <a:cubicBezTo>
                  <a:pt x="7351" y="1070"/>
                  <a:pt x="7411" y="1068"/>
                  <a:pt x="7471" y="1068"/>
                </a:cubicBezTo>
                <a:cubicBezTo>
                  <a:pt x="8882" y="1068"/>
                  <a:pt x="10089" y="2119"/>
                  <a:pt x="10269" y="3539"/>
                </a:cubicBezTo>
                <a:cubicBezTo>
                  <a:pt x="10282" y="3620"/>
                  <a:pt x="10351" y="3678"/>
                  <a:pt x="10431" y="3678"/>
                </a:cubicBezTo>
                <a:cubicBezTo>
                  <a:pt x="10438" y="3678"/>
                  <a:pt x="10445" y="3678"/>
                  <a:pt x="10452" y="3677"/>
                </a:cubicBezTo>
                <a:cubicBezTo>
                  <a:pt x="10541" y="3666"/>
                  <a:pt x="10605" y="3587"/>
                  <a:pt x="10597" y="3499"/>
                </a:cubicBezTo>
                <a:cubicBezTo>
                  <a:pt x="10396" y="1915"/>
                  <a:pt x="9049" y="742"/>
                  <a:pt x="7474" y="742"/>
                </a:cubicBezTo>
                <a:close/>
                <a:moveTo>
                  <a:pt x="4512" y="6441"/>
                </a:moveTo>
                <a:cubicBezTo>
                  <a:pt x="4652" y="6581"/>
                  <a:pt x="4791" y="6720"/>
                  <a:pt x="4930" y="6858"/>
                </a:cubicBezTo>
                <a:lnTo>
                  <a:pt x="4208" y="7578"/>
                </a:lnTo>
                <a:lnTo>
                  <a:pt x="3792" y="7162"/>
                </a:lnTo>
                <a:lnTo>
                  <a:pt x="4512" y="6441"/>
                </a:lnTo>
                <a:close/>
                <a:moveTo>
                  <a:pt x="3224" y="7192"/>
                </a:moveTo>
                <a:cubicBezTo>
                  <a:pt x="3302" y="7192"/>
                  <a:pt x="3380" y="7221"/>
                  <a:pt x="3440" y="7280"/>
                </a:cubicBezTo>
                <a:cubicBezTo>
                  <a:pt x="3656" y="7496"/>
                  <a:pt x="3872" y="7721"/>
                  <a:pt x="4091" y="7932"/>
                </a:cubicBezTo>
                <a:cubicBezTo>
                  <a:pt x="4210" y="8050"/>
                  <a:pt x="4210" y="8243"/>
                  <a:pt x="4091" y="8363"/>
                </a:cubicBezTo>
                <a:lnTo>
                  <a:pt x="3960" y="8494"/>
                </a:lnTo>
                <a:lnTo>
                  <a:pt x="2878" y="7412"/>
                </a:lnTo>
                <a:lnTo>
                  <a:pt x="3009" y="7280"/>
                </a:lnTo>
                <a:cubicBezTo>
                  <a:pt x="3068" y="7221"/>
                  <a:pt x="3146" y="7192"/>
                  <a:pt x="3224" y="7192"/>
                </a:cubicBezTo>
                <a:close/>
                <a:moveTo>
                  <a:pt x="2642" y="7647"/>
                </a:moveTo>
                <a:lnTo>
                  <a:pt x="3725" y="8729"/>
                </a:lnTo>
                <a:lnTo>
                  <a:pt x="3460" y="8993"/>
                </a:lnTo>
                <a:lnTo>
                  <a:pt x="2378" y="7911"/>
                </a:lnTo>
                <a:lnTo>
                  <a:pt x="2642" y="7647"/>
                </a:lnTo>
                <a:close/>
                <a:moveTo>
                  <a:pt x="2143" y="8145"/>
                </a:moveTo>
                <a:lnTo>
                  <a:pt x="3227" y="9227"/>
                </a:lnTo>
                <a:lnTo>
                  <a:pt x="2431" y="10023"/>
                </a:lnTo>
                <a:lnTo>
                  <a:pt x="1349" y="8941"/>
                </a:lnTo>
                <a:lnTo>
                  <a:pt x="2143" y="8145"/>
                </a:lnTo>
                <a:close/>
                <a:moveTo>
                  <a:pt x="1114" y="9176"/>
                </a:moveTo>
                <a:lnTo>
                  <a:pt x="2196" y="10258"/>
                </a:lnTo>
                <a:lnTo>
                  <a:pt x="1932" y="10522"/>
                </a:lnTo>
                <a:lnTo>
                  <a:pt x="849" y="9440"/>
                </a:lnTo>
                <a:lnTo>
                  <a:pt x="1114" y="9176"/>
                </a:lnTo>
                <a:close/>
                <a:moveTo>
                  <a:pt x="616" y="9674"/>
                </a:moveTo>
                <a:lnTo>
                  <a:pt x="1698" y="10758"/>
                </a:lnTo>
                <a:lnTo>
                  <a:pt x="1565" y="10889"/>
                </a:lnTo>
                <a:cubicBezTo>
                  <a:pt x="1506" y="10948"/>
                  <a:pt x="1428" y="10978"/>
                  <a:pt x="1350" y="10978"/>
                </a:cubicBezTo>
                <a:cubicBezTo>
                  <a:pt x="1272" y="10978"/>
                  <a:pt x="1194" y="10948"/>
                  <a:pt x="1134" y="10889"/>
                </a:cubicBezTo>
                <a:lnTo>
                  <a:pt x="483" y="10237"/>
                </a:lnTo>
                <a:cubicBezTo>
                  <a:pt x="364" y="10117"/>
                  <a:pt x="364" y="9925"/>
                  <a:pt x="483" y="9807"/>
                </a:cubicBezTo>
                <a:lnTo>
                  <a:pt x="616" y="9674"/>
                </a:lnTo>
                <a:close/>
                <a:moveTo>
                  <a:pt x="7475" y="0"/>
                </a:moveTo>
                <a:cubicBezTo>
                  <a:pt x="7269" y="0"/>
                  <a:pt x="7060" y="17"/>
                  <a:pt x="6851" y="51"/>
                </a:cubicBezTo>
                <a:cubicBezTo>
                  <a:pt x="5111" y="332"/>
                  <a:pt x="3777" y="1749"/>
                  <a:pt x="3600" y="3502"/>
                </a:cubicBezTo>
                <a:cubicBezTo>
                  <a:pt x="3590" y="3593"/>
                  <a:pt x="3657" y="3674"/>
                  <a:pt x="3747" y="3683"/>
                </a:cubicBezTo>
                <a:cubicBezTo>
                  <a:pt x="3752" y="3684"/>
                  <a:pt x="3757" y="3684"/>
                  <a:pt x="3762" y="3684"/>
                </a:cubicBezTo>
                <a:cubicBezTo>
                  <a:pt x="3847" y="3684"/>
                  <a:pt x="3919" y="3619"/>
                  <a:pt x="3928" y="3534"/>
                </a:cubicBezTo>
                <a:cubicBezTo>
                  <a:pt x="4112" y="1698"/>
                  <a:pt x="5660" y="315"/>
                  <a:pt x="7485" y="315"/>
                </a:cubicBezTo>
                <a:cubicBezTo>
                  <a:pt x="7545" y="315"/>
                  <a:pt x="7606" y="317"/>
                  <a:pt x="7668" y="320"/>
                </a:cubicBezTo>
                <a:cubicBezTo>
                  <a:pt x="9571" y="414"/>
                  <a:pt x="11063" y="1986"/>
                  <a:pt x="11063" y="3893"/>
                </a:cubicBezTo>
                <a:cubicBezTo>
                  <a:pt x="11063" y="5800"/>
                  <a:pt x="9571" y="7372"/>
                  <a:pt x="7668" y="7466"/>
                </a:cubicBezTo>
                <a:cubicBezTo>
                  <a:pt x="7606" y="7469"/>
                  <a:pt x="7545" y="7471"/>
                  <a:pt x="7485" y="7471"/>
                </a:cubicBezTo>
                <a:cubicBezTo>
                  <a:pt x="5660" y="7471"/>
                  <a:pt x="4112" y="6087"/>
                  <a:pt x="3928" y="4251"/>
                </a:cubicBezTo>
                <a:cubicBezTo>
                  <a:pt x="3919" y="4167"/>
                  <a:pt x="3847" y="4102"/>
                  <a:pt x="3762" y="4102"/>
                </a:cubicBezTo>
                <a:cubicBezTo>
                  <a:pt x="3757" y="4102"/>
                  <a:pt x="3752" y="4102"/>
                  <a:pt x="3747" y="4103"/>
                </a:cubicBezTo>
                <a:cubicBezTo>
                  <a:pt x="3657" y="4112"/>
                  <a:pt x="3590" y="4192"/>
                  <a:pt x="3600" y="4283"/>
                </a:cubicBezTo>
                <a:cubicBezTo>
                  <a:pt x="3643" y="4727"/>
                  <a:pt x="3763" y="5161"/>
                  <a:pt x="3955" y="5564"/>
                </a:cubicBezTo>
                <a:cubicBezTo>
                  <a:pt x="4056" y="5777"/>
                  <a:pt x="4176" y="5980"/>
                  <a:pt x="4314" y="6171"/>
                </a:cubicBezTo>
                <a:lnTo>
                  <a:pt x="3542" y="6943"/>
                </a:lnTo>
                <a:cubicBezTo>
                  <a:pt x="3443" y="6886"/>
                  <a:pt x="3334" y="6859"/>
                  <a:pt x="3226" y="6859"/>
                </a:cubicBezTo>
                <a:cubicBezTo>
                  <a:pt x="3061" y="6859"/>
                  <a:pt x="2898" y="6922"/>
                  <a:pt x="2775" y="7045"/>
                </a:cubicBezTo>
                <a:lnTo>
                  <a:pt x="249" y="9571"/>
                </a:lnTo>
                <a:cubicBezTo>
                  <a:pt x="1" y="9819"/>
                  <a:pt x="1" y="10221"/>
                  <a:pt x="249" y="10469"/>
                </a:cubicBezTo>
                <a:lnTo>
                  <a:pt x="901" y="11123"/>
                </a:lnTo>
                <a:cubicBezTo>
                  <a:pt x="1025" y="11246"/>
                  <a:pt x="1187" y="11307"/>
                  <a:pt x="1350" y="11307"/>
                </a:cubicBezTo>
                <a:cubicBezTo>
                  <a:pt x="1513" y="11307"/>
                  <a:pt x="1675" y="11246"/>
                  <a:pt x="1800" y="11123"/>
                </a:cubicBezTo>
                <a:lnTo>
                  <a:pt x="4325" y="8596"/>
                </a:lnTo>
                <a:cubicBezTo>
                  <a:pt x="4445" y="8476"/>
                  <a:pt x="4512" y="8315"/>
                  <a:pt x="4512" y="8146"/>
                </a:cubicBezTo>
                <a:cubicBezTo>
                  <a:pt x="4512" y="8034"/>
                  <a:pt x="4483" y="7926"/>
                  <a:pt x="4427" y="7829"/>
                </a:cubicBezTo>
                <a:lnTo>
                  <a:pt x="5199" y="7058"/>
                </a:lnTo>
                <a:cubicBezTo>
                  <a:pt x="5881" y="7548"/>
                  <a:pt x="6678" y="7791"/>
                  <a:pt x="7474" y="7791"/>
                </a:cubicBezTo>
                <a:cubicBezTo>
                  <a:pt x="8350" y="7791"/>
                  <a:pt x="9224" y="7497"/>
                  <a:pt x="9939" y="6912"/>
                </a:cubicBezTo>
                <a:cubicBezTo>
                  <a:pt x="11303" y="5798"/>
                  <a:pt x="11750" y="3906"/>
                  <a:pt x="11026" y="2298"/>
                </a:cubicBezTo>
                <a:cubicBezTo>
                  <a:pt x="10390" y="884"/>
                  <a:pt x="8988" y="0"/>
                  <a:pt x="747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2" name="Google Shape;2022;p66"/>
          <p:cNvSpPr/>
          <p:nvPr/>
        </p:nvSpPr>
        <p:spPr>
          <a:xfrm>
            <a:off x="7285109" y="3124591"/>
            <a:ext cx="262783" cy="376836"/>
          </a:xfrm>
          <a:custGeom>
            <a:avLst/>
            <a:gdLst/>
            <a:ahLst/>
            <a:cxnLst/>
            <a:rect l="l" t="t" r="r" b="b"/>
            <a:pathLst>
              <a:path w="7889" h="11313" extrusionOk="0">
                <a:moveTo>
                  <a:pt x="6102" y="167"/>
                </a:moveTo>
                <a:cubicBezTo>
                  <a:pt x="6011" y="167"/>
                  <a:pt x="5937" y="241"/>
                  <a:pt x="5937" y="332"/>
                </a:cubicBezTo>
                <a:cubicBezTo>
                  <a:pt x="5937" y="425"/>
                  <a:pt x="6011" y="499"/>
                  <a:pt x="6102" y="499"/>
                </a:cubicBezTo>
                <a:cubicBezTo>
                  <a:pt x="6104" y="499"/>
                  <a:pt x="6106" y="499"/>
                  <a:pt x="6108" y="499"/>
                </a:cubicBezTo>
                <a:cubicBezTo>
                  <a:pt x="6162" y="500"/>
                  <a:pt x="6211" y="517"/>
                  <a:pt x="6253" y="544"/>
                </a:cubicBezTo>
                <a:lnTo>
                  <a:pt x="6253" y="544"/>
                </a:lnTo>
                <a:cubicBezTo>
                  <a:pt x="6204" y="419"/>
                  <a:pt x="6155" y="293"/>
                  <a:pt x="6108" y="167"/>
                </a:cubicBezTo>
                <a:cubicBezTo>
                  <a:pt x="6106" y="167"/>
                  <a:pt x="6104" y="167"/>
                  <a:pt x="6102" y="167"/>
                </a:cubicBezTo>
                <a:close/>
                <a:moveTo>
                  <a:pt x="6253" y="544"/>
                </a:moveTo>
                <a:lnTo>
                  <a:pt x="6253" y="544"/>
                </a:lnTo>
                <a:cubicBezTo>
                  <a:pt x="6290" y="641"/>
                  <a:pt x="6329" y="737"/>
                  <a:pt x="6367" y="832"/>
                </a:cubicBezTo>
                <a:lnTo>
                  <a:pt x="6367" y="832"/>
                </a:lnTo>
                <a:cubicBezTo>
                  <a:pt x="6372" y="813"/>
                  <a:pt x="6374" y="793"/>
                  <a:pt x="6374" y="772"/>
                </a:cubicBezTo>
                <a:cubicBezTo>
                  <a:pt x="6374" y="677"/>
                  <a:pt x="6326" y="594"/>
                  <a:pt x="6253" y="544"/>
                </a:cubicBezTo>
                <a:close/>
                <a:moveTo>
                  <a:pt x="5511" y="510"/>
                </a:moveTo>
                <a:cubicBezTo>
                  <a:pt x="5503" y="510"/>
                  <a:pt x="5495" y="510"/>
                  <a:pt x="5487" y="511"/>
                </a:cubicBezTo>
                <a:lnTo>
                  <a:pt x="4226" y="726"/>
                </a:lnTo>
                <a:cubicBezTo>
                  <a:pt x="4136" y="740"/>
                  <a:pt x="4075" y="825"/>
                  <a:pt x="4089" y="916"/>
                </a:cubicBezTo>
                <a:cubicBezTo>
                  <a:pt x="4104" y="996"/>
                  <a:pt x="4173" y="1053"/>
                  <a:pt x="4251" y="1053"/>
                </a:cubicBezTo>
                <a:cubicBezTo>
                  <a:pt x="4261" y="1053"/>
                  <a:pt x="4270" y="1053"/>
                  <a:pt x="4280" y="1051"/>
                </a:cubicBezTo>
                <a:lnTo>
                  <a:pt x="5541" y="838"/>
                </a:lnTo>
                <a:cubicBezTo>
                  <a:pt x="5630" y="820"/>
                  <a:pt x="5687" y="736"/>
                  <a:pt x="5673" y="647"/>
                </a:cubicBezTo>
                <a:cubicBezTo>
                  <a:pt x="5660" y="567"/>
                  <a:pt x="5589" y="510"/>
                  <a:pt x="5511" y="510"/>
                </a:cubicBezTo>
                <a:close/>
                <a:moveTo>
                  <a:pt x="3444" y="1001"/>
                </a:moveTo>
                <a:lnTo>
                  <a:pt x="3444" y="1421"/>
                </a:lnTo>
                <a:lnTo>
                  <a:pt x="3143" y="1421"/>
                </a:lnTo>
                <a:lnTo>
                  <a:pt x="3143" y="1001"/>
                </a:lnTo>
                <a:close/>
                <a:moveTo>
                  <a:pt x="4251" y="1367"/>
                </a:moveTo>
                <a:cubicBezTo>
                  <a:pt x="4173" y="1367"/>
                  <a:pt x="4104" y="1424"/>
                  <a:pt x="4089" y="1506"/>
                </a:cubicBezTo>
                <a:cubicBezTo>
                  <a:pt x="4075" y="1595"/>
                  <a:pt x="4136" y="1680"/>
                  <a:pt x="4226" y="1696"/>
                </a:cubicBezTo>
                <a:lnTo>
                  <a:pt x="5487" y="1909"/>
                </a:lnTo>
                <a:cubicBezTo>
                  <a:pt x="5495" y="1910"/>
                  <a:pt x="5503" y="1911"/>
                  <a:pt x="5511" y="1911"/>
                </a:cubicBezTo>
                <a:cubicBezTo>
                  <a:pt x="5589" y="1911"/>
                  <a:pt x="5660" y="1853"/>
                  <a:pt x="5673" y="1773"/>
                </a:cubicBezTo>
                <a:cubicBezTo>
                  <a:pt x="5689" y="1685"/>
                  <a:pt x="5630" y="1600"/>
                  <a:pt x="5541" y="1584"/>
                </a:cubicBezTo>
                <a:lnTo>
                  <a:pt x="4280" y="1370"/>
                </a:lnTo>
                <a:cubicBezTo>
                  <a:pt x="4270" y="1368"/>
                  <a:pt x="4261" y="1367"/>
                  <a:pt x="4251" y="1367"/>
                </a:cubicBezTo>
                <a:close/>
                <a:moveTo>
                  <a:pt x="7029" y="350"/>
                </a:moveTo>
                <a:cubicBezTo>
                  <a:pt x="6939" y="353"/>
                  <a:pt x="6869" y="427"/>
                  <a:pt x="6869" y="515"/>
                </a:cubicBezTo>
                <a:cubicBezTo>
                  <a:pt x="6869" y="604"/>
                  <a:pt x="6939" y="678"/>
                  <a:pt x="7029" y="681"/>
                </a:cubicBezTo>
                <a:cubicBezTo>
                  <a:pt x="7320" y="681"/>
                  <a:pt x="7557" y="918"/>
                  <a:pt x="7557" y="1209"/>
                </a:cubicBezTo>
                <a:cubicBezTo>
                  <a:pt x="7557" y="1502"/>
                  <a:pt x="7320" y="1739"/>
                  <a:pt x="7029" y="1739"/>
                </a:cubicBezTo>
                <a:cubicBezTo>
                  <a:pt x="6939" y="1743"/>
                  <a:pt x="6869" y="1816"/>
                  <a:pt x="6869" y="1904"/>
                </a:cubicBezTo>
                <a:cubicBezTo>
                  <a:pt x="6869" y="1994"/>
                  <a:pt x="6939" y="2068"/>
                  <a:pt x="7029" y="2071"/>
                </a:cubicBezTo>
                <a:cubicBezTo>
                  <a:pt x="7504" y="2071"/>
                  <a:pt x="7888" y="1685"/>
                  <a:pt x="7888" y="1209"/>
                </a:cubicBezTo>
                <a:cubicBezTo>
                  <a:pt x="7888" y="734"/>
                  <a:pt x="7504" y="350"/>
                  <a:pt x="7029" y="350"/>
                </a:cubicBezTo>
                <a:close/>
                <a:moveTo>
                  <a:pt x="3287" y="332"/>
                </a:moveTo>
                <a:cubicBezTo>
                  <a:pt x="3374" y="332"/>
                  <a:pt x="3443" y="401"/>
                  <a:pt x="3444" y="487"/>
                </a:cubicBezTo>
                <a:lnTo>
                  <a:pt x="3444" y="670"/>
                </a:lnTo>
                <a:lnTo>
                  <a:pt x="2977" y="670"/>
                </a:lnTo>
                <a:cubicBezTo>
                  <a:pt x="2886" y="670"/>
                  <a:pt x="2812" y="744"/>
                  <a:pt x="2810" y="835"/>
                </a:cubicBezTo>
                <a:lnTo>
                  <a:pt x="2810" y="1586"/>
                </a:lnTo>
                <a:cubicBezTo>
                  <a:pt x="2812" y="1678"/>
                  <a:pt x="2886" y="1752"/>
                  <a:pt x="2977" y="1752"/>
                </a:cubicBezTo>
                <a:lnTo>
                  <a:pt x="3444" y="1752"/>
                </a:lnTo>
                <a:lnTo>
                  <a:pt x="3444" y="1935"/>
                </a:lnTo>
                <a:cubicBezTo>
                  <a:pt x="3443" y="2021"/>
                  <a:pt x="3374" y="2090"/>
                  <a:pt x="3287" y="2090"/>
                </a:cubicBezTo>
                <a:lnTo>
                  <a:pt x="1807" y="2090"/>
                </a:lnTo>
                <a:cubicBezTo>
                  <a:pt x="1722" y="2090"/>
                  <a:pt x="1653" y="2019"/>
                  <a:pt x="1651" y="1935"/>
                </a:cubicBezTo>
                <a:lnTo>
                  <a:pt x="1651" y="487"/>
                </a:lnTo>
                <a:cubicBezTo>
                  <a:pt x="1653" y="401"/>
                  <a:pt x="1722" y="332"/>
                  <a:pt x="1807" y="332"/>
                </a:cubicBezTo>
                <a:close/>
                <a:moveTo>
                  <a:pt x="6367" y="832"/>
                </a:moveTo>
                <a:cubicBezTo>
                  <a:pt x="6340" y="951"/>
                  <a:pt x="6235" y="1042"/>
                  <a:pt x="6108" y="1046"/>
                </a:cubicBezTo>
                <a:cubicBezTo>
                  <a:pt x="6020" y="1051"/>
                  <a:pt x="5953" y="1125"/>
                  <a:pt x="5953" y="1211"/>
                </a:cubicBezTo>
                <a:cubicBezTo>
                  <a:pt x="5953" y="1299"/>
                  <a:pt x="6020" y="1371"/>
                  <a:pt x="6108" y="1378"/>
                </a:cubicBezTo>
                <a:cubicBezTo>
                  <a:pt x="6180" y="1378"/>
                  <a:pt x="6249" y="1406"/>
                  <a:pt x="6300" y="1458"/>
                </a:cubicBezTo>
                <a:cubicBezTo>
                  <a:pt x="6352" y="1509"/>
                  <a:pt x="6380" y="1578"/>
                  <a:pt x="6380" y="1650"/>
                </a:cubicBezTo>
                <a:cubicBezTo>
                  <a:pt x="6380" y="1802"/>
                  <a:pt x="6259" y="1923"/>
                  <a:pt x="6108" y="1923"/>
                </a:cubicBezTo>
                <a:cubicBezTo>
                  <a:pt x="6106" y="1923"/>
                  <a:pt x="6104" y="1923"/>
                  <a:pt x="6102" y="1923"/>
                </a:cubicBezTo>
                <a:cubicBezTo>
                  <a:pt x="6011" y="1923"/>
                  <a:pt x="5937" y="1997"/>
                  <a:pt x="5937" y="2088"/>
                </a:cubicBezTo>
                <a:cubicBezTo>
                  <a:pt x="5937" y="2181"/>
                  <a:pt x="6011" y="2255"/>
                  <a:pt x="6102" y="2255"/>
                </a:cubicBezTo>
                <a:cubicBezTo>
                  <a:pt x="6104" y="2255"/>
                  <a:pt x="6106" y="2255"/>
                  <a:pt x="6108" y="2255"/>
                </a:cubicBezTo>
                <a:cubicBezTo>
                  <a:pt x="6441" y="2255"/>
                  <a:pt x="6713" y="1984"/>
                  <a:pt x="6712" y="1650"/>
                </a:cubicBezTo>
                <a:cubicBezTo>
                  <a:pt x="6593" y="1379"/>
                  <a:pt x="6478" y="1107"/>
                  <a:pt x="6367" y="832"/>
                </a:cubicBezTo>
                <a:close/>
                <a:moveTo>
                  <a:pt x="2794" y="2421"/>
                </a:moveTo>
                <a:lnTo>
                  <a:pt x="2794" y="3206"/>
                </a:lnTo>
                <a:lnTo>
                  <a:pt x="2301" y="3206"/>
                </a:lnTo>
                <a:lnTo>
                  <a:pt x="2301" y="2421"/>
                </a:lnTo>
                <a:close/>
                <a:moveTo>
                  <a:pt x="4501" y="3537"/>
                </a:moveTo>
                <a:cubicBezTo>
                  <a:pt x="4647" y="3537"/>
                  <a:pt x="4765" y="3656"/>
                  <a:pt x="4765" y="3800"/>
                </a:cubicBezTo>
                <a:lnTo>
                  <a:pt x="4765" y="4851"/>
                </a:lnTo>
                <a:cubicBezTo>
                  <a:pt x="4765" y="4997"/>
                  <a:pt x="4647" y="5114"/>
                  <a:pt x="4501" y="5114"/>
                </a:cubicBezTo>
                <a:lnTo>
                  <a:pt x="2926" y="5114"/>
                </a:lnTo>
                <a:cubicBezTo>
                  <a:pt x="2833" y="5114"/>
                  <a:pt x="2759" y="5188"/>
                  <a:pt x="2759" y="5281"/>
                </a:cubicBezTo>
                <a:cubicBezTo>
                  <a:pt x="2759" y="5372"/>
                  <a:pt x="2833" y="5445"/>
                  <a:pt x="2926" y="5445"/>
                </a:cubicBezTo>
                <a:lnTo>
                  <a:pt x="4336" y="5445"/>
                </a:lnTo>
                <a:lnTo>
                  <a:pt x="4336" y="6228"/>
                </a:lnTo>
                <a:lnTo>
                  <a:pt x="1994" y="6228"/>
                </a:lnTo>
                <a:cubicBezTo>
                  <a:pt x="1666" y="6230"/>
                  <a:pt x="1400" y="6496"/>
                  <a:pt x="1398" y="6824"/>
                </a:cubicBezTo>
                <a:lnTo>
                  <a:pt x="1398" y="8961"/>
                </a:lnTo>
                <a:cubicBezTo>
                  <a:pt x="1400" y="9289"/>
                  <a:pt x="1666" y="9553"/>
                  <a:pt x="1994" y="9555"/>
                </a:cubicBezTo>
                <a:lnTo>
                  <a:pt x="2873" y="9555"/>
                </a:lnTo>
                <a:cubicBezTo>
                  <a:pt x="2964" y="9555"/>
                  <a:pt x="3038" y="9481"/>
                  <a:pt x="3038" y="9390"/>
                </a:cubicBezTo>
                <a:cubicBezTo>
                  <a:pt x="3038" y="9297"/>
                  <a:pt x="2964" y="9224"/>
                  <a:pt x="2873" y="9224"/>
                </a:cubicBezTo>
                <a:lnTo>
                  <a:pt x="1992" y="9224"/>
                </a:lnTo>
                <a:cubicBezTo>
                  <a:pt x="1847" y="9224"/>
                  <a:pt x="1730" y="9105"/>
                  <a:pt x="1728" y="8961"/>
                </a:cubicBezTo>
                <a:lnTo>
                  <a:pt x="1728" y="6824"/>
                </a:lnTo>
                <a:cubicBezTo>
                  <a:pt x="1728" y="6753"/>
                  <a:pt x="1755" y="6686"/>
                  <a:pt x="1805" y="6638"/>
                </a:cubicBezTo>
                <a:cubicBezTo>
                  <a:pt x="1855" y="6588"/>
                  <a:pt x="1922" y="6560"/>
                  <a:pt x="1992" y="6560"/>
                </a:cubicBezTo>
                <a:lnTo>
                  <a:pt x="4333" y="6560"/>
                </a:lnTo>
                <a:lnTo>
                  <a:pt x="4333" y="9224"/>
                </a:lnTo>
                <a:lnTo>
                  <a:pt x="3620" y="9224"/>
                </a:lnTo>
                <a:cubicBezTo>
                  <a:pt x="3529" y="9224"/>
                  <a:pt x="3455" y="9297"/>
                  <a:pt x="3455" y="9388"/>
                </a:cubicBezTo>
                <a:cubicBezTo>
                  <a:pt x="3455" y="9480"/>
                  <a:pt x="3529" y="9555"/>
                  <a:pt x="3620" y="9555"/>
                </a:cubicBezTo>
                <a:lnTo>
                  <a:pt x="4333" y="9555"/>
                </a:lnTo>
                <a:lnTo>
                  <a:pt x="4333" y="10503"/>
                </a:lnTo>
                <a:cubicBezTo>
                  <a:pt x="4331" y="10767"/>
                  <a:pt x="4118" y="10980"/>
                  <a:pt x="3856" y="10981"/>
                </a:cubicBezTo>
                <a:lnTo>
                  <a:pt x="1240" y="10981"/>
                </a:lnTo>
                <a:cubicBezTo>
                  <a:pt x="976" y="10980"/>
                  <a:pt x="763" y="10767"/>
                  <a:pt x="761" y="10503"/>
                </a:cubicBezTo>
                <a:lnTo>
                  <a:pt x="761" y="5445"/>
                </a:lnTo>
                <a:lnTo>
                  <a:pt x="2172" y="5445"/>
                </a:lnTo>
                <a:cubicBezTo>
                  <a:pt x="2261" y="5442"/>
                  <a:pt x="2332" y="5370"/>
                  <a:pt x="2332" y="5281"/>
                </a:cubicBezTo>
                <a:cubicBezTo>
                  <a:pt x="2332" y="5191"/>
                  <a:pt x="2261" y="5117"/>
                  <a:pt x="2172" y="5114"/>
                </a:cubicBezTo>
                <a:lnTo>
                  <a:pt x="596" y="5114"/>
                </a:lnTo>
                <a:cubicBezTo>
                  <a:pt x="526" y="5114"/>
                  <a:pt x="459" y="5087"/>
                  <a:pt x="411" y="5037"/>
                </a:cubicBezTo>
                <a:cubicBezTo>
                  <a:pt x="361" y="4988"/>
                  <a:pt x="332" y="4922"/>
                  <a:pt x="332" y="4851"/>
                </a:cubicBezTo>
                <a:lnTo>
                  <a:pt x="332" y="3800"/>
                </a:lnTo>
                <a:cubicBezTo>
                  <a:pt x="332" y="3731"/>
                  <a:pt x="361" y="3664"/>
                  <a:pt x="411" y="3614"/>
                </a:cubicBezTo>
                <a:cubicBezTo>
                  <a:pt x="459" y="3564"/>
                  <a:pt x="526" y="3537"/>
                  <a:pt x="596" y="3537"/>
                </a:cubicBezTo>
                <a:lnTo>
                  <a:pt x="696" y="3537"/>
                </a:lnTo>
                <a:lnTo>
                  <a:pt x="696" y="3875"/>
                </a:lnTo>
                <a:cubicBezTo>
                  <a:pt x="696" y="3968"/>
                  <a:pt x="771" y="4041"/>
                  <a:pt x="862" y="4041"/>
                </a:cubicBezTo>
                <a:cubicBezTo>
                  <a:pt x="953" y="4041"/>
                  <a:pt x="1027" y="3968"/>
                  <a:pt x="1027" y="3875"/>
                </a:cubicBezTo>
                <a:lnTo>
                  <a:pt x="1027" y="3537"/>
                </a:lnTo>
                <a:lnTo>
                  <a:pt x="1371" y="3537"/>
                </a:lnTo>
                <a:lnTo>
                  <a:pt x="1371" y="3875"/>
                </a:lnTo>
                <a:cubicBezTo>
                  <a:pt x="1371" y="3968"/>
                  <a:pt x="1446" y="4041"/>
                  <a:pt x="1538" y="4041"/>
                </a:cubicBezTo>
                <a:cubicBezTo>
                  <a:pt x="1629" y="4041"/>
                  <a:pt x="1702" y="3968"/>
                  <a:pt x="1702" y="3875"/>
                </a:cubicBezTo>
                <a:lnTo>
                  <a:pt x="1702" y="3537"/>
                </a:lnTo>
                <a:lnTo>
                  <a:pt x="2047" y="3537"/>
                </a:lnTo>
                <a:lnTo>
                  <a:pt x="2047" y="3875"/>
                </a:lnTo>
                <a:cubicBezTo>
                  <a:pt x="2050" y="3965"/>
                  <a:pt x="2122" y="4035"/>
                  <a:pt x="2212" y="4035"/>
                </a:cubicBezTo>
                <a:cubicBezTo>
                  <a:pt x="2301" y="4035"/>
                  <a:pt x="2375" y="3965"/>
                  <a:pt x="2378" y="3875"/>
                </a:cubicBezTo>
                <a:lnTo>
                  <a:pt x="2378" y="3537"/>
                </a:lnTo>
                <a:lnTo>
                  <a:pt x="2721" y="3537"/>
                </a:lnTo>
                <a:lnTo>
                  <a:pt x="2721" y="3875"/>
                </a:lnTo>
                <a:cubicBezTo>
                  <a:pt x="2724" y="3965"/>
                  <a:pt x="2798" y="4035"/>
                  <a:pt x="2887" y="4035"/>
                </a:cubicBezTo>
                <a:cubicBezTo>
                  <a:pt x="2975" y="4035"/>
                  <a:pt x="3049" y="3965"/>
                  <a:pt x="3052" y="3875"/>
                </a:cubicBezTo>
                <a:lnTo>
                  <a:pt x="3052" y="3537"/>
                </a:lnTo>
                <a:lnTo>
                  <a:pt x="3395" y="3537"/>
                </a:lnTo>
                <a:lnTo>
                  <a:pt x="3395" y="3875"/>
                </a:lnTo>
                <a:cubicBezTo>
                  <a:pt x="3395" y="3968"/>
                  <a:pt x="3470" y="4041"/>
                  <a:pt x="3561" y="4041"/>
                </a:cubicBezTo>
                <a:cubicBezTo>
                  <a:pt x="3652" y="4041"/>
                  <a:pt x="3726" y="3968"/>
                  <a:pt x="3726" y="3875"/>
                </a:cubicBezTo>
                <a:lnTo>
                  <a:pt x="3726" y="3537"/>
                </a:lnTo>
                <a:lnTo>
                  <a:pt x="4070" y="3537"/>
                </a:lnTo>
                <a:lnTo>
                  <a:pt x="4070" y="3875"/>
                </a:lnTo>
                <a:cubicBezTo>
                  <a:pt x="4073" y="3965"/>
                  <a:pt x="4145" y="4035"/>
                  <a:pt x="4235" y="4035"/>
                </a:cubicBezTo>
                <a:cubicBezTo>
                  <a:pt x="4325" y="4035"/>
                  <a:pt x="4398" y="3965"/>
                  <a:pt x="4402" y="3875"/>
                </a:cubicBezTo>
                <a:lnTo>
                  <a:pt x="4402" y="3537"/>
                </a:lnTo>
                <a:close/>
                <a:moveTo>
                  <a:pt x="1808" y="1"/>
                </a:moveTo>
                <a:cubicBezTo>
                  <a:pt x="1539" y="1"/>
                  <a:pt x="1321" y="218"/>
                  <a:pt x="1320" y="487"/>
                </a:cubicBezTo>
                <a:lnTo>
                  <a:pt x="1320" y="1935"/>
                </a:lnTo>
                <a:cubicBezTo>
                  <a:pt x="1321" y="2204"/>
                  <a:pt x="1539" y="2421"/>
                  <a:pt x="1808" y="2421"/>
                </a:cubicBezTo>
                <a:lnTo>
                  <a:pt x="1970" y="2421"/>
                </a:lnTo>
                <a:lnTo>
                  <a:pt x="1970" y="3206"/>
                </a:lnTo>
                <a:lnTo>
                  <a:pt x="596" y="3206"/>
                </a:lnTo>
                <a:cubicBezTo>
                  <a:pt x="268" y="3206"/>
                  <a:pt x="2" y="3472"/>
                  <a:pt x="1" y="3801"/>
                </a:cubicBezTo>
                <a:lnTo>
                  <a:pt x="1" y="4851"/>
                </a:lnTo>
                <a:cubicBezTo>
                  <a:pt x="1" y="5008"/>
                  <a:pt x="65" y="5160"/>
                  <a:pt x="177" y="5271"/>
                </a:cubicBezTo>
                <a:cubicBezTo>
                  <a:pt x="247" y="5343"/>
                  <a:pt x="334" y="5394"/>
                  <a:pt x="430" y="5423"/>
                </a:cubicBezTo>
                <a:lnTo>
                  <a:pt x="430" y="10503"/>
                </a:lnTo>
                <a:cubicBezTo>
                  <a:pt x="431" y="10949"/>
                  <a:pt x="793" y="11311"/>
                  <a:pt x="1240" y="11313"/>
                </a:cubicBezTo>
                <a:lnTo>
                  <a:pt x="3856" y="11313"/>
                </a:lnTo>
                <a:cubicBezTo>
                  <a:pt x="4302" y="11311"/>
                  <a:pt x="4664" y="10949"/>
                  <a:pt x="4666" y="10503"/>
                </a:cubicBezTo>
                <a:lnTo>
                  <a:pt x="4666" y="5423"/>
                </a:lnTo>
                <a:lnTo>
                  <a:pt x="4667" y="5423"/>
                </a:lnTo>
                <a:cubicBezTo>
                  <a:pt x="4763" y="5394"/>
                  <a:pt x="4850" y="5343"/>
                  <a:pt x="4922" y="5273"/>
                </a:cubicBezTo>
                <a:cubicBezTo>
                  <a:pt x="5032" y="5160"/>
                  <a:pt x="5096" y="5010"/>
                  <a:pt x="5095" y="4851"/>
                </a:cubicBezTo>
                <a:lnTo>
                  <a:pt x="5095" y="3801"/>
                </a:lnTo>
                <a:cubicBezTo>
                  <a:pt x="5095" y="3472"/>
                  <a:pt x="4829" y="3206"/>
                  <a:pt x="4501" y="3206"/>
                </a:cubicBezTo>
                <a:lnTo>
                  <a:pt x="3129" y="3206"/>
                </a:lnTo>
                <a:lnTo>
                  <a:pt x="3129" y="2421"/>
                </a:lnTo>
                <a:lnTo>
                  <a:pt x="3289" y="2421"/>
                </a:lnTo>
                <a:cubicBezTo>
                  <a:pt x="3558" y="2421"/>
                  <a:pt x="3776" y="2204"/>
                  <a:pt x="3776" y="1935"/>
                </a:cubicBezTo>
                <a:lnTo>
                  <a:pt x="3776" y="487"/>
                </a:lnTo>
                <a:cubicBezTo>
                  <a:pt x="3776" y="218"/>
                  <a:pt x="3558" y="1"/>
                  <a:pt x="328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3" name="Google Shape;2023;p66"/>
          <p:cNvSpPr/>
          <p:nvPr/>
        </p:nvSpPr>
        <p:spPr>
          <a:xfrm>
            <a:off x="6432891" y="3726413"/>
            <a:ext cx="348356" cy="376869"/>
          </a:xfrm>
          <a:custGeom>
            <a:avLst/>
            <a:gdLst/>
            <a:ahLst/>
            <a:cxnLst/>
            <a:rect l="l" t="t" r="r" b="b"/>
            <a:pathLst>
              <a:path w="10458" h="11314" extrusionOk="0">
                <a:moveTo>
                  <a:pt x="4016" y="1332"/>
                </a:moveTo>
                <a:cubicBezTo>
                  <a:pt x="3739" y="1689"/>
                  <a:pt x="3534" y="2097"/>
                  <a:pt x="3415" y="2533"/>
                </a:cubicBezTo>
                <a:lnTo>
                  <a:pt x="1024" y="2534"/>
                </a:lnTo>
                <a:lnTo>
                  <a:pt x="1024" y="1739"/>
                </a:lnTo>
                <a:cubicBezTo>
                  <a:pt x="1024" y="1514"/>
                  <a:pt x="1204" y="1332"/>
                  <a:pt x="1429" y="1332"/>
                </a:cubicBezTo>
                <a:close/>
                <a:moveTo>
                  <a:pt x="3342" y="2864"/>
                </a:moveTo>
                <a:cubicBezTo>
                  <a:pt x="3310" y="3055"/>
                  <a:pt x="3294" y="3248"/>
                  <a:pt x="3294" y="3444"/>
                </a:cubicBezTo>
                <a:cubicBezTo>
                  <a:pt x="3294" y="3506"/>
                  <a:pt x="3295" y="3568"/>
                  <a:pt x="3298" y="3631"/>
                </a:cubicBezTo>
                <a:lnTo>
                  <a:pt x="1614" y="3631"/>
                </a:lnTo>
                <a:lnTo>
                  <a:pt x="1614" y="2864"/>
                </a:lnTo>
                <a:close/>
                <a:moveTo>
                  <a:pt x="7136" y="1719"/>
                </a:moveTo>
                <a:cubicBezTo>
                  <a:pt x="7229" y="1719"/>
                  <a:pt x="7304" y="1795"/>
                  <a:pt x="7304" y="1887"/>
                </a:cubicBezTo>
                <a:lnTo>
                  <a:pt x="7304" y="2709"/>
                </a:lnTo>
                <a:cubicBezTo>
                  <a:pt x="7304" y="2800"/>
                  <a:pt x="7378" y="2874"/>
                  <a:pt x="7470" y="2874"/>
                </a:cubicBezTo>
                <a:lnTo>
                  <a:pt x="8288" y="2874"/>
                </a:lnTo>
                <a:cubicBezTo>
                  <a:pt x="8381" y="2875"/>
                  <a:pt x="8457" y="2950"/>
                  <a:pt x="8458" y="3043"/>
                </a:cubicBezTo>
                <a:lnTo>
                  <a:pt x="8458" y="3845"/>
                </a:lnTo>
                <a:cubicBezTo>
                  <a:pt x="8457" y="3938"/>
                  <a:pt x="8381" y="4013"/>
                  <a:pt x="8288" y="4013"/>
                </a:cubicBezTo>
                <a:lnTo>
                  <a:pt x="7470" y="4013"/>
                </a:lnTo>
                <a:cubicBezTo>
                  <a:pt x="7378" y="4013"/>
                  <a:pt x="7304" y="4089"/>
                  <a:pt x="7304" y="4180"/>
                </a:cubicBezTo>
                <a:lnTo>
                  <a:pt x="7304" y="5000"/>
                </a:lnTo>
                <a:cubicBezTo>
                  <a:pt x="7304" y="5093"/>
                  <a:pt x="7229" y="5168"/>
                  <a:pt x="7136" y="5168"/>
                </a:cubicBezTo>
                <a:lnTo>
                  <a:pt x="6332" y="5168"/>
                </a:lnTo>
                <a:cubicBezTo>
                  <a:pt x="6287" y="5168"/>
                  <a:pt x="6246" y="5150"/>
                  <a:pt x="6214" y="5120"/>
                </a:cubicBezTo>
                <a:cubicBezTo>
                  <a:pt x="6182" y="5088"/>
                  <a:pt x="6164" y="5044"/>
                  <a:pt x="6164" y="5000"/>
                </a:cubicBezTo>
                <a:lnTo>
                  <a:pt x="6164" y="4180"/>
                </a:lnTo>
                <a:cubicBezTo>
                  <a:pt x="6164" y="4089"/>
                  <a:pt x="6090" y="4013"/>
                  <a:pt x="5999" y="4013"/>
                </a:cubicBezTo>
                <a:lnTo>
                  <a:pt x="5178" y="4013"/>
                </a:lnTo>
                <a:cubicBezTo>
                  <a:pt x="5085" y="4013"/>
                  <a:pt x="5010" y="3938"/>
                  <a:pt x="5010" y="3845"/>
                </a:cubicBezTo>
                <a:lnTo>
                  <a:pt x="5010" y="3043"/>
                </a:lnTo>
                <a:cubicBezTo>
                  <a:pt x="5010" y="2999"/>
                  <a:pt x="5027" y="2955"/>
                  <a:pt x="5059" y="2923"/>
                </a:cubicBezTo>
                <a:cubicBezTo>
                  <a:pt x="5090" y="2891"/>
                  <a:pt x="5133" y="2874"/>
                  <a:pt x="5179" y="2874"/>
                </a:cubicBezTo>
                <a:lnTo>
                  <a:pt x="5999" y="2874"/>
                </a:lnTo>
                <a:cubicBezTo>
                  <a:pt x="6090" y="2874"/>
                  <a:pt x="6164" y="2800"/>
                  <a:pt x="6164" y="2709"/>
                </a:cubicBezTo>
                <a:lnTo>
                  <a:pt x="6164" y="1887"/>
                </a:lnTo>
                <a:cubicBezTo>
                  <a:pt x="6166" y="1843"/>
                  <a:pt x="6183" y="1801"/>
                  <a:pt x="6214" y="1769"/>
                </a:cubicBezTo>
                <a:cubicBezTo>
                  <a:pt x="6246" y="1737"/>
                  <a:pt x="6289" y="1719"/>
                  <a:pt x="6334" y="1719"/>
                </a:cubicBezTo>
                <a:close/>
                <a:moveTo>
                  <a:pt x="3332" y="3961"/>
                </a:moveTo>
                <a:cubicBezTo>
                  <a:pt x="3415" y="4510"/>
                  <a:pt x="3630" y="5030"/>
                  <a:pt x="3960" y="5478"/>
                </a:cubicBezTo>
                <a:lnTo>
                  <a:pt x="332" y="5478"/>
                </a:lnTo>
                <a:lnTo>
                  <a:pt x="332" y="5078"/>
                </a:lnTo>
                <a:cubicBezTo>
                  <a:pt x="332" y="5014"/>
                  <a:pt x="337" y="4950"/>
                  <a:pt x="348" y="4886"/>
                </a:cubicBezTo>
                <a:lnTo>
                  <a:pt x="3052" y="4886"/>
                </a:lnTo>
                <a:cubicBezTo>
                  <a:pt x="3054" y="4886"/>
                  <a:pt x="3056" y="4886"/>
                  <a:pt x="3058" y="4886"/>
                </a:cubicBezTo>
                <a:cubicBezTo>
                  <a:pt x="3148" y="4886"/>
                  <a:pt x="3223" y="4812"/>
                  <a:pt x="3223" y="4719"/>
                </a:cubicBezTo>
                <a:cubicBezTo>
                  <a:pt x="3223" y="4629"/>
                  <a:pt x="3148" y="4555"/>
                  <a:pt x="3058" y="4555"/>
                </a:cubicBezTo>
                <a:cubicBezTo>
                  <a:pt x="3056" y="4555"/>
                  <a:pt x="3054" y="4555"/>
                  <a:pt x="3052" y="4555"/>
                </a:cubicBezTo>
                <a:lnTo>
                  <a:pt x="463" y="4555"/>
                </a:lnTo>
                <a:cubicBezTo>
                  <a:pt x="516" y="4457"/>
                  <a:pt x="582" y="4367"/>
                  <a:pt x="660" y="4289"/>
                </a:cubicBezTo>
                <a:cubicBezTo>
                  <a:pt x="868" y="4079"/>
                  <a:pt x="1153" y="3961"/>
                  <a:pt x="1448" y="3961"/>
                </a:cubicBezTo>
                <a:close/>
                <a:moveTo>
                  <a:pt x="6334" y="1388"/>
                </a:moveTo>
                <a:cubicBezTo>
                  <a:pt x="6058" y="1388"/>
                  <a:pt x="5834" y="1612"/>
                  <a:pt x="5834" y="1887"/>
                </a:cubicBezTo>
                <a:lnTo>
                  <a:pt x="5834" y="2542"/>
                </a:lnTo>
                <a:lnTo>
                  <a:pt x="5179" y="2542"/>
                </a:lnTo>
                <a:cubicBezTo>
                  <a:pt x="4904" y="2542"/>
                  <a:pt x="4680" y="2766"/>
                  <a:pt x="4680" y="3042"/>
                </a:cubicBezTo>
                <a:lnTo>
                  <a:pt x="4680" y="3845"/>
                </a:lnTo>
                <a:cubicBezTo>
                  <a:pt x="4680" y="4121"/>
                  <a:pt x="4904" y="4345"/>
                  <a:pt x="5179" y="4345"/>
                </a:cubicBezTo>
                <a:lnTo>
                  <a:pt x="5834" y="4345"/>
                </a:lnTo>
                <a:lnTo>
                  <a:pt x="5834" y="4998"/>
                </a:lnTo>
                <a:cubicBezTo>
                  <a:pt x="5834" y="5275"/>
                  <a:pt x="6058" y="5499"/>
                  <a:pt x="6334" y="5499"/>
                </a:cubicBezTo>
                <a:lnTo>
                  <a:pt x="7136" y="5499"/>
                </a:lnTo>
                <a:cubicBezTo>
                  <a:pt x="7413" y="5499"/>
                  <a:pt x="7637" y="5275"/>
                  <a:pt x="7637" y="4998"/>
                </a:cubicBezTo>
                <a:lnTo>
                  <a:pt x="7637" y="4345"/>
                </a:lnTo>
                <a:lnTo>
                  <a:pt x="8290" y="4345"/>
                </a:lnTo>
                <a:cubicBezTo>
                  <a:pt x="8565" y="4345"/>
                  <a:pt x="8790" y="4121"/>
                  <a:pt x="8791" y="3845"/>
                </a:cubicBezTo>
                <a:lnTo>
                  <a:pt x="8791" y="3042"/>
                </a:lnTo>
                <a:cubicBezTo>
                  <a:pt x="8790" y="2766"/>
                  <a:pt x="8565" y="2542"/>
                  <a:pt x="8290" y="2542"/>
                </a:cubicBezTo>
                <a:lnTo>
                  <a:pt x="7637" y="2542"/>
                </a:lnTo>
                <a:lnTo>
                  <a:pt x="7637" y="1887"/>
                </a:lnTo>
                <a:cubicBezTo>
                  <a:pt x="7635" y="1612"/>
                  <a:pt x="7413" y="1388"/>
                  <a:pt x="7136" y="1388"/>
                </a:cubicBezTo>
                <a:close/>
                <a:moveTo>
                  <a:pt x="3053" y="6506"/>
                </a:moveTo>
                <a:cubicBezTo>
                  <a:pt x="3118" y="6506"/>
                  <a:pt x="3184" y="6530"/>
                  <a:pt x="3238" y="6583"/>
                </a:cubicBezTo>
                <a:cubicBezTo>
                  <a:pt x="3287" y="6631"/>
                  <a:pt x="3314" y="6698"/>
                  <a:pt x="3314" y="6769"/>
                </a:cubicBezTo>
                <a:lnTo>
                  <a:pt x="3314" y="7307"/>
                </a:lnTo>
                <a:lnTo>
                  <a:pt x="2789" y="7307"/>
                </a:lnTo>
                <a:lnTo>
                  <a:pt x="2789" y="6769"/>
                </a:lnTo>
                <a:cubicBezTo>
                  <a:pt x="2789" y="6610"/>
                  <a:pt x="2918" y="6506"/>
                  <a:pt x="3053" y="6506"/>
                </a:cubicBezTo>
                <a:close/>
                <a:moveTo>
                  <a:pt x="3314" y="7638"/>
                </a:moveTo>
                <a:lnTo>
                  <a:pt x="3314" y="8176"/>
                </a:lnTo>
                <a:lnTo>
                  <a:pt x="3314" y="8177"/>
                </a:lnTo>
                <a:cubicBezTo>
                  <a:pt x="3314" y="8322"/>
                  <a:pt x="3198" y="8440"/>
                  <a:pt x="3052" y="8440"/>
                </a:cubicBezTo>
                <a:cubicBezTo>
                  <a:pt x="2906" y="8440"/>
                  <a:pt x="2789" y="8322"/>
                  <a:pt x="2789" y="8177"/>
                </a:cubicBezTo>
                <a:lnTo>
                  <a:pt x="2789" y="7638"/>
                </a:lnTo>
                <a:close/>
                <a:moveTo>
                  <a:pt x="3052" y="6173"/>
                </a:moveTo>
                <a:lnTo>
                  <a:pt x="3052" y="6175"/>
                </a:lnTo>
                <a:cubicBezTo>
                  <a:pt x="2724" y="6175"/>
                  <a:pt x="2458" y="6440"/>
                  <a:pt x="2458" y="6769"/>
                </a:cubicBezTo>
                <a:lnTo>
                  <a:pt x="2458" y="8177"/>
                </a:lnTo>
                <a:cubicBezTo>
                  <a:pt x="2458" y="8506"/>
                  <a:pt x="2724" y="8771"/>
                  <a:pt x="3052" y="8771"/>
                </a:cubicBezTo>
                <a:cubicBezTo>
                  <a:pt x="3380" y="8771"/>
                  <a:pt x="3646" y="8506"/>
                  <a:pt x="3646" y="8177"/>
                </a:cubicBezTo>
                <a:lnTo>
                  <a:pt x="3646" y="6769"/>
                </a:lnTo>
                <a:cubicBezTo>
                  <a:pt x="3646" y="6439"/>
                  <a:pt x="3380" y="6173"/>
                  <a:pt x="3052" y="6173"/>
                </a:cubicBezTo>
                <a:close/>
                <a:moveTo>
                  <a:pt x="5772" y="9466"/>
                </a:moveTo>
                <a:lnTo>
                  <a:pt x="5772" y="10059"/>
                </a:lnTo>
                <a:lnTo>
                  <a:pt x="3052" y="10059"/>
                </a:lnTo>
                <a:cubicBezTo>
                  <a:pt x="2962" y="10062"/>
                  <a:pt x="2892" y="10134"/>
                  <a:pt x="2892" y="10223"/>
                </a:cubicBezTo>
                <a:cubicBezTo>
                  <a:pt x="2892" y="10313"/>
                  <a:pt x="2962" y="10387"/>
                  <a:pt x="3052" y="10390"/>
                </a:cubicBezTo>
                <a:lnTo>
                  <a:pt x="5772" y="10390"/>
                </a:lnTo>
                <a:lnTo>
                  <a:pt x="5772" y="10507"/>
                </a:lnTo>
                <a:cubicBezTo>
                  <a:pt x="5770" y="10769"/>
                  <a:pt x="5559" y="10982"/>
                  <a:pt x="5296" y="10982"/>
                </a:cubicBezTo>
                <a:lnTo>
                  <a:pt x="807" y="10982"/>
                </a:lnTo>
                <a:cubicBezTo>
                  <a:pt x="545" y="10982"/>
                  <a:pt x="334" y="10769"/>
                  <a:pt x="332" y="10507"/>
                </a:cubicBezTo>
                <a:lnTo>
                  <a:pt x="332" y="9466"/>
                </a:lnTo>
                <a:close/>
                <a:moveTo>
                  <a:pt x="6736" y="0"/>
                </a:moveTo>
                <a:cubicBezTo>
                  <a:pt x="5852" y="0"/>
                  <a:pt x="4975" y="340"/>
                  <a:pt x="4310" y="1001"/>
                </a:cubicBezTo>
                <a:lnTo>
                  <a:pt x="1429" y="1001"/>
                </a:lnTo>
                <a:cubicBezTo>
                  <a:pt x="1022" y="1002"/>
                  <a:pt x="692" y="1332"/>
                  <a:pt x="692" y="1739"/>
                </a:cubicBezTo>
                <a:lnTo>
                  <a:pt x="692" y="2699"/>
                </a:lnTo>
                <a:cubicBezTo>
                  <a:pt x="692" y="2790"/>
                  <a:pt x="766" y="2864"/>
                  <a:pt x="857" y="2864"/>
                </a:cubicBezTo>
                <a:lnTo>
                  <a:pt x="1283" y="2864"/>
                </a:lnTo>
                <a:lnTo>
                  <a:pt x="1283" y="3640"/>
                </a:lnTo>
                <a:cubicBezTo>
                  <a:pt x="553" y="3725"/>
                  <a:pt x="2" y="4343"/>
                  <a:pt x="1" y="5078"/>
                </a:cubicBezTo>
                <a:lnTo>
                  <a:pt x="1" y="7097"/>
                </a:lnTo>
                <a:cubicBezTo>
                  <a:pt x="1" y="7188"/>
                  <a:pt x="74" y="7262"/>
                  <a:pt x="165" y="7262"/>
                </a:cubicBezTo>
                <a:cubicBezTo>
                  <a:pt x="258" y="7262"/>
                  <a:pt x="332" y="7188"/>
                  <a:pt x="332" y="7097"/>
                </a:cubicBezTo>
                <a:lnTo>
                  <a:pt x="332" y="5811"/>
                </a:lnTo>
                <a:lnTo>
                  <a:pt x="4237" y="5811"/>
                </a:lnTo>
                <a:cubicBezTo>
                  <a:pt x="4441" y="6026"/>
                  <a:pt x="4672" y="6215"/>
                  <a:pt x="4925" y="6372"/>
                </a:cubicBezTo>
                <a:cubicBezTo>
                  <a:pt x="5189" y="6535"/>
                  <a:pt x="5474" y="6661"/>
                  <a:pt x="5772" y="6749"/>
                </a:cubicBezTo>
                <a:lnTo>
                  <a:pt x="5772" y="9135"/>
                </a:lnTo>
                <a:lnTo>
                  <a:pt x="332" y="9135"/>
                </a:lnTo>
                <a:lnTo>
                  <a:pt x="332" y="7848"/>
                </a:lnTo>
                <a:cubicBezTo>
                  <a:pt x="332" y="7756"/>
                  <a:pt x="258" y="7681"/>
                  <a:pt x="165" y="7681"/>
                </a:cubicBezTo>
                <a:cubicBezTo>
                  <a:pt x="74" y="7681"/>
                  <a:pt x="1" y="7756"/>
                  <a:pt x="1" y="7848"/>
                </a:cubicBezTo>
                <a:lnTo>
                  <a:pt x="1" y="10507"/>
                </a:lnTo>
                <a:cubicBezTo>
                  <a:pt x="1" y="10952"/>
                  <a:pt x="362" y="11314"/>
                  <a:pt x="807" y="11314"/>
                </a:cubicBezTo>
                <a:lnTo>
                  <a:pt x="5296" y="11314"/>
                </a:lnTo>
                <a:cubicBezTo>
                  <a:pt x="5741" y="11314"/>
                  <a:pt x="6102" y="10952"/>
                  <a:pt x="6103" y="10507"/>
                </a:cubicBezTo>
                <a:lnTo>
                  <a:pt x="6103" y="6826"/>
                </a:lnTo>
                <a:cubicBezTo>
                  <a:pt x="6315" y="6866"/>
                  <a:pt x="6526" y="6885"/>
                  <a:pt x="6735" y="6885"/>
                </a:cubicBezTo>
                <a:cubicBezTo>
                  <a:pt x="7964" y="6885"/>
                  <a:pt x="9120" y="6226"/>
                  <a:pt x="9737" y="5126"/>
                </a:cubicBezTo>
                <a:cubicBezTo>
                  <a:pt x="10458" y="3839"/>
                  <a:pt x="10280" y="2235"/>
                  <a:pt x="9292" y="1140"/>
                </a:cubicBezTo>
                <a:cubicBezTo>
                  <a:pt x="9259" y="1097"/>
                  <a:pt x="9210" y="1075"/>
                  <a:pt x="9161" y="1075"/>
                </a:cubicBezTo>
                <a:cubicBezTo>
                  <a:pt x="9122" y="1075"/>
                  <a:pt x="9082" y="1089"/>
                  <a:pt x="9050" y="1117"/>
                </a:cubicBezTo>
                <a:cubicBezTo>
                  <a:pt x="8978" y="1181"/>
                  <a:pt x="8977" y="1292"/>
                  <a:pt x="9046" y="1359"/>
                </a:cubicBezTo>
                <a:cubicBezTo>
                  <a:pt x="10157" y="2590"/>
                  <a:pt x="10115" y="4476"/>
                  <a:pt x="8948" y="5654"/>
                </a:cubicBezTo>
                <a:cubicBezTo>
                  <a:pt x="8339" y="6271"/>
                  <a:pt x="7533" y="6583"/>
                  <a:pt x="6726" y="6583"/>
                </a:cubicBezTo>
                <a:cubicBezTo>
                  <a:pt x="5988" y="6583"/>
                  <a:pt x="5250" y="6323"/>
                  <a:pt x="4656" y="5800"/>
                </a:cubicBezTo>
                <a:cubicBezTo>
                  <a:pt x="3412" y="4703"/>
                  <a:pt x="3239" y="2829"/>
                  <a:pt x="4262" y="1524"/>
                </a:cubicBezTo>
                <a:cubicBezTo>
                  <a:pt x="4877" y="741"/>
                  <a:pt x="5795" y="327"/>
                  <a:pt x="6726" y="327"/>
                </a:cubicBezTo>
                <a:cubicBezTo>
                  <a:pt x="7344" y="327"/>
                  <a:pt x="7968" y="510"/>
                  <a:pt x="8513" y="889"/>
                </a:cubicBezTo>
                <a:cubicBezTo>
                  <a:pt x="8540" y="907"/>
                  <a:pt x="8571" y="916"/>
                  <a:pt x="8602" y="916"/>
                </a:cubicBezTo>
                <a:cubicBezTo>
                  <a:pt x="8654" y="916"/>
                  <a:pt x="8706" y="891"/>
                  <a:pt x="8738" y="845"/>
                </a:cubicBezTo>
                <a:cubicBezTo>
                  <a:pt x="8790" y="772"/>
                  <a:pt x="8772" y="671"/>
                  <a:pt x="8701" y="618"/>
                </a:cubicBezTo>
                <a:cubicBezTo>
                  <a:pt x="8107" y="203"/>
                  <a:pt x="7420" y="0"/>
                  <a:pt x="673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4" name="Google Shape;2024;p66"/>
          <p:cNvSpPr/>
          <p:nvPr/>
        </p:nvSpPr>
        <p:spPr>
          <a:xfrm>
            <a:off x="6413971" y="3144177"/>
            <a:ext cx="376836" cy="337697"/>
          </a:xfrm>
          <a:custGeom>
            <a:avLst/>
            <a:gdLst/>
            <a:ahLst/>
            <a:cxnLst/>
            <a:rect l="l" t="t" r="r" b="b"/>
            <a:pathLst>
              <a:path w="11313" h="10138" extrusionOk="0">
                <a:moveTo>
                  <a:pt x="1513" y="2221"/>
                </a:moveTo>
                <a:cubicBezTo>
                  <a:pt x="1425" y="2221"/>
                  <a:pt x="1351" y="2291"/>
                  <a:pt x="1348" y="2381"/>
                </a:cubicBezTo>
                <a:lnTo>
                  <a:pt x="1348" y="2570"/>
                </a:lnTo>
                <a:lnTo>
                  <a:pt x="1158" y="2570"/>
                </a:lnTo>
                <a:cubicBezTo>
                  <a:pt x="1066" y="2570"/>
                  <a:pt x="993" y="2643"/>
                  <a:pt x="993" y="2735"/>
                </a:cubicBezTo>
                <a:cubicBezTo>
                  <a:pt x="993" y="2826"/>
                  <a:pt x="1066" y="2901"/>
                  <a:pt x="1158" y="2901"/>
                </a:cubicBezTo>
                <a:lnTo>
                  <a:pt x="1348" y="2901"/>
                </a:lnTo>
                <a:lnTo>
                  <a:pt x="1348" y="3090"/>
                </a:lnTo>
                <a:cubicBezTo>
                  <a:pt x="1351" y="3178"/>
                  <a:pt x="1425" y="3250"/>
                  <a:pt x="1513" y="3250"/>
                </a:cubicBezTo>
                <a:cubicBezTo>
                  <a:pt x="1603" y="3250"/>
                  <a:pt x="1676" y="3178"/>
                  <a:pt x="1680" y="3090"/>
                </a:cubicBezTo>
                <a:lnTo>
                  <a:pt x="1680" y="2901"/>
                </a:lnTo>
                <a:lnTo>
                  <a:pt x="1868" y="2901"/>
                </a:lnTo>
                <a:cubicBezTo>
                  <a:pt x="1960" y="2901"/>
                  <a:pt x="2033" y="2826"/>
                  <a:pt x="2033" y="2735"/>
                </a:cubicBezTo>
                <a:cubicBezTo>
                  <a:pt x="2033" y="2643"/>
                  <a:pt x="1960" y="2570"/>
                  <a:pt x="1868" y="2570"/>
                </a:cubicBezTo>
                <a:lnTo>
                  <a:pt x="1680" y="2570"/>
                </a:lnTo>
                <a:lnTo>
                  <a:pt x="1680" y="2381"/>
                </a:lnTo>
                <a:cubicBezTo>
                  <a:pt x="1676" y="2291"/>
                  <a:pt x="1603" y="2221"/>
                  <a:pt x="1513" y="2221"/>
                </a:cubicBezTo>
                <a:close/>
                <a:moveTo>
                  <a:pt x="2458" y="3292"/>
                </a:moveTo>
                <a:cubicBezTo>
                  <a:pt x="2366" y="3292"/>
                  <a:pt x="2293" y="3367"/>
                  <a:pt x="2293" y="3458"/>
                </a:cubicBezTo>
                <a:lnTo>
                  <a:pt x="2293" y="3647"/>
                </a:lnTo>
                <a:lnTo>
                  <a:pt x="2102" y="3647"/>
                </a:lnTo>
                <a:cubicBezTo>
                  <a:pt x="2011" y="3647"/>
                  <a:pt x="1937" y="3721"/>
                  <a:pt x="1937" y="3812"/>
                </a:cubicBezTo>
                <a:cubicBezTo>
                  <a:pt x="1937" y="3903"/>
                  <a:pt x="2011" y="3979"/>
                  <a:pt x="2102" y="3979"/>
                </a:cubicBezTo>
                <a:lnTo>
                  <a:pt x="2293" y="3979"/>
                </a:lnTo>
                <a:lnTo>
                  <a:pt x="2293" y="4167"/>
                </a:lnTo>
                <a:cubicBezTo>
                  <a:pt x="2291" y="4259"/>
                  <a:pt x="2366" y="4332"/>
                  <a:pt x="2458" y="4332"/>
                </a:cubicBezTo>
                <a:cubicBezTo>
                  <a:pt x="2549" y="4332"/>
                  <a:pt x="2624" y="4259"/>
                  <a:pt x="2624" y="4167"/>
                </a:cubicBezTo>
                <a:lnTo>
                  <a:pt x="2624" y="3979"/>
                </a:lnTo>
                <a:lnTo>
                  <a:pt x="2813" y="3979"/>
                </a:lnTo>
                <a:cubicBezTo>
                  <a:pt x="2904" y="3979"/>
                  <a:pt x="2978" y="3903"/>
                  <a:pt x="2978" y="3812"/>
                </a:cubicBezTo>
                <a:cubicBezTo>
                  <a:pt x="2978" y="3721"/>
                  <a:pt x="2904" y="3647"/>
                  <a:pt x="2813" y="3647"/>
                </a:cubicBezTo>
                <a:lnTo>
                  <a:pt x="2624" y="3647"/>
                </a:lnTo>
                <a:lnTo>
                  <a:pt x="2624" y="3458"/>
                </a:lnTo>
                <a:cubicBezTo>
                  <a:pt x="2624" y="3367"/>
                  <a:pt x="2549" y="3292"/>
                  <a:pt x="2458" y="3292"/>
                </a:cubicBezTo>
                <a:close/>
                <a:moveTo>
                  <a:pt x="9018" y="3503"/>
                </a:moveTo>
                <a:lnTo>
                  <a:pt x="9342" y="4065"/>
                </a:lnTo>
                <a:lnTo>
                  <a:pt x="9017" y="4627"/>
                </a:lnTo>
                <a:lnTo>
                  <a:pt x="8367" y="4627"/>
                </a:lnTo>
                <a:lnTo>
                  <a:pt x="8043" y="4065"/>
                </a:lnTo>
                <a:lnTo>
                  <a:pt x="8367" y="3503"/>
                </a:lnTo>
                <a:close/>
                <a:moveTo>
                  <a:pt x="1211" y="3972"/>
                </a:moveTo>
                <a:cubicBezTo>
                  <a:pt x="1119" y="3972"/>
                  <a:pt x="1046" y="4047"/>
                  <a:pt x="1046" y="4139"/>
                </a:cubicBezTo>
                <a:lnTo>
                  <a:pt x="1046" y="4328"/>
                </a:lnTo>
                <a:lnTo>
                  <a:pt x="857" y="4328"/>
                </a:lnTo>
                <a:cubicBezTo>
                  <a:pt x="767" y="4331"/>
                  <a:pt x="695" y="4403"/>
                  <a:pt x="695" y="4492"/>
                </a:cubicBezTo>
                <a:cubicBezTo>
                  <a:pt x="695" y="4582"/>
                  <a:pt x="767" y="4656"/>
                  <a:pt x="857" y="4659"/>
                </a:cubicBezTo>
                <a:lnTo>
                  <a:pt x="1046" y="4659"/>
                </a:lnTo>
                <a:lnTo>
                  <a:pt x="1046" y="4848"/>
                </a:lnTo>
                <a:cubicBezTo>
                  <a:pt x="1046" y="4939"/>
                  <a:pt x="1119" y="5013"/>
                  <a:pt x="1211" y="5013"/>
                </a:cubicBezTo>
                <a:cubicBezTo>
                  <a:pt x="1302" y="5013"/>
                  <a:pt x="1377" y="4939"/>
                  <a:pt x="1377" y="4848"/>
                </a:cubicBezTo>
                <a:lnTo>
                  <a:pt x="1377" y="4659"/>
                </a:lnTo>
                <a:lnTo>
                  <a:pt x="1566" y="4659"/>
                </a:lnTo>
                <a:cubicBezTo>
                  <a:pt x="1568" y="4659"/>
                  <a:pt x="1570" y="4659"/>
                  <a:pt x="1572" y="4659"/>
                </a:cubicBezTo>
                <a:cubicBezTo>
                  <a:pt x="1662" y="4659"/>
                  <a:pt x="1737" y="4585"/>
                  <a:pt x="1737" y="4492"/>
                </a:cubicBezTo>
                <a:cubicBezTo>
                  <a:pt x="1737" y="4401"/>
                  <a:pt x="1662" y="4327"/>
                  <a:pt x="1572" y="4327"/>
                </a:cubicBezTo>
                <a:cubicBezTo>
                  <a:pt x="1570" y="4327"/>
                  <a:pt x="1568" y="4327"/>
                  <a:pt x="1566" y="4328"/>
                </a:cubicBezTo>
                <a:lnTo>
                  <a:pt x="1377" y="4328"/>
                </a:lnTo>
                <a:lnTo>
                  <a:pt x="1377" y="4139"/>
                </a:lnTo>
                <a:cubicBezTo>
                  <a:pt x="1377" y="4047"/>
                  <a:pt x="1302" y="3972"/>
                  <a:pt x="1211" y="3972"/>
                </a:cubicBezTo>
                <a:close/>
                <a:moveTo>
                  <a:pt x="7757" y="4230"/>
                </a:moveTo>
                <a:lnTo>
                  <a:pt x="8082" y="4792"/>
                </a:lnTo>
                <a:lnTo>
                  <a:pt x="7757" y="5355"/>
                </a:lnTo>
                <a:lnTo>
                  <a:pt x="7107" y="5355"/>
                </a:lnTo>
                <a:lnTo>
                  <a:pt x="6782" y="4792"/>
                </a:lnTo>
                <a:lnTo>
                  <a:pt x="7105" y="4230"/>
                </a:lnTo>
                <a:close/>
                <a:moveTo>
                  <a:pt x="7852" y="2444"/>
                </a:moveTo>
                <a:cubicBezTo>
                  <a:pt x="7824" y="2444"/>
                  <a:pt x="7795" y="2451"/>
                  <a:pt x="7769" y="2466"/>
                </a:cubicBezTo>
                <a:cubicBezTo>
                  <a:pt x="7691" y="2510"/>
                  <a:pt x="7664" y="2611"/>
                  <a:pt x="7709" y="2691"/>
                </a:cubicBezTo>
                <a:lnTo>
                  <a:pt x="8082" y="3337"/>
                </a:lnTo>
                <a:lnTo>
                  <a:pt x="7757" y="3898"/>
                </a:lnTo>
                <a:lnTo>
                  <a:pt x="7107" y="3900"/>
                </a:lnTo>
                <a:lnTo>
                  <a:pt x="6734" y="3255"/>
                </a:lnTo>
                <a:cubicBezTo>
                  <a:pt x="6703" y="3203"/>
                  <a:pt x="6647" y="3174"/>
                  <a:pt x="6591" y="3174"/>
                </a:cubicBezTo>
                <a:cubicBezTo>
                  <a:pt x="6562" y="3174"/>
                  <a:pt x="6534" y="3181"/>
                  <a:pt x="6508" y="3196"/>
                </a:cubicBezTo>
                <a:cubicBezTo>
                  <a:pt x="6429" y="3242"/>
                  <a:pt x="6402" y="3341"/>
                  <a:pt x="6447" y="3420"/>
                </a:cubicBezTo>
                <a:lnTo>
                  <a:pt x="6820" y="4067"/>
                </a:lnTo>
                <a:lnTo>
                  <a:pt x="6453" y="4702"/>
                </a:lnTo>
                <a:cubicBezTo>
                  <a:pt x="6418" y="4753"/>
                  <a:pt x="6415" y="4822"/>
                  <a:pt x="6447" y="4877"/>
                </a:cubicBezTo>
                <a:lnTo>
                  <a:pt x="6820" y="5522"/>
                </a:lnTo>
                <a:lnTo>
                  <a:pt x="6447" y="6167"/>
                </a:lnTo>
                <a:cubicBezTo>
                  <a:pt x="6402" y="6247"/>
                  <a:pt x="6429" y="6348"/>
                  <a:pt x="6508" y="6393"/>
                </a:cubicBezTo>
                <a:cubicBezTo>
                  <a:pt x="6534" y="6407"/>
                  <a:pt x="6562" y="6414"/>
                  <a:pt x="6590" y="6414"/>
                </a:cubicBezTo>
                <a:cubicBezTo>
                  <a:pt x="6648" y="6414"/>
                  <a:pt x="6703" y="6385"/>
                  <a:pt x="6734" y="6332"/>
                </a:cubicBezTo>
                <a:lnTo>
                  <a:pt x="7105" y="5687"/>
                </a:lnTo>
                <a:lnTo>
                  <a:pt x="7851" y="5687"/>
                </a:lnTo>
                <a:cubicBezTo>
                  <a:pt x="7910" y="5687"/>
                  <a:pt x="7965" y="5656"/>
                  <a:pt x="7994" y="5605"/>
                </a:cubicBezTo>
                <a:lnTo>
                  <a:pt x="8367" y="4958"/>
                </a:lnTo>
                <a:lnTo>
                  <a:pt x="9018" y="4958"/>
                </a:lnTo>
                <a:lnTo>
                  <a:pt x="9390" y="5602"/>
                </a:lnTo>
                <a:cubicBezTo>
                  <a:pt x="9420" y="5657"/>
                  <a:pt x="9476" y="5687"/>
                  <a:pt x="9533" y="5687"/>
                </a:cubicBezTo>
                <a:cubicBezTo>
                  <a:pt x="9562" y="5687"/>
                  <a:pt x="9591" y="5680"/>
                  <a:pt x="9617" y="5664"/>
                </a:cubicBezTo>
                <a:cubicBezTo>
                  <a:pt x="9695" y="5619"/>
                  <a:pt x="9723" y="5517"/>
                  <a:pt x="9676" y="5437"/>
                </a:cubicBezTo>
                <a:lnTo>
                  <a:pt x="9303" y="4793"/>
                </a:lnTo>
                <a:lnTo>
                  <a:pt x="9676" y="4148"/>
                </a:lnTo>
                <a:cubicBezTo>
                  <a:pt x="9705" y="4097"/>
                  <a:pt x="9705" y="4033"/>
                  <a:pt x="9676" y="3982"/>
                </a:cubicBezTo>
                <a:lnTo>
                  <a:pt x="9303" y="3337"/>
                </a:lnTo>
                <a:lnTo>
                  <a:pt x="9676" y="2691"/>
                </a:lnTo>
                <a:cubicBezTo>
                  <a:pt x="9721" y="2611"/>
                  <a:pt x="9694" y="2510"/>
                  <a:pt x="9615" y="2466"/>
                </a:cubicBezTo>
                <a:cubicBezTo>
                  <a:pt x="9589" y="2451"/>
                  <a:pt x="9561" y="2444"/>
                  <a:pt x="9533" y="2444"/>
                </a:cubicBezTo>
                <a:cubicBezTo>
                  <a:pt x="9476" y="2444"/>
                  <a:pt x="9421" y="2473"/>
                  <a:pt x="9390" y="2527"/>
                </a:cubicBezTo>
                <a:lnTo>
                  <a:pt x="9018" y="3170"/>
                </a:lnTo>
                <a:lnTo>
                  <a:pt x="8367" y="3170"/>
                </a:lnTo>
                <a:lnTo>
                  <a:pt x="7995" y="2527"/>
                </a:lnTo>
                <a:cubicBezTo>
                  <a:pt x="7964" y="2473"/>
                  <a:pt x="7909" y="2444"/>
                  <a:pt x="7852" y="2444"/>
                </a:cubicBezTo>
                <a:close/>
                <a:moveTo>
                  <a:pt x="8571" y="330"/>
                </a:moveTo>
                <a:cubicBezTo>
                  <a:pt x="8712" y="330"/>
                  <a:pt x="8837" y="420"/>
                  <a:pt x="8884" y="554"/>
                </a:cubicBezTo>
                <a:cubicBezTo>
                  <a:pt x="8909" y="631"/>
                  <a:pt x="8937" y="692"/>
                  <a:pt x="8989" y="740"/>
                </a:cubicBezTo>
                <a:cubicBezTo>
                  <a:pt x="9049" y="798"/>
                  <a:pt x="9121" y="825"/>
                  <a:pt x="9225" y="825"/>
                </a:cubicBezTo>
                <a:lnTo>
                  <a:pt x="9719" y="825"/>
                </a:lnTo>
                <a:cubicBezTo>
                  <a:pt x="9899" y="830"/>
                  <a:pt x="10040" y="975"/>
                  <a:pt x="10040" y="1153"/>
                </a:cubicBezTo>
                <a:cubicBezTo>
                  <a:pt x="10040" y="1331"/>
                  <a:pt x="9899" y="1476"/>
                  <a:pt x="9719" y="1481"/>
                </a:cubicBezTo>
                <a:lnTo>
                  <a:pt x="8437" y="1481"/>
                </a:lnTo>
                <a:cubicBezTo>
                  <a:pt x="8434" y="1481"/>
                  <a:pt x="8431" y="1481"/>
                  <a:pt x="8428" y="1481"/>
                </a:cubicBezTo>
                <a:cubicBezTo>
                  <a:pt x="8338" y="1481"/>
                  <a:pt x="8266" y="1554"/>
                  <a:pt x="8266" y="1646"/>
                </a:cubicBezTo>
                <a:cubicBezTo>
                  <a:pt x="8266" y="1738"/>
                  <a:pt x="8339" y="1811"/>
                  <a:pt x="8431" y="1811"/>
                </a:cubicBezTo>
                <a:cubicBezTo>
                  <a:pt x="8433" y="1811"/>
                  <a:pt x="8435" y="1811"/>
                  <a:pt x="8437" y="1811"/>
                </a:cubicBezTo>
                <a:lnTo>
                  <a:pt x="9719" y="1811"/>
                </a:lnTo>
                <a:cubicBezTo>
                  <a:pt x="9895" y="1811"/>
                  <a:pt x="10064" y="1742"/>
                  <a:pt x="10187" y="1619"/>
                </a:cubicBezTo>
                <a:cubicBezTo>
                  <a:pt x="10268" y="1536"/>
                  <a:pt x="10328" y="1431"/>
                  <a:pt x="10358" y="1318"/>
                </a:cubicBezTo>
                <a:lnTo>
                  <a:pt x="10744" y="1318"/>
                </a:lnTo>
                <a:cubicBezTo>
                  <a:pt x="10875" y="1319"/>
                  <a:pt x="10981" y="1425"/>
                  <a:pt x="10982" y="1556"/>
                </a:cubicBezTo>
                <a:lnTo>
                  <a:pt x="10982" y="9569"/>
                </a:lnTo>
                <a:cubicBezTo>
                  <a:pt x="10981" y="9699"/>
                  <a:pt x="10875" y="9804"/>
                  <a:pt x="10744" y="9806"/>
                </a:cubicBezTo>
                <a:lnTo>
                  <a:pt x="5379" y="9806"/>
                </a:lnTo>
                <a:cubicBezTo>
                  <a:pt x="5315" y="9806"/>
                  <a:pt x="5254" y="9780"/>
                  <a:pt x="5211" y="9735"/>
                </a:cubicBezTo>
                <a:cubicBezTo>
                  <a:pt x="5166" y="9691"/>
                  <a:pt x="5141" y="9631"/>
                  <a:pt x="5141" y="9569"/>
                </a:cubicBezTo>
                <a:lnTo>
                  <a:pt x="5141" y="1556"/>
                </a:lnTo>
                <a:cubicBezTo>
                  <a:pt x="5141" y="1492"/>
                  <a:pt x="5166" y="1433"/>
                  <a:pt x="5211" y="1388"/>
                </a:cubicBezTo>
                <a:cubicBezTo>
                  <a:pt x="5254" y="1343"/>
                  <a:pt x="5315" y="1318"/>
                  <a:pt x="5379" y="1318"/>
                </a:cubicBezTo>
                <a:lnTo>
                  <a:pt x="5765" y="1318"/>
                </a:lnTo>
                <a:cubicBezTo>
                  <a:pt x="5840" y="1609"/>
                  <a:pt x="6103" y="1811"/>
                  <a:pt x="6402" y="1812"/>
                </a:cubicBezTo>
                <a:lnTo>
                  <a:pt x="7686" y="1812"/>
                </a:lnTo>
                <a:cubicBezTo>
                  <a:pt x="7688" y="1813"/>
                  <a:pt x="7690" y="1813"/>
                  <a:pt x="7692" y="1813"/>
                </a:cubicBezTo>
                <a:cubicBezTo>
                  <a:pt x="7782" y="1813"/>
                  <a:pt x="7857" y="1739"/>
                  <a:pt x="7857" y="1646"/>
                </a:cubicBezTo>
                <a:cubicBezTo>
                  <a:pt x="7857" y="1555"/>
                  <a:pt x="7782" y="1481"/>
                  <a:pt x="7692" y="1481"/>
                </a:cubicBezTo>
                <a:cubicBezTo>
                  <a:pt x="7690" y="1481"/>
                  <a:pt x="7688" y="1481"/>
                  <a:pt x="7686" y="1481"/>
                </a:cubicBezTo>
                <a:lnTo>
                  <a:pt x="6404" y="1481"/>
                </a:lnTo>
                <a:cubicBezTo>
                  <a:pt x="6226" y="1476"/>
                  <a:pt x="6085" y="1331"/>
                  <a:pt x="6085" y="1153"/>
                </a:cubicBezTo>
                <a:cubicBezTo>
                  <a:pt x="6085" y="975"/>
                  <a:pt x="6226" y="830"/>
                  <a:pt x="6404" y="825"/>
                </a:cubicBezTo>
                <a:lnTo>
                  <a:pt x="6900" y="825"/>
                </a:lnTo>
                <a:cubicBezTo>
                  <a:pt x="6983" y="825"/>
                  <a:pt x="7060" y="807"/>
                  <a:pt x="7124" y="753"/>
                </a:cubicBezTo>
                <a:cubicBezTo>
                  <a:pt x="7179" y="706"/>
                  <a:pt x="7211" y="647"/>
                  <a:pt x="7241" y="554"/>
                </a:cubicBezTo>
                <a:cubicBezTo>
                  <a:pt x="7264" y="489"/>
                  <a:pt x="7305" y="433"/>
                  <a:pt x="7361" y="392"/>
                </a:cubicBezTo>
                <a:cubicBezTo>
                  <a:pt x="7417" y="352"/>
                  <a:pt x="7483" y="330"/>
                  <a:pt x="7552" y="330"/>
                </a:cubicBezTo>
                <a:close/>
                <a:moveTo>
                  <a:pt x="1884" y="988"/>
                </a:moveTo>
                <a:cubicBezTo>
                  <a:pt x="844" y="988"/>
                  <a:pt x="0" y="1832"/>
                  <a:pt x="0" y="2872"/>
                </a:cubicBezTo>
                <a:lnTo>
                  <a:pt x="0" y="7063"/>
                </a:lnTo>
                <a:cubicBezTo>
                  <a:pt x="3" y="7153"/>
                  <a:pt x="77" y="7224"/>
                  <a:pt x="167" y="7224"/>
                </a:cubicBezTo>
                <a:cubicBezTo>
                  <a:pt x="255" y="7224"/>
                  <a:pt x="328" y="7153"/>
                  <a:pt x="332" y="7063"/>
                </a:cubicBezTo>
                <a:lnTo>
                  <a:pt x="332" y="5728"/>
                </a:lnTo>
                <a:lnTo>
                  <a:pt x="3439" y="5728"/>
                </a:lnTo>
                <a:lnTo>
                  <a:pt x="3439" y="8253"/>
                </a:lnTo>
                <a:cubicBezTo>
                  <a:pt x="3439" y="9109"/>
                  <a:pt x="2743" y="9806"/>
                  <a:pt x="1884" y="9806"/>
                </a:cubicBezTo>
                <a:cubicBezTo>
                  <a:pt x="1028" y="9806"/>
                  <a:pt x="332" y="9109"/>
                  <a:pt x="332" y="8253"/>
                </a:cubicBezTo>
                <a:lnTo>
                  <a:pt x="332" y="7814"/>
                </a:lnTo>
                <a:cubicBezTo>
                  <a:pt x="328" y="7725"/>
                  <a:pt x="255" y="7654"/>
                  <a:pt x="167" y="7654"/>
                </a:cubicBezTo>
                <a:cubicBezTo>
                  <a:pt x="77" y="7654"/>
                  <a:pt x="3" y="7725"/>
                  <a:pt x="0" y="7814"/>
                </a:cubicBezTo>
                <a:lnTo>
                  <a:pt x="0" y="8253"/>
                </a:lnTo>
                <a:cubicBezTo>
                  <a:pt x="0" y="9294"/>
                  <a:pt x="844" y="10137"/>
                  <a:pt x="1884" y="10137"/>
                </a:cubicBezTo>
                <a:cubicBezTo>
                  <a:pt x="2925" y="10137"/>
                  <a:pt x="3770" y="9294"/>
                  <a:pt x="3770" y="8253"/>
                </a:cubicBezTo>
                <a:lnTo>
                  <a:pt x="3770" y="4060"/>
                </a:lnTo>
                <a:cubicBezTo>
                  <a:pt x="3767" y="3971"/>
                  <a:pt x="3694" y="3900"/>
                  <a:pt x="3604" y="3900"/>
                </a:cubicBezTo>
                <a:cubicBezTo>
                  <a:pt x="3514" y="3900"/>
                  <a:pt x="3442" y="3971"/>
                  <a:pt x="3439" y="4060"/>
                </a:cubicBezTo>
                <a:lnTo>
                  <a:pt x="3439" y="5397"/>
                </a:lnTo>
                <a:lnTo>
                  <a:pt x="332" y="5397"/>
                </a:lnTo>
                <a:lnTo>
                  <a:pt x="332" y="2872"/>
                </a:lnTo>
                <a:cubicBezTo>
                  <a:pt x="332" y="2014"/>
                  <a:pt x="1028" y="1318"/>
                  <a:pt x="1884" y="1318"/>
                </a:cubicBezTo>
                <a:cubicBezTo>
                  <a:pt x="2743" y="1318"/>
                  <a:pt x="3439" y="2014"/>
                  <a:pt x="3439" y="2872"/>
                </a:cubicBezTo>
                <a:lnTo>
                  <a:pt x="3439" y="3311"/>
                </a:lnTo>
                <a:cubicBezTo>
                  <a:pt x="3442" y="3399"/>
                  <a:pt x="3514" y="3469"/>
                  <a:pt x="3604" y="3469"/>
                </a:cubicBezTo>
                <a:cubicBezTo>
                  <a:pt x="3694" y="3469"/>
                  <a:pt x="3767" y="3399"/>
                  <a:pt x="3770" y="3311"/>
                </a:cubicBezTo>
                <a:lnTo>
                  <a:pt x="3770" y="2872"/>
                </a:lnTo>
                <a:cubicBezTo>
                  <a:pt x="3770" y="1832"/>
                  <a:pt x="2925" y="988"/>
                  <a:pt x="1884" y="988"/>
                </a:cubicBezTo>
                <a:close/>
                <a:moveTo>
                  <a:pt x="7550" y="0"/>
                </a:moveTo>
                <a:cubicBezTo>
                  <a:pt x="7412" y="0"/>
                  <a:pt x="7278" y="43"/>
                  <a:pt x="7166" y="124"/>
                </a:cubicBezTo>
                <a:cubicBezTo>
                  <a:pt x="7054" y="205"/>
                  <a:pt x="6971" y="319"/>
                  <a:pt x="6926" y="450"/>
                </a:cubicBezTo>
                <a:cubicBezTo>
                  <a:pt x="6919" y="474"/>
                  <a:pt x="6919" y="493"/>
                  <a:pt x="6899" y="493"/>
                </a:cubicBezTo>
                <a:lnTo>
                  <a:pt x="6404" y="493"/>
                </a:lnTo>
                <a:cubicBezTo>
                  <a:pt x="6103" y="495"/>
                  <a:pt x="5840" y="697"/>
                  <a:pt x="5765" y="986"/>
                </a:cubicBezTo>
                <a:lnTo>
                  <a:pt x="5379" y="986"/>
                </a:lnTo>
                <a:cubicBezTo>
                  <a:pt x="5064" y="986"/>
                  <a:pt x="4809" y="1241"/>
                  <a:pt x="4809" y="1555"/>
                </a:cubicBezTo>
                <a:lnTo>
                  <a:pt x="4809" y="9567"/>
                </a:lnTo>
                <a:cubicBezTo>
                  <a:pt x="4809" y="9883"/>
                  <a:pt x="5064" y="10137"/>
                  <a:pt x="5379" y="10137"/>
                </a:cubicBezTo>
                <a:lnTo>
                  <a:pt x="10742" y="10137"/>
                </a:lnTo>
                <a:cubicBezTo>
                  <a:pt x="11058" y="10136"/>
                  <a:pt x="11311" y="9883"/>
                  <a:pt x="11312" y="9567"/>
                </a:cubicBezTo>
                <a:lnTo>
                  <a:pt x="11312" y="1555"/>
                </a:lnTo>
                <a:cubicBezTo>
                  <a:pt x="11312" y="1242"/>
                  <a:pt x="11059" y="988"/>
                  <a:pt x="10745" y="988"/>
                </a:cubicBezTo>
                <a:cubicBezTo>
                  <a:pt x="10744" y="988"/>
                  <a:pt x="10743" y="988"/>
                  <a:pt x="10742" y="988"/>
                </a:cubicBezTo>
                <a:lnTo>
                  <a:pt x="10357" y="988"/>
                </a:lnTo>
                <a:cubicBezTo>
                  <a:pt x="10328" y="874"/>
                  <a:pt x="10268" y="770"/>
                  <a:pt x="10185" y="687"/>
                </a:cubicBezTo>
                <a:cubicBezTo>
                  <a:pt x="10062" y="564"/>
                  <a:pt x="9894" y="493"/>
                  <a:pt x="9719" y="493"/>
                </a:cubicBezTo>
                <a:lnTo>
                  <a:pt x="9223" y="493"/>
                </a:lnTo>
                <a:cubicBezTo>
                  <a:pt x="9218" y="493"/>
                  <a:pt x="9207" y="485"/>
                  <a:pt x="9196" y="449"/>
                </a:cubicBezTo>
                <a:cubicBezTo>
                  <a:pt x="9105" y="181"/>
                  <a:pt x="8853" y="0"/>
                  <a:pt x="857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5" name="Google Shape;2025;p66"/>
          <p:cNvSpPr/>
          <p:nvPr/>
        </p:nvSpPr>
        <p:spPr>
          <a:xfrm>
            <a:off x="5599694" y="3750063"/>
            <a:ext cx="377003" cy="329602"/>
          </a:xfrm>
          <a:custGeom>
            <a:avLst/>
            <a:gdLst/>
            <a:ahLst/>
            <a:cxnLst/>
            <a:rect l="l" t="t" r="r" b="b"/>
            <a:pathLst>
              <a:path w="11318" h="9895" extrusionOk="0">
                <a:moveTo>
                  <a:pt x="1450" y="332"/>
                </a:moveTo>
                <a:cubicBezTo>
                  <a:pt x="1549" y="332"/>
                  <a:pt x="1645" y="504"/>
                  <a:pt x="1728" y="744"/>
                </a:cubicBezTo>
                <a:cubicBezTo>
                  <a:pt x="1802" y="960"/>
                  <a:pt x="1855" y="1224"/>
                  <a:pt x="1887" y="1490"/>
                </a:cubicBezTo>
                <a:lnTo>
                  <a:pt x="1014" y="1490"/>
                </a:lnTo>
                <a:cubicBezTo>
                  <a:pt x="1045" y="1224"/>
                  <a:pt x="1098" y="960"/>
                  <a:pt x="1173" y="744"/>
                </a:cubicBezTo>
                <a:cubicBezTo>
                  <a:pt x="1254" y="502"/>
                  <a:pt x="1352" y="332"/>
                  <a:pt x="1450" y="332"/>
                </a:cubicBezTo>
                <a:close/>
                <a:moveTo>
                  <a:pt x="5662" y="332"/>
                </a:moveTo>
                <a:cubicBezTo>
                  <a:pt x="5759" y="332"/>
                  <a:pt x="5857" y="504"/>
                  <a:pt x="5940" y="744"/>
                </a:cubicBezTo>
                <a:cubicBezTo>
                  <a:pt x="6014" y="960"/>
                  <a:pt x="6067" y="1224"/>
                  <a:pt x="6099" y="1490"/>
                </a:cubicBezTo>
                <a:lnTo>
                  <a:pt x="5226" y="1490"/>
                </a:lnTo>
                <a:cubicBezTo>
                  <a:pt x="5257" y="1224"/>
                  <a:pt x="5310" y="960"/>
                  <a:pt x="5385" y="744"/>
                </a:cubicBezTo>
                <a:cubicBezTo>
                  <a:pt x="5466" y="502"/>
                  <a:pt x="5564" y="332"/>
                  <a:pt x="5662" y="332"/>
                </a:cubicBezTo>
                <a:close/>
                <a:moveTo>
                  <a:pt x="9874" y="332"/>
                </a:moveTo>
                <a:cubicBezTo>
                  <a:pt x="9971" y="332"/>
                  <a:pt x="10069" y="504"/>
                  <a:pt x="10151" y="744"/>
                </a:cubicBezTo>
                <a:cubicBezTo>
                  <a:pt x="10226" y="960"/>
                  <a:pt x="10279" y="1224"/>
                  <a:pt x="10309" y="1490"/>
                </a:cubicBezTo>
                <a:lnTo>
                  <a:pt x="9437" y="1490"/>
                </a:lnTo>
                <a:cubicBezTo>
                  <a:pt x="9469" y="1224"/>
                  <a:pt x="9522" y="960"/>
                  <a:pt x="9595" y="744"/>
                </a:cubicBezTo>
                <a:cubicBezTo>
                  <a:pt x="9678" y="502"/>
                  <a:pt x="9776" y="332"/>
                  <a:pt x="9874" y="332"/>
                </a:cubicBezTo>
                <a:close/>
                <a:moveTo>
                  <a:pt x="1912" y="1821"/>
                </a:moveTo>
                <a:cubicBezTo>
                  <a:pt x="1916" y="1885"/>
                  <a:pt x="1917" y="1948"/>
                  <a:pt x="1917" y="2010"/>
                </a:cubicBezTo>
                <a:cubicBezTo>
                  <a:pt x="1917" y="2079"/>
                  <a:pt x="1916" y="2140"/>
                  <a:pt x="1914" y="2199"/>
                </a:cubicBezTo>
                <a:lnTo>
                  <a:pt x="985" y="2199"/>
                </a:lnTo>
                <a:cubicBezTo>
                  <a:pt x="984" y="2140"/>
                  <a:pt x="982" y="2077"/>
                  <a:pt x="982" y="2010"/>
                </a:cubicBezTo>
                <a:cubicBezTo>
                  <a:pt x="982" y="1948"/>
                  <a:pt x="984" y="1885"/>
                  <a:pt x="987" y="1821"/>
                </a:cubicBezTo>
                <a:close/>
                <a:moveTo>
                  <a:pt x="6124" y="1821"/>
                </a:moveTo>
                <a:cubicBezTo>
                  <a:pt x="6128" y="1885"/>
                  <a:pt x="6129" y="1948"/>
                  <a:pt x="6129" y="2010"/>
                </a:cubicBezTo>
                <a:cubicBezTo>
                  <a:pt x="6129" y="2079"/>
                  <a:pt x="6128" y="2140"/>
                  <a:pt x="6126" y="2199"/>
                </a:cubicBezTo>
                <a:lnTo>
                  <a:pt x="5197" y="2199"/>
                </a:lnTo>
                <a:cubicBezTo>
                  <a:pt x="5193" y="2072"/>
                  <a:pt x="5193" y="1946"/>
                  <a:pt x="5199" y="1821"/>
                </a:cubicBezTo>
                <a:close/>
                <a:moveTo>
                  <a:pt x="10338" y="1821"/>
                </a:moveTo>
                <a:cubicBezTo>
                  <a:pt x="10344" y="1946"/>
                  <a:pt x="10344" y="2072"/>
                  <a:pt x="10340" y="2199"/>
                </a:cubicBezTo>
                <a:lnTo>
                  <a:pt x="9411" y="2199"/>
                </a:lnTo>
                <a:cubicBezTo>
                  <a:pt x="9406" y="2072"/>
                  <a:pt x="9406" y="1946"/>
                  <a:pt x="9411" y="1821"/>
                </a:cubicBezTo>
                <a:close/>
                <a:moveTo>
                  <a:pt x="2564" y="5995"/>
                </a:moveTo>
                <a:lnTo>
                  <a:pt x="2564" y="6691"/>
                </a:lnTo>
                <a:lnTo>
                  <a:pt x="2143" y="6691"/>
                </a:lnTo>
                <a:lnTo>
                  <a:pt x="2143" y="5995"/>
                </a:lnTo>
                <a:close/>
                <a:moveTo>
                  <a:pt x="6776" y="5995"/>
                </a:moveTo>
                <a:lnTo>
                  <a:pt x="6776" y="6691"/>
                </a:lnTo>
                <a:lnTo>
                  <a:pt x="6355" y="6691"/>
                </a:lnTo>
                <a:lnTo>
                  <a:pt x="6355" y="5995"/>
                </a:lnTo>
                <a:close/>
                <a:moveTo>
                  <a:pt x="10986" y="5995"/>
                </a:moveTo>
                <a:lnTo>
                  <a:pt x="10986" y="6691"/>
                </a:lnTo>
                <a:lnTo>
                  <a:pt x="10567" y="6691"/>
                </a:lnTo>
                <a:lnTo>
                  <a:pt x="10567" y="5995"/>
                </a:lnTo>
                <a:close/>
                <a:moveTo>
                  <a:pt x="2564" y="5297"/>
                </a:moveTo>
                <a:lnTo>
                  <a:pt x="2564" y="5663"/>
                </a:lnTo>
                <a:lnTo>
                  <a:pt x="1976" y="5663"/>
                </a:lnTo>
                <a:cubicBezTo>
                  <a:pt x="1885" y="5663"/>
                  <a:pt x="1812" y="5737"/>
                  <a:pt x="1812" y="5830"/>
                </a:cubicBezTo>
                <a:lnTo>
                  <a:pt x="1812" y="6856"/>
                </a:lnTo>
                <a:cubicBezTo>
                  <a:pt x="1812" y="6947"/>
                  <a:pt x="1885" y="7021"/>
                  <a:pt x="1976" y="7021"/>
                </a:cubicBezTo>
                <a:lnTo>
                  <a:pt x="2564" y="7021"/>
                </a:lnTo>
                <a:lnTo>
                  <a:pt x="2564" y="8718"/>
                </a:lnTo>
                <a:lnTo>
                  <a:pt x="1667" y="8718"/>
                </a:lnTo>
                <a:cubicBezTo>
                  <a:pt x="1514" y="8716"/>
                  <a:pt x="1390" y="8593"/>
                  <a:pt x="1390" y="8441"/>
                </a:cubicBezTo>
                <a:lnTo>
                  <a:pt x="1390" y="5574"/>
                </a:lnTo>
                <a:cubicBezTo>
                  <a:pt x="1390" y="5420"/>
                  <a:pt x="1514" y="5297"/>
                  <a:pt x="1667" y="5297"/>
                </a:cubicBezTo>
                <a:close/>
                <a:moveTo>
                  <a:pt x="6776" y="5297"/>
                </a:moveTo>
                <a:lnTo>
                  <a:pt x="6776" y="5663"/>
                </a:lnTo>
                <a:lnTo>
                  <a:pt x="6188" y="5663"/>
                </a:lnTo>
                <a:cubicBezTo>
                  <a:pt x="6097" y="5663"/>
                  <a:pt x="6024" y="5737"/>
                  <a:pt x="6024" y="5830"/>
                </a:cubicBezTo>
                <a:lnTo>
                  <a:pt x="6024" y="6856"/>
                </a:lnTo>
                <a:cubicBezTo>
                  <a:pt x="6024" y="6946"/>
                  <a:pt x="6096" y="7021"/>
                  <a:pt x="6186" y="7021"/>
                </a:cubicBezTo>
                <a:cubicBezTo>
                  <a:pt x="6187" y="7021"/>
                  <a:pt x="6187" y="7021"/>
                  <a:pt x="6188" y="7021"/>
                </a:cubicBezTo>
                <a:lnTo>
                  <a:pt x="6776" y="7021"/>
                </a:lnTo>
                <a:lnTo>
                  <a:pt x="6776" y="8718"/>
                </a:lnTo>
                <a:lnTo>
                  <a:pt x="5879" y="8718"/>
                </a:lnTo>
                <a:cubicBezTo>
                  <a:pt x="5726" y="8716"/>
                  <a:pt x="5602" y="8593"/>
                  <a:pt x="5602" y="8441"/>
                </a:cubicBezTo>
                <a:lnTo>
                  <a:pt x="5602" y="5574"/>
                </a:lnTo>
                <a:cubicBezTo>
                  <a:pt x="5602" y="5420"/>
                  <a:pt x="5726" y="5297"/>
                  <a:pt x="5879" y="5297"/>
                </a:cubicBezTo>
                <a:close/>
                <a:moveTo>
                  <a:pt x="10988" y="5297"/>
                </a:moveTo>
                <a:lnTo>
                  <a:pt x="10988" y="5663"/>
                </a:lnTo>
                <a:lnTo>
                  <a:pt x="10400" y="5663"/>
                </a:lnTo>
                <a:cubicBezTo>
                  <a:pt x="10309" y="5663"/>
                  <a:pt x="10236" y="5737"/>
                  <a:pt x="10236" y="5830"/>
                </a:cubicBezTo>
                <a:lnTo>
                  <a:pt x="10236" y="6856"/>
                </a:lnTo>
                <a:cubicBezTo>
                  <a:pt x="10236" y="6947"/>
                  <a:pt x="10309" y="7021"/>
                  <a:pt x="10400" y="7021"/>
                </a:cubicBezTo>
                <a:lnTo>
                  <a:pt x="10988" y="7021"/>
                </a:lnTo>
                <a:lnTo>
                  <a:pt x="10988" y="8718"/>
                </a:lnTo>
                <a:lnTo>
                  <a:pt x="10091" y="8718"/>
                </a:lnTo>
                <a:cubicBezTo>
                  <a:pt x="9938" y="8716"/>
                  <a:pt x="9814" y="8593"/>
                  <a:pt x="9814" y="8441"/>
                </a:cubicBezTo>
                <a:lnTo>
                  <a:pt x="9814" y="5574"/>
                </a:lnTo>
                <a:cubicBezTo>
                  <a:pt x="9814" y="5421"/>
                  <a:pt x="9938" y="5297"/>
                  <a:pt x="10091" y="5297"/>
                </a:cubicBezTo>
                <a:close/>
                <a:moveTo>
                  <a:pt x="9874" y="1"/>
                </a:moveTo>
                <a:cubicBezTo>
                  <a:pt x="9605" y="1"/>
                  <a:pt x="9411" y="263"/>
                  <a:pt x="9283" y="635"/>
                </a:cubicBezTo>
                <a:cubicBezTo>
                  <a:pt x="9213" y="851"/>
                  <a:pt x="9161" y="1072"/>
                  <a:pt x="9129" y="1296"/>
                </a:cubicBezTo>
                <a:cubicBezTo>
                  <a:pt x="9070" y="1701"/>
                  <a:pt x="9054" y="2183"/>
                  <a:pt x="9112" y="2593"/>
                </a:cubicBezTo>
                <a:cubicBezTo>
                  <a:pt x="9136" y="2766"/>
                  <a:pt x="9176" y="2935"/>
                  <a:pt x="9232" y="3102"/>
                </a:cubicBezTo>
                <a:cubicBezTo>
                  <a:pt x="9256" y="3172"/>
                  <a:pt x="9277" y="3241"/>
                  <a:pt x="9293" y="3307"/>
                </a:cubicBezTo>
                <a:cubicBezTo>
                  <a:pt x="9304" y="3358"/>
                  <a:pt x="9305" y="3395"/>
                  <a:pt x="9293" y="3427"/>
                </a:cubicBezTo>
                <a:cubicBezTo>
                  <a:pt x="9269" y="3488"/>
                  <a:pt x="9198" y="3552"/>
                  <a:pt x="9150" y="3600"/>
                </a:cubicBezTo>
                <a:cubicBezTo>
                  <a:pt x="8851" y="3889"/>
                  <a:pt x="8430" y="4296"/>
                  <a:pt x="8430" y="4799"/>
                </a:cubicBezTo>
                <a:lnTo>
                  <a:pt x="8430" y="6613"/>
                </a:lnTo>
                <a:cubicBezTo>
                  <a:pt x="8426" y="6707"/>
                  <a:pt x="8502" y="6784"/>
                  <a:pt x="8596" y="6784"/>
                </a:cubicBezTo>
                <a:cubicBezTo>
                  <a:pt x="8689" y="6784"/>
                  <a:pt x="8764" y="6707"/>
                  <a:pt x="8761" y="6613"/>
                </a:cubicBezTo>
                <a:lnTo>
                  <a:pt x="8761" y="4799"/>
                </a:lnTo>
                <a:cubicBezTo>
                  <a:pt x="8761" y="4437"/>
                  <a:pt x="9123" y="4085"/>
                  <a:pt x="9379" y="3837"/>
                </a:cubicBezTo>
                <a:cubicBezTo>
                  <a:pt x="9467" y="3750"/>
                  <a:pt x="9552" y="3664"/>
                  <a:pt x="9598" y="3548"/>
                </a:cubicBezTo>
                <a:cubicBezTo>
                  <a:pt x="9638" y="3449"/>
                  <a:pt x="9642" y="3352"/>
                  <a:pt x="9614" y="3233"/>
                </a:cubicBezTo>
                <a:cubicBezTo>
                  <a:pt x="9595" y="3147"/>
                  <a:pt x="9573" y="3076"/>
                  <a:pt x="9549" y="3001"/>
                </a:cubicBezTo>
                <a:cubicBezTo>
                  <a:pt x="9497" y="2849"/>
                  <a:pt x="9459" y="2690"/>
                  <a:pt x="9438" y="2530"/>
                </a:cubicBezTo>
                <a:lnTo>
                  <a:pt x="10312" y="2530"/>
                </a:lnTo>
                <a:cubicBezTo>
                  <a:pt x="10290" y="2690"/>
                  <a:pt x="10253" y="2849"/>
                  <a:pt x="10200" y="3001"/>
                </a:cubicBezTo>
                <a:cubicBezTo>
                  <a:pt x="10176" y="3076"/>
                  <a:pt x="10155" y="3147"/>
                  <a:pt x="10135" y="3233"/>
                </a:cubicBezTo>
                <a:cubicBezTo>
                  <a:pt x="10107" y="3352"/>
                  <a:pt x="10111" y="3449"/>
                  <a:pt x="10151" y="3548"/>
                </a:cubicBezTo>
                <a:cubicBezTo>
                  <a:pt x="10197" y="3664"/>
                  <a:pt x="10282" y="3750"/>
                  <a:pt x="10370" y="3837"/>
                </a:cubicBezTo>
                <a:cubicBezTo>
                  <a:pt x="10626" y="4085"/>
                  <a:pt x="10988" y="4435"/>
                  <a:pt x="10988" y="4799"/>
                </a:cubicBezTo>
                <a:lnTo>
                  <a:pt x="10988" y="4965"/>
                </a:lnTo>
                <a:lnTo>
                  <a:pt x="10091" y="4965"/>
                </a:lnTo>
                <a:cubicBezTo>
                  <a:pt x="9755" y="4967"/>
                  <a:pt x="9485" y="5237"/>
                  <a:pt x="9483" y="5574"/>
                </a:cubicBezTo>
                <a:lnTo>
                  <a:pt x="9483" y="8439"/>
                </a:lnTo>
                <a:cubicBezTo>
                  <a:pt x="9483" y="8775"/>
                  <a:pt x="9755" y="9048"/>
                  <a:pt x="10091" y="9049"/>
                </a:cubicBezTo>
                <a:lnTo>
                  <a:pt x="10988" y="9049"/>
                </a:lnTo>
                <a:lnTo>
                  <a:pt x="10988" y="9179"/>
                </a:lnTo>
                <a:cubicBezTo>
                  <a:pt x="10988" y="9390"/>
                  <a:pt x="10817" y="9561"/>
                  <a:pt x="10605" y="9561"/>
                </a:cubicBezTo>
                <a:lnTo>
                  <a:pt x="9144" y="9561"/>
                </a:lnTo>
                <a:cubicBezTo>
                  <a:pt x="8932" y="9561"/>
                  <a:pt x="8759" y="9390"/>
                  <a:pt x="8759" y="9179"/>
                </a:cubicBezTo>
                <a:lnTo>
                  <a:pt x="8759" y="7363"/>
                </a:lnTo>
                <a:cubicBezTo>
                  <a:pt x="8759" y="7272"/>
                  <a:pt x="8686" y="7199"/>
                  <a:pt x="8595" y="7199"/>
                </a:cubicBezTo>
                <a:cubicBezTo>
                  <a:pt x="8502" y="7199"/>
                  <a:pt x="8428" y="7272"/>
                  <a:pt x="8428" y="7363"/>
                </a:cubicBezTo>
                <a:lnTo>
                  <a:pt x="8428" y="9179"/>
                </a:lnTo>
                <a:cubicBezTo>
                  <a:pt x="8430" y="9573"/>
                  <a:pt x="8748" y="9893"/>
                  <a:pt x="9144" y="9893"/>
                </a:cubicBezTo>
                <a:lnTo>
                  <a:pt x="10604" y="9893"/>
                </a:lnTo>
                <a:cubicBezTo>
                  <a:pt x="10999" y="9893"/>
                  <a:pt x="11318" y="9573"/>
                  <a:pt x="11318" y="9179"/>
                </a:cubicBezTo>
                <a:lnTo>
                  <a:pt x="11318" y="8883"/>
                </a:lnTo>
                <a:lnTo>
                  <a:pt x="11318" y="4799"/>
                </a:lnTo>
                <a:cubicBezTo>
                  <a:pt x="11318" y="4309"/>
                  <a:pt x="10927" y="3917"/>
                  <a:pt x="10599" y="3600"/>
                </a:cubicBezTo>
                <a:cubicBezTo>
                  <a:pt x="10551" y="3552"/>
                  <a:pt x="10480" y="3488"/>
                  <a:pt x="10456" y="3427"/>
                </a:cubicBezTo>
                <a:cubicBezTo>
                  <a:pt x="10445" y="3395"/>
                  <a:pt x="10445" y="3358"/>
                  <a:pt x="10456" y="3307"/>
                </a:cubicBezTo>
                <a:cubicBezTo>
                  <a:pt x="10472" y="3239"/>
                  <a:pt x="10493" y="3172"/>
                  <a:pt x="10516" y="3102"/>
                </a:cubicBezTo>
                <a:cubicBezTo>
                  <a:pt x="10562" y="2964"/>
                  <a:pt x="10599" y="2825"/>
                  <a:pt x="10623" y="2682"/>
                </a:cubicBezTo>
                <a:cubicBezTo>
                  <a:pt x="10698" y="2256"/>
                  <a:pt x="10684" y="1736"/>
                  <a:pt x="10620" y="1309"/>
                </a:cubicBezTo>
                <a:cubicBezTo>
                  <a:pt x="10589" y="1080"/>
                  <a:pt x="10538" y="854"/>
                  <a:pt x="10464" y="635"/>
                </a:cubicBezTo>
                <a:cubicBezTo>
                  <a:pt x="10338" y="263"/>
                  <a:pt x="10143" y="1"/>
                  <a:pt x="9874" y="1"/>
                </a:cubicBezTo>
                <a:close/>
                <a:moveTo>
                  <a:pt x="1448" y="1"/>
                </a:moveTo>
                <a:cubicBezTo>
                  <a:pt x="1181" y="1"/>
                  <a:pt x="985" y="263"/>
                  <a:pt x="857" y="636"/>
                </a:cubicBezTo>
                <a:cubicBezTo>
                  <a:pt x="604" y="1371"/>
                  <a:pt x="569" y="2349"/>
                  <a:pt x="806" y="3102"/>
                </a:cubicBezTo>
                <a:cubicBezTo>
                  <a:pt x="830" y="3172"/>
                  <a:pt x="851" y="3241"/>
                  <a:pt x="867" y="3307"/>
                </a:cubicBezTo>
                <a:cubicBezTo>
                  <a:pt x="878" y="3358"/>
                  <a:pt x="880" y="3395"/>
                  <a:pt x="867" y="3427"/>
                </a:cubicBezTo>
                <a:cubicBezTo>
                  <a:pt x="843" y="3488"/>
                  <a:pt x="773" y="3552"/>
                  <a:pt x="724" y="3600"/>
                </a:cubicBezTo>
                <a:cubicBezTo>
                  <a:pt x="425" y="3889"/>
                  <a:pt x="4" y="4296"/>
                  <a:pt x="4" y="4799"/>
                </a:cubicBezTo>
                <a:lnTo>
                  <a:pt x="4" y="6613"/>
                </a:lnTo>
                <a:cubicBezTo>
                  <a:pt x="1" y="6707"/>
                  <a:pt x="76" y="6784"/>
                  <a:pt x="171" y="6784"/>
                </a:cubicBezTo>
                <a:cubicBezTo>
                  <a:pt x="263" y="6784"/>
                  <a:pt x="339" y="6707"/>
                  <a:pt x="335" y="6613"/>
                </a:cubicBezTo>
                <a:lnTo>
                  <a:pt x="335" y="4799"/>
                </a:lnTo>
                <a:cubicBezTo>
                  <a:pt x="335" y="4437"/>
                  <a:pt x="697" y="4085"/>
                  <a:pt x="955" y="3837"/>
                </a:cubicBezTo>
                <a:cubicBezTo>
                  <a:pt x="1041" y="3750"/>
                  <a:pt x="1126" y="3664"/>
                  <a:pt x="1173" y="3548"/>
                </a:cubicBezTo>
                <a:cubicBezTo>
                  <a:pt x="1213" y="3449"/>
                  <a:pt x="1216" y="3352"/>
                  <a:pt x="1189" y="3233"/>
                </a:cubicBezTo>
                <a:cubicBezTo>
                  <a:pt x="1170" y="3147"/>
                  <a:pt x="1147" y="3076"/>
                  <a:pt x="1123" y="3001"/>
                </a:cubicBezTo>
                <a:cubicBezTo>
                  <a:pt x="1072" y="2849"/>
                  <a:pt x="1033" y="2690"/>
                  <a:pt x="1013" y="2530"/>
                </a:cubicBezTo>
                <a:lnTo>
                  <a:pt x="1887" y="2530"/>
                </a:lnTo>
                <a:cubicBezTo>
                  <a:pt x="1864" y="2690"/>
                  <a:pt x="1828" y="2849"/>
                  <a:pt x="1775" y="3001"/>
                </a:cubicBezTo>
                <a:cubicBezTo>
                  <a:pt x="1751" y="3076"/>
                  <a:pt x="1730" y="3147"/>
                  <a:pt x="1709" y="3233"/>
                </a:cubicBezTo>
                <a:cubicBezTo>
                  <a:pt x="1682" y="3352"/>
                  <a:pt x="1685" y="3449"/>
                  <a:pt x="1725" y="3548"/>
                </a:cubicBezTo>
                <a:cubicBezTo>
                  <a:pt x="1771" y="3664"/>
                  <a:pt x="1856" y="3750"/>
                  <a:pt x="1944" y="3837"/>
                </a:cubicBezTo>
                <a:cubicBezTo>
                  <a:pt x="2202" y="4085"/>
                  <a:pt x="2562" y="4435"/>
                  <a:pt x="2562" y="4799"/>
                </a:cubicBezTo>
                <a:lnTo>
                  <a:pt x="2562" y="4965"/>
                </a:lnTo>
                <a:lnTo>
                  <a:pt x="1666" y="4965"/>
                </a:lnTo>
                <a:cubicBezTo>
                  <a:pt x="1330" y="4965"/>
                  <a:pt x="1059" y="5237"/>
                  <a:pt x="1057" y="5574"/>
                </a:cubicBezTo>
                <a:lnTo>
                  <a:pt x="1057" y="8441"/>
                </a:lnTo>
                <a:cubicBezTo>
                  <a:pt x="1057" y="8775"/>
                  <a:pt x="1330" y="9049"/>
                  <a:pt x="1666" y="9049"/>
                </a:cubicBezTo>
                <a:lnTo>
                  <a:pt x="2562" y="9049"/>
                </a:lnTo>
                <a:lnTo>
                  <a:pt x="2562" y="9179"/>
                </a:lnTo>
                <a:cubicBezTo>
                  <a:pt x="2562" y="9390"/>
                  <a:pt x="2391" y="9561"/>
                  <a:pt x="2180" y="9563"/>
                </a:cubicBezTo>
                <a:lnTo>
                  <a:pt x="720" y="9563"/>
                </a:lnTo>
                <a:cubicBezTo>
                  <a:pt x="508" y="9561"/>
                  <a:pt x="337" y="9390"/>
                  <a:pt x="337" y="9179"/>
                </a:cubicBezTo>
                <a:lnTo>
                  <a:pt x="337" y="7365"/>
                </a:lnTo>
                <a:cubicBezTo>
                  <a:pt x="340" y="7271"/>
                  <a:pt x="265" y="7192"/>
                  <a:pt x="171" y="7192"/>
                </a:cubicBezTo>
                <a:cubicBezTo>
                  <a:pt x="76" y="7192"/>
                  <a:pt x="2" y="7271"/>
                  <a:pt x="6" y="7365"/>
                </a:cubicBezTo>
                <a:lnTo>
                  <a:pt x="6" y="9179"/>
                </a:lnTo>
                <a:cubicBezTo>
                  <a:pt x="6" y="9573"/>
                  <a:pt x="326" y="9893"/>
                  <a:pt x="720" y="9894"/>
                </a:cubicBezTo>
                <a:lnTo>
                  <a:pt x="2180" y="9894"/>
                </a:lnTo>
                <a:cubicBezTo>
                  <a:pt x="2574" y="9893"/>
                  <a:pt x="2894" y="9573"/>
                  <a:pt x="2894" y="9179"/>
                </a:cubicBezTo>
                <a:lnTo>
                  <a:pt x="2892" y="9179"/>
                </a:lnTo>
                <a:lnTo>
                  <a:pt x="2892" y="4799"/>
                </a:lnTo>
                <a:cubicBezTo>
                  <a:pt x="2892" y="4309"/>
                  <a:pt x="2502" y="3917"/>
                  <a:pt x="2173" y="3600"/>
                </a:cubicBezTo>
                <a:cubicBezTo>
                  <a:pt x="2125" y="3552"/>
                  <a:pt x="2055" y="3488"/>
                  <a:pt x="2031" y="3427"/>
                </a:cubicBezTo>
                <a:cubicBezTo>
                  <a:pt x="2020" y="3395"/>
                  <a:pt x="2020" y="3358"/>
                  <a:pt x="2031" y="3307"/>
                </a:cubicBezTo>
                <a:cubicBezTo>
                  <a:pt x="2047" y="3241"/>
                  <a:pt x="2068" y="3172"/>
                  <a:pt x="2090" y="3102"/>
                </a:cubicBezTo>
                <a:cubicBezTo>
                  <a:pt x="2266" y="2543"/>
                  <a:pt x="2281" y="1944"/>
                  <a:pt x="2202" y="1366"/>
                </a:cubicBezTo>
                <a:cubicBezTo>
                  <a:pt x="2172" y="1118"/>
                  <a:pt x="2117" y="873"/>
                  <a:pt x="2039" y="636"/>
                </a:cubicBezTo>
                <a:cubicBezTo>
                  <a:pt x="1912" y="263"/>
                  <a:pt x="1717" y="1"/>
                  <a:pt x="1448" y="1"/>
                </a:cubicBezTo>
                <a:close/>
                <a:moveTo>
                  <a:pt x="5660" y="1"/>
                </a:moveTo>
                <a:cubicBezTo>
                  <a:pt x="5391" y="1"/>
                  <a:pt x="5196" y="263"/>
                  <a:pt x="5069" y="636"/>
                </a:cubicBezTo>
                <a:cubicBezTo>
                  <a:pt x="5001" y="841"/>
                  <a:pt x="4951" y="1054"/>
                  <a:pt x="4919" y="1269"/>
                </a:cubicBezTo>
                <a:cubicBezTo>
                  <a:pt x="4856" y="1672"/>
                  <a:pt x="4844" y="2080"/>
                  <a:pt x="4882" y="2485"/>
                </a:cubicBezTo>
                <a:cubicBezTo>
                  <a:pt x="4904" y="2695"/>
                  <a:pt x="4949" y="2902"/>
                  <a:pt x="5018" y="3102"/>
                </a:cubicBezTo>
                <a:cubicBezTo>
                  <a:pt x="5042" y="3172"/>
                  <a:pt x="5063" y="3241"/>
                  <a:pt x="5077" y="3307"/>
                </a:cubicBezTo>
                <a:cubicBezTo>
                  <a:pt x="5090" y="3358"/>
                  <a:pt x="5090" y="3395"/>
                  <a:pt x="5077" y="3427"/>
                </a:cubicBezTo>
                <a:cubicBezTo>
                  <a:pt x="5053" y="3488"/>
                  <a:pt x="4985" y="3552"/>
                  <a:pt x="4936" y="3600"/>
                </a:cubicBezTo>
                <a:cubicBezTo>
                  <a:pt x="4637" y="3889"/>
                  <a:pt x="4216" y="4296"/>
                  <a:pt x="4216" y="4799"/>
                </a:cubicBezTo>
                <a:lnTo>
                  <a:pt x="4216" y="6613"/>
                </a:lnTo>
                <a:cubicBezTo>
                  <a:pt x="4216" y="6705"/>
                  <a:pt x="4291" y="6779"/>
                  <a:pt x="4383" y="6779"/>
                </a:cubicBezTo>
                <a:cubicBezTo>
                  <a:pt x="4474" y="6779"/>
                  <a:pt x="4547" y="6705"/>
                  <a:pt x="4547" y="6613"/>
                </a:cubicBezTo>
                <a:lnTo>
                  <a:pt x="4547" y="4799"/>
                </a:lnTo>
                <a:cubicBezTo>
                  <a:pt x="4547" y="4437"/>
                  <a:pt x="4909" y="4085"/>
                  <a:pt x="5167" y="3837"/>
                </a:cubicBezTo>
                <a:cubicBezTo>
                  <a:pt x="5253" y="3750"/>
                  <a:pt x="5340" y="3664"/>
                  <a:pt x="5385" y="3548"/>
                </a:cubicBezTo>
                <a:cubicBezTo>
                  <a:pt x="5425" y="3449"/>
                  <a:pt x="5428" y="3352"/>
                  <a:pt x="5401" y="3233"/>
                </a:cubicBezTo>
                <a:cubicBezTo>
                  <a:pt x="5382" y="3147"/>
                  <a:pt x="5359" y="3076"/>
                  <a:pt x="5335" y="3001"/>
                </a:cubicBezTo>
                <a:cubicBezTo>
                  <a:pt x="5284" y="2849"/>
                  <a:pt x="5245" y="2690"/>
                  <a:pt x="5225" y="2530"/>
                </a:cubicBezTo>
                <a:lnTo>
                  <a:pt x="6099" y="2530"/>
                </a:lnTo>
                <a:cubicBezTo>
                  <a:pt x="6076" y="2690"/>
                  <a:pt x="6040" y="2849"/>
                  <a:pt x="5987" y="3001"/>
                </a:cubicBezTo>
                <a:cubicBezTo>
                  <a:pt x="5964" y="3076"/>
                  <a:pt x="5942" y="3147"/>
                  <a:pt x="5921" y="3233"/>
                </a:cubicBezTo>
                <a:cubicBezTo>
                  <a:pt x="5895" y="3352"/>
                  <a:pt x="5897" y="3449"/>
                  <a:pt x="5937" y="3548"/>
                </a:cubicBezTo>
                <a:cubicBezTo>
                  <a:pt x="5983" y="3664"/>
                  <a:pt x="6068" y="3750"/>
                  <a:pt x="6156" y="3837"/>
                </a:cubicBezTo>
                <a:cubicBezTo>
                  <a:pt x="6414" y="4085"/>
                  <a:pt x="6776" y="4435"/>
                  <a:pt x="6776" y="4799"/>
                </a:cubicBezTo>
                <a:lnTo>
                  <a:pt x="6776" y="4965"/>
                </a:lnTo>
                <a:lnTo>
                  <a:pt x="5879" y="4965"/>
                </a:lnTo>
                <a:cubicBezTo>
                  <a:pt x="5543" y="4965"/>
                  <a:pt x="5271" y="5237"/>
                  <a:pt x="5271" y="5574"/>
                </a:cubicBezTo>
                <a:lnTo>
                  <a:pt x="5271" y="8441"/>
                </a:lnTo>
                <a:cubicBezTo>
                  <a:pt x="5271" y="8777"/>
                  <a:pt x="5543" y="9049"/>
                  <a:pt x="5879" y="9049"/>
                </a:cubicBezTo>
                <a:lnTo>
                  <a:pt x="6776" y="9049"/>
                </a:lnTo>
                <a:lnTo>
                  <a:pt x="6776" y="9179"/>
                </a:lnTo>
                <a:cubicBezTo>
                  <a:pt x="6776" y="9390"/>
                  <a:pt x="6603" y="9561"/>
                  <a:pt x="6392" y="9563"/>
                </a:cubicBezTo>
                <a:lnTo>
                  <a:pt x="4932" y="9563"/>
                </a:lnTo>
                <a:cubicBezTo>
                  <a:pt x="4720" y="9561"/>
                  <a:pt x="4549" y="9390"/>
                  <a:pt x="4549" y="9179"/>
                </a:cubicBezTo>
                <a:lnTo>
                  <a:pt x="4549" y="7365"/>
                </a:lnTo>
                <a:cubicBezTo>
                  <a:pt x="4552" y="7271"/>
                  <a:pt x="4477" y="7192"/>
                  <a:pt x="4383" y="7192"/>
                </a:cubicBezTo>
                <a:cubicBezTo>
                  <a:pt x="4290" y="7192"/>
                  <a:pt x="4214" y="7271"/>
                  <a:pt x="4218" y="7365"/>
                </a:cubicBezTo>
                <a:lnTo>
                  <a:pt x="4218" y="9179"/>
                </a:lnTo>
                <a:cubicBezTo>
                  <a:pt x="4218" y="9573"/>
                  <a:pt x="4538" y="9893"/>
                  <a:pt x="4932" y="9894"/>
                </a:cubicBezTo>
                <a:lnTo>
                  <a:pt x="6392" y="9894"/>
                </a:lnTo>
                <a:cubicBezTo>
                  <a:pt x="6787" y="9893"/>
                  <a:pt x="7106" y="9573"/>
                  <a:pt x="7106" y="9179"/>
                </a:cubicBezTo>
                <a:lnTo>
                  <a:pt x="7103" y="9177"/>
                </a:lnTo>
                <a:lnTo>
                  <a:pt x="7103" y="4797"/>
                </a:lnTo>
                <a:cubicBezTo>
                  <a:pt x="7103" y="4307"/>
                  <a:pt x="6710" y="3917"/>
                  <a:pt x="6384" y="3598"/>
                </a:cubicBezTo>
                <a:cubicBezTo>
                  <a:pt x="6336" y="3552"/>
                  <a:pt x="6265" y="3488"/>
                  <a:pt x="6241" y="3427"/>
                </a:cubicBezTo>
                <a:cubicBezTo>
                  <a:pt x="6230" y="3395"/>
                  <a:pt x="6230" y="3358"/>
                  <a:pt x="6241" y="3307"/>
                </a:cubicBezTo>
                <a:cubicBezTo>
                  <a:pt x="6257" y="3239"/>
                  <a:pt x="6278" y="3172"/>
                  <a:pt x="6300" y="3100"/>
                </a:cubicBezTo>
                <a:cubicBezTo>
                  <a:pt x="6358" y="2932"/>
                  <a:pt x="6400" y="2758"/>
                  <a:pt x="6425" y="2580"/>
                </a:cubicBezTo>
                <a:cubicBezTo>
                  <a:pt x="6486" y="2125"/>
                  <a:pt x="6459" y="1591"/>
                  <a:pt x="6379" y="1144"/>
                </a:cubicBezTo>
                <a:cubicBezTo>
                  <a:pt x="6349" y="973"/>
                  <a:pt x="6307" y="801"/>
                  <a:pt x="6251" y="636"/>
                </a:cubicBezTo>
                <a:cubicBezTo>
                  <a:pt x="6123" y="263"/>
                  <a:pt x="5927" y="1"/>
                  <a:pt x="566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6" name="Google Shape;2026;p66"/>
          <p:cNvSpPr/>
          <p:nvPr/>
        </p:nvSpPr>
        <p:spPr>
          <a:xfrm>
            <a:off x="5599861" y="3155003"/>
            <a:ext cx="376836" cy="315979"/>
          </a:xfrm>
          <a:custGeom>
            <a:avLst/>
            <a:gdLst/>
            <a:ahLst/>
            <a:cxnLst/>
            <a:rect l="l" t="t" r="r" b="b"/>
            <a:pathLst>
              <a:path w="11313" h="9486" extrusionOk="0">
                <a:moveTo>
                  <a:pt x="6750" y="332"/>
                </a:moveTo>
                <a:cubicBezTo>
                  <a:pt x="7131" y="332"/>
                  <a:pt x="7440" y="641"/>
                  <a:pt x="7442" y="1023"/>
                </a:cubicBezTo>
                <a:lnTo>
                  <a:pt x="7442" y="1973"/>
                </a:lnTo>
                <a:lnTo>
                  <a:pt x="7077" y="1973"/>
                </a:lnTo>
                <a:lnTo>
                  <a:pt x="7077" y="1023"/>
                </a:lnTo>
                <a:cubicBezTo>
                  <a:pt x="7077" y="842"/>
                  <a:pt x="6929" y="697"/>
                  <a:pt x="6750" y="697"/>
                </a:cubicBezTo>
                <a:lnTo>
                  <a:pt x="6031" y="697"/>
                </a:lnTo>
                <a:cubicBezTo>
                  <a:pt x="5942" y="700"/>
                  <a:pt x="5871" y="773"/>
                  <a:pt x="5871" y="862"/>
                </a:cubicBezTo>
                <a:cubicBezTo>
                  <a:pt x="5871" y="951"/>
                  <a:pt x="5942" y="1025"/>
                  <a:pt x="6031" y="1028"/>
                </a:cubicBezTo>
                <a:lnTo>
                  <a:pt x="6745" y="1028"/>
                </a:lnTo>
                <a:lnTo>
                  <a:pt x="6745" y="1973"/>
                </a:lnTo>
                <a:lnTo>
                  <a:pt x="4568" y="1973"/>
                </a:lnTo>
                <a:lnTo>
                  <a:pt x="4568" y="1028"/>
                </a:lnTo>
                <a:lnTo>
                  <a:pt x="5282" y="1028"/>
                </a:lnTo>
                <a:cubicBezTo>
                  <a:pt x="5284" y="1028"/>
                  <a:pt x="5286" y="1028"/>
                  <a:pt x="5288" y="1028"/>
                </a:cubicBezTo>
                <a:cubicBezTo>
                  <a:pt x="5378" y="1028"/>
                  <a:pt x="5453" y="954"/>
                  <a:pt x="5453" y="862"/>
                </a:cubicBezTo>
                <a:cubicBezTo>
                  <a:pt x="5453" y="771"/>
                  <a:pt x="5378" y="697"/>
                  <a:pt x="5288" y="697"/>
                </a:cubicBezTo>
                <a:cubicBezTo>
                  <a:pt x="5286" y="697"/>
                  <a:pt x="5284" y="697"/>
                  <a:pt x="5282" y="697"/>
                </a:cubicBezTo>
                <a:lnTo>
                  <a:pt x="4563" y="697"/>
                </a:lnTo>
                <a:cubicBezTo>
                  <a:pt x="4382" y="697"/>
                  <a:pt x="4237" y="842"/>
                  <a:pt x="4237" y="1023"/>
                </a:cubicBezTo>
                <a:lnTo>
                  <a:pt x="4237" y="1973"/>
                </a:lnTo>
                <a:lnTo>
                  <a:pt x="3870" y="1973"/>
                </a:lnTo>
                <a:lnTo>
                  <a:pt x="3870" y="1023"/>
                </a:lnTo>
                <a:cubicBezTo>
                  <a:pt x="3872" y="641"/>
                  <a:pt x="4181" y="332"/>
                  <a:pt x="4563" y="332"/>
                </a:cubicBezTo>
                <a:close/>
                <a:moveTo>
                  <a:pt x="1779" y="2365"/>
                </a:moveTo>
                <a:cubicBezTo>
                  <a:pt x="1688" y="2365"/>
                  <a:pt x="1613" y="2438"/>
                  <a:pt x="1613" y="2530"/>
                </a:cubicBezTo>
                <a:cubicBezTo>
                  <a:pt x="1613" y="2621"/>
                  <a:pt x="1688" y="2696"/>
                  <a:pt x="1779" y="2696"/>
                </a:cubicBezTo>
                <a:lnTo>
                  <a:pt x="2091" y="2696"/>
                </a:lnTo>
                <a:cubicBezTo>
                  <a:pt x="2183" y="2696"/>
                  <a:pt x="2256" y="2621"/>
                  <a:pt x="2256" y="2530"/>
                </a:cubicBezTo>
                <a:cubicBezTo>
                  <a:pt x="2256" y="2438"/>
                  <a:pt x="2183" y="2365"/>
                  <a:pt x="2091" y="2365"/>
                </a:cubicBezTo>
                <a:close/>
                <a:moveTo>
                  <a:pt x="9220" y="2365"/>
                </a:moveTo>
                <a:cubicBezTo>
                  <a:pt x="9129" y="2365"/>
                  <a:pt x="9055" y="2438"/>
                  <a:pt x="9055" y="2530"/>
                </a:cubicBezTo>
                <a:cubicBezTo>
                  <a:pt x="9055" y="2621"/>
                  <a:pt x="9129" y="2696"/>
                  <a:pt x="9220" y="2696"/>
                </a:cubicBezTo>
                <a:lnTo>
                  <a:pt x="9534" y="2696"/>
                </a:lnTo>
                <a:cubicBezTo>
                  <a:pt x="9625" y="2696"/>
                  <a:pt x="9699" y="2621"/>
                  <a:pt x="9699" y="2530"/>
                </a:cubicBezTo>
                <a:cubicBezTo>
                  <a:pt x="9699" y="2438"/>
                  <a:pt x="9625" y="2365"/>
                  <a:pt x="9534" y="2365"/>
                </a:cubicBezTo>
                <a:close/>
                <a:moveTo>
                  <a:pt x="2468" y="2054"/>
                </a:moveTo>
                <a:cubicBezTo>
                  <a:pt x="2514" y="2054"/>
                  <a:pt x="2553" y="2093"/>
                  <a:pt x="2553" y="2139"/>
                </a:cubicBezTo>
                <a:lnTo>
                  <a:pt x="2553" y="2922"/>
                </a:lnTo>
                <a:cubicBezTo>
                  <a:pt x="2551" y="2967"/>
                  <a:pt x="2514" y="3005"/>
                  <a:pt x="2468" y="3005"/>
                </a:cubicBezTo>
                <a:lnTo>
                  <a:pt x="1403" y="3005"/>
                </a:lnTo>
                <a:cubicBezTo>
                  <a:pt x="1357" y="3005"/>
                  <a:pt x="1318" y="2967"/>
                  <a:pt x="1318" y="2922"/>
                </a:cubicBezTo>
                <a:lnTo>
                  <a:pt x="1318" y="2139"/>
                </a:lnTo>
                <a:cubicBezTo>
                  <a:pt x="1318" y="2093"/>
                  <a:pt x="1357" y="2054"/>
                  <a:pt x="1403" y="2054"/>
                </a:cubicBezTo>
                <a:close/>
                <a:moveTo>
                  <a:pt x="9910" y="2054"/>
                </a:moveTo>
                <a:cubicBezTo>
                  <a:pt x="9957" y="2054"/>
                  <a:pt x="9994" y="2093"/>
                  <a:pt x="9995" y="2139"/>
                </a:cubicBezTo>
                <a:lnTo>
                  <a:pt x="9995" y="2922"/>
                </a:lnTo>
                <a:cubicBezTo>
                  <a:pt x="9994" y="2967"/>
                  <a:pt x="9957" y="3005"/>
                  <a:pt x="9910" y="3005"/>
                </a:cubicBezTo>
                <a:lnTo>
                  <a:pt x="8844" y="3005"/>
                </a:lnTo>
                <a:cubicBezTo>
                  <a:pt x="8798" y="3005"/>
                  <a:pt x="8761" y="2968"/>
                  <a:pt x="8761" y="2922"/>
                </a:cubicBezTo>
                <a:lnTo>
                  <a:pt x="8761" y="2139"/>
                </a:lnTo>
                <a:cubicBezTo>
                  <a:pt x="8761" y="2093"/>
                  <a:pt x="8798" y="2054"/>
                  <a:pt x="8844" y="2054"/>
                </a:cubicBezTo>
                <a:close/>
                <a:moveTo>
                  <a:pt x="1936" y="4553"/>
                </a:moveTo>
                <a:cubicBezTo>
                  <a:pt x="2148" y="4553"/>
                  <a:pt x="2320" y="4723"/>
                  <a:pt x="2325" y="4934"/>
                </a:cubicBezTo>
                <a:lnTo>
                  <a:pt x="2325" y="5565"/>
                </a:lnTo>
                <a:lnTo>
                  <a:pt x="1547" y="5565"/>
                </a:lnTo>
                <a:lnTo>
                  <a:pt x="1547" y="4934"/>
                </a:lnTo>
                <a:cubicBezTo>
                  <a:pt x="1550" y="4723"/>
                  <a:pt x="1723" y="4553"/>
                  <a:pt x="1936" y="4553"/>
                </a:cubicBezTo>
                <a:close/>
                <a:moveTo>
                  <a:pt x="9614" y="5101"/>
                </a:moveTo>
                <a:lnTo>
                  <a:pt x="9614" y="6357"/>
                </a:lnTo>
                <a:lnTo>
                  <a:pt x="9142" y="6357"/>
                </a:lnTo>
                <a:lnTo>
                  <a:pt x="9142" y="5101"/>
                </a:lnTo>
                <a:close/>
                <a:moveTo>
                  <a:pt x="2324" y="5895"/>
                </a:moveTo>
                <a:lnTo>
                  <a:pt x="2324" y="6526"/>
                </a:lnTo>
                <a:cubicBezTo>
                  <a:pt x="2324" y="6740"/>
                  <a:pt x="2149" y="6913"/>
                  <a:pt x="1935" y="6915"/>
                </a:cubicBezTo>
                <a:cubicBezTo>
                  <a:pt x="1720" y="6913"/>
                  <a:pt x="1547" y="6740"/>
                  <a:pt x="1547" y="6526"/>
                </a:cubicBezTo>
                <a:lnTo>
                  <a:pt x="1547" y="5895"/>
                </a:lnTo>
                <a:close/>
                <a:moveTo>
                  <a:pt x="1935" y="4214"/>
                </a:moveTo>
                <a:cubicBezTo>
                  <a:pt x="1538" y="4214"/>
                  <a:pt x="1214" y="4536"/>
                  <a:pt x="1214" y="4934"/>
                </a:cubicBezTo>
                <a:lnTo>
                  <a:pt x="1214" y="6526"/>
                </a:lnTo>
                <a:cubicBezTo>
                  <a:pt x="1214" y="6815"/>
                  <a:pt x="1390" y="7078"/>
                  <a:pt x="1659" y="7190"/>
                </a:cubicBezTo>
                <a:cubicBezTo>
                  <a:pt x="1748" y="7227"/>
                  <a:pt x="1842" y="7244"/>
                  <a:pt x="1934" y="7244"/>
                </a:cubicBezTo>
                <a:cubicBezTo>
                  <a:pt x="2122" y="7244"/>
                  <a:pt x="2306" y="7172"/>
                  <a:pt x="2444" y="7035"/>
                </a:cubicBezTo>
                <a:cubicBezTo>
                  <a:pt x="2580" y="6899"/>
                  <a:pt x="2655" y="6716"/>
                  <a:pt x="2655" y="6526"/>
                </a:cubicBezTo>
                <a:lnTo>
                  <a:pt x="2655" y="4934"/>
                </a:lnTo>
                <a:cubicBezTo>
                  <a:pt x="2655" y="4536"/>
                  <a:pt x="2333" y="4214"/>
                  <a:pt x="1935" y="4214"/>
                </a:cubicBezTo>
                <a:close/>
                <a:moveTo>
                  <a:pt x="6139" y="3975"/>
                </a:moveTo>
                <a:cubicBezTo>
                  <a:pt x="6225" y="3977"/>
                  <a:pt x="6294" y="4046"/>
                  <a:pt x="6295" y="4132"/>
                </a:cubicBezTo>
                <a:lnTo>
                  <a:pt x="6295" y="4926"/>
                </a:lnTo>
                <a:cubicBezTo>
                  <a:pt x="6295" y="5018"/>
                  <a:pt x="6369" y="5091"/>
                  <a:pt x="6460" y="5091"/>
                </a:cubicBezTo>
                <a:lnTo>
                  <a:pt x="7254" y="5091"/>
                </a:lnTo>
                <a:cubicBezTo>
                  <a:pt x="7341" y="5091"/>
                  <a:pt x="7410" y="5162"/>
                  <a:pt x="7410" y="5248"/>
                </a:cubicBezTo>
                <a:lnTo>
                  <a:pt x="7410" y="6212"/>
                </a:lnTo>
                <a:cubicBezTo>
                  <a:pt x="7410" y="6298"/>
                  <a:pt x="7339" y="6367"/>
                  <a:pt x="7254" y="6369"/>
                </a:cubicBezTo>
                <a:lnTo>
                  <a:pt x="6460" y="6369"/>
                </a:lnTo>
                <a:cubicBezTo>
                  <a:pt x="6369" y="6369"/>
                  <a:pt x="6295" y="6442"/>
                  <a:pt x="6295" y="6534"/>
                </a:cubicBezTo>
                <a:lnTo>
                  <a:pt x="6295" y="7328"/>
                </a:lnTo>
                <a:cubicBezTo>
                  <a:pt x="6295" y="7368"/>
                  <a:pt x="6278" y="7408"/>
                  <a:pt x="6249" y="7436"/>
                </a:cubicBezTo>
                <a:cubicBezTo>
                  <a:pt x="6220" y="7467"/>
                  <a:pt x="6180" y="7483"/>
                  <a:pt x="6139" y="7483"/>
                </a:cubicBezTo>
                <a:lnTo>
                  <a:pt x="5175" y="7483"/>
                </a:lnTo>
                <a:cubicBezTo>
                  <a:pt x="5088" y="7483"/>
                  <a:pt x="5018" y="7412"/>
                  <a:pt x="5018" y="7328"/>
                </a:cubicBezTo>
                <a:lnTo>
                  <a:pt x="5018" y="6534"/>
                </a:lnTo>
                <a:cubicBezTo>
                  <a:pt x="5018" y="6443"/>
                  <a:pt x="4946" y="6369"/>
                  <a:pt x="4854" y="6369"/>
                </a:cubicBezTo>
                <a:cubicBezTo>
                  <a:pt x="4853" y="6369"/>
                  <a:pt x="4852" y="6369"/>
                  <a:pt x="4851" y="6369"/>
                </a:cubicBezTo>
                <a:lnTo>
                  <a:pt x="4059" y="6369"/>
                </a:lnTo>
                <a:cubicBezTo>
                  <a:pt x="3973" y="6367"/>
                  <a:pt x="3904" y="6298"/>
                  <a:pt x="3902" y="6212"/>
                </a:cubicBezTo>
                <a:lnTo>
                  <a:pt x="3902" y="5246"/>
                </a:lnTo>
                <a:cubicBezTo>
                  <a:pt x="3902" y="5205"/>
                  <a:pt x="3920" y="5166"/>
                  <a:pt x="3949" y="5136"/>
                </a:cubicBezTo>
                <a:cubicBezTo>
                  <a:pt x="3977" y="5107"/>
                  <a:pt x="4017" y="5091"/>
                  <a:pt x="4059" y="5091"/>
                </a:cubicBezTo>
                <a:lnTo>
                  <a:pt x="4851" y="5091"/>
                </a:lnTo>
                <a:cubicBezTo>
                  <a:pt x="4944" y="5091"/>
                  <a:pt x="5018" y="5016"/>
                  <a:pt x="5018" y="4925"/>
                </a:cubicBezTo>
                <a:lnTo>
                  <a:pt x="5018" y="4131"/>
                </a:lnTo>
                <a:cubicBezTo>
                  <a:pt x="5018" y="4046"/>
                  <a:pt x="5088" y="3975"/>
                  <a:pt x="5175" y="3975"/>
                </a:cubicBezTo>
                <a:close/>
                <a:moveTo>
                  <a:pt x="9377" y="3977"/>
                </a:moveTo>
                <a:cubicBezTo>
                  <a:pt x="9286" y="3977"/>
                  <a:pt x="9212" y="4051"/>
                  <a:pt x="9212" y="4142"/>
                </a:cubicBezTo>
                <a:lnTo>
                  <a:pt x="9212" y="4771"/>
                </a:lnTo>
                <a:lnTo>
                  <a:pt x="8975" y="4771"/>
                </a:lnTo>
                <a:cubicBezTo>
                  <a:pt x="8884" y="4771"/>
                  <a:pt x="8811" y="4845"/>
                  <a:pt x="8811" y="4936"/>
                </a:cubicBezTo>
                <a:lnTo>
                  <a:pt x="8811" y="6522"/>
                </a:lnTo>
                <a:cubicBezTo>
                  <a:pt x="8811" y="6615"/>
                  <a:pt x="8884" y="6689"/>
                  <a:pt x="8975" y="6689"/>
                </a:cubicBezTo>
                <a:lnTo>
                  <a:pt x="9212" y="6689"/>
                </a:lnTo>
                <a:lnTo>
                  <a:pt x="9212" y="7152"/>
                </a:lnTo>
                <a:lnTo>
                  <a:pt x="8975" y="7152"/>
                </a:lnTo>
                <a:cubicBezTo>
                  <a:pt x="8884" y="7152"/>
                  <a:pt x="8811" y="7225"/>
                  <a:pt x="8811" y="7316"/>
                </a:cubicBezTo>
                <a:cubicBezTo>
                  <a:pt x="8811" y="7409"/>
                  <a:pt x="8884" y="7483"/>
                  <a:pt x="8975" y="7483"/>
                </a:cubicBezTo>
                <a:lnTo>
                  <a:pt x="9779" y="7483"/>
                </a:lnTo>
                <a:cubicBezTo>
                  <a:pt x="9870" y="7483"/>
                  <a:pt x="9944" y="7409"/>
                  <a:pt x="9944" y="7316"/>
                </a:cubicBezTo>
                <a:cubicBezTo>
                  <a:pt x="9944" y="7225"/>
                  <a:pt x="9870" y="7152"/>
                  <a:pt x="9779" y="7152"/>
                </a:cubicBezTo>
                <a:lnTo>
                  <a:pt x="9544" y="7152"/>
                </a:lnTo>
                <a:lnTo>
                  <a:pt x="9544" y="6689"/>
                </a:lnTo>
                <a:lnTo>
                  <a:pt x="9779" y="6689"/>
                </a:lnTo>
                <a:cubicBezTo>
                  <a:pt x="9870" y="6689"/>
                  <a:pt x="9946" y="6615"/>
                  <a:pt x="9946" y="6522"/>
                </a:cubicBezTo>
                <a:lnTo>
                  <a:pt x="9946" y="4936"/>
                </a:lnTo>
                <a:cubicBezTo>
                  <a:pt x="9946" y="4845"/>
                  <a:pt x="9870" y="4771"/>
                  <a:pt x="9779" y="4771"/>
                </a:cubicBezTo>
                <a:lnTo>
                  <a:pt x="9544" y="4771"/>
                </a:lnTo>
                <a:lnTo>
                  <a:pt x="9544" y="4142"/>
                </a:lnTo>
                <a:cubicBezTo>
                  <a:pt x="9544" y="4051"/>
                  <a:pt x="9468" y="3977"/>
                  <a:pt x="9377" y="3977"/>
                </a:cubicBezTo>
                <a:close/>
                <a:moveTo>
                  <a:pt x="5175" y="3644"/>
                </a:moveTo>
                <a:lnTo>
                  <a:pt x="5175" y="3646"/>
                </a:lnTo>
                <a:cubicBezTo>
                  <a:pt x="4904" y="3646"/>
                  <a:pt x="4687" y="3863"/>
                  <a:pt x="4687" y="4132"/>
                </a:cubicBezTo>
                <a:lnTo>
                  <a:pt x="4687" y="4760"/>
                </a:lnTo>
                <a:lnTo>
                  <a:pt x="4059" y="4760"/>
                </a:lnTo>
                <a:cubicBezTo>
                  <a:pt x="3790" y="4760"/>
                  <a:pt x="3572" y="4977"/>
                  <a:pt x="3571" y="5248"/>
                </a:cubicBezTo>
                <a:lnTo>
                  <a:pt x="3571" y="6213"/>
                </a:lnTo>
                <a:cubicBezTo>
                  <a:pt x="3572" y="6482"/>
                  <a:pt x="3790" y="6700"/>
                  <a:pt x="4059" y="6700"/>
                </a:cubicBezTo>
                <a:lnTo>
                  <a:pt x="4687" y="6700"/>
                </a:lnTo>
                <a:lnTo>
                  <a:pt x="4687" y="7328"/>
                </a:lnTo>
                <a:cubicBezTo>
                  <a:pt x="4687" y="7597"/>
                  <a:pt x="4904" y="7813"/>
                  <a:pt x="5175" y="7814"/>
                </a:cubicBezTo>
                <a:lnTo>
                  <a:pt x="6139" y="7814"/>
                </a:lnTo>
                <a:cubicBezTo>
                  <a:pt x="6408" y="7814"/>
                  <a:pt x="6625" y="7597"/>
                  <a:pt x="6627" y="7328"/>
                </a:cubicBezTo>
                <a:lnTo>
                  <a:pt x="6627" y="6700"/>
                </a:lnTo>
                <a:lnTo>
                  <a:pt x="7254" y="6700"/>
                </a:lnTo>
                <a:cubicBezTo>
                  <a:pt x="7523" y="6698"/>
                  <a:pt x="7741" y="6481"/>
                  <a:pt x="7743" y="6212"/>
                </a:cubicBezTo>
                <a:lnTo>
                  <a:pt x="7743" y="5246"/>
                </a:lnTo>
                <a:cubicBezTo>
                  <a:pt x="7741" y="4977"/>
                  <a:pt x="7523" y="4760"/>
                  <a:pt x="7254" y="4760"/>
                </a:cubicBezTo>
                <a:lnTo>
                  <a:pt x="6627" y="4760"/>
                </a:lnTo>
                <a:lnTo>
                  <a:pt x="6627" y="4131"/>
                </a:lnTo>
                <a:cubicBezTo>
                  <a:pt x="6627" y="3862"/>
                  <a:pt x="6408" y="3644"/>
                  <a:pt x="6139" y="3644"/>
                </a:cubicBezTo>
                <a:close/>
                <a:moveTo>
                  <a:pt x="10981" y="8346"/>
                </a:moveTo>
                <a:lnTo>
                  <a:pt x="10981" y="8677"/>
                </a:lnTo>
                <a:cubicBezTo>
                  <a:pt x="10981" y="8941"/>
                  <a:pt x="10767" y="9154"/>
                  <a:pt x="10503" y="9154"/>
                </a:cubicBezTo>
                <a:lnTo>
                  <a:pt x="10171" y="9154"/>
                </a:lnTo>
                <a:cubicBezTo>
                  <a:pt x="10242" y="8741"/>
                  <a:pt x="10567" y="8416"/>
                  <a:pt x="10981" y="8346"/>
                </a:cubicBezTo>
                <a:close/>
                <a:moveTo>
                  <a:pt x="332" y="8346"/>
                </a:moveTo>
                <a:cubicBezTo>
                  <a:pt x="745" y="8416"/>
                  <a:pt x="1070" y="8741"/>
                  <a:pt x="1141" y="9154"/>
                </a:cubicBezTo>
                <a:lnTo>
                  <a:pt x="809" y="9156"/>
                </a:lnTo>
                <a:cubicBezTo>
                  <a:pt x="547" y="9154"/>
                  <a:pt x="332" y="8940"/>
                  <a:pt x="332" y="8677"/>
                </a:cubicBezTo>
                <a:lnTo>
                  <a:pt x="332" y="8346"/>
                </a:lnTo>
                <a:close/>
                <a:moveTo>
                  <a:pt x="4562" y="0"/>
                </a:moveTo>
                <a:cubicBezTo>
                  <a:pt x="3998" y="2"/>
                  <a:pt x="3540" y="458"/>
                  <a:pt x="3539" y="1023"/>
                </a:cubicBezTo>
                <a:lnTo>
                  <a:pt x="3539" y="1974"/>
                </a:lnTo>
                <a:lnTo>
                  <a:pt x="2849" y="1974"/>
                </a:lnTo>
                <a:cubicBezTo>
                  <a:pt x="2828" y="1926"/>
                  <a:pt x="2799" y="1883"/>
                  <a:pt x="2762" y="1846"/>
                </a:cubicBezTo>
                <a:cubicBezTo>
                  <a:pt x="2685" y="1769"/>
                  <a:pt x="2582" y="1724"/>
                  <a:pt x="2473" y="1724"/>
                </a:cubicBezTo>
                <a:cubicBezTo>
                  <a:pt x="2472" y="1724"/>
                  <a:pt x="2470" y="1724"/>
                  <a:pt x="2468" y="1724"/>
                </a:cubicBezTo>
                <a:lnTo>
                  <a:pt x="1401" y="1724"/>
                </a:lnTo>
                <a:cubicBezTo>
                  <a:pt x="1400" y="1724"/>
                  <a:pt x="1399" y="1724"/>
                  <a:pt x="1398" y="1724"/>
                </a:cubicBezTo>
                <a:cubicBezTo>
                  <a:pt x="1234" y="1724"/>
                  <a:pt x="1087" y="1823"/>
                  <a:pt x="1022" y="1974"/>
                </a:cubicBezTo>
                <a:lnTo>
                  <a:pt x="809" y="1974"/>
                </a:lnTo>
                <a:cubicBezTo>
                  <a:pt x="362" y="1974"/>
                  <a:pt x="1" y="2336"/>
                  <a:pt x="1" y="2783"/>
                </a:cubicBezTo>
                <a:lnTo>
                  <a:pt x="1" y="8677"/>
                </a:lnTo>
                <a:cubicBezTo>
                  <a:pt x="1" y="9124"/>
                  <a:pt x="362" y="9486"/>
                  <a:pt x="809" y="9486"/>
                </a:cubicBezTo>
                <a:lnTo>
                  <a:pt x="5280" y="9486"/>
                </a:lnTo>
                <a:cubicBezTo>
                  <a:pt x="5282" y="9486"/>
                  <a:pt x="5284" y="9486"/>
                  <a:pt x="5286" y="9486"/>
                </a:cubicBezTo>
                <a:cubicBezTo>
                  <a:pt x="5378" y="9486"/>
                  <a:pt x="5452" y="9413"/>
                  <a:pt x="5452" y="9321"/>
                </a:cubicBezTo>
                <a:cubicBezTo>
                  <a:pt x="5452" y="9228"/>
                  <a:pt x="5378" y="9154"/>
                  <a:pt x="5286" y="9154"/>
                </a:cubicBezTo>
                <a:cubicBezTo>
                  <a:pt x="5284" y="9154"/>
                  <a:pt x="5282" y="9154"/>
                  <a:pt x="5280" y="9154"/>
                </a:cubicBezTo>
                <a:lnTo>
                  <a:pt x="1475" y="9154"/>
                </a:lnTo>
                <a:cubicBezTo>
                  <a:pt x="1400" y="8557"/>
                  <a:pt x="929" y="8086"/>
                  <a:pt x="330" y="8011"/>
                </a:cubicBezTo>
                <a:lnTo>
                  <a:pt x="330" y="2783"/>
                </a:lnTo>
                <a:cubicBezTo>
                  <a:pt x="334" y="2518"/>
                  <a:pt x="547" y="2306"/>
                  <a:pt x="809" y="2306"/>
                </a:cubicBezTo>
                <a:lnTo>
                  <a:pt x="987" y="2306"/>
                </a:lnTo>
                <a:lnTo>
                  <a:pt x="987" y="2922"/>
                </a:lnTo>
                <a:cubicBezTo>
                  <a:pt x="987" y="3151"/>
                  <a:pt x="1173" y="3337"/>
                  <a:pt x="1403" y="3338"/>
                </a:cubicBezTo>
                <a:lnTo>
                  <a:pt x="2468" y="3338"/>
                </a:lnTo>
                <a:cubicBezTo>
                  <a:pt x="2698" y="3338"/>
                  <a:pt x="2884" y="3151"/>
                  <a:pt x="2884" y="2922"/>
                </a:cubicBezTo>
                <a:lnTo>
                  <a:pt x="2884" y="2306"/>
                </a:lnTo>
                <a:lnTo>
                  <a:pt x="8429" y="2306"/>
                </a:lnTo>
                <a:lnTo>
                  <a:pt x="8429" y="2922"/>
                </a:lnTo>
                <a:cubicBezTo>
                  <a:pt x="8429" y="3151"/>
                  <a:pt x="8615" y="3337"/>
                  <a:pt x="8844" y="3338"/>
                </a:cubicBezTo>
                <a:lnTo>
                  <a:pt x="9910" y="3338"/>
                </a:lnTo>
                <a:cubicBezTo>
                  <a:pt x="10141" y="3337"/>
                  <a:pt x="10325" y="3151"/>
                  <a:pt x="10327" y="2922"/>
                </a:cubicBezTo>
                <a:lnTo>
                  <a:pt x="10327" y="2306"/>
                </a:lnTo>
                <a:lnTo>
                  <a:pt x="10503" y="2306"/>
                </a:lnTo>
                <a:cubicBezTo>
                  <a:pt x="10767" y="2306"/>
                  <a:pt x="10980" y="2518"/>
                  <a:pt x="10981" y="2783"/>
                </a:cubicBezTo>
                <a:lnTo>
                  <a:pt x="10981" y="8011"/>
                </a:lnTo>
                <a:cubicBezTo>
                  <a:pt x="10383" y="8086"/>
                  <a:pt x="9912" y="8557"/>
                  <a:pt x="9837" y="9154"/>
                </a:cubicBezTo>
                <a:lnTo>
                  <a:pt x="6031" y="9154"/>
                </a:lnTo>
                <a:cubicBezTo>
                  <a:pt x="5942" y="9157"/>
                  <a:pt x="5871" y="9231"/>
                  <a:pt x="5871" y="9321"/>
                </a:cubicBezTo>
                <a:cubicBezTo>
                  <a:pt x="5871" y="9410"/>
                  <a:pt x="5942" y="9482"/>
                  <a:pt x="6031" y="9486"/>
                </a:cubicBezTo>
                <a:lnTo>
                  <a:pt x="10503" y="9486"/>
                </a:lnTo>
                <a:cubicBezTo>
                  <a:pt x="10949" y="9486"/>
                  <a:pt x="11311" y="9124"/>
                  <a:pt x="11313" y="8677"/>
                </a:cubicBezTo>
                <a:lnTo>
                  <a:pt x="11313" y="2783"/>
                </a:lnTo>
                <a:cubicBezTo>
                  <a:pt x="11311" y="2336"/>
                  <a:pt x="10949" y="1974"/>
                  <a:pt x="10503" y="1974"/>
                </a:cubicBezTo>
                <a:lnTo>
                  <a:pt x="10291" y="1974"/>
                </a:lnTo>
                <a:cubicBezTo>
                  <a:pt x="10271" y="1926"/>
                  <a:pt x="10240" y="1883"/>
                  <a:pt x="10203" y="1846"/>
                </a:cubicBezTo>
                <a:cubicBezTo>
                  <a:pt x="10128" y="1769"/>
                  <a:pt x="10024" y="1724"/>
                  <a:pt x="9916" y="1724"/>
                </a:cubicBezTo>
                <a:cubicBezTo>
                  <a:pt x="9914" y="1724"/>
                  <a:pt x="9912" y="1724"/>
                  <a:pt x="9910" y="1724"/>
                </a:cubicBezTo>
                <a:lnTo>
                  <a:pt x="8844" y="1724"/>
                </a:lnTo>
                <a:cubicBezTo>
                  <a:pt x="8679" y="1724"/>
                  <a:pt x="8529" y="1822"/>
                  <a:pt x="8463" y="1974"/>
                </a:cubicBezTo>
                <a:lnTo>
                  <a:pt x="7773" y="1974"/>
                </a:lnTo>
                <a:lnTo>
                  <a:pt x="7773" y="1023"/>
                </a:lnTo>
                <a:cubicBezTo>
                  <a:pt x="7772" y="460"/>
                  <a:pt x="7314" y="2"/>
                  <a:pt x="675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7" name="Google Shape;2027;p66"/>
          <p:cNvSpPr/>
          <p:nvPr/>
        </p:nvSpPr>
        <p:spPr>
          <a:xfrm>
            <a:off x="4818295" y="3726446"/>
            <a:ext cx="311748" cy="376903"/>
          </a:xfrm>
          <a:custGeom>
            <a:avLst/>
            <a:gdLst/>
            <a:ahLst/>
            <a:cxnLst/>
            <a:rect l="l" t="t" r="r" b="b"/>
            <a:pathLst>
              <a:path w="9359" h="11315" extrusionOk="0">
                <a:moveTo>
                  <a:pt x="8105" y="332"/>
                </a:moveTo>
                <a:cubicBezTo>
                  <a:pt x="8213" y="332"/>
                  <a:pt x="8301" y="420"/>
                  <a:pt x="8301" y="527"/>
                </a:cubicBezTo>
                <a:lnTo>
                  <a:pt x="8301" y="1397"/>
                </a:lnTo>
                <a:cubicBezTo>
                  <a:pt x="8301" y="1448"/>
                  <a:pt x="8281" y="1497"/>
                  <a:pt x="8244" y="1534"/>
                </a:cubicBezTo>
                <a:cubicBezTo>
                  <a:pt x="8207" y="1571"/>
                  <a:pt x="8157" y="1592"/>
                  <a:pt x="8105" y="1592"/>
                </a:cubicBezTo>
                <a:lnTo>
                  <a:pt x="4535" y="1592"/>
                </a:lnTo>
                <a:cubicBezTo>
                  <a:pt x="4426" y="1592"/>
                  <a:pt x="4339" y="1504"/>
                  <a:pt x="4338" y="1397"/>
                </a:cubicBezTo>
                <a:lnTo>
                  <a:pt x="4338" y="527"/>
                </a:lnTo>
                <a:cubicBezTo>
                  <a:pt x="4338" y="420"/>
                  <a:pt x="4426" y="332"/>
                  <a:pt x="4535" y="332"/>
                </a:cubicBezTo>
                <a:lnTo>
                  <a:pt x="4751" y="332"/>
                </a:lnTo>
                <a:lnTo>
                  <a:pt x="4751" y="563"/>
                </a:lnTo>
                <a:cubicBezTo>
                  <a:pt x="4751" y="654"/>
                  <a:pt x="4824" y="727"/>
                  <a:pt x="4916" y="727"/>
                </a:cubicBezTo>
                <a:cubicBezTo>
                  <a:pt x="5008" y="727"/>
                  <a:pt x="5082" y="654"/>
                  <a:pt x="5082" y="563"/>
                </a:cubicBezTo>
                <a:lnTo>
                  <a:pt x="5082" y="332"/>
                </a:lnTo>
                <a:lnTo>
                  <a:pt x="5452" y="332"/>
                </a:lnTo>
                <a:lnTo>
                  <a:pt x="5452" y="563"/>
                </a:lnTo>
                <a:cubicBezTo>
                  <a:pt x="5449" y="655"/>
                  <a:pt x="5524" y="734"/>
                  <a:pt x="5618" y="734"/>
                </a:cubicBezTo>
                <a:cubicBezTo>
                  <a:pt x="5711" y="734"/>
                  <a:pt x="5786" y="655"/>
                  <a:pt x="5783" y="563"/>
                </a:cubicBezTo>
                <a:lnTo>
                  <a:pt x="5783" y="332"/>
                </a:lnTo>
                <a:lnTo>
                  <a:pt x="6155" y="332"/>
                </a:lnTo>
                <a:lnTo>
                  <a:pt x="6155" y="563"/>
                </a:lnTo>
                <a:cubicBezTo>
                  <a:pt x="6155" y="654"/>
                  <a:pt x="6228" y="727"/>
                  <a:pt x="6320" y="727"/>
                </a:cubicBezTo>
                <a:cubicBezTo>
                  <a:pt x="6412" y="727"/>
                  <a:pt x="6486" y="654"/>
                  <a:pt x="6486" y="563"/>
                </a:cubicBezTo>
                <a:lnTo>
                  <a:pt x="6486" y="332"/>
                </a:lnTo>
                <a:lnTo>
                  <a:pt x="6856" y="332"/>
                </a:lnTo>
                <a:lnTo>
                  <a:pt x="6856" y="563"/>
                </a:lnTo>
                <a:cubicBezTo>
                  <a:pt x="6853" y="655"/>
                  <a:pt x="6928" y="734"/>
                  <a:pt x="7022" y="734"/>
                </a:cubicBezTo>
                <a:cubicBezTo>
                  <a:pt x="7115" y="734"/>
                  <a:pt x="7190" y="655"/>
                  <a:pt x="7187" y="563"/>
                </a:cubicBezTo>
                <a:lnTo>
                  <a:pt x="7187" y="332"/>
                </a:lnTo>
                <a:lnTo>
                  <a:pt x="7557" y="332"/>
                </a:lnTo>
                <a:lnTo>
                  <a:pt x="7557" y="563"/>
                </a:lnTo>
                <a:cubicBezTo>
                  <a:pt x="7557" y="654"/>
                  <a:pt x="7631" y="727"/>
                  <a:pt x="7722" y="727"/>
                </a:cubicBezTo>
                <a:cubicBezTo>
                  <a:pt x="7813" y="727"/>
                  <a:pt x="7888" y="654"/>
                  <a:pt x="7888" y="563"/>
                </a:cubicBezTo>
                <a:lnTo>
                  <a:pt x="7888" y="332"/>
                </a:lnTo>
                <a:close/>
                <a:moveTo>
                  <a:pt x="7650" y="1925"/>
                </a:moveTo>
                <a:lnTo>
                  <a:pt x="7650" y="2679"/>
                </a:lnTo>
                <a:lnTo>
                  <a:pt x="5351" y="2679"/>
                </a:lnTo>
                <a:lnTo>
                  <a:pt x="5351" y="2663"/>
                </a:lnTo>
                <a:cubicBezTo>
                  <a:pt x="5349" y="2436"/>
                  <a:pt x="5204" y="2234"/>
                  <a:pt x="4989" y="2162"/>
                </a:cubicBezTo>
                <a:lnTo>
                  <a:pt x="4989" y="1925"/>
                </a:lnTo>
                <a:close/>
                <a:moveTo>
                  <a:pt x="4824" y="2468"/>
                </a:moveTo>
                <a:cubicBezTo>
                  <a:pt x="4932" y="2469"/>
                  <a:pt x="5020" y="2556"/>
                  <a:pt x="5020" y="2665"/>
                </a:cubicBezTo>
                <a:lnTo>
                  <a:pt x="5020" y="3534"/>
                </a:lnTo>
                <a:cubicBezTo>
                  <a:pt x="5020" y="3641"/>
                  <a:pt x="4932" y="3729"/>
                  <a:pt x="4824" y="3729"/>
                </a:cubicBezTo>
                <a:lnTo>
                  <a:pt x="1253" y="3729"/>
                </a:lnTo>
                <a:cubicBezTo>
                  <a:pt x="1144" y="3729"/>
                  <a:pt x="1056" y="3641"/>
                  <a:pt x="1056" y="3534"/>
                </a:cubicBezTo>
                <a:lnTo>
                  <a:pt x="1056" y="2663"/>
                </a:lnTo>
                <a:cubicBezTo>
                  <a:pt x="1056" y="2554"/>
                  <a:pt x="1144" y="2468"/>
                  <a:pt x="1253" y="2468"/>
                </a:cubicBezTo>
                <a:lnTo>
                  <a:pt x="1469" y="2468"/>
                </a:lnTo>
                <a:lnTo>
                  <a:pt x="1469" y="2698"/>
                </a:lnTo>
                <a:cubicBezTo>
                  <a:pt x="1472" y="2788"/>
                  <a:pt x="1546" y="2858"/>
                  <a:pt x="1634" y="2858"/>
                </a:cubicBezTo>
                <a:cubicBezTo>
                  <a:pt x="1723" y="2858"/>
                  <a:pt x="1797" y="2788"/>
                  <a:pt x="1800" y="2698"/>
                </a:cubicBezTo>
                <a:lnTo>
                  <a:pt x="1800" y="2468"/>
                </a:lnTo>
                <a:lnTo>
                  <a:pt x="2172" y="2468"/>
                </a:lnTo>
                <a:lnTo>
                  <a:pt x="2172" y="2700"/>
                </a:lnTo>
                <a:cubicBezTo>
                  <a:pt x="2172" y="2791"/>
                  <a:pt x="2245" y="2865"/>
                  <a:pt x="2338" y="2865"/>
                </a:cubicBezTo>
                <a:cubicBezTo>
                  <a:pt x="2429" y="2865"/>
                  <a:pt x="2503" y="2791"/>
                  <a:pt x="2503" y="2700"/>
                </a:cubicBezTo>
                <a:lnTo>
                  <a:pt x="2503" y="2468"/>
                </a:lnTo>
                <a:lnTo>
                  <a:pt x="2873" y="2468"/>
                </a:lnTo>
                <a:lnTo>
                  <a:pt x="2873" y="2700"/>
                </a:lnTo>
                <a:cubicBezTo>
                  <a:pt x="2876" y="2789"/>
                  <a:pt x="2950" y="2860"/>
                  <a:pt x="3039" y="2860"/>
                </a:cubicBezTo>
                <a:cubicBezTo>
                  <a:pt x="3129" y="2860"/>
                  <a:pt x="3203" y="2789"/>
                  <a:pt x="3206" y="2700"/>
                </a:cubicBezTo>
                <a:lnTo>
                  <a:pt x="3206" y="2468"/>
                </a:lnTo>
                <a:lnTo>
                  <a:pt x="3574" y="2468"/>
                </a:lnTo>
                <a:lnTo>
                  <a:pt x="3574" y="2700"/>
                </a:lnTo>
                <a:cubicBezTo>
                  <a:pt x="3577" y="2788"/>
                  <a:pt x="3651" y="2860"/>
                  <a:pt x="3740" y="2860"/>
                </a:cubicBezTo>
                <a:cubicBezTo>
                  <a:pt x="3829" y="2860"/>
                  <a:pt x="3902" y="2788"/>
                  <a:pt x="3905" y="2700"/>
                </a:cubicBezTo>
                <a:lnTo>
                  <a:pt x="3905" y="2468"/>
                </a:lnTo>
                <a:lnTo>
                  <a:pt x="4275" y="2468"/>
                </a:lnTo>
                <a:lnTo>
                  <a:pt x="4275" y="2700"/>
                </a:lnTo>
                <a:cubicBezTo>
                  <a:pt x="4275" y="2791"/>
                  <a:pt x="4350" y="2865"/>
                  <a:pt x="4442" y="2865"/>
                </a:cubicBezTo>
                <a:cubicBezTo>
                  <a:pt x="4533" y="2865"/>
                  <a:pt x="4607" y="2791"/>
                  <a:pt x="4607" y="2700"/>
                </a:cubicBezTo>
                <a:lnTo>
                  <a:pt x="4607" y="2468"/>
                </a:lnTo>
                <a:close/>
                <a:moveTo>
                  <a:pt x="4368" y="4059"/>
                </a:moveTo>
                <a:lnTo>
                  <a:pt x="4368" y="4815"/>
                </a:lnTo>
                <a:lnTo>
                  <a:pt x="1707" y="4815"/>
                </a:lnTo>
                <a:lnTo>
                  <a:pt x="1707" y="4059"/>
                </a:lnTo>
                <a:close/>
                <a:moveTo>
                  <a:pt x="6590" y="5088"/>
                </a:moveTo>
                <a:lnTo>
                  <a:pt x="6590" y="5490"/>
                </a:lnTo>
                <a:cubicBezTo>
                  <a:pt x="6590" y="5583"/>
                  <a:pt x="6664" y="5657"/>
                  <a:pt x="6757" y="5657"/>
                </a:cubicBezTo>
                <a:lnTo>
                  <a:pt x="7160" y="5657"/>
                </a:lnTo>
                <a:lnTo>
                  <a:pt x="7160" y="6198"/>
                </a:lnTo>
                <a:lnTo>
                  <a:pt x="6757" y="6198"/>
                </a:lnTo>
                <a:cubicBezTo>
                  <a:pt x="6664" y="6198"/>
                  <a:pt x="6590" y="6273"/>
                  <a:pt x="6590" y="6364"/>
                </a:cubicBezTo>
                <a:lnTo>
                  <a:pt x="6590" y="6768"/>
                </a:lnTo>
                <a:lnTo>
                  <a:pt x="6075" y="6768"/>
                </a:lnTo>
                <a:lnTo>
                  <a:pt x="6075" y="5705"/>
                </a:lnTo>
                <a:cubicBezTo>
                  <a:pt x="6075" y="5631"/>
                  <a:pt x="6065" y="5559"/>
                  <a:pt x="6047" y="5489"/>
                </a:cubicBezTo>
                <a:lnTo>
                  <a:pt x="6047" y="5088"/>
                </a:lnTo>
                <a:close/>
                <a:moveTo>
                  <a:pt x="8273" y="4281"/>
                </a:moveTo>
                <a:lnTo>
                  <a:pt x="8273" y="7576"/>
                </a:lnTo>
                <a:lnTo>
                  <a:pt x="6076" y="7576"/>
                </a:lnTo>
                <a:lnTo>
                  <a:pt x="6076" y="7101"/>
                </a:lnTo>
                <a:lnTo>
                  <a:pt x="6757" y="7101"/>
                </a:lnTo>
                <a:cubicBezTo>
                  <a:pt x="6848" y="7101"/>
                  <a:pt x="6921" y="7027"/>
                  <a:pt x="6921" y="6936"/>
                </a:cubicBezTo>
                <a:lnTo>
                  <a:pt x="6921" y="6531"/>
                </a:lnTo>
                <a:lnTo>
                  <a:pt x="7325" y="6531"/>
                </a:lnTo>
                <a:cubicBezTo>
                  <a:pt x="7416" y="6531"/>
                  <a:pt x="7491" y="6455"/>
                  <a:pt x="7491" y="6364"/>
                </a:cubicBezTo>
                <a:lnTo>
                  <a:pt x="7491" y="5490"/>
                </a:lnTo>
                <a:cubicBezTo>
                  <a:pt x="7491" y="5399"/>
                  <a:pt x="7416" y="5325"/>
                  <a:pt x="7325" y="5325"/>
                </a:cubicBezTo>
                <a:lnTo>
                  <a:pt x="6921" y="5325"/>
                </a:lnTo>
                <a:lnTo>
                  <a:pt x="6921" y="4922"/>
                </a:lnTo>
                <a:cubicBezTo>
                  <a:pt x="6921" y="4832"/>
                  <a:pt x="6849" y="4757"/>
                  <a:pt x="6759" y="4757"/>
                </a:cubicBezTo>
                <a:cubicBezTo>
                  <a:pt x="6758" y="4757"/>
                  <a:pt x="6758" y="4757"/>
                  <a:pt x="6757" y="4757"/>
                </a:cubicBezTo>
                <a:lnTo>
                  <a:pt x="5882" y="4757"/>
                </a:lnTo>
                <a:cubicBezTo>
                  <a:pt x="5882" y="4757"/>
                  <a:pt x="5881" y="4757"/>
                  <a:pt x="5880" y="4757"/>
                </a:cubicBezTo>
                <a:cubicBezTo>
                  <a:pt x="5790" y="4757"/>
                  <a:pt x="5716" y="4832"/>
                  <a:pt x="5716" y="4922"/>
                </a:cubicBezTo>
                <a:lnTo>
                  <a:pt x="5716" y="4989"/>
                </a:lnTo>
                <a:lnTo>
                  <a:pt x="5716" y="4989"/>
                </a:lnTo>
                <a:cubicBezTo>
                  <a:pt x="5565" y="4876"/>
                  <a:pt x="5382" y="4815"/>
                  <a:pt x="5193" y="4815"/>
                </a:cubicBezTo>
                <a:cubicBezTo>
                  <a:pt x="5191" y="4815"/>
                  <a:pt x="5188" y="4815"/>
                  <a:pt x="5186" y="4815"/>
                </a:cubicBezTo>
                <a:lnTo>
                  <a:pt x="4699" y="4815"/>
                </a:lnTo>
                <a:lnTo>
                  <a:pt x="4699" y="4281"/>
                </a:lnTo>
                <a:close/>
                <a:moveTo>
                  <a:pt x="3308" y="7222"/>
                </a:moveTo>
                <a:lnTo>
                  <a:pt x="3308" y="7629"/>
                </a:lnTo>
                <a:cubicBezTo>
                  <a:pt x="3308" y="7720"/>
                  <a:pt x="3383" y="7794"/>
                  <a:pt x="3475" y="7794"/>
                </a:cubicBezTo>
                <a:lnTo>
                  <a:pt x="3878" y="7794"/>
                </a:lnTo>
                <a:lnTo>
                  <a:pt x="3878" y="8337"/>
                </a:lnTo>
                <a:lnTo>
                  <a:pt x="3475" y="8337"/>
                </a:lnTo>
                <a:cubicBezTo>
                  <a:pt x="3383" y="8337"/>
                  <a:pt x="3308" y="8410"/>
                  <a:pt x="3308" y="8501"/>
                </a:cubicBezTo>
                <a:lnTo>
                  <a:pt x="3308" y="8905"/>
                </a:lnTo>
                <a:lnTo>
                  <a:pt x="2767" y="8905"/>
                </a:lnTo>
                <a:lnTo>
                  <a:pt x="2767" y="8501"/>
                </a:lnTo>
                <a:cubicBezTo>
                  <a:pt x="2767" y="8411"/>
                  <a:pt x="2693" y="8337"/>
                  <a:pt x="2603" y="8337"/>
                </a:cubicBezTo>
                <a:cubicBezTo>
                  <a:pt x="2603" y="8337"/>
                  <a:pt x="2602" y="8337"/>
                  <a:pt x="2601" y="8337"/>
                </a:cubicBezTo>
                <a:lnTo>
                  <a:pt x="2197" y="8337"/>
                </a:lnTo>
                <a:lnTo>
                  <a:pt x="2197" y="7792"/>
                </a:lnTo>
                <a:lnTo>
                  <a:pt x="2601" y="7792"/>
                </a:lnTo>
                <a:cubicBezTo>
                  <a:pt x="2692" y="7792"/>
                  <a:pt x="2767" y="7719"/>
                  <a:pt x="2767" y="7627"/>
                </a:cubicBezTo>
                <a:lnTo>
                  <a:pt x="2767" y="7222"/>
                </a:lnTo>
                <a:close/>
                <a:moveTo>
                  <a:pt x="2602" y="6891"/>
                </a:moveTo>
                <a:cubicBezTo>
                  <a:pt x="2509" y="6891"/>
                  <a:pt x="2436" y="6965"/>
                  <a:pt x="2436" y="7057"/>
                </a:cubicBezTo>
                <a:lnTo>
                  <a:pt x="2436" y="7461"/>
                </a:lnTo>
                <a:lnTo>
                  <a:pt x="2032" y="7461"/>
                </a:lnTo>
                <a:cubicBezTo>
                  <a:pt x="1941" y="7461"/>
                  <a:pt x="1866" y="7534"/>
                  <a:pt x="1866" y="7626"/>
                </a:cubicBezTo>
                <a:lnTo>
                  <a:pt x="1866" y="8500"/>
                </a:lnTo>
                <a:cubicBezTo>
                  <a:pt x="1866" y="8591"/>
                  <a:pt x="1941" y="8665"/>
                  <a:pt x="2032" y="8666"/>
                </a:cubicBezTo>
                <a:lnTo>
                  <a:pt x="2436" y="8666"/>
                </a:lnTo>
                <a:lnTo>
                  <a:pt x="2436" y="9070"/>
                </a:lnTo>
                <a:cubicBezTo>
                  <a:pt x="2436" y="9161"/>
                  <a:pt x="2509" y="9235"/>
                  <a:pt x="2601" y="9235"/>
                </a:cubicBezTo>
                <a:lnTo>
                  <a:pt x="3475" y="9235"/>
                </a:lnTo>
                <a:cubicBezTo>
                  <a:pt x="3566" y="9235"/>
                  <a:pt x="3640" y="9161"/>
                  <a:pt x="3640" y="9070"/>
                </a:cubicBezTo>
                <a:lnTo>
                  <a:pt x="3640" y="8666"/>
                </a:lnTo>
                <a:lnTo>
                  <a:pt x="4043" y="8666"/>
                </a:lnTo>
                <a:cubicBezTo>
                  <a:pt x="4134" y="8665"/>
                  <a:pt x="4210" y="8591"/>
                  <a:pt x="4210" y="8500"/>
                </a:cubicBezTo>
                <a:lnTo>
                  <a:pt x="4210" y="7626"/>
                </a:lnTo>
                <a:cubicBezTo>
                  <a:pt x="4210" y="7534"/>
                  <a:pt x="4136" y="7461"/>
                  <a:pt x="4043" y="7461"/>
                </a:cubicBezTo>
                <a:lnTo>
                  <a:pt x="3640" y="7461"/>
                </a:lnTo>
                <a:lnTo>
                  <a:pt x="3640" y="7057"/>
                </a:lnTo>
                <a:cubicBezTo>
                  <a:pt x="3640" y="6966"/>
                  <a:pt x="3566" y="6891"/>
                  <a:pt x="3475" y="6891"/>
                </a:cubicBezTo>
                <a:close/>
                <a:moveTo>
                  <a:pt x="4992" y="6417"/>
                </a:moveTo>
                <a:lnTo>
                  <a:pt x="4991" y="9710"/>
                </a:lnTo>
                <a:lnTo>
                  <a:pt x="1086" y="9710"/>
                </a:lnTo>
                <a:lnTo>
                  <a:pt x="1086" y="6417"/>
                </a:lnTo>
                <a:close/>
                <a:moveTo>
                  <a:pt x="920" y="6086"/>
                </a:moveTo>
                <a:cubicBezTo>
                  <a:pt x="828" y="6086"/>
                  <a:pt x="755" y="6159"/>
                  <a:pt x="755" y="6251"/>
                </a:cubicBezTo>
                <a:lnTo>
                  <a:pt x="755" y="9877"/>
                </a:lnTo>
                <a:cubicBezTo>
                  <a:pt x="755" y="9968"/>
                  <a:pt x="828" y="10043"/>
                  <a:pt x="920" y="10043"/>
                </a:cubicBezTo>
                <a:lnTo>
                  <a:pt x="5157" y="10043"/>
                </a:lnTo>
                <a:cubicBezTo>
                  <a:pt x="5249" y="10043"/>
                  <a:pt x="5324" y="9968"/>
                  <a:pt x="5324" y="9877"/>
                </a:cubicBezTo>
                <a:lnTo>
                  <a:pt x="5324" y="6251"/>
                </a:lnTo>
                <a:cubicBezTo>
                  <a:pt x="5324" y="6159"/>
                  <a:pt x="5249" y="6086"/>
                  <a:pt x="5157" y="6086"/>
                </a:cubicBezTo>
                <a:close/>
                <a:moveTo>
                  <a:pt x="4535" y="1"/>
                </a:moveTo>
                <a:cubicBezTo>
                  <a:pt x="4243" y="1"/>
                  <a:pt x="4006" y="238"/>
                  <a:pt x="4006" y="529"/>
                </a:cubicBezTo>
                <a:lnTo>
                  <a:pt x="4006" y="1397"/>
                </a:lnTo>
                <a:cubicBezTo>
                  <a:pt x="4006" y="1688"/>
                  <a:pt x="4243" y="1923"/>
                  <a:pt x="4535" y="1925"/>
                </a:cubicBezTo>
                <a:lnTo>
                  <a:pt x="4658" y="1925"/>
                </a:lnTo>
                <a:lnTo>
                  <a:pt x="4658" y="2136"/>
                </a:lnTo>
                <a:lnTo>
                  <a:pt x="1253" y="2136"/>
                </a:lnTo>
                <a:cubicBezTo>
                  <a:pt x="961" y="2136"/>
                  <a:pt x="726" y="2373"/>
                  <a:pt x="726" y="2663"/>
                </a:cubicBezTo>
                <a:lnTo>
                  <a:pt x="726" y="3532"/>
                </a:lnTo>
                <a:cubicBezTo>
                  <a:pt x="726" y="3824"/>
                  <a:pt x="961" y="4059"/>
                  <a:pt x="1253" y="4059"/>
                </a:cubicBezTo>
                <a:lnTo>
                  <a:pt x="1376" y="4059"/>
                </a:lnTo>
                <a:lnTo>
                  <a:pt x="1376" y="4815"/>
                </a:lnTo>
                <a:lnTo>
                  <a:pt x="891" y="4815"/>
                </a:lnTo>
                <a:cubicBezTo>
                  <a:pt x="399" y="4816"/>
                  <a:pt x="2" y="5213"/>
                  <a:pt x="1" y="5703"/>
                </a:cubicBezTo>
                <a:lnTo>
                  <a:pt x="1" y="7688"/>
                </a:lnTo>
                <a:cubicBezTo>
                  <a:pt x="1" y="7779"/>
                  <a:pt x="76" y="7855"/>
                  <a:pt x="167" y="7855"/>
                </a:cubicBezTo>
                <a:cubicBezTo>
                  <a:pt x="258" y="7855"/>
                  <a:pt x="332" y="7779"/>
                  <a:pt x="332" y="7688"/>
                </a:cubicBezTo>
                <a:lnTo>
                  <a:pt x="332" y="5703"/>
                </a:lnTo>
                <a:cubicBezTo>
                  <a:pt x="334" y="5396"/>
                  <a:pt x="583" y="5148"/>
                  <a:pt x="891" y="5146"/>
                </a:cubicBezTo>
                <a:lnTo>
                  <a:pt x="5186" y="5146"/>
                </a:lnTo>
                <a:cubicBezTo>
                  <a:pt x="5493" y="5148"/>
                  <a:pt x="5743" y="5396"/>
                  <a:pt x="5745" y="5703"/>
                </a:cubicBezTo>
                <a:lnTo>
                  <a:pt x="5745" y="10424"/>
                </a:lnTo>
                <a:cubicBezTo>
                  <a:pt x="5743" y="10732"/>
                  <a:pt x="5493" y="10981"/>
                  <a:pt x="5186" y="10983"/>
                </a:cubicBezTo>
                <a:lnTo>
                  <a:pt x="891" y="10983"/>
                </a:lnTo>
                <a:cubicBezTo>
                  <a:pt x="583" y="10981"/>
                  <a:pt x="334" y="10732"/>
                  <a:pt x="332" y="10424"/>
                </a:cubicBezTo>
                <a:lnTo>
                  <a:pt x="332" y="8441"/>
                </a:lnTo>
                <a:cubicBezTo>
                  <a:pt x="332" y="8348"/>
                  <a:pt x="258" y="8274"/>
                  <a:pt x="167" y="8274"/>
                </a:cubicBezTo>
                <a:cubicBezTo>
                  <a:pt x="76" y="8274"/>
                  <a:pt x="1" y="8348"/>
                  <a:pt x="1" y="8441"/>
                </a:cubicBezTo>
                <a:lnTo>
                  <a:pt x="1" y="10424"/>
                </a:lnTo>
                <a:cubicBezTo>
                  <a:pt x="2" y="10916"/>
                  <a:pt x="399" y="11313"/>
                  <a:pt x="891" y="11314"/>
                </a:cubicBezTo>
                <a:lnTo>
                  <a:pt x="5186" y="11314"/>
                </a:lnTo>
                <a:cubicBezTo>
                  <a:pt x="5676" y="11313"/>
                  <a:pt x="6075" y="10916"/>
                  <a:pt x="6075" y="10424"/>
                </a:cubicBezTo>
                <a:lnTo>
                  <a:pt x="6075" y="9179"/>
                </a:lnTo>
                <a:lnTo>
                  <a:pt x="8468" y="9179"/>
                </a:lnTo>
                <a:cubicBezTo>
                  <a:pt x="8958" y="9177"/>
                  <a:pt x="9356" y="8780"/>
                  <a:pt x="9358" y="8290"/>
                </a:cubicBezTo>
                <a:lnTo>
                  <a:pt x="9358" y="6305"/>
                </a:lnTo>
                <a:cubicBezTo>
                  <a:pt x="9358" y="6214"/>
                  <a:pt x="9283" y="6139"/>
                  <a:pt x="9192" y="6139"/>
                </a:cubicBezTo>
                <a:cubicBezTo>
                  <a:pt x="9100" y="6139"/>
                  <a:pt x="9027" y="6214"/>
                  <a:pt x="9027" y="6305"/>
                </a:cubicBezTo>
                <a:lnTo>
                  <a:pt x="9027" y="8290"/>
                </a:lnTo>
                <a:cubicBezTo>
                  <a:pt x="9025" y="8598"/>
                  <a:pt x="8775" y="8846"/>
                  <a:pt x="8468" y="8847"/>
                </a:cubicBezTo>
                <a:lnTo>
                  <a:pt x="6075" y="8847"/>
                </a:lnTo>
                <a:lnTo>
                  <a:pt x="6075" y="7908"/>
                </a:lnTo>
                <a:lnTo>
                  <a:pt x="8439" y="7908"/>
                </a:lnTo>
                <a:cubicBezTo>
                  <a:pt x="8530" y="7908"/>
                  <a:pt x="8604" y="7832"/>
                  <a:pt x="8604" y="7741"/>
                </a:cubicBezTo>
                <a:lnTo>
                  <a:pt x="8604" y="4115"/>
                </a:lnTo>
                <a:cubicBezTo>
                  <a:pt x="8604" y="4024"/>
                  <a:pt x="8530" y="3950"/>
                  <a:pt x="8439" y="3950"/>
                </a:cubicBezTo>
                <a:lnTo>
                  <a:pt x="5146" y="3950"/>
                </a:lnTo>
                <a:cubicBezTo>
                  <a:pt x="5164" y="3937"/>
                  <a:pt x="5181" y="3921"/>
                  <a:pt x="5197" y="3905"/>
                </a:cubicBezTo>
                <a:cubicBezTo>
                  <a:pt x="5297" y="3808"/>
                  <a:pt x="5353" y="3673"/>
                  <a:pt x="5353" y="3534"/>
                </a:cubicBezTo>
                <a:lnTo>
                  <a:pt x="5353" y="3010"/>
                </a:lnTo>
                <a:lnTo>
                  <a:pt x="8468" y="3010"/>
                </a:lnTo>
                <a:cubicBezTo>
                  <a:pt x="8775" y="3012"/>
                  <a:pt x="9025" y="3260"/>
                  <a:pt x="9027" y="3569"/>
                </a:cubicBezTo>
                <a:lnTo>
                  <a:pt x="9027" y="5553"/>
                </a:lnTo>
                <a:cubicBezTo>
                  <a:pt x="9027" y="5644"/>
                  <a:pt x="9100" y="5717"/>
                  <a:pt x="9192" y="5717"/>
                </a:cubicBezTo>
                <a:cubicBezTo>
                  <a:pt x="9283" y="5717"/>
                  <a:pt x="9358" y="5644"/>
                  <a:pt x="9358" y="5553"/>
                </a:cubicBezTo>
                <a:lnTo>
                  <a:pt x="9358" y="3569"/>
                </a:lnTo>
                <a:cubicBezTo>
                  <a:pt x="9356" y="3078"/>
                  <a:pt x="8959" y="2681"/>
                  <a:pt x="8468" y="2679"/>
                </a:cubicBezTo>
                <a:lnTo>
                  <a:pt x="7981" y="2679"/>
                </a:lnTo>
                <a:lnTo>
                  <a:pt x="7981" y="1925"/>
                </a:lnTo>
                <a:lnTo>
                  <a:pt x="8105" y="1925"/>
                </a:lnTo>
                <a:cubicBezTo>
                  <a:pt x="8396" y="1925"/>
                  <a:pt x="8633" y="1688"/>
                  <a:pt x="8633" y="1397"/>
                </a:cubicBezTo>
                <a:lnTo>
                  <a:pt x="8633" y="529"/>
                </a:lnTo>
                <a:cubicBezTo>
                  <a:pt x="8631" y="238"/>
                  <a:pt x="8396" y="1"/>
                  <a:pt x="810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8" name="Google Shape;2028;p66"/>
          <p:cNvSpPr/>
          <p:nvPr/>
        </p:nvSpPr>
        <p:spPr>
          <a:xfrm>
            <a:off x="4803438" y="3124557"/>
            <a:ext cx="341294" cy="376869"/>
          </a:xfrm>
          <a:custGeom>
            <a:avLst/>
            <a:gdLst/>
            <a:ahLst/>
            <a:cxnLst/>
            <a:rect l="l" t="t" r="r" b="b"/>
            <a:pathLst>
              <a:path w="10246" h="11314" extrusionOk="0">
                <a:moveTo>
                  <a:pt x="2148" y="567"/>
                </a:moveTo>
                <a:lnTo>
                  <a:pt x="2148" y="1776"/>
                </a:lnTo>
                <a:cubicBezTo>
                  <a:pt x="2148" y="1980"/>
                  <a:pt x="1982" y="2145"/>
                  <a:pt x="1779" y="2147"/>
                </a:cubicBezTo>
                <a:lnTo>
                  <a:pt x="570" y="2147"/>
                </a:lnTo>
                <a:lnTo>
                  <a:pt x="2148" y="567"/>
                </a:lnTo>
                <a:close/>
                <a:moveTo>
                  <a:pt x="7840" y="4705"/>
                </a:moveTo>
                <a:lnTo>
                  <a:pt x="7840" y="5291"/>
                </a:lnTo>
                <a:cubicBezTo>
                  <a:pt x="7798" y="5269"/>
                  <a:pt x="7758" y="5243"/>
                  <a:pt x="7720" y="5216"/>
                </a:cubicBezTo>
                <a:cubicBezTo>
                  <a:pt x="7686" y="5190"/>
                  <a:pt x="7660" y="5153"/>
                  <a:pt x="7649" y="5112"/>
                </a:cubicBezTo>
                <a:cubicBezTo>
                  <a:pt x="7635" y="5061"/>
                  <a:pt x="7633" y="5006"/>
                  <a:pt x="7644" y="4955"/>
                </a:cubicBezTo>
                <a:cubicBezTo>
                  <a:pt x="7654" y="4899"/>
                  <a:pt x="7678" y="4846"/>
                  <a:pt x="7713" y="4801"/>
                </a:cubicBezTo>
                <a:cubicBezTo>
                  <a:pt x="7747" y="4758"/>
                  <a:pt x="7790" y="4724"/>
                  <a:pt x="7840" y="4705"/>
                </a:cubicBezTo>
                <a:close/>
                <a:moveTo>
                  <a:pt x="4686" y="5661"/>
                </a:moveTo>
                <a:cubicBezTo>
                  <a:pt x="4825" y="5661"/>
                  <a:pt x="4939" y="5775"/>
                  <a:pt x="4939" y="5914"/>
                </a:cubicBezTo>
                <a:lnTo>
                  <a:pt x="4939" y="6356"/>
                </a:lnTo>
                <a:lnTo>
                  <a:pt x="2714" y="6356"/>
                </a:lnTo>
                <a:lnTo>
                  <a:pt x="2714" y="5914"/>
                </a:lnTo>
                <a:cubicBezTo>
                  <a:pt x="2714" y="5775"/>
                  <a:pt x="2827" y="5661"/>
                  <a:pt x="2967" y="5661"/>
                </a:cubicBezTo>
                <a:close/>
                <a:moveTo>
                  <a:pt x="8171" y="5791"/>
                </a:moveTo>
                <a:cubicBezTo>
                  <a:pt x="8298" y="5835"/>
                  <a:pt x="8403" y="5898"/>
                  <a:pt x="8448" y="6034"/>
                </a:cubicBezTo>
                <a:cubicBezTo>
                  <a:pt x="8470" y="6100"/>
                  <a:pt x="8475" y="6172"/>
                  <a:pt x="8461" y="6240"/>
                </a:cubicBezTo>
                <a:cubicBezTo>
                  <a:pt x="8446" y="6314"/>
                  <a:pt x="8414" y="6383"/>
                  <a:pt x="8370" y="6442"/>
                </a:cubicBezTo>
                <a:cubicBezTo>
                  <a:pt x="8318" y="6509"/>
                  <a:pt x="8250" y="6561"/>
                  <a:pt x="8171" y="6591"/>
                </a:cubicBezTo>
                <a:lnTo>
                  <a:pt x="8171" y="5791"/>
                </a:lnTo>
                <a:close/>
                <a:moveTo>
                  <a:pt x="4563" y="6689"/>
                </a:moveTo>
                <a:lnTo>
                  <a:pt x="4563" y="7091"/>
                </a:lnTo>
                <a:lnTo>
                  <a:pt x="3091" y="7091"/>
                </a:lnTo>
                <a:lnTo>
                  <a:pt x="3091" y="6689"/>
                </a:lnTo>
                <a:close/>
                <a:moveTo>
                  <a:pt x="8005" y="4025"/>
                </a:moveTo>
                <a:cubicBezTo>
                  <a:pt x="7910" y="4025"/>
                  <a:pt x="7835" y="4103"/>
                  <a:pt x="7838" y="4198"/>
                </a:cubicBezTo>
                <a:lnTo>
                  <a:pt x="7838" y="4361"/>
                </a:lnTo>
                <a:cubicBezTo>
                  <a:pt x="7680" y="4396"/>
                  <a:pt x="7553" y="4468"/>
                  <a:pt x="7452" y="4596"/>
                </a:cubicBezTo>
                <a:cubicBezTo>
                  <a:pt x="7385" y="4683"/>
                  <a:pt x="7340" y="4784"/>
                  <a:pt x="7318" y="4891"/>
                </a:cubicBezTo>
                <a:cubicBezTo>
                  <a:pt x="7297" y="4995"/>
                  <a:pt x="7302" y="5104"/>
                  <a:pt x="7332" y="5206"/>
                </a:cubicBezTo>
                <a:cubicBezTo>
                  <a:pt x="7361" y="5310"/>
                  <a:pt x="7423" y="5402"/>
                  <a:pt x="7508" y="5469"/>
                </a:cubicBezTo>
                <a:cubicBezTo>
                  <a:pt x="7609" y="5546"/>
                  <a:pt x="7721" y="5610"/>
                  <a:pt x="7840" y="5659"/>
                </a:cubicBezTo>
                <a:lnTo>
                  <a:pt x="7840" y="6617"/>
                </a:lnTo>
                <a:cubicBezTo>
                  <a:pt x="7803" y="6613"/>
                  <a:pt x="7768" y="6609"/>
                  <a:pt x="7732" y="6599"/>
                </a:cubicBezTo>
                <a:cubicBezTo>
                  <a:pt x="7662" y="6583"/>
                  <a:pt x="7590" y="6548"/>
                  <a:pt x="7494" y="6485"/>
                </a:cubicBezTo>
                <a:cubicBezTo>
                  <a:pt x="7468" y="6470"/>
                  <a:pt x="7439" y="6462"/>
                  <a:pt x="7410" y="6462"/>
                </a:cubicBezTo>
                <a:cubicBezTo>
                  <a:pt x="7356" y="6462"/>
                  <a:pt x="7303" y="6489"/>
                  <a:pt x="7271" y="6538"/>
                </a:cubicBezTo>
                <a:cubicBezTo>
                  <a:pt x="7223" y="6612"/>
                  <a:pt x="7243" y="6711"/>
                  <a:pt x="7315" y="6762"/>
                </a:cubicBezTo>
                <a:cubicBezTo>
                  <a:pt x="7444" y="6847"/>
                  <a:pt x="7545" y="6894"/>
                  <a:pt x="7654" y="6921"/>
                </a:cubicBezTo>
                <a:cubicBezTo>
                  <a:pt x="7715" y="6935"/>
                  <a:pt x="7777" y="6945"/>
                  <a:pt x="7841" y="6948"/>
                </a:cubicBezTo>
                <a:lnTo>
                  <a:pt x="7841" y="7118"/>
                </a:lnTo>
                <a:cubicBezTo>
                  <a:pt x="7841" y="7209"/>
                  <a:pt x="7915" y="7283"/>
                  <a:pt x="8006" y="7283"/>
                </a:cubicBezTo>
                <a:cubicBezTo>
                  <a:pt x="8097" y="7283"/>
                  <a:pt x="8173" y="7209"/>
                  <a:pt x="8173" y="7118"/>
                </a:cubicBezTo>
                <a:lnTo>
                  <a:pt x="8173" y="6934"/>
                </a:lnTo>
                <a:cubicBezTo>
                  <a:pt x="8355" y="6895"/>
                  <a:pt x="8519" y="6793"/>
                  <a:pt x="8632" y="6646"/>
                </a:cubicBezTo>
                <a:cubicBezTo>
                  <a:pt x="8709" y="6543"/>
                  <a:pt x="8762" y="6426"/>
                  <a:pt x="8787" y="6301"/>
                </a:cubicBezTo>
                <a:cubicBezTo>
                  <a:pt x="8811" y="6176"/>
                  <a:pt x="8803" y="6047"/>
                  <a:pt x="8763" y="5927"/>
                </a:cubicBezTo>
                <a:cubicBezTo>
                  <a:pt x="8698" y="5738"/>
                  <a:pt x="8552" y="5574"/>
                  <a:pt x="8310" y="5488"/>
                </a:cubicBezTo>
                <a:cubicBezTo>
                  <a:pt x="8262" y="5472"/>
                  <a:pt x="8216" y="5454"/>
                  <a:pt x="8173" y="5438"/>
                </a:cubicBezTo>
                <a:lnTo>
                  <a:pt x="8173" y="4686"/>
                </a:lnTo>
                <a:cubicBezTo>
                  <a:pt x="8242" y="4702"/>
                  <a:pt x="8306" y="4734"/>
                  <a:pt x="8362" y="4779"/>
                </a:cubicBezTo>
                <a:cubicBezTo>
                  <a:pt x="8392" y="4802"/>
                  <a:pt x="8428" y="4814"/>
                  <a:pt x="8463" y="4814"/>
                </a:cubicBezTo>
                <a:cubicBezTo>
                  <a:pt x="8509" y="4814"/>
                  <a:pt x="8554" y="4795"/>
                  <a:pt x="8587" y="4758"/>
                </a:cubicBezTo>
                <a:cubicBezTo>
                  <a:pt x="8645" y="4694"/>
                  <a:pt x="8642" y="4595"/>
                  <a:pt x="8583" y="4532"/>
                </a:cubicBezTo>
                <a:lnTo>
                  <a:pt x="8581" y="4532"/>
                </a:lnTo>
                <a:cubicBezTo>
                  <a:pt x="8464" y="4435"/>
                  <a:pt x="8322" y="4372"/>
                  <a:pt x="8170" y="4350"/>
                </a:cubicBezTo>
                <a:lnTo>
                  <a:pt x="8170" y="4198"/>
                </a:lnTo>
                <a:cubicBezTo>
                  <a:pt x="8174" y="4103"/>
                  <a:pt x="8099" y="4025"/>
                  <a:pt x="8005" y="4025"/>
                </a:cubicBezTo>
                <a:close/>
                <a:moveTo>
                  <a:pt x="8019" y="3763"/>
                </a:moveTo>
                <a:cubicBezTo>
                  <a:pt x="8508" y="3763"/>
                  <a:pt x="8994" y="3952"/>
                  <a:pt x="9361" y="4318"/>
                </a:cubicBezTo>
                <a:cubicBezTo>
                  <a:pt x="9716" y="4673"/>
                  <a:pt x="9916" y="5155"/>
                  <a:pt x="9915" y="5658"/>
                </a:cubicBezTo>
                <a:cubicBezTo>
                  <a:pt x="9915" y="6562"/>
                  <a:pt x="9276" y="7340"/>
                  <a:pt x="8389" y="7518"/>
                </a:cubicBezTo>
                <a:cubicBezTo>
                  <a:pt x="8265" y="7543"/>
                  <a:pt x="8141" y="7554"/>
                  <a:pt x="8019" y="7554"/>
                </a:cubicBezTo>
                <a:cubicBezTo>
                  <a:pt x="7265" y="7554"/>
                  <a:pt x="6567" y="7102"/>
                  <a:pt x="6269" y="6383"/>
                </a:cubicBezTo>
                <a:cubicBezTo>
                  <a:pt x="5923" y="5547"/>
                  <a:pt x="6215" y="4585"/>
                  <a:pt x="6967" y="4082"/>
                </a:cubicBezTo>
                <a:cubicBezTo>
                  <a:pt x="7288" y="3868"/>
                  <a:pt x="7654" y="3763"/>
                  <a:pt x="8019" y="3763"/>
                </a:cubicBezTo>
                <a:close/>
                <a:moveTo>
                  <a:pt x="5221" y="7422"/>
                </a:moveTo>
                <a:cubicBezTo>
                  <a:pt x="5360" y="7422"/>
                  <a:pt x="5472" y="7536"/>
                  <a:pt x="5474" y="7675"/>
                </a:cubicBezTo>
                <a:lnTo>
                  <a:pt x="5474" y="7936"/>
                </a:lnTo>
                <a:lnTo>
                  <a:pt x="2179" y="7936"/>
                </a:lnTo>
                <a:lnTo>
                  <a:pt x="2179" y="7675"/>
                </a:lnTo>
                <a:cubicBezTo>
                  <a:pt x="2179" y="7536"/>
                  <a:pt x="2293" y="7422"/>
                  <a:pt x="2432" y="7422"/>
                </a:cubicBezTo>
                <a:close/>
                <a:moveTo>
                  <a:pt x="2315" y="0"/>
                </a:moveTo>
                <a:cubicBezTo>
                  <a:pt x="2270" y="0"/>
                  <a:pt x="2227" y="18"/>
                  <a:pt x="2197" y="50"/>
                </a:cubicBezTo>
                <a:lnTo>
                  <a:pt x="53" y="2193"/>
                </a:lnTo>
                <a:cubicBezTo>
                  <a:pt x="21" y="2224"/>
                  <a:pt x="3" y="2267"/>
                  <a:pt x="3" y="2312"/>
                </a:cubicBezTo>
                <a:lnTo>
                  <a:pt x="3" y="9324"/>
                </a:lnTo>
                <a:cubicBezTo>
                  <a:pt x="0" y="9418"/>
                  <a:pt x="75" y="9495"/>
                  <a:pt x="170" y="9495"/>
                </a:cubicBezTo>
                <a:cubicBezTo>
                  <a:pt x="263" y="9495"/>
                  <a:pt x="338" y="9418"/>
                  <a:pt x="335" y="9324"/>
                </a:cubicBezTo>
                <a:lnTo>
                  <a:pt x="335" y="2477"/>
                </a:lnTo>
                <a:lnTo>
                  <a:pt x="1779" y="2477"/>
                </a:lnTo>
                <a:cubicBezTo>
                  <a:pt x="2166" y="2475"/>
                  <a:pt x="2480" y="2161"/>
                  <a:pt x="2480" y="1776"/>
                </a:cubicBezTo>
                <a:lnTo>
                  <a:pt x="2480" y="332"/>
                </a:lnTo>
                <a:lnTo>
                  <a:pt x="6946" y="332"/>
                </a:lnTo>
                <a:cubicBezTo>
                  <a:pt x="7151" y="333"/>
                  <a:pt x="7316" y="498"/>
                  <a:pt x="7318" y="703"/>
                </a:cubicBezTo>
                <a:lnTo>
                  <a:pt x="7318" y="1239"/>
                </a:lnTo>
                <a:cubicBezTo>
                  <a:pt x="7318" y="1330"/>
                  <a:pt x="7391" y="1404"/>
                  <a:pt x="7483" y="1404"/>
                </a:cubicBezTo>
                <a:cubicBezTo>
                  <a:pt x="7574" y="1404"/>
                  <a:pt x="7649" y="1330"/>
                  <a:pt x="7649" y="1239"/>
                </a:cubicBezTo>
                <a:lnTo>
                  <a:pt x="7649" y="703"/>
                </a:lnTo>
                <a:cubicBezTo>
                  <a:pt x="7648" y="316"/>
                  <a:pt x="7334" y="2"/>
                  <a:pt x="6946" y="0"/>
                </a:cubicBezTo>
                <a:close/>
                <a:moveTo>
                  <a:pt x="5474" y="8267"/>
                </a:moveTo>
                <a:lnTo>
                  <a:pt x="5474" y="9074"/>
                </a:lnTo>
                <a:lnTo>
                  <a:pt x="4202" y="9074"/>
                </a:lnTo>
                <a:cubicBezTo>
                  <a:pt x="4110" y="9074"/>
                  <a:pt x="4036" y="9148"/>
                  <a:pt x="4036" y="9239"/>
                </a:cubicBezTo>
                <a:cubicBezTo>
                  <a:pt x="4036" y="9330"/>
                  <a:pt x="4110" y="9405"/>
                  <a:pt x="4202" y="9405"/>
                </a:cubicBezTo>
                <a:lnTo>
                  <a:pt x="5474" y="9405"/>
                </a:lnTo>
                <a:lnTo>
                  <a:pt x="5474" y="9665"/>
                </a:lnTo>
                <a:cubicBezTo>
                  <a:pt x="5472" y="9806"/>
                  <a:pt x="5360" y="9918"/>
                  <a:pt x="5221" y="9919"/>
                </a:cubicBezTo>
                <a:lnTo>
                  <a:pt x="2432" y="9919"/>
                </a:lnTo>
                <a:cubicBezTo>
                  <a:pt x="2293" y="9919"/>
                  <a:pt x="2179" y="9806"/>
                  <a:pt x="2179" y="9665"/>
                </a:cubicBezTo>
                <a:lnTo>
                  <a:pt x="2179" y="9405"/>
                </a:lnTo>
                <a:lnTo>
                  <a:pt x="3452" y="9405"/>
                </a:lnTo>
                <a:cubicBezTo>
                  <a:pt x="3543" y="9405"/>
                  <a:pt x="3617" y="9330"/>
                  <a:pt x="3617" y="9239"/>
                </a:cubicBezTo>
                <a:cubicBezTo>
                  <a:pt x="3617" y="9148"/>
                  <a:pt x="3543" y="9074"/>
                  <a:pt x="3452" y="9074"/>
                </a:cubicBezTo>
                <a:lnTo>
                  <a:pt x="2179" y="9074"/>
                </a:lnTo>
                <a:lnTo>
                  <a:pt x="2179" y="8267"/>
                </a:lnTo>
                <a:close/>
                <a:moveTo>
                  <a:pt x="2967" y="5330"/>
                </a:moveTo>
                <a:cubicBezTo>
                  <a:pt x="2645" y="5330"/>
                  <a:pt x="2382" y="5592"/>
                  <a:pt x="2382" y="5914"/>
                </a:cubicBezTo>
                <a:lnTo>
                  <a:pt x="2382" y="6522"/>
                </a:lnTo>
                <a:cubicBezTo>
                  <a:pt x="2382" y="6613"/>
                  <a:pt x="2456" y="6687"/>
                  <a:pt x="2547" y="6687"/>
                </a:cubicBezTo>
                <a:lnTo>
                  <a:pt x="2760" y="6687"/>
                </a:lnTo>
                <a:lnTo>
                  <a:pt x="2760" y="7091"/>
                </a:lnTo>
                <a:lnTo>
                  <a:pt x="2432" y="7091"/>
                </a:lnTo>
                <a:cubicBezTo>
                  <a:pt x="2110" y="7091"/>
                  <a:pt x="1849" y="7352"/>
                  <a:pt x="1848" y="7675"/>
                </a:cubicBezTo>
                <a:lnTo>
                  <a:pt x="1848" y="9666"/>
                </a:lnTo>
                <a:cubicBezTo>
                  <a:pt x="1848" y="9988"/>
                  <a:pt x="2110" y="10251"/>
                  <a:pt x="2432" y="10251"/>
                </a:cubicBezTo>
                <a:lnTo>
                  <a:pt x="5221" y="10251"/>
                </a:lnTo>
                <a:cubicBezTo>
                  <a:pt x="5542" y="10249"/>
                  <a:pt x="5803" y="9988"/>
                  <a:pt x="5805" y="9666"/>
                </a:cubicBezTo>
                <a:lnTo>
                  <a:pt x="5805" y="7675"/>
                </a:lnTo>
                <a:cubicBezTo>
                  <a:pt x="5803" y="7352"/>
                  <a:pt x="5542" y="7091"/>
                  <a:pt x="5221" y="7091"/>
                </a:cubicBezTo>
                <a:lnTo>
                  <a:pt x="4894" y="7091"/>
                </a:lnTo>
                <a:lnTo>
                  <a:pt x="4894" y="6689"/>
                </a:lnTo>
                <a:lnTo>
                  <a:pt x="5105" y="6689"/>
                </a:lnTo>
                <a:cubicBezTo>
                  <a:pt x="5197" y="6687"/>
                  <a:pt x="5270" y="6613"/>
                  <a:pt x="5270" y="6522"/>
                </a:cubicBezTo>
                <a:lnTo>
                  <a:pt x="5270" y="5914"/>
                </a:lnTo>
                <a:cubicBezTo>
                  <a:pt x="5270" y="5592"/>
                  <a:pt x="5008" y="5330"/>
                  <a:pt x="4686" y="5330"/>
                </a:cubicBezTo>
                <a:close/>
                <a:moveTo>
                  <a:pt x="7483" y="1824"/>
                </a:moveTo>
                <a:cubicBezTo>
                  <a:pt x="7391" y="1824"/>
                  <a:pt x="7318" y="1897"/>
                  <a:pt x="7318" y="1988"/>
                </a:cubicBezTo>
                <a:lnTo>
                  <a:pt x="7318" y="3543"/>
                </a:lnTo>
                <a:cubicBezTo>
                  <a:pt x="6407" y="3847"/>
                  <a:pt x="5794" y="4697"/>
                  <a:pt x="5794" y="5656"/>
                </a:cubicBezTo>
                <a:cubicBezTo>
                  <a:pt x="5794" y="6615"/>
                  <a:pt x="6407" y="7467"/>
                  <a:pt x="7318" y="7771"/>
                </a:cubicBezTo>
                <a:lnTo>
                  <a:pt x="7318" y="10613"/>
                </a:lnTo>
                <a:cubicBezTo>
                  <a:pt x="7316" y="10816"/>
                  <a:pt x="7151" y="10981"/>
                  <a:pt x="6946" y="10982"/>
                </a:cubicBezTo>
                <a:lnTo>
                  <a:pt x="706" y="10982"/>
                </a:lnTo>
                <a:cubicBezTo>
                  <a:pt x="501" y="10981"/>
                  <a:pt x="336" y="10816"/>
                  <a:pt x="335" y="10613"/>
                </a:cubicBezTo>
                <a:lnTo>
                  <a:pt x="335" y="10076"/>
                </a:lnTo>
                <a:cubicBezTo>
                  <a:pt x="338" y="9982"/>
                  <a:pt x="263" y="9903"/>
                  <a:pt x="170" y="9903"/>
                </a:cubicBezTo>
                <a:cubicBezTo>
                  <a:pt x="75" y="9903"/>
                  <a:pt x="0" y="9982"/>
                  <a:pt x="3" y="10076"/>
                </a:cubicBezTo>
                <a:lnTo>
                  <a:pt x="3" y="10613"/>
                </a:lnTo>
                <a:cubicBezTo>
                  <a:pt x="5" y="11000"/>
                  <a:pt x="319" y="11312"/>
                  <a:pt x="706" y="11314"/>
                </a:cubicBezTo>
                <a:lnTo>
                  <a:pt x="6946" y="11314"/>
                </a:lnTo>
                <a:cubicBezTo>
                  <a:pt x="7334" y="11312"/>
                  <a:pt x="7648" y="11000"/>
                  <a:pt x="7649" y="10613"/>
                </a:cubicBezTo>
                <a:lnTo>
                  <a:pt x="7649" y="7854"/>
                </a:lnTo>
                <a:cubicBezTo>
                  <a:pt x="7771" y="7875"/>
                  <a:pt x="7896" y="7885"/>
                  <a:pt x="8019" y="7885"/>
                </a:cubicBezTo>
                <a:cubicBezTo>
                  <a:pt x="9249" y="7885"/>
                  <a:pt x="10246" y="6887"/>
                  <a:pt x="10246" y="5658"/>
                </a:cubicBezTo>
                <a:cubicBezTo>
                  <a:pt x="10246" y="4429"/>
                  <a:pt x="9250" y="3432"/>
                  <a:pt x="8022" y="3432"/>
                </a:cubicBezTo>
                <a:cubicBezTo>
                  <a:pt x="8021" y="3432"/>
                  <a:pt x="8020" y="3432"/>
                  <a:pt x="8019" y="3432"/>
                </a:cubicBezTo>
                <a:lnTo>
                  <a:pt x="8019" y="3429"/>
                </a:lnTo>
                <a:cubicBezTo>
                  <a:pt x="7896" y="3429"/>
                  <a:pt x="7771" y="3440"/>
                  <a:pt x="7649" y="3461"/>
                </a:cubicBezTo>
                <a:lnTo>
                  <a:pt x="7649" y="1988"/>
                </a:lnTo>
                <a:cubicBezTo>
                  <a:pt x="7649" y="1897"/>
                  <a:pt x="7574" y="1824"/>
                  <a:pt x="7483" y="182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29" name="Google Shape;2029;p66"/>
          <p:cNvSpPr/>
          <p:nvPr/>
        </p:nvSpPr>
        <p:spPr>
          <a:xfrm>
            <a:off x="3974938" y="3726446"/>
            <a:ext cx="370174" cy="376803"/>
          </a:xfrm>
          <a:custGeom>
            <a:avLst/>
            <a:gdLst/>
            <a:ahLst/>
            <a:cxnLst/>
            <a:rect l="l" t="t" r="r" b="b"/>
            <a:pathLst>
              <a:path w="11113" h="11312" extrusionOk="0">
                <a:moveTo>
                  <a:pt x="5776" y="332"/>
                </a:moveTo>
                <a:cubicBezTo>
                  <a:pt x="5823" y="332"/>
                  <a:pt x="5860" y="369"/>
                  <a:pt x="5861" y="415"/>
                </a:cubicBezTo>
                <a:lnTo>
                  <a:pt x="5861" y="846"/>
                </a:lnTo>
                <a:cubicBezTo>
                  <a:pt x="5860" y="937"/>
                  <a:pt x="5935" y="1012"/>
                  <a:pt x="6026" y="1012"/>
                </a:cubicBezTo>
                <a:lnTo>
                  <a:pt x="6457" y="1012"/>
                </a:lnTo>
                <a:cubicBezTo>
                  <a:pt x="6503" y="1012"/>
                  <a:pt x="6540" y="1051"/>
                  <a:pt x="6542" y="1097"/>
                </a:cubicBezTo>
                <a:lnTo>
                  <a:pt x="6542" y="1534"/>
                </a:lnTo>
                <a:cubicBezTo>
                  <a:pt x="6540" y="1581"/>
                  <a:pt x="6503" y="1619"/>
                  <a:pt x="6457" y="1619"/>
                </a:cubicBezTo>
                <a:lnTo>
                  <a:pt x="6026" y="1619"/>
                </a:lnTo>
                <a:cubicBezTo>
                  <a:pt x="5935" y="1619"/>
                  <a:pt x="5860" y="1694"/>
                  <a:pt x="5861" y="1786"/>
                </a:cubicBezTo>
                <a:lnTo>
                  <a:pt x="5861" y="2216"/>
                </a:lnTo>
                <a:cubicBezTo>
                  <a:pt x="5860" y="2263"/>
                  <a:pt x="5823" y="2300"/>
                  <a:pt x="5776" y="2301"/>
                </a:cubicBezTo>
                <a:lnTo>
                  <a:pt x="5338" y="2301"/>
                </a:lnTo>
                <a:cubicBezTo>
                  <a:pt x="5291" y="2300"/>
                  <a:pt x="5253" y="2263"/>
                  <a:pt x="5253" y="2216"/>
                </a:cubicBezTo>
                <a:lnTo>
                  <a:pt x="5253" y="1786"/>
                </a:lnTo>
                <a:cubicBezTo>
                  <a:pt x="5253" y="1694"/>
                  <a:pt x="5179" y="1619"/>
                  <a:pt x="5086" y="1619"/>
                </a:cubicBezTo>
                <a:lnTo>
                  <a:pt x="4657" y="1619"/>
                </a:lnTo>
                <a:cubicBezTo>
                  <a:pt x="4609" y="1619"/>
                  <a:pt x="4572" y="1582"/>
                  <a:pt x="4572" y="1534"/>
                </a:cubicBezTo>
                <a:lnTo>
                  <a:pt x="4572" y="1097"/>
                </a:lnTo>
                <a:cubicBezTo>
                  <a:pt x="4572" y="1049"/>
                  <a:pt x="4611" y="1012"/>
                  <a:pt x="4657" y="1012"/>
                </a:cubicBezTo>
                <a:lnTo>
                  <a:pt x="5086" y="1012"/>
                </a:lnTo>
                <a:cubicBezTo>
                  <a:pt x="5179" y="1012"/>
                  <a:pt x="5253" y="939"/>
                  <a:pt x="5253" y="846"/>
                </a:cubicBezTo>
                <a:lnTo>
                  <a:pt x="5253" y="415"/>
                </a:lnTo>
                <a:cubicBezTo>
                  <a:pt x="5253" y="369"/>
                  <a:pt x="5291" y="332"/>
                  <a:pt x="5338" y="332"/>
                </a:cubicBezTo>
                <a:close/>
                <a:moveTo>
                  <a:pt x="7100" y="4542"/>
                </a:moveTo>
                <a:lnTo>
                  <a:pt x="7100" y="5061"/>
                </a:lnTo>
                <a:lnTo>
                  <a:pt x="4012" y="5061"/>
                </a:lnTo>
                <a:lnTo>
                  <a:pt x="4012" y="4542"/>
                </a:lnTo>
                <a:close/>
                <a:moveTo>
                  <a:pt x="3844" y="4213"/>
                </a:moveTo>
                <a:cubicBezTo>
                  <a:pt x="3754" y="4213"/>
                  <a:pt x="3681" y="4287"/>
                  <a:pt x="3681" y="4378"/>
                </a:cubicBezTo>
                <a:lnTo>
                  <a:pt x="3681" y="5226"/>
                </a:lnTo>
                <a:cubicBezTo>
                  <a:pt x="3681" y="5317"/>
                  <a:pt x="3756" y="5392"/>
                  <a:pt x="3847" y="5392"/>
                </a:cubicBezTo>
                <a:lnTo>
                  <a:pt x="7267" y="5392"/>
                </a:lnTo>
                <a:cubicBezTo>
                  <a:pt x="7358" y="5392"/>
                  <a:pt x="7432" y="5317"/>
                  <a:pt x="7432" y="5226"/>
                </a:cubicBezTo>
                <a:lnTo>
                  <a:pt x="7432" y="4378"/>
                </a:lnTo>
                <a:cubicBezTo>
                  <a:pt x="7432" y="4287"/>
                  <a:pt x="7360" y="4213"/>
                  <a:pt x="7270" y="4213"/>
                </a:cubicBezTo>
                <a:cubicBezTo>
                  <a:pt x="7269" y="4213"/>
                  <a:pt x="7268" y="4213"/>
                  <a:pt x="7267" y="4213"/>
                </a:cubicBezTo>
                <a:lnTo>
                  <a:pt x="3847" y="4213"/>
                </a:lnTo>
                <a:cubicBezTo>
                  <a:pt x="3846" y="4213"/>
                  <a:pt x="3845" y="4213"/>
                  <a:pt x="3844" y="4213"/>
                </a:cubicBezTo>
                <a:close/>
                <a:moveTo>
                  <a:pt x="1425" y="6223"/>
                </a:moveTo>
                <a:lnTo>
                  <a:pt x="1425" y="6740"/>
                </a:lnTo>
                <a:lnTo>
                  <a:pt x="332" y="6740"/>
                </a:lnTo>
                <a:lnTo>
                  <a:pt x="332" y="6223"/>
                </a:lnTo>
                <a:close/>
                <a:moveTo>
                  <a:pt x="10781" y="6223"/>
                </a:moveTo>
                <a:lnTo>
                  <a:pt x="10781" y="6740"/>
                </a:lnTo>
                <a:lnTo>
                  <a:pt x="9687" y="6740"/>
                </a:lnTo>
                <a:lnTo>
                  <a:pt x="9687" y="6223"/>
                </a:lnTo>
                <a:close/>
                <a:moveTo>
                  <a:pt x="3847" y="5892"/>
                </a:moveTo>
                <a:cubicBezTo>
                  <a:pt x="3756" y="5892"/>
                  <a:pt x="3681" y="5966"/>
                  <a:pt x="3681" y="6057"/>
                </a:cubicBezTo>
                <a:lnTo>
                  <a:pt x="3681" y="6907"/>
                </a:lnTo>
                <a:cubicBezTo>
                  <a:pt x="3681" y="6998"/>
                  <a:pt x="3754" y="7072"/>
                  <a:pt x="3847" y="7072"/>
                </a:cubicBezTo>
                <a:lnTo>
                  <a:pt x="5181" y="7072"/>
                </a:lnTo>
                <a:cubicBezTo>
                  <a:pt x="5270" y="7069"/>
                  <a:pt x="5341" y="6995"/>
                  <a:pt x="5341" y="6907"/>
                </a:cubicBezTo>
                <a:cubicBezTo>
                  <a:pt x="5341" y="6817"/>
                  <a:pt x="5270" y="6744"/>
                  <a:pt x="5181" y="6740"/>
                </a:cubicBezTo>
                <a:lnTo>
                  <a:pt x="4012" y="6740"/>
                </a:lnTo>
                <a:lnTo>
                  <a:pt x="4012" y="6223"/>
                </a:lnTo>
                <a:lnTo>
                  <a:pt x="7100" y="6223"/>
                </a:lnTo>
                <a:lnTo>
                  <a:pt x="7100" y="6740"/>
                </a:lnTo>
                <a:lnTo>
                  <a:pt x="5932" y="6740"/>
                </a:lnTo>
                <a:cubicBezTo>
                  <a:pt x="5930" y="6740"/>
                  <a:pt x="5928" y="6740"/>
                  <a:pt x="5926" y="6740"/>
                </a:cubicBezTo>
                <a:cubicBezTo>
                  <a:pt x="5836" y="6740"/>
                  <a:pt x="5760" y="6814"/>
                  <a:pt x="5760" y="6907"/>
                </a:cubicBezTo>
                <a:cubicBezTo>
                  <a:pt x="5760" y="6998"/>
                  <a:pt x="5836" y="7072"/>
                  <a:pt x="5926" y="7072"/>
                </a:cubicBezTo>
                <a:cubicBezTo>
                  <a:pt x="5928" y="7072"/>
                  <a:pt x="5930" y="7072"/>
                  <a:pt x="5932" y="7072"/>
                </a:cubicBezTo>
                <a:lnTo>
                  <a:pt x="7267" y="7072"/>
                </a:lnTo>
                <a:cubicBezTo>
                  <a:pt x="7358" y="7072"/>
                  <a:pt x="7432" y="6998"/>
                  <a:pt x="7432" y="6907"/>
                </a:cubicBezTo>
                <a:lnTo>
                  <a:pt x="7432" y="6057"/>
                </a:lnTo>
                <a:cubicBezTo>
                  <a:pt x="7432" y="5966"/>
                  <a:pt x="7358" y="5892"/>
                  <a:pt x="7267" y="5892"/>
                </a:cubicBezTo>
                <a:close/>
                <a:moveTo>
                  <a:pt x="1425" y="7903"/>
                </a:moveTo>
                <a:lnTo>
                  <a:pt x="1425" y="8421"/>
                </a:lnTo>
                <a:lnTo>
                  <a:pt x="332" y="8421"/>
                </a:lnTo>
                <a:lnTo>
                  <a:pt x="332" y="7903"/>
                </a:lnTo>
                <a:close/>
                <a:moveTo>
                  <a:pt x="7100" y="7903"/>
                </a:moveTo>
                <a:lnTo>
                  <a:pt x="7100" y="8421"/>
                </a:lnTo>
                <a:lnTo>
                  <a:pt x="4012" y="8421"/>
                </a:lnTo>
                <a:lnTo>
                  <a:pt x="4012" y="7903"/>
                </a:lnTo>
                <a:close/>
                <a:moveTo>
                  <a:pt x="10781" y="7903"/>
                </a:moveTo>
                <a:lnTo>
                  <a:pt x="10781" y="8421"/>
                </a:lnTo>
                <a:lnTo>
                  <a:pt x="9687" y="8421"/>
                </a:lnTo>
                <a:lnTo>
                  <a:pt x="9687" y="7903"/>
                </a:lnTo>
                <a:close/>
                <a:moveTo>
                  <a:pt x="3847" y="7571"/>
                </a:moveTo>
                <a:cubicBezTo>
                  <a:pt x="3754" y="7571"/>
                  <a:pt x="3681" y="7647"/>
                  <a:pt x="3681" y="7738"/>
                </a:cubicBezTo>
                <a:lnTo>
                  <a:pt x="3681" y="8586"/>
                </a:lnTo>
                <a:cubicBezTo>
                  <a:pt x="3681" y="8678"/>
                  <a:pt x="3754" y="8753"/>
                  <a:pt x="3847" y="8753"/>
                </a:cubicBezTo>
                <a:lnTo>
                  <a:pt x="7267" y="8753"/>
                </a:lnTo>
                <a:cubicBezTo>
                  <a:pt x="7358" y="8753"/>
                  <a:pt x="7432" y="8678"/>
                  <a:pt x="7432" y="8586"/>
                </a:cubicBezTo>
                <a:lnTo>
                  <a:pt x="7432" y="7738"/>
                </a:lnTo>
                <a:cubicBezTo>
                  <a:pt x="7432" y="7647"/>
                  <a:pt x="7358" y="7571"/>
                  <a:pt x="7267" y="7571"/>
                </a:cubicBezTo>
                <a:close/>
                <a:moveTo>
                  <a:pt x="1425" y="9584"/>
                </a:moveTo>
                <a:lnTo>
                  <a:pt x="1425" y="10101"/>
                </a:lnTo>
                <a:lnTo>
                  <a:pt x="332" y="10101"/>
                </a:lnTo>
                <a:lnTo>
                  <a:pt x="332" y="9584"/>
                </a:lnTo>
                <a:close/>
                <a:moveTo>
                  <a:pt x="10781" y="9584"/>
                </a:moveTo>
                <a:lnTo>
                  <a:pt x="10781" y="10101"/>
                </a:lnTo>
                <a:lnTo>
                  <a:pt x="9687" y="10101"/>
                </a:lnTo>
                <a:lnTo>
                  <a:pt x="9687" y="9584"/>
                </a:lnTo>
                <a:close/>
                <a:moveTo>
                  <a:pt x="5996" y="9584"/>
                </a:moveTo>
                <a:lnTo>
                  <a:pt x="5996" y="10981"/>
                </a:lnTo>
                <a:lnTo>
                  <a:pt x="5115" y="10981"/>
                </a:lnTo>
                <a:lnTo>
                  <a:pt x="5115" y="9584"/>
                </a:lnTo>
                <a:close/>
                <a:moveTo>
                  <a:pt x="5338" y="1"/>
                </a:moveTo>
                <a:cubicBezTo>
                  <a:pt x="5107" y="1"/>
                  <a:pt x="4921" y="186"/>
                  <a:pt x="4921" y="417"/>
                </a:cubicBezTo>
                <a:lnTo>
                  <a:pt x="4921" y="681"/>
                </a:lnTo>
                <a:lnTo>
                  <a:pt x="4657" y="681"/>
                </a:lnTo>
                <a:cubicBezTo>
                  <a:pt x="4427" y="681"/>
                  <a:pt x="4241" y="868"/>
                  <a:pt x="4241" y="1097"/>
                </a:cubicBezTo>
                <a:lnTo>
                  <a:pt x="4241" y="1536"/>
                </a:lnTo>
                <a:cubicBezTo>
                  <a:pt x="4241" y="1766"/>
                  <a:pt x="4427" y="1952"/>
                  <a:pt x="4657" y="1952"/>
                </a:cubicBezTo>
                <a:lnTo>
                  <a:pt x="4921" y="1952"/>
                </a:lnTo>
                <a:lnTo>
                  <a:pt x="4921" y="2216"/>
                </a:lnTo>
                <a:cubicBezTo>
                  <a:pt x="4921" y="2447"/>
                  <a:pt x="5107" y="2633"/>
                  <a:pt x="5338" y="2633"/>
                </a:cubicBezTo>
                <a:lnTo>
                  <a:pt x="5392" y="2633"/>
                </a:lnTo>
                <a:lnTo>
                  <a:pt x="5392" y="3170"/>
                </a:lnTo>
                <a:lnTo>
                  <a:pt x="4195" y="3170"/>
                </a:lnTo>
                <a:cubicBezTo>
                  <a:pt x="4103" y="3170"/>
                  <a:pt x="4030" y="3246"/>
                  <a:pt x="4030" y="3337"/>
                </a:cubicBezTo>
                <a:cubicBezTo>
                  <a:pt x="4030" y="3428"/>
                  <a:pt x="4103" y="3502"/>
                  <a:pt x="4195" y="3502"/>
                </a:cubicBezTo>
                <a:lnTo>
                  <a:pt x="7931" y="3502"/>
                </a:lnTo>
                <a:lnTo>
                  <a:pt x="7931" y="10981"/>
                </a:lnTo>
                <a:lnTo>
                  <a:pt x="6329" y="10981"/>
                </a:lnTo>
                <a:lnTo>
                  <a:pt x="6329" y="9417"/>
                </a:lnTo>
                <a:cubicBezTo>
                  <a:pt x="6329" y="9326"/>
                  <a:pt x="6255" y="9252"/>
                  <a:pt x="6162" y="9252"/>
                </a:cubicBezTo>
                <a:lnTo>
                  <a:pt x="4952" y="9252"/>
                </a:lnTo>
                <a:cubicBezTo>
                  <a:pt x="4861" y="9252"/>
                  <a:pt x="4785" y="9326"/>
                  <a:pt x="4785" y="9417"/>
                </a:cubicBezTo>
                <a:lnTo>
                  <a:pt x="4785" y="10981"/>
                </a:lnTo>
                <a:lnTo>
                  <a:pt x="3181" y="10981"/>
                </a:lnTo>
                <a:lnTo>
                  <a:pt x="3181" y="3502"/>
                </a:lnTo>
                <a:lnTo>
                  <a:pt x="3445" y="3502"/>
                </a:lnTo>
                <a:cubicBezTo>
                  <a:pt x="3537" y="3502"/>
                  <a:pt x="3612" y="3428"/>
                  <a:pt x="3612" y="3337"/>
                </a:cubicBezTo>
                <a:cubicBezTo>
                  <a:pt x="3612" y="3246"/>
                  <a:pt x="3537" y="3170"/>
                  <a:pt x="3445" y="3170"/>
                </a:cubicBezTo>
                <a:lnTo>
                  <a:pt x="3016" y="3170"/>
                </a:lnTo>
                <a:cubicBezTo>
                  <a:pt x="2925" y="3170"/>
                  <a:pt x="2852" y="3244"/>
                  <a:pt x="2850" y="3337"/>
                </a:cubicBezTo>
                <a:lnTo>
                  <a:pt x="2850" y="5011"/>
                </a:lnTo>
                <a:lnTo>
                  <a:pt x="1347" y="5011"/>
                </a:lnTo>
                <a:cubicBezTo>
                  <a:pt x="1254" y="5011"/>
                  <a:pt x="1180" y="5085"/>
                  <a:pt x="1180" y="5176"/>
                </a:cubicBezTo>
                <a:cubicBezTo>
                  <a:pt x="1180" y="5269"/>
                  <a:pt x="1254" y="5343"/>
                  <a:pt x="1347" y="5343"/>
                </a:cubicBezTo>
                <a:lnTo>
                  <a:pt x="2850" y="5343"/>
                </a:lnTo>
                <a:lnTo>
                  <a:pt x="2850" y="10983"/>
                </a:lnTo>
                <a:lnTo>
                  <a:pt x="332" y="10983"/>
                </a:lnTo>
                <a:lnTo>
                  <a:pt x="332" y="10434"/>
                </a:lnTo>
                <a:lnTo>
                  <a:pt x="1592" y="10434"/>
                </a:lnTo>
                <a:cubicBezTo>
                  <a:pt x="1683" y="10434"/>
                  <a:pt x="1756" y="10359"/>
                  <a:pt x="1756" y="10267"/>
                </a:cubicBezTo>
                <a:lnTo>
                  <a:pt x="1756" y="9419"/>
                </a:lnTo>
                <a:cubicBezTo>
                  <a:pt x="1756" y="9328"/>
                  <a:pt x="1683" y="9254"/>
                  <a:pt x="1592" y="9254"/>
                </a:cubicBezTo>
                <a:lnTo>
                  <a:pt x="332" y="9254"/>
                </a:lnTo>
                <a:lnTo>
                  <a:pt x="332" y="8753"/>
                </a:lnTo>
                <a:lnTo>
                  <a:pt x="1592" y="8753"/>
                </a:lnTo>
                <a:cubicBezTo>
                  <a:pt x="1683" y="8753"/>
                  <a:pt x="1756" y="8679"/>
                  <a:pt x="1756" y="8586"/>
                </a:cubicBezTo>
                <a:lnTo>
                  <a:pt x="1756" y="7738"/>
                </a:lnTo>
                <a:cubicBezTo>
                  <a:pt x="1758" y="7647"/>
                  <a:pt x="1683" y="7573"/>
                  <a:pt x="1592" y="7573"/>
                </a:cubicBezTo>
                <a:lnTo>
                  <a:pt x="332" y="7573"/>
                </a:lnTo>
                <a:lnTo>
                  <a:pt x="332" y="7072"/>
                </a:lnTo>
                <a:lnTo>
                  <a:pt x="1592" y="7072"/>
                </a:lnTo>
                <a:cubicBezTo>
                  <a:pt x="1683" y="7072"/>
                  <a:pt x="1756" y="6998"/>
                  <a:pt x="1756" y="6907"/>
                </a:cubicBezTo>
                <a:lnTo>
                  <a:pt x="1756" y="6057"/>
                </a:lnTo>
                <a:cubicBezTo>
                  <a:pt x="1756" y="5966"/>
                  <a:pt x="1683" y="5892"/>
                  <a:pt x="1592" y="5892"/>
                </a:cubicBezTo>
                <a:lnTo>
                  <a:pt x="332" y="5892"/>
                </a:lnTo>
                <a:lnTo>
                  <a:pt x="332" y="5343"/>
                </a:lnTo>
                <a:lnTo>
                  <a:pt x="596" y="5343"/>
                </a:lnTo>
                <a:cubicBezTo>
                  <a:pt x="685" y="5340"/>
                  <a:pt x="756" y="5266"/>
                  <a:pt x="756" y="5176"/>
                </a:cubicBezTo>
                <a:cubicBezTo>
                  <a:pt x="756" y="5087"/>
                  <a:pt x="685" y="5015"/>
                  <a:pt x="596" y="5011"/>
                </a:cubicBezTo>
                <a:lnTo>
                  <a:pt x="167" y="5011"/>
                </a:lnTo>
                <a:cubicBezTo>
                  <a:pt x="76" y="5011"/>
                  <a:pt x="0" y="5085"/>
                  <a:pt x="0" y="5176"/>
                </a:cubicBezTo>
                <a:lnTo>
                  <a:pt x="0" y="11146"/>
                </a:lnTo>
                <a:cubicBezTo>
                  <a:pt x="0" y="11236"/>
                  <a:pt x="74" y="11311"/>
                  <a:pt x="164" y="11311"/>
                </a:cubicBezTo>
                <a:cubicBezTo>
                  <a:pt x="165" y="11311"/>
                  <a:pt x="166" y="11311"/>
                  <a:pt x="167" y="11311"/>
                </a:cubicBezTo>
                <a:lnTo>
                  <a:pt x="10947" y="11311"/>
                </a:lnTo>
                <a:cubicBezTo>
                  <a:pt x="10948" y="11311"/>
                  <a:pt x="10949" y="11311"/>
                  <a:pt x="10950" y="11311"/>
                </a:cubicBezTo>
                <a:cubicBezTo>
                  <a:pt x="11040" y="11311"/>
                  <a:pt x="11112" y="11236"/>
                  <a:pt x="11112" y="11146"/>
                </a:cubicBezTo>
                <a:lnTo>
                  <a:pt x="11112" y="5176"/>
                </a:lnTo>
                <a:cubicBezTo>
                  <a:pt x="11112" y="5085"/>
                  <a:pt x="11039" y="5010"/>
                  <a:pt x="10947" y="5010"/>
                </a:cubicBezTo>
                <a:lnTo>
                  <a:pt x="9278" y="5010"/>
                </a:lnTo>
                <a:cubicBezTo>
                  <a:pt x="9188" y="5013"/>
                  <a:pt x="9116" y="5087"/>
                  <a:pt x="9116" y="5176"/>
                </a:cubicBezTo>
                <a:cubicBezTo>
                  <a:pt x="9116" y="5266"/>
                  <a:pt x="9188" y="5338"/>
                  <a:pt x="9278" y="5341"/>
                </a:cubicBezTo>
                <a:lnTo>
                  <a:pt x="10781" y="5341"/>
                </a:lnTo>
                <a:lnTo>
                  <a:pt x="10781" y="5890"/>
                </a:lnTo>
                <a:lnTo>
                  <a:pt x="9523" y="5890"/>
                </a:lnTo>
                <a:cubicBezTo>
                  <a:pt x="9431" y="5890"/>
                  <a:pt x="9356" y="5966"/>
                  <a:pt x="9356" y="6057"/>
                </a:cubicBezTo>
                <a:lnTo>
                  <a:pt x="9356" y="6905"/>
                </a:lnTo>
                <a:cubicBezTo>
                  <a:pt x="9356" y="6996"/>
                  <a:pt x="9430" y="7070"/>
                  <a:pt x="9520" y="7070"/>
                </a:cubicBezTo>
                <a:cubicBezTo>
                  <a:pt x="9521" y="7070"/>
                  <a:pt x="9522" y="7070"/>
                  <a:pt x="9523" y="7070"/>
                </a:cubicBezTo>
                <a:lnTo>
                  <a:pt x="10781" y="7070"/>
                </a:lnTo>
                <a:lnTo>
                  <a:pt x="10781" y="7571"/>
                </a:lnTo>
                <a:lnTo>
                  <a:pt x="9523" y="7571"/>
                </a:lnTo>
                <a:cubicBezTo>
                  <a:pt x="9431" y="7571"/>
                  <a:pt x="9356" y="7645"/>
                  <a:pt x="9356" y="7738"/>
                </a:cubicBezTo>
                <a:lnTo>
                  <a:pt x="9356" y="8586"/>
                </a:lnTo>
                <a:cubicBezTo>
                  <a:pt x="9356" y="8678"/>
                  <a:pt x="9431" y="8751"/>
                  <a:pt x="9523" y="8751"/>
                </a:cubicBezTo>
                <a:lnTo>
                  <a:pt x="10781" y="8751"/>
                </a:lnTo>
                <a:lnTo>
                  <a:pt x="10781" y="9252"/>
                </a:lnTo>
                <a:lnTo>
                  <a:pt x="9523" y="9252"/>
                </a:lnTo>
                <a:cubicBezTo>
                  <a:pt x="9431" y="9252"/>
                  <a:pt x="9356" y="9326"/>
                  <a:pt x="9356" y="9417"/>
                </a:cubicBezTo>
                <a:lnTo>
                  <a:pt x="9356" y="10267"/>
                </a:lnTo>
                <a:cubicBezTo>
                  <a:pt x="9356" y="10359"/>
                  <a:pt x="9431" y="10432"/>
                  <a:pt x="9523" y="10432"/>
                </a:cubicBezTo>
                <a:lnTo>
                  <a:pt x="10781" y="10432"/>
                </a:lnTo>
                <a:lnTo>
                  <a:pt x="10781" y="10981"/>
                </a:lnTo>
                <a:lnTo>
                  <a:pt x="8263" y="10981"/>
                </a:lnTo>
                <a:lnTo>
                  <a:pt x="8263" y="5343"/>
                </a:lnTo>
                <a:lnTo>
                  <a:pt x="8527" y="5343"/>
                </a:lnTo>
                <a:cubicBezTo>
                  <a:pt x="8618" y="5343"/>
                  <a:pt x="8693" y="5269"/>
                  <a:pt x="8693" y="5176"/>
                </a:cubicBezTo>
                <a:cubicBezTo>
                  <a:pt x="8693" y="5085"/>
                  <a:pt x="8618" y="5011"/>
                  <a:pt x="8527" y="5011"/>
                </a:cubicBezTo>
                <a:lnTo>
                  <a:pt x="8263" y="5011"/>
                </a:lnTo>
                <a:lnTo>
                  <a:pt x="8263" y="3337"/>
                </a:lnTo>
                <a:cubicBezTo>
                  <a:pt x="8263" y="3244"/>
                  <a:pt x="8189" y="3170"/>
                  <a:pt x="8098" y="3170"/>
                </a:cubicBezTo>
                <a:lnTo>
                  <a:pt x="5722" y="3170"/>
                </a:lnTo>
                <a:lnTo>
                  <a:pt x="5722" y="2633"/>
                </a:lnTo>
                <a:lnTo>
                  <a:pt x="5776" y="2633"/>
                </a:lnTo>
                <a:cubicBezTo>
                  <a:pt x="6005" y="2633"/>
                  <a:pt x="6191" y="2445"/>
                  <a:pt x="6191" y="2216"/>
                </a:cubicBezTo>
                <a:lnTo>
                  <a:pt x="6191" y="1952"/>
                </a:lnTo>
                <a:lnTo>
                  <a:pt x="6457" y="1952"/>
                </a:lnTo>
                <a:cubicBezTo>
                  <a:pt x="6686" y="1951"/>
                  <a:pt x="6873" y="1765"/>
                  <a:pt x="6873" y="1536"/>
                </a:cubicBezTo>
                <a:lnTo>
                  <a:pt x="6873" y="1097"/>
                </a:lnTo>
                <a:cubicBezTo>
                  <a:pt x="6871" y="868"/>
                  <a:pt x="6686" y="681"/>
                  <a:pt x="6457" y="681"/>
                </a:cubicBezTo>
                <a:lnTo>
                  <a:pt x="6191" y="681"/>
                </a:lnTo>
                <a:lnTo>
                  <a:pt x="6191" y="417"/>
                </a:lnTo>
                <a:cubicBezTo>
                  <a:pt x="6191" y="186"/>
                  <a:pt x="6005" y="1"/>
                  <a:pt x="577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0" name="Google Shape;2030;p66"/>
          <p:cNvSpPr/>
          <p:nvPr/>
        </p:nvSpPr>
        <p:spPr>
          <a:xfrm>
            <a:off x="3980634" y="3124591"/>
            <a:ext cx="361580" cy="376836"/>
          </a:xfrm>
          <a:custGeom>
            <a:avLst/>
            <a:gdLst/>
            <a:ahLst/>
            <a:cxnLst/>
            <a:rect l="l" t="t" r="r" b="b"/>
            <a:pathLst>
              <a:path w="10855" h="11313" extrusionOk="0">
                <a:moveTo>
                  <a:pt x="9876" y="1051"/>
                </a:moveTo>
                <a:cubicBezTo>
                  <a:pt x="10020" y="1051"/>
                  <a:pt x="10164" y="1106"/>
                  <a:pt x="10274" y="1216"/>
                </a:cubicBezTo>
                <a:cubicBezTo>
                  <a:pt x="10493" y="1437"/>
                  <a:pt x="10493" y="1794"/>
                  <a:pt x="10274" y="2015"/>
                </a:cubicBezTo>
                <a:lnTo>
                  <a:pt x="9651" y="2637"/>
                </a:lnTo>
                <a:lnTo>
                  <a:pt x="8854" y="1840"/>
                </a:lnTo>
                <a:lnTo>
                  <a:pt x="9476" y="1216"/>
                </a:lnTo>
                <a:cubicBezTo>
                  <a:pt x="9587" y="1106"/>
                  <a:pt x="9731" y="1051"/>
                  <a:pt x="9876" y="1051"/>
                </a:cubicBezTo>
                <a:close/>
                <a:moveTo>
                  <a:pt x="4823" y="2260"/>
                </a:moveTo>
                <a:lnTo>
                  <a:pt x="4823" y="2858"/>
                </a:lnTo>
                <a:lnTo>
                  <a:pt x="1830" y="2858"/>
                </a:lnTo>
                <a:lnTo>
                  <a:pt x="1830" y="2260"/>
                </a:lnTo>
                <a:close/>
                <a:moveTo>
                  <a:pt x="8618" y="2074"/>
                </a:moveTo>
                <a:lnTo>
                  <a:pt x="9417" y="2871"/>
                </a:lnTo>
                <a:lnTo>
                  <a:pt x="8794" y="3496"/>
                </a:lnTo>
                <a:cubicBezTo>
                  <a:pt x="8684" y="3610"/>
                  <a:pt x="8536" y="3667"/>
                  <a:pt x="8388" y="3667"/>
                </a:cubicBezTo>
                <a:cubicBezTo>
                  <a:pt x="8244" y="3667"/>
                  <a:pt x="8099" y="3612"/>
                  <a:pt x="7989" y="3502"/>
                </a:cubicBezTo>
                <a:cubicBezTo>
                  <a:pt x="7765" y="3279"/>
                  <a:pt x="7768" y="2916"/>
                  <a:pt x="7996" y="2697"/>
                </a:cubicBezTo>
                <a:lnTo>
                  <a:pt x="8618" y="2074"/>
                </a:lnTo>
                <a:close/>
                <a:moveTo>
                  <a:pt x="9867" y="729"/>
                </a:moveTo>
                <a:cubicBezTo>
                  <a:pt x="9642" y="729"/>
                  <a:pt x="9417" y="813"/>
                  <a:pt x="9243" y="982"/>
                </a:cubicBezTo>
                <a:lnTo>
                  <a:pt x="7762" y="2461"/>
                </a:lnTo>
                <a:lnTo>
                  <a:pt x="7762" y="2463"/>
                </a:lnTo>
                <a:cubicBezTo>
                  <a:pt x="7411" y="2812"/>
                  <a:pt x="7411" y="3379"/>
                  <a:pt x="7762" y="3729"/>
                </a:cubicBezTo>
                <a:cubicBezTo>
                  <a:pt x="7936" y="3905"/>
                  <a:pt x="8166" y="3992"/>
                  <a:pt x="8395" y="3992"/>
                </a:cubicBezTo>
                <a:cubicBezTo>
                  <a:pt x="8624" y="3992"/>
                  <a:pt x="8854" y="3905"/>
                  <a:pt x="9028" y="3729"/>
                </a:cubicBezTo>
                <a:lnTo>
                  <a:pt x="10509" y="2248"/>
                </a:lnTo>
                <a:cubicBezTo>
                  <a:pt x="10850" y="1898"/>
                  <a:pt x="10847" y="1337"/>
                  <a:pt x="10499" y="990"/>
                </a:cubicBezTo>
                <a:cubicBezTo>
                  <a:pt x="10325" y="816"/>
                  <a:pt x="10096" y="729"/>
                  <a:pt x="9867" y="729"/>
                </a:cubicBezTo>
                <a:close/>
                <a:moveTo>
                  <a:pt x="9875" y="4299"/>
                </a:moveTo>
                <a:cubicBezTo>
                  <a:pt x="10019" y="4299"/>
                  <a:pt x="10163" y="4354"/>
                  <a:pt x="10274" y="4462"/>
                </a:cubicBezTo>
                <a:cubicBezTo>
                  <a:pt x="10495" y="4683"/>
                  <a:pt x="10495" y="5040"/>
                  <a:pt x="10274" y="5261"/>
                </a:cubicBezTo>
                <a:lnTo>
                  <a:pt x="9651" y="5884"/>
                </a:lnTo>
                <a:lnTo>
                  <a:pt x="8854" y="5087"/>
                </a:lnTo>
                <a:lnTo>
                  <a:pt x="9476" y="4462"/>
                </a:lnTo>
                <a:cubicBezTo>
                  <a:pt x="9587" y="4354"/>
                  <a:pt x="9731" y="4299"/>
                  <a:pt x="9875" y="4299"/>
                </a:cubicBezTo>
                <a:close/>
                <a:moveTo>
                  <a:pt x="1818" y="6070"/>
                </a:moveTo>
                <a:cubicBezTo>
                  <a:pt x="2027" y="6070"/>
                  <a:pt x="2195" y="6238"/>
                  <a:pt x="2195" y="6448"/>
                </a:cubicBezTo>
                <a:cubicBezTo>
                  <a:pt x="2195" y="6657"/>
                  <a:pt x="2027" y="6827"/>
                  <a:pt x="1818" y="6827"/>
                </a:cubicBezTo>
                <a:lnTo>
                  <a:pt x="1297" y="6827"/>
                </a:lnTo>
                <a:lnTo>
                  <a:pt x="1297" y="6070"/>
                </a:lnTo>
                <a:close/>
                <a:moveTo>
                  <a:pt x="8618" y="5321"/>
                </a:moveTo>
                <a:lnTo>
                  <a:pt x="9417" y="6119"/>
                </a:lnTo>
                <a:lnTo>
                  <a:pt x="8794" y="6742"/>
                </a:lnTo>
                <a:cubicBezTo>
                  <a:pt x="8684" y="6852"/>
                  <a:pt x="8539" y="6907"/>
                  <a:pt x="8395" y="6907"/>
                </a:cubicBezTo>
                <a:cubicBezTo>
                  <a:pt x="8250" y="6907"/>
                  <a:pt x="8106" y="6852"/>
                  <a:pt x="7996" y="6742"/>
                </a:cubicBezTo>
                <a:cubicBezTo>
                  <a:pt x="7776" y="6521"/>
                  <a:pt x="7776" y="6164"/>
                  <a:pt x="7996" y="5943"/>
                </a:cubicBezTo>
                <a:lnTo>
                  <a:pt x="8618" y="5321"/>
                </a:lnTo>
                <a:close/>
                <a:moveTo>
                  <a:pt x="9875" y="3968"/>
                </a:moveTo>
                <a:cubicBezTo>
                  <a:pt x="9638" y="3968"/>
                  <a:pt x="9411" y="4061"/>
                  <a:pt x="9243" y="4229"/>
                </a:cubicBezTo>
                <a:lnTo>
                  <a:pt x="7762" y="5710"/>
                </a:lnTo>
                <a:cubicBezTo>
                  <a:pt x="7411" y="6060"/>
                  <a:pt x="7411" y="6627"/>
                  <a:pt x="7762" y="6976"/>
                </a:cubicBezTo>
                <a:cubicBezTo>
                  <a:pt x="7937" y="7151"/>
                  <a:pt x="8166" y="7239"/>
                  <a:pt x="8396" y="7239"/>
                </a:cubicBezTo>
                <a:cubicBezTo>
                  <a:pt x="8625" y="7239"/>
                  <a:pt x="8854" y="7152"/>
                  <a:pt x="9028" y="6977"/>
                </a:cubicBezTo>
                <a:lnTo>
                  <a:pt x="10509" y="5497"/>
                </a:lnTo>
                <a:cubicBezTo>
                  <a:pt x="10764" y="5239"/>
                  <a:pt x="10840" y="4855"/>
                  <a:pt x="10703" y="4520"/>
                </a:cubicBezTo>
                <a:cubicBezTo>
                  <a:pt x="10563" y="4186"/>
                  <a:pt x="10237" y="3968"/>
                  <a:pt x="9875" y="3968"/>
                </a:cubicBezTo>
                <a:close/>
                <a:moveTo>
                  <a:pt x="3631" y="6433"/>
                </a:moveTo>
                <a:cubicBezTo>
                  <a:pt x="3540" y="6433"/>
                  <a:pt x="3465" y="6507"/>
                  <a:pt x="3465" y="6598"/>
                </a:cubicBezTo>
                <a:lnTo>
                  <a:pt x="3465" y="6825"/>
                </a:lnTo>
                <a:lnTo>
                  <a:pt x="3239" y="6825"/>
                </a:lnTo>
                <a:cubicBezTo>
                  <a:pt x="3148" y="6825"/>
                  <a:pt x="3073" y="6899"/>
                  <a:pt x="3073" y="6992"/>
                </a:cubicBezTo>
                <a:cubicBezTo>
                  <a:pt x="3073" y="7083"/>
                  <a:pt x="3148" y="7157"/>
                  <a:pt x="3239" y="7157"/>
                </a:cubicBezTo>
                <a:lnTo>
                  <a:pt x="3465" y="7157"/>
                </a:lnTo>
                <a:lnTo>
                  <a:pt x="3465" y="7384"/>
                </a:lnTo>
                <a:cubicBezTo>
                  <a:pt x="3465" y="7475"/>
                  <a:pt x="3540" y="7549"/>
                  <a:pt x="3631" y="7549"/>
                </a:cubicBezTo>
                <a:cubicBezTo>
                  <a:pt x="3723" y="7549"/>
                  <a:pt x="3796" y="7475"/>
                  <a:pt x="3796" y="7384"/>
                </a:cubicBezTo>
                <a:lnTo>
                  <a:pt x="3796" y="7157"/>
                </a:lnTo>
                <a:lnTo>
                  <a:pt x="4024" y="7157"/>
                </a:lnTo>
                <a:cubicBezTo>
                  <a:pt x="4115" y="7157"/>
                  <a:pt x="4189" y="7083"/>
                  <a:pt x="4189" y="6992"/>
                </a:cubicBezTo>
                <a:cubicBezTo>
                  <a:pt x="4189" y="6899"/>
                  <a:pt x="4115" y="6825"/>
                  <a:pt x="4024" y="6825"/>
                </a:cubicBezTo>
                <a:lnTo>
                  <a:pt x="3796" y="6825"/>
                </a:lnTo>
                <a:lnTo>
                  <a:pt x="3796" y="6598"/>
                </a:lnTo>
                <a:cubicBezTo>
                  <a:pt x="3796" y="6507"/>
                  <a:pt x="3723" y="6433"/>
                  <a:pt x="3631" y="6433"/>
                </a:cubicBezTo>
                <a:close/>
                <a:moveTo>
                  <a:pt x="1938" y="7157"/>
                </a:moveTo>
                <a:cubicBezTo>
                  <a:pt x="2357" y="7158"/>
                  <a:pt x="2567" y="7664"/>
                  <a:pt x="2271" y="7962"/>
                </a:cubicBezTo>
                <a:lnTo>
                  <a:pt x="2271" y="7960"/>
                </a:lnTo>
                <a:cubicBezTo>
                  <a:pt x="2184" y="8049"/>
                  <a:pt x="2066" y="8098"/>
                  <a:pt x="1944" y="8098"/>
                </a:cubicBezTo>
                <a:cubicBezTo>
                  <a:pt x="1942" y="8098"/>
                  <a:pt x="1940" y="8098"/>
                  <a:pt x="1938" y="8098"/>
                </a:cubicBezTo>
                <a:cubicBezTo>
                  <a:pt x="1858" y="8098"/>
                  <a:pt x="1877" y="8100"/>
                  <a:pt x="1651" y="8100"/>
                </a:cubicBezTo>
                <a:lnTo>
                  <a:pt x="1297" y="8101"/>
                </a:lnTo>
                <a:lnTo>
                  <a:pt x="1297" y="7157"/>
                </a:lnTo>
                <a:close/>
                <a:moveTo>
                  <a:pt x="1129" y="5737"/>
                </a:moveTo>
                <a:cubicBezTo>
                  <a:pt x="1038" y="5737"/>
                  <a:pt x="964" y="5812"/>
                  <a:pt x="964" y="5903"/>
                </a:cubicBezTo>
                <a:lnTo>
                  <a:pt x="964" y="8268"/>
                </a:lnTo>
                <a:cubicBezTo>
                  <a:pt x="964" y="8359"/>
                  <a:pt x="1038" y="8433"/>
                  <a:pt x="1129" y="8433"/>
                </a:cubicBezTo>
                <a:lnTo>
                  <a:pt x="1650" y="8431"/>
                </a:lnTo>
                <a:lnTo>
                  <a:pt x="1938" y="8431"/>
                </a:lnTo>
                <a:cubicBezTo>
                  <a:pt x="2381" y="8431"/>
                  <a:pt x="2740" y="8071"/>
                  <a:pt x="2740" y="7629"/>
                </a:cubicBezTo>
                <a:cubicBezTo>
                  <a:pt x="2740" y="7416"/>
                  <a:pt x="2655" y="7211"/>
                  <a:pt x="2504" y="7061"/>
                </a:cubicBezTo>
                <a:cubicBezTo>
                  <a:pt x="2453" y="7011"/>
                  <a:pt x="2397" y="6968"/>
                  <a:pt x="2335" y="6933"/>
                </a:cubicBezTo>
                <a:cubicBezTo>
                  <a:pt x="2528" y="6726"/>
                  <a:pt x="2581" y="6424"/>
                  <a:pt x="2469" y="6164"/>
                </a:cubicBezTo>
                <a:cubicBezTo>
                  <a:pt x="2356" y="5905"/>
                  <a:pt x="2099" y="5737"/>
                  <a:pt x="1818" y="5737"/>
                </a:cubicBezTo>
                <a:close/>
                <a:moveTo>
                  <a:pt x="9875" y="7547"/>
                </a:moveTo>
                <a:cubicBezTo>
                  <a:pt x="10019" y="7547"/>
                  <a:pt x="10163" y="7602"/>
                  <a:pt x="10274" y="7711"/>
                </a:cubicBezTo>
                <a:cubicBezTo>
                  <a:pt x="10493" y="7932"/>
                  <a:pt x="10493" y="8287"/>
                  <a:pt x="10274" y="8508"/>
                </a:cubicBezTo>
                <a:lnTo>
                  <a:pt x="9651" y="9131"/>
                </a:lnTo>
                <a:lnTo>
                  <a:pt x="8854" y="8333"/>
                </a:lnTo>
                <a:lnTo>
                  <a:pt x="9476" y="7711"/>
                </a:lnTo>
                <a:cubicBezTo>
                  <a:pt x="9587" y="7602"/>
                  <a:pt x="9731" y="7547"/>
                  <a:pt x="9875" y="7547"/>
                </a:cubicBezTo>
                <a:close/>
                <a:moveTo>
                  <a:pt x="4174" y="4863"/>
                </a:moveTo>
                <a:cubicBezTo>
                  <a:pt x="4531" y="4863"/>
                  <a:pt x="4821" y="5152"/>
                  <a:pt x="4823" y="5509"/>
                </a:cubicBezTo>
                <a:lnTo>
                  <a:pt x="4823" y="8660"/>
                </a:lnTo>
                <a:cubicBezTo>
                  <a:pt x="4821" y="9017"/>
                  <a:pt x="4531" y="9307"/>
                  <a:pt x="4174" y="9308"/>
                </a:cubicBezTo>
                <a:lnTo>
                  <a:pt x="332" y="9308"/>
                </a:lnTo>
                <a:lnTo>
                  <a:pt x="332" y="4863"/>
                </a:lnTo>
                <a:close/>
                <a:moveTo>
                  <a:pt x="8618" y="8567"/>
                </a:moveTo>
                <a:lnTo>
                  <a:pt x="9417" y="9366"/>
                </a:lnTo>
                <a:lnTo>
                  <a:pt x="8794" y="9989"/>
                </a:lnTo>
                <a:cubicBezTo>
                  <a:pt x="8684" y="10099"/>
                  <a:pt x="8539" y="10155"/>
                  <a:pt x="8395" y="10155"/>
                </a:cubicBezTo>
                <a:cubicBezTo>
                  <a:pt x="8250" y="10155"/>
                  <a:pt x="8106" y="10099"/>
                  <a:pt x="7996" y="9989"/>
                </a:cubicBezTo>
                <a:cubicBezTo>
                  <a:pt x="7776" y="9769"/>
                  <a:pt x="7776" y="9411"/>
                  <a:pt x="7996" y="9192"/>
                </a:cubicBezTo>
                <a:lnTo>
                  <a:pt x="8618" y="8567"/>
                </a:lnTo>
                <a:close/>
                <a:moveTo>
                  <a:pt x="9872" y="7217"/>
                </a:moveTo>
                <a:cubicBezTo>
                  <a:pt x="9644" y="7217"/>
                  <a:pt x="9417" y="7303"/>
                  <a:pt x="9243" y="7475"/>
                </a:cubicBezTo>
                <a:lnTo>
                  <a:pt x="7762" y="8956"/>
                </a:lnTo>
                <a:lnTo>
                  <a:pt x="7762" y="8958"/>
                </a:lnTo>
                <a:cubicBezTo>
                  <a:pt x="7413" y="9307"/>
                  <a:pt x="7414" y="9874"/>
                  <a:pt x="7763" y="10223"/>
                </a:cubicBezTo>
                <a:cubicBezTo>
                  <a:pt x="7938" y="10397"/>
                  <a:pt x="8167" y="10484"/>
                  <a:pt x="8397" y="10484"/>
                </a:cubicBezTo>
                <a:cubicBezTo>
                  <a:pt x="8625" y="10484"/>
                  <a:pt x="8854" y="10398"/>
                  <a:pt x="9028" y="10224"/>
                </a:cubicBezTo>
                <a:lnTo>
                  <a:pt x="10509" y="8743"/>
                </a:lnTo>
                <a:cubicBezTo>
                  <a:pt x="10855" y="8393"/>
                  <a:pt x="10853" y="7828"/>
                  <a:pt x="10506" y="7480"/>
                </a:cubicBezTo>
                <a:cubicBezTo>
                  <a:pt x="10330" y="7305"/>
                  <a:pt x="10101" y="7217"/>
                  <a:pt x="9872" y="7217"/>
                </a:cubicBezTo>
                <a:close/>
                <a:moveTo>
                  <a:pt x="1862" y="1"/>
                </a:moveTo>
                <a:cubicBezTo>
                  <a:pt x="1451" y="1"/>
                  <a:pt x="1118" y="335"/>
                  <a:pt x="1116" y="747"/>
                </a:cubicBezTo>
                <a:lnTo>
                  <a:pt x="1116" y="1069"/>
                </a:lnTo>
                <a:lnTo>
                  <a:pt x="1014" y="1069"/>
                </a:lnTo>
                <a:cubicBezTo>
                  <a:pt x="691" y="1075"/>
                  <a:pt x="430" y="1339"/>
                  <a:pt x="430" y="1664"/>
                </a:cubicBezTo>
                <a:cubicBezTo>
                  <a:pt x="430" y="1989"/>
                  <a:pt x="691" y="2253"/>
                  <a:pt x="1014" y="2260"/>
                </a:cubicBezTo>
                <a:lnTo>
                  <a:pt x="1499" y="2260"/>
                </a:lnTo>
                <a:lnTo>
                  <a:pt x="1499" y="2858"/>
                </a:lnTo>
                <a:lnTo>
                  <a:pt x="863" y="2858"/>
                </a:lnTo>
                <a:cubicBezTo>
                  <a:pt x="388" y="2860"/>
                  <a:pt x="2" y="3244"/>
                  <a:pt x="1" y="3721"/>
                </a:cubicBezTo>
                <a:lnTo>
                  <a:pt x="1" y="10450"/>
                </a:lnTo>
                <a:cubicBezTo>
                  <a:pt x="2" y="10925"/>
                  <a:pt x="388" y="11311"/>
                  <a:pt x="863" y="11313"/>
                </a:cubicBezTo>
                <a:lnTo>
                  <a:pt x="5789" y="11313"/>
                </a:lnTo>
                <a:cubicBezTo>
                  <a:pt x="6265" y="11311"/>
                  <a:pt x="6651" y="10925"/>
                  <a:pt x="6652" y="10450"/>
                </a:cubicBezTo>
                <a:lnTo>
                  <a:pt x="6652" y="7461"/>
                </a:lnTo>
                <a:cubicBezTo>
                  <a:pt x="6656" y="7367"/>
                  <a:pt x="6580" y="7290"/>
                  <a:pt x="6486" y="7290"/>
                </a:cubicBezTo>
                <a:cubicBezTo>
                  <a:pt x="6393" y="7290"/>
                  <a:pt x="6318" y="7367"/>
                  <a:pt x="6321" y="7461"/>
                </a:cubicBezTo>
                <a:lnTo>
                  <a:pt x="6321" y="10450"/>
                </a:lnTo>
                <a:cubicBezTo>
                  <a:pt x="6319" y="10743"/>
                  <a:pt x="6082" y="10980"/>
                  <a:pt x="5789" y="10981"/>
                </a:cubicBezTo>
                <a:lnTo>
                  <a:pt x="863" y="10981"/>
                </a:lnTo>
                <a:cubicBezTo>
                  <a:pt x="571" y="10981"/>
                  <a:pt x="334" y="10743"/>
                  <a:pt x="332" y="10450"/>
                </a:cubicBezTo>
                <a:lnTo>
                  <a:pt x="332" y="9640"/>
                </a:lnTo>
                <a:lnTo>
                  <a:pt x="4174" y="9640"/>
                </a:lnTo>
                <a:cubicBezTo>
                  <a:pt x="4714" y="9638"/>
                  <a:pt x="5152" y="9201"/>
                  <a:pt x="5154" y="8662"/>
                </a:cubicBezTo>
                <a:lnTo>
                  <a:pt x="5154" y="5509"/>
                </a:lnTo>
                <a:cubicBezTo>
                  <a:pt x="5152" y="4970"/>
                  <a:pt x="4714" y="4533"/>
                  <a:pt x="4174" y="4531"/>
                </a:cubicBezTo>
                <a:lnTo>
                  <a:pt x="332" y="4531"/>
                </a:lnTo>
                <a:lnTo>
                  <a:pt x="332" y="3721"/>
                </a:lnTo>
                <a:cubicBezTo>
                  <a:pt x="334" y="3428"/>
                  <a:pt x="571" y="3191"/>
                  <a:pt x="863" y="3190"/>
                </a:cubicBezTo>
                <a:lnTo>
                  <a:pt x="5789" y="3190"/>
                </a:lnTo>
                <a:cubicBezTo>
                  <a:pt x="6082" y="3191"/>
                  <a:pt x="6319" y="3428"/>
                  <a:pt x="6323" y="3721"/>
                </a:cubicBezTo>
                <a:lnTo>
                  <a:pt x="6323" y="6710"/>
                </a:lnTo>
                <a:cubicBezTo>
                  <a:pt x="6318" y="6803"/>
                  <a:pt x="6393" y="6881"/>
                  <a:pt x="6487" y="6881"/>
                </a:cubicBezTo>
                <a:cubicBezTo>
                  <a:pt x="6582" y="6881"/>
                  <a:pt x="6656" y="6803"/>
                  <a:pt x="6652" y="6710"/>
                </a:cubicBezTo>
                <a:lnTo>
                  <a:pt x="6652" y="3721"/>
                </a:lnTo>
                <a:cubicBezTo>
                  <a:pt x="6651" y="3246"/>
                  <a:pt x="6267" y="2860"/>
                  <a:pt x="5789" y="2858"/>
                </a:cubicBezTo>
                <a:lnTo>
                  <a:pt x="5154" y="2858"/>
                </a:lnTo>
                <a:lnTo>
                  <a:pt x="5154" y="2260"/>
                </a:lnTo>
                <a:lnTo>
                  <a:pt x="5639" y="2260"/>
                </a:lnTo>
                <a:cubicBezTo>
                  <a:pt x="5967" y="2260"/>
                  <a:pt x="6235" y="1994"/>
                  <a:pt x="6235" y="1664"/>
                </a:cubicBezTo>
                <a:cubicBezTo>
                  <a:pt x="6235" y="1336"/>
                  <a:pt x="5967" y="1070"/>
                  <a:pt x="5639" y="1070"/>
                </a:cubicBezTo>
                <a:lnTo>
                  <a:pt x="5537" y="1070"/>
                </a:lnTo>
                <a:lnTo>
                  <a:pt x="5537" y="747"/>
                </a:lnTo>
                <a:cubicBezTo>
                  <a:pt x="5535" y="335"/>
                  <a:pt x="5202" y="1"/>
                  <a:pt x="4789" y="1"/>
                </a:cubicBezTo>
                <a:lnTo>
                  <a:pt x="4467" y="1"/>
                </a:lnTo>
                <a:cubicBezTo>
                  <a:pt x="4376" y="1"/>
                  <a:pt x="4302" y="74"/>
                  <a:pt x="4302" y="166"/>
                </a:cubicBezTo>
                <a:cubicBezTo>
                  <a:pt x="4302" y="257"/>
                  <a:pt x="4376" y="332"/>
                  <a:pt x="4467" y="332"/>
                </a:cubicBezTo>
                <a:lnTo>
                  <a:pt x="4789" y="332"/>
                </a:lnTo>
                <a:cubicBezTo>
                  <a:pt x="5018" y="332"/>
                  <a:pt x="5204" y="518"/>
                  <a:pt x="5205" y="747"/>
                </a:cubicBezTo>
                <a:lnTo>
                  <a:pt x="5205" y="1235"/>
                </a:lnTo>
                <a:cubicBezTo>
                  <a:pt x="5205" y="1326"/>
                  <a:pt x="5279" y="1400"/>
                  <a:pt x="5370" y="1400"/>
                </a:cubicBezTo>
                <a:lnTo>
                  <a:pt x="5637" y="1400"/>
                </a:lnTo>
                <a:cubicBezTo>
                  <a:pt x="5783" y="1400"/>
                  <a:pt x="5902" y="1518"/>
                  <a:pt x="5902" y="1664"/>
                </a:cubicBezTo>
                <a:cubicBezTo>
                  <a:pt x="5902" y="1810"/>
                  <a:pt x="5783" y="1928"/>
                  <a:pt x="5637" y="1928"/>
                </a:cubicBezTo>
                <a:lnTo>
                  <a:pt x="1016" y="1928"/>
                </a:lnTo>
                <a:cubicBezTo>
                  <a:pt x="868" y="1928"/>
                  <a:pt x="751" y="1810"/>
                  <a:pt x="751" y="1664"/>
                </a:cubicBezTo>
                <a:cubicBezTo>
                  <a:pt x="751" y="1518"/>
                  <a:pt x="868" y="1400"/>
                  <a:pt x="1016" y="1400"/>
                </a:cubicBezTo>
                <a:lnTo>
                  <a:pt x="1281" y="1400"/>
                </a:lnTo>
                <a:cubicBezTo>
                  <a:pt x="1373" y="1400"/>
                  <a:pt x="1448" y="1326"/>
                  <a:pt x="1448" y="1235"/>
                </a:cubicBezTo>
                <a:lnTo>
                  <a:pt x="1448" y="747"/>
                </a:lnTo>
                <a:cubicBezTo>
                  <a:pt x="1448" y="518"/>
                  <a:pt x="1634" y="332"/>
                  <a:pt x="1862" y="332"/>
                </a:cubicBezTo>
                <a:lnTo>
                  <a:pt x="3718" y="332"/>
                </a:lnTo>
                <a:cubicBezTo>
                  <a:pt x="3809" y="331"/>
                  <a:pt x="3883" y="257"/>
                  <a:pt x="3883" y="166"/>
                </a:cubicBezTo>
                <a:cubicBezTo>
                  <a:pt x="3883" y="74"/>
                  <a:pt x="3809" y="1"/>
                  <a:pt x="371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1" name="Google Shape;2031;p66"/>
          <p:cNvSpPr/>
          <p:nvPr/>
        </p:nvSpPr>
        <p:spPr>
          <a:xfrm>
            <a:off x="8042191" y="2541889"/>
            <a:ext cx="376903" cy="338430"/>
          </a:xfrm>
          <a:custGeom>
            <a:avLst/>
            <a:gdLst/>
            <a:ahLst/>
            <a:cxnLst/>
            <a:rect l="l" t="t" r="r" b="b"/>
            <a:pathLst>
              <a:path w="11315" h="10160" extrusionOk="0">
                <a:moveTo>
                  <a:pt x="7817" y="2655"/>
                </a:moveTo>
                <a:cubicBezTo>
                  <a:pt x="7724" y="2655"/>
                  <a:pt x="7650" y="2729"/>
                  <a:pt x="7650" y="2820"/>
                </a:cubicBezTo>
                <a:lnTo>
                  <a:pt x="7650" y="2996"/>
                </a:lnTo>
                <a:lnTo>
                  <a:pt x="7474" y="2996"/>
                </a:lnTo>
                <a:cubicBezTo>
                  <a:pt x="7473" y="2996"/>
                  <a:pt x="7472" y="2996"/>
                  <a:pt x="7471" y="2996"/>
                </a:cubicBezTo>
                <a:cubicBezTo>
                  <a:pt x="7381" y="2996"/>
                  <a:pt x="7309" y="3070"/>
                  <a:pt x="7309" y="3161"/>
                </a:cubicBezTo>
                <a:cubicBezTo>
                  <a:pt x="7309" y="3252"/>
                  <a:pt x="7383" y="3327"/>
                  <a:pt x="7474" y="3327"/>
                </a:cubicBezTo>
                <a:lnTo>
                  <a:pt x="7650" y="3327"/>
                </a:lnTo>
                <a:lnTo>
                  <a:pt x="7650" y="3502"/>
                </a:lnTo>
                <a:cubicBezTo>
                  <a:pt x="7650" y="3593"/>
                  <a:pt x="7724" y="3667"/>
                  <a:pt x="7817" y="3667"/>
                </a:cubicBezTo>
                <a:cubicBezTo>
                  <a:pt x="7908" y="3667"/>
                  <a:pt x="7981" y="3593"/>
                  <a:pt x="7981" y="3502"/>
                </a:cubicBezTo>
                <a:lnTo>
                  <a:pt x="7981" y="3327"/>
                </a:lnTo>
                <a:lnTo>
                  <a:pt x="8156" y="3327"/>
                </a:lnTo>
                <a:cubicBezTo>
                  <a:pt x="8249" y="3327"/>
                  <a:pt x="8322" y="3252"/>
                  <a:pt x="8322" y="3161"/>
                </a:cubicBezTo>
                <a:cubicBezTo>
                  <a:pt x="8322" y="3070"/>
                  <a:pt x="8249" y="2996"/>
                  <a:pt x="8156" y="2996"/>
                </a:cubicBezTo>
                <a:lnTo>
                  <a:pt x="7981" y="2996"/>
                </a:lnTo>
                <a:lnTo>
                  <a:pt x="7981" y="2820"/>
                </a:lnTo>
                <a:cubicBezTo>
                  <a:pt x="7981" y="2729"/>
                  <a:pt x="7908" y="2655"/>
                  <a:pt x="7817" y="2655"/>
                </a:cubicBezTo>
                <a:close/>
                <a:moveTo>
                  <a:pt x="7848" y="2309"/>
                </a:moveTo>
                <a:cubicBezTo>
                  <a:pt x="8053" y="2309"/>
                  <a:pt x="8258" y="2387"/>
                  <a:pt x="8414" y="2543"/>
                </a:cubicBezTo>
                <a:cubicBezTo>
                  <a:pt x="8726" y="2857"/>
                  <a:pt x="8726" y="3362"/>
                  <a:pt x="8414" y="3676"/>
                </a:cubicBezTo>
                <a:lnTo>
                  <a:pt x="7768" y="4321"/>
                </a:lnTo>
                <a:lnTo>
                  <a:pt x="6009" y="4321"/>
                </a:lnTo>
                <a:lnTo>
                  <a:pt x="5366" y="3676"/>
                </a:lnTo>
                <a:cubicBezTo>
                  <a:pt x="5052" y="3362"/>
                  <a:pt x="5052" y="2857"/>
                  <a:pt x="5364" y="2543"/>
                </a:cubicBezTo>
                <a:cubicBezTo>
                  <a:pt x="5520" y="2387"/>
                  <a:pt x="5725" y="2309"/>
                  <a:pt x="5930" y="2309"/>
                </a:cubicBezTo>
                <a:cubicBezTo>
                  <a:pt x="6135" y="2309"/>
                  <a:pt x="6340" y="2387"/>
                  <a:pt x="6496" y="2543"/>
                </a:cubicBezTo>
                <a:lnTo>
                  <a:pt x="6773" y="2818"/>
                </a:lnTo>
                <a:cubicBezTo>
                  <a:pt x="6805" y="2851"/>
                  <a:pt x="6847" y="2867"/>
                  <a:pt x="6889" y="2867"/>
                </a:cubicBezTo>
                <a:cubicBezTo>
                  <a:pt x="6931" y="2867"/>
                  <a:pt x="6974" y="2851"/>
                  <a:pt x="7006" y="2818"/>
                </a:cubicBezTo>
                <a:lnTo>
                  <a:pt x="7282" y="2543"/>
                </a:lnTo>
                <a:cubicBezTo>
                  <a:pt x="7438" y="2387"/>
                  <a:pt x="7643" y="2309"/>
                  <a:pt x="7848" y="2309"/>
                </a:cubicBezTo>
                <a:close/>
                <a:moveTo>
                  <a:pt x="7437" y="4651"/>
                </a:moveTo>
                <a:lnTo>
                  <a:pt x="6890" y="5200"/>
                </a:lnTo>
                <a:lnTo>
                  <a:pt x="6340" y="4651"/>
                </a:lnTo>
                <a:close/>
                <a:moveTo>
                  <a:pt x="10982" y="1358"/>
                </a:moveTo>
                <a:lnTo>
                  <a:pt x="10982" y="4321"/>
                </a:lnTo>
                <a:lnTo>
                  <a:pt x="8238" y="4321"/>
                </a:lnTo>
                <a:lnTo>
                  <a:pt x="8647" y="3910"/>
                </a:lnTo>
                <a:cubicBezTo>
                  <a:pt x="9084" y="3467"/>
                  <a:pt x="9083" y="2754"/>
                  <a:pt x="8643" y="2314"/>
                </a:cubicBezTo>
                <a:cubicBezTo>
                  <a:pt x="8421" y="2094"/>
                  <a:pt x="8132" y="1983"/>
                  <a:pt x="7842" y="1983"/>
                </a:cubicBezTo>
                <a:cubicBezTo>
                  <a:pt x="7555" y="1983"/>
                  <a:pt x="7267" y="2092"/>
                  <a:pt x="7046" y="2309"/>
                </a:cubicBezTo>
                <a:lnTo>
                  <a:pt x="6888" y="2466"/>
                </a:lnTo>
                <a:lnTo>
                  <a:pt x="6731" y="2309"/>
                </a:lnTo>
                <a:cubicBezTo>
                  <a:pt x="6510" y="2092"/>
                  <a:pt x="6223" y="1983"/>
                  <a:pt x="5936" y="1983"/>
                </a:cubicBezTo>
                <a:cubicBezTo>
                  <a:pt x="5646" y="1983"/>
                  <a:pt x="5356" y="2094"/>
                  <a:pt x="5135" y="2314"/>
                </a:cubicBezTo>
                <a:cubicBezTo>
                  <a:pt x="4696" y="2754"/>
                  <a:pt x="4693" y="3467"/>
                  <a:pt x="5130" y="3910"/>
                </a:cubicBezTo>
                <a:lnTo>
                  <a:pt x="5542" y="4321"/>
                </a:lnTo>
                <a:lnTo>
                  <a:pt x="4680" y="4321"/>
                </a:lnTo>
                <a:cubicBezTo>
                  <a:pt x="4616" y="4321"/>
                  <a:pt x="4557" y="4358"/>
                  <a:pt x="4530" y="4417"/>
                </a:cubicBezTo>
                <a:lnTo>
                  <a:pt x="4155" y="5231"/>
                </a:lnTo>
                <a:lnTo>
                  <a:pt x="3235" y="2991"/>
                </a:lnTo>
                <a:cubicBezTo>
                  <a:pt x="3209" y="2917"/>
                  <a:pt x="3143" y="2879"/>
                  <a:pt x="3078" y="2879"/>
                </a:cubicBezTo>
                <a:cubicBezTo>
                  <a:pt x="3014" y="2879"/>
                  <a:pt x="2949" y="2915"/>
                  <a:pt x="2923" y="2988"/>
                </a:cubicBezTo>
                <a:lnTo>
                  <a:pt x="2429" y="4321"/>
                </a:lnTo>
                <a:lnTo>
                  <a:pt x="332" y="4321"/>
                </a:lnTo>
                <a:lnTo>
                  <a:pt x="332" y="1358"/>
                </a:lnTo>
                <a:close/>
                <a:moveTo>
                  <a:pt x="3086" y="3499"/>
                </a:moveTo>
                <a:lnTo>
                  <a:pt x="3994" y="5706"/>
                </a:lnTo>
                <a:cubicBezTo>
                  <a:pt x="4021" y="5775"/>
                  <a:pt x="4084" y="5809"/>
                  <a:pt x="4146" y="5809"/>
                </a:cubicBezTo>
                <a:cubicBezTo>
                  <a:pt x="4207" y="5809"/>
                  <a:pt x="4267" y="5777"/>
                  <a:pt x="4296" y="5713"/>
                </a:cubicBezTo>
                <a:lnTo>
                  <a:pt x="4786" y="4651"/>
                </a:lnTo>
                <a:lnTo>
                  <a:pt x="5873" y="4651"/>
                </a:lnTo>
                <a:lnTo>
                  <a:pt x="6773" y="5551"/>
                </a:lnTo>
                <a:cubicBezTo>
                  <a:pt x="6805" y="5583"/>
                  <a:pt x="6847" y="5599"/>
                  <a:pt x="6889" y="5599"/>
                </a:cubicBezTo>
                <a:cubicBezTo>
                  <a:pt x="6931" y="5599"/>
                  <a:pt x="6974" y="5583"/>
                  <a:pt x="7006" y="5551"/>
                </a:cubicBezTo>
                <a:lnTo>
                  <a:pt x="7906" y="4651"/>
                </a:lnTo>
                <a:lnTo>
                  <a:pt x="10983" y="4651"/>
                </a:lnTo>
                <a:lnTo>
                  <a:pt x="10983" y="6220"/>
                </a:lnTo>
                <a:lnTo>
                  <a:pt x="332" y="6220"/>
                </a:lnTo>
                <a:lnTo>
                  <a:pt x="332" y="4651"/>
                </a:lnTo>
                <a:lnTo>
                  <a:pt x="2543" y="4651"/>
                </a:lnTo>
                <a:cubicBezTo>
                  <a:pt x="2617" y="4651"/>
                  <a:pt x="2681" y="4603"/>
                  <a:pt x="2702" y="4534"/>
                </a:cubicBezTo>
                <a:lnTo>
                  <a:pt x="3086" y="3499"/>
                </a:lnTo>
                <a:close/>
                <a:moveTo>
                  <a:pt x="6776" y="7578"/>
                </a:moveTo>
                <a:lnTo>
                  <a:pt x="6776" y="8878"/>
                </a:lnTo>
                <a:lnTo>
                  <a:pt x="4764" y="8878"/>
                </a:lnTo>
                <a:lnTo>
                  <a:pt x="4764" y="7578"/>
                </a:lnTo>
                <a:close/>
                <a:moveTo>
                  <a:pt x="7807" y="9207"/>
                </a:moveTo>
                <a:cubicBezTo>
                  <a:pt x="7975" y="9214"/>
                  <a:pt x="8106" y="9351"/>
                  <a:pt x="8106" y="9518"/>
                </a:cubicBezTo>
                <a:cubicBezTo>
                  <a:pt x="8106" y="9684"/>
                  <a:pt x="7975" y="9822"/>
                  <a:pt x="7807" y="9829"/>
                </a:cubicBezTo>
                <a:lnTo>
                  <a:pt x="3733" y="9829"/>
                </a:lnTo>
                <a:cubicBezTo>
                  <a:pt x="3456" y="9827"/>
                  <a:pt x="3318" y="9494"/>
                  <a:pt x="3513" y="9299"/>
                </a:cubicBezTo>
                <a:cubicBezTo>
                  <a:pt x="3571" y="9239"/>
                  <a:pt x="3649" y="9207"/>
                  <a:pt x="3733" y="9207"/>
                </a:cubicBezTo>
                <a:close/>
                <a:moveTo>
                  <a:pt x="1024" y="1"/>
                </a:moveTo>
                <a:cubicBezTo>
                  <a:pt x="459" y="2"/>
                  <a:pt x="2" y="460"/>
                  <a:pt x="1" y="1025"/>
                </a:cubicBezTo>
                <a:lnTo>
                  <a:pt x="1" y="6555"/>
                </a:lnTo>
                <a:cubicBezTo>
                  <a:pt x="2" y="7120"/>
                  <a:pt x="460" y="7576"/>
                  <a:pt x="1024" y="7579"/>
                </a:cubicBezTo>
                <a:lnTo>
                  <a:pt x="1346" y="7579"/>
                </a:lnTo>
                <a:cubicBezTo>
                  <a:pt x="1437" y="7579"/>
                  <a:pt x="1512" y="7504"/>
                  <a:pt x="1512" y="7413"/>
                </a:cubicBezTo>
                <a:cubicBezTo>
                  <a:pt x="1512" y="7322"/>
                  <a:pt x="1437" y="7246"/>
                  <a:pt x="1346" y="7246"/>
                </a:cubicBezTo>
                <a:lnTo>
                  <a:pt x="1024" y="7246"/>
                </a:lnTo>
                <a:cubicBezTo>
                  <a:pt x="641" y="7246"/>
                  <a:pt x="332" y="6936"/>
                  <a:pt x="332" y="6553"/>
                </a:cubicBezTo>
                <a:lnTo>
                  <a:pt x="10982" y="6553"/>
                </a:lnTo>
                <a:cubicBezTo>
                  <a:pt x="10982" y="6936"/>
                  <a:pt x="10673" y="7245"/>
                  <a:pt x="10290" y="7246"/>
                </a:cubicBezTo>
                <a:lnTo>
                  <a:pt x="2096" y="7246"/>
                </a:lnTo>
                <a:cubicBezTo>
                  <a:pt x="2005" y="7246"/>
                  <a:pt x="1932" y="7322"/>
                  <a:pt x="1932" y="7413"/>
                </a:cubicBezTo>
                <a:cubicBezTo>
                  <a:pt x="1932" y="7504"/>
                  <a:pt x="2005" y="7579"/>
                  <a:pt x="2096" y="7579"/>
                </a:cubicBezTo>
                <a:lnTo>
                  <a:pt x="4432" y="7579"/>
                </a:lnTo>
                <a:lnTo>
                  <a:pt x="4432" y="8878"/>
                </a:lnTo>
                <a:lnTo>
                  <a:pt x="3731" y="8878"/>
                </a:lnTo>
                <a:cubicBezTo>
                  <a:pt x="3382" y="8882"/>
                  <a:pt x="3100" y="9169"/>
                  <a:pt x="3100" y="9518"/>
                </a:cubicBezTo>
                <a:cubicBezTo>
                  <a:pt x="3100" y="9869"/>
                  <a:pt x="3382" y="10155"/>
                  <a:pt x="3731" y="10160"/>
                </a:cubicBezTo>
                <a:lnTo>
                  <a:pt x="7807" y="10160"/>
                </a:lnTo>
                <a:cubicBezTo>
                  <a:pt x="8158" y="10155"/>
                  <a:pt x="8438" y="9869"/>
                  <a:pt x="8438" y="9518"/>
                </a:cubicBezTo>
                <a:cubicBezTo>
                  <a:pt x="8438" y="9169"/>
                  <a:pt x="8158" y="8882"/>
                  <a:pt x="7807" y="8878"/>
                </a:cubicBezTo>
                <a:lnTo>
                  <a:pt x="7106" y="8878"/>
                </a:lnTo>
                <a:lnTo>
                  <a:pt x="7106" y="7578"/>
                </a:lnTo>
                <a:lnTo>
                  <a:pt x="10290" y="7578"/>
                </a:lnTo>
                <a:cubicBezTo>
                  <a:pt x="10855" y="7576"/>
                  <a:pt x="11313" y="7118"/>
                  <a:pt x="11315" y="6553"/>
                </a:cubicBezTo>
                <a:lnTo>
                  <a:pt x="11315" y="1024"/>
                </a:lnTo>
                <a:cubicBezTo>
                  <a:pt x="11313" y="460"/>
                  <a:pt x="10855" y="2"/>
                  <a:pt x="10290" y="1"/>
                </a:cubicBezTo>
                <a:lnTo>
                  <a:pt x="9968" y="1"/>
                </a:lnTo>
                <a:cubicBezTo>
                  <a:pt x="9880" y="4"/>
                  <a:pt x="9808" y="77"/>
                  <a:pt x="9808" y="167"/>
                </a:cubicBezTo>
                <a:cubicBezTo>
                  <a:pt x="9808" y="255"/>
                  <a:pt x="9880" y="329"/>
                  <a:pt x="9968" y="332"/>
                </a:cubicBezTo>
                <a:lnTo>
                  <a:pt x="10290" y="332"/>
                </a:lnTo>
                <a:cubicBezTo>
                  <a:pt x="10673" y="335"/>
                  <a:pt x="10982" y="644"/>
                  <a:pt x="10982" y="1027"/>
                </a:cubicBezTo>
                <a:lnTo>
                  <a:pt x="332" y="1027"/>
                </a:lnTo>
                <a:cubicBezTo>
                  <a:pt x="332" y="644"/>
                  <a:pt x="641" y="334"/>
                  <a:pt x="1024" y="332"/>
                </a:cubicBezTo>
                <a:lnTo>
                  <a:pt x="9217" y="332"/>
                </a:lnTo>
                <a:cubicBezTo>
                  <a:pt x="9307" y="329"/>
                  <a:pt x="9377" y="257"/>
                  <a:pt x="9377" y="167"/>
                </a:cubicBezTo>
                <a:cubicBezTo>
                  <a:pt x="9377" y="77"/>
                  <a:pt x="9307" y="4"/>
                  <a:pt x="921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2" name="Google Shape;2032;p66"/>
          <p:cNvSpPr/>
          <p:nvPr/>
        </p:nvSpPr>
        <p:spPr>
          <a:xfrm>
            <a:off x="7228114" y="2604113"/>
            <a:ext cx="376836" cy="213983"/>
          </a:xfrm>
          <a:custGeom>
            <a:avLst/>
            <a:gdLst/>
            <a:ahLst/>
            <a:cxnLst/>
            <a:rect l="l" t="t" r="r" b="b"/>
            <a:pathLst>
              <a:path w="11313" h="6424" extrusionOk="0">
                <a:moveTo>
                  <a:pt x="7486" y="1344"/>
                </a:moveTo>
                <a:cubicBezTo>
                  <a:pt x="7395" y="1344"/>
                  <a:pt x="7321" y="1419"/>
                  <a:pt x="7321" y="1510"/>
                </a:cubicBezTo>
                <a:lnTo>
                  <a:pt x="7321" y="2072"/>
                </a:lnTo>
                <a:cubicBezTo>
                  <a:pt x="7321" y="2165"/>
                  <a:pt x="7395" y="2239"/>
                  <a:pt x="7486" y="2239"/>
                </a:cubicBezTo>
                <a:cubicBezTo>
                  <a:pt x="7577" y="2239"/>
                  <a:pt x="7653" y="2165"/>
                  <a:pt x="7653" y="2072"/>
                </a:cubicBezTo>
                <a:lnTo>
                  <a:pt x="7653" y="1510"/>
                </a:lnTo>
                <a:cubicBezTo>
                  <a:pt x="7653" y="1419"/>
                  <a:pt x="7577" y="1344"/>
                  <a:pt x="7486" y="1344"/>
                </a:cubicBezTo>
                <a:close/>
                <a:moveTo>
                  <a:pt x="3827" y="1350"/>
                </a:moveTo>
                <a:cubicBezTo>
                  <a:pt x="3737" y="1350"/>
                  <a:pt x="3663" y="1421"/>
                  <a:pt x="3660" y="1510"/>
                </a:cubicBezTo>
                <a:lnTo>
                  <a:pt x="3660" y="2072"/>
                </a:lnTo>
                <a:cubicBezTo>
                  <a:pt x="3657" y="2167"/>
                  <a:pt x="3732" y="2245"/>
                  <a:pt x="3827" y="2245"/>
                </a:cubicBezTo>
                <a:cubicBezTo>
                  <a:pt x="3921" y="2245"/>
                  <a:pt x="3996" y="2167"/>
                  <a:pt x="3993" y="2072"/>
                </a:cubicBezTo>
                <a:lnTo>
                  <a:pt x="3993" y="1510"/>
                </a:lnTo>
                <a:cubicBezTo>
                  <a:pt x="3990" y="1421"/>
                  <a:pt x="3916" y="1350"/>
                  <a:pt x="3827" y="1350"/>
                </a:cubicBezTo>
                <a:close/>
                <a:moveTo>
                  <a:pt x="2699" y="2761"/>
                </a:moveTo>
                <a:lnTo>
                  <a:pt x="2648" y="3191"/>
                </a:lnTo>
                <a:lnTo>
                  <a:pt x="1344" y="3191"/>
                </a:lnTo>
                <a:lnTo>
                  <a:pt x="1292" y="2761"/>
                </a:lnTo>
                <a:close/>
                <a:moveTo>
                  <a:pt x="6359" y="2761"/>
                </a:moveTo>
                <a:lnTo>
                  <a:pt x="6308" y="3191"/>
                </a:lnTo>
                <a:lnTo>
                  <a:pt x="5003" y="3191"/>
                </a:lnTo>
                <a:lnTo>
                  <a:pt x="4952" y="2761"/>
                </a:lnTo>
                <a:close/>
                <a:moveTo>
                  <a:pt x="10020" y="2761"/>
                </a:moveTo>
                <a:lnTo>
                  <a:pt x="9969" y="3191"/>
                </a:lnTo>
                <a:lnTo>
                  <a:pt x="8666" y="3191"/>
                </a:lnTo>
                <a:lnTo>
                  <a:pt x="8613" y="2761"/>
                </a:lnTo>
                <a:close/>
                <a:moveTo>
                  <a:pt x="3827" y="2770"/>
                </a:moveTo>
                <a:cubicBezTo>
                  <a:pt x="3737" y="2770"/>
                  <a:pt x="3663" y="2841"/>
                  <a:pt x="3660" y="2930"/>
                </a:cubicBezTo>
                <a:lnTo>
                  <a:pt x="3660" y="3494"/>
                </a:lnTo>
                <a:cubicBezTo>
                  <a:pt x="3663" y="3584"/>
                  <a:pt x="3737" y="3654"/>
                  <a:pt x="3827" y="3654"/>
                </a:cubicBezTo>
                <a:cubicBezTo>
                  <a:pt x="3916" y="3654"/>
                  <a:pt x="3990" y="3584"/>
                  <a:pt x="3993" y="3494"/>
                </a:cubicBezTo>
                <a:lnTo>
                  <a:pt x="3993" y="2930"/>
                </a:lnTo>
                <a:cubicBezTo>
                  <a:pt x="3990" y="2841"/>
                  <a:pt x="3916" y="2770"/>
                  <a:pt x="3827" y="2770"/>
                </a:cubicBezTo>
                <a:close/>
                <a:moveTo>
                  <a:pt x="7486" y="2766"/>
                </a:moveTo>
                <a:cubicBezTo>
                  <a:pt x="7395" y="2766"/>
                  <a:pt x="7321" y="2839"/>
                  <a:pt x="7321" y="2930"/>
                </a:cubicBezTo>
                <a:lnTo>
                  <a:pt x="7321" y="3494"/>
                </a:lnTo>
                <a:cubicBezTo>
                  <a:pt x="7321" y="3585"/>
                  <a:pt x="7395" y="3659"/>
                  <a:pt x="7486" y="3659"/>
                </a:cubicBezTo>
                <a:cubicBezTo>
                  <a:pt x="7577" y="3659"/>
                  <a:pt x="7653" y="3585"/>
                  <a:pt x="7653" y="3494"/>
                </a:cubicBezTo>
                <a:lnTo>
                  <a:pt x="7653" y="2930"/>
                </a:lnTo>
                <a:cubicBezTo>
                  <a:pt x="7653" y="2839"/>
                  <a:pt x="7577" y="2766"/>
                  <a:pt x="7486" y="2766"/>
                </a:cubicBezTo>
                <a:close/>
                <a:moveTo>
                  <a:pt x="7486" y="4186"/>
                </a:moveTo>
                <a:cubicBezTo>
                  <a:pt x="7395" y="4186"/>
                  <a:pt x="7321" y="4261"/>
                  <a:pt x="7321" y="4352"/>
                </a:cubicBezTo>
                <a:lnTo>
                  <a:pt x="7321" y="4914"/>
                </a:lnTo>
                <a:cubicBezTo>
                  <a:pt x="7321" y="5005"/>
                  <a:pt x="7395" y="5079"/>
                  <a:pt x="7486" y="5079"/>
                </a:cubicBezTo>
                <a:cubicBezTo>
                  <a:pt x="7577" y="5079"/>
                  <a:pt x="7653" y="5005"/>
                  <a:pt x="7653" y="4914"/>
                </a:cubicBezTo>
                <a:lnTo>
                  <a:pt x="7653" y="4352"/>
                </a:lnTo>
                <a:cubicBezTo>
                  <a:pt x="7653" y="4261"/>
                  <a:pt x="7577" y="4186"/>
                  <a:pt x="7486" y="4186"/>
                </a:cubicBezTo>
                <a:close/>
                <a:moveTo>
                  <a:pt x="3827" y="4179"/>
                </a:moveTo>
                <a:cubicBezTo>
                  <a:pt x="3732" y="4179"/>
                  <a:pt x="3657" y="4258"/>
                  <a:pt x="3660" y="4352"/>
                </a:cubicBezTo>
                <a:lnTo>
                  <a:pt x="3660" y="4914"/>
                </a:lnTo>
                <a:cubicBezTo>
                  <a:pt x="3657" y="5008"/>
                  <a:pt x="3732" y="5085"/>
                  <a:pt x="3827" y="5085"/>
                </a:cubicBezTo>
                <a:cubicBezTo>
                  <a:pt x="3921" y="5085"/>
                  <a:pt x="3996" y="5008"/>
                  <a:pt x="3993" y="4914"/>
                </a:cubicBezTo>
                <a:lnTo>
                  <a:pt x="3993" y="4352"/>
                </a:lnTo>
                <a:cubicBezTo>
                  <a:pt x="3996" y="4258"/>
                  <a:pt x="3921" y="4179"/>
                  <a:pt x="3827" y="4179"/>
                </a:cubicBezTo>
                <a:close/>
                <a:moveTo>
                  <a:pt x="2608" y="3523"/>
                </a:moveTo>
                <a:lnTo>
                  <a:pt x="2418" y="5111"/>
                </a:lnTo>
                <a:lnTo>
                  <a:pt x="1574" y="5111"/>
                </a:lnTo>
                <a:lnTo>
                  <a:pt x="1384" y="3523"/>
                </a:lnTo>
                <a:close/>
                <a:moveTo>
                  <a:pt x="6268" y="3523"/>
                </a:moveTo>
                <a:lnTo>
                  <a:pt x="6077" y="5111"/>
                </a:lnTo>
                <a:lnTo>
                  <a:pt x="5234" y="5111"/>
                </a:lnTo>
                <a:lnTo>
                  <a:pt x="5043" y="3523"/>
                </a:lnTo>
                <a:close/>
                <a:moveTo>
                  <a:pt x="9929" y="3523"/>
                </a:moveTo>
                <a:lnTo>
                  <a:pt x="9739" y="5111"/>
                </a:lnTo>
                <a:lnTo>
                  <a:pt x="8895" y="5111"/>
                </a:lnTo>
                <a:lnTo>
                  <a:pt x="8704" y="3523"/>
                </a:lnTo>
                <a:close/>
                <a:moveTo>
                  <a:pt x="1997" y="982"/>
                </a:moveTo>
                <a:cubicBezTo>
                  <a:pt x="1923" y="982"/>
                  <a:pt x="1838" y="1011"/>
                  <a:pt x="1750" y="1064"/>
                </a:cubicBezTo>
                <a:cubicBezTo>
                  <a:pt x="1667" y="1115"/>
                  <a:pt x="1590" y="1176"/>
                  <a:pt x="1521" y="1246"/>
                </a:cubicBezTo>
                <a:cubicBezTo>
                  <a:pt x="1454" y="1309"/>
                  <a:pt x="1452" y="1414"/>
                  <a:pt x="1516" y="1480"/>
                </a:cubicBezTo>
                <a:cubicBezTo>
                  <a:pt x="1549" y="1514"/>
                  <a:pt x="1592" y="1531"/>
                  <a:pt x="1635" y="1531"/>
                </a:cubicBezTo>
                <a:cubicBezTo>
                  <a:pt x="1677" y="1531"/>
                  <a:pt x="1720" y="1514"/>
                  <a:pt x="1752" y="1482"/>
                </a:cubicBezTo>
                <a:cubicBezTo>
                  <a:pt x="1803" y="1430"/>
                  <a:pt x="1857" y="1386"/>
                  <a:pt x="1918" y="1347"/>
                </a:cubicBezTo>
                <a:cubicBezTo>
                  <a:pt x="1942" y="1331"/>
                  <a:pt x="1968" y="1320"/>
                  <a:pt x="1995" y="1314"/>
                </a:cubicBezTo>
                <a:cubicBezTo>
                  <a:pt x="2093" y="1314"/>
                  <a:pt x="2301" y="1499"/>
                  <a:pt x="2479" y="1786"/>
                </a:cubicBezTo>
                <a:cubicBezTo>
                  <a:pt x="2600" y="1981"/>
                  <a:pt x="2679" y="2202"/>
                  <a:pt x="2709" y="2429"/>
                </a:cubicBezTo>
                <a:lnTo>
                  <a:pt x="1283" y="2429"/>
                </a:lnTo>
                <a:cubicBezTo>
                  <a:pt x="1286" y="2393"/>
                  <a:pt x="1292" y="2358"/>
                  <a:pt x="1299" y="2324"/>
                </a:cubicBezTo>
                <a:cubicBezTo>
                  <a:pt x="1318" y="2231"/>
                  <a:pt x="1345" y="2138"/>
                  <a:pt x="1380" y="2050"/>
                </a:cubicBezTo>
                <a:cubicBezTo>
                  <a:pt x="1417" y="1965"/>
                  <a:pt x="1377" y="1866"/>
                  <a:pt x="1291" y="1831"/>
                </a:cubicBezTo>
                <a:cubicBezTo>
                  <a:pt x="1271" y="1823"/>
                  <a:pt x="1250" y="1819"/>
                  <a:pt x="1230" y="1819"/>
                </a:cubicBezTo>
                <a:cubicBezTo>
                  <a:pt x="1163" y="1819"/>
                  <a:pt x="1099" y="1860"/>
                  <a:pt x="1073" y="1927"/>
                </a:cubicBezTo>
                <a:cubicBezTo>
                  <a:pt x="1030" y="2034"/>
                  <a:pt x="996" y="2146"/>
                  <a:pt x="974" y="2260"/>
                </a:cubicBezTo>
                <a:cubicBezTo>
                  <a:pt x="954" y="2354"/>
                  <a:pt x="930" y="2519"/>
                  <a:pt x="942" y="2615"/>
                </a:cubicBezTo>
                <a:lnTo>
                  <a:pt x="1263" y="5289"/>
                </a:lnTo>
                <a:cubicBezTo>
                  <a:pt x="1270" y="5375"/>
                  <a:pt x="1342" y="5442"/>
                  <a:pt x="1428" y="5442"/>
                </a:cubicBezTo>
                <a:lnTo>
                  <a:pt x="2565" y="5442"/>
                </a:lnTo>
                <a:cubicBezTo>
                  <a:pt x="2650" y="5442"/>
                  <a:pt x="2720" y="5378"/>
                  <a:pt x="2730" y="5295"/>
                </a:cubicBezTo>
                <a:lnTo>
                  <a:pt x="3050" y="2622"/>
                </a:lnTo>
                <a:cubicBezTo>
                  <a:pt x="3097" y="2343"/>
                  <a:pt x="2908" y="1851"/>
                  <a:pt x="2760" y="1611"/>
                </a:cubicBezTo>
                <a:cubicBezTo>
                  <a:pt x="2525" y="1229"/>
                  <a:pt x="2186" y="982"/>
                  <a:pt x="1997" y="982"/>
                </a:cubicBezTo>
                <a:close/>
                <a:moveTo>
                  <a:pt x="5656" y="982"/>
                </a:moveTo>
                <a:cubicBezTo>
                  <a:pt x="5583" y="982"/>
                  <a:pt x="5499" y="1011"/>
                  <a:pt x="5410" y="1064"/>
                </a:cubicBezTo>
                <a:cubicBezTo>
                  <a:pt x="5327" y="1115"/>
                  <a:pt x="5250" y="1178"/>
                  <a:pt x="5181" y="1246"/>
                </a:cubicBezTo>
                <a:cubicBezTo>
                  <a:pt x="5120" y="1310"/>
                  <a:pt x="5120" y="1413"/>
                  <a:pt x="5182" y="1477"/>
                </a:cubicBezTo>
                <a:cubicBezTo>
                  <a:pt x="5215" y="1509"/>
                  <a:pt x="5258" y="1526"/>
                  <a:pt x="5301" y="1526"/>
                </a:cubicBezTo>
                <a:cubicBezTo>
                  <a:pt x="5341" y="1526"/>
                  <a:pt x="5381" y="1511"/>
                  <a:pt x="5413" y="1482"/>
                </a:cubicBezTo>
                <a:cubicBezTo>
                  <a:pt x="5464" y="1430"/>
                  <a:pt x="5520" y="1386"/>
                  <a:pt x="5580" y="1347"/>
                </a:cubicBezTo>
                <a:cubicBezTo>
                  <a:pt x="5604" y="1331"/>
                  <a:pt x="5629" y="1320"/>
                  <a:pt x="5656" y="1314"/>
                </a:cubicBezTo>
                <a:cubicBezTo>
                  <a:pt x="5754" y="1314"/>
                  <a:pt x="5962" y="1499"/>
                  <a:pt x="6140" y="1786"/>
                </a:cubicBezTo>
                <a:cubicBezTo>
                  <a:pt x="6262" y="1981"/>
                  <a:pt x="6340" y="2202"/>
                  <a:pt x="6370" y="2429"/>
                </a:cubicBezTo>
                <a:lnTo>
                  <a:pt x="4942" y="2429"/>
                </a:lnTo>
                <a:cubicBezTo>
                  <a:pt x="4947" y="2394"/>
                  <a:pt x="4954" y="2359"/>
                  <a:pt x="4960" y="2324"/>
                </a:cubicBezTo>
                <a:cubicBezTo>
                  <a:pt x="4979" y="2231"/>
                  <a:pt x="5006" y="2138"/>
                  <a:pt x="5042" y="2050"/>
                </a:cubicBezTo>
                <a:cubicBezTo>
                  <a:pt x="5078" y="1965"/>
                  <a:pt x="5037" y="1866"/>
                  <a:pt x="4952" y="1832"/>
                </a:cubicBezTo>
                <a:cubicBezTo>
                  <a:pt x="4931" y="1824"/>
                  <a:pt x="4910" y="1820"/>
                  <a:pt x="4890" y="1820"/>
                </a:cubicBezTo>
                <a:cubicBezTo>
                  <a:pt x="4823" y="1820"/>
                  <a:pt x="4760" y="1861"/>
                  <a:pt x="4736" y="1927"/>
                </a:cubicBezTo>
                <a:cubicBezTo>
                  <a:pt x="4693" y="2034"/>
                  <a:pt x="4659" y="2146"/>
                  <a:pt x="4635" y="2260"/>
                </a:cubicBezTo>
                <a:cubicBezTo>
                  <a:pt x="4616" y="2354"/>
                  <a:pt x="4592" y="2519"/>
                  <a:pt x="4603" y="2615"/>
                </a:cubicBezTo>
                <a:lnTo>
                  <a:pt x="4923" y="5289"/>
                </a:lnTo>
                <a:cubicBezTo>
                  <a:pt x="4930" y="5375"/>
                  <a:pt x="5002" y="5442"/>
                  <a:pt x="5088" y="5442"/>
                </a:cubicBezTo>
                <a:lnTo>
                  <a:pt x="6225" y="5442"/>
                </a:lnTo>
                <a:cubicBezTo>
                  <a:pt x="6310" y="5442"/>
                  <a:pt x="6380" y="5380"/>
                  <a:pt x="6390" y="5297"/>
                </a:cubicBezTo>
                <a:lnTo>
                  <a:pt x="6710" y="2623"/>
                </a:lnTo>
                <a:cubicBezTo>
                  <a:pt x="6756" y="2343"/>
                  <a:pt x="6569" y="1853"/>
                  <a:pt x="6422" y="1613"/>
                </a:cubicBezTo>
                <a:cubicBezTo>
                  <a:pt x="6185" y="1229"/>
                  <a:pt x="5847" y="982"/>
                  <a:pt x="5656" y="982"/>
                </a:cubicBezTo>
                <a:close/>
                <a:moveTo>
                  <a:pt x="9318" y="982"/>
                </a:moveTo>
                <a:cubicBezTo>
                  <a:pt x="9244" y="982"/>
                  <a:pt x="9159" y="1011"/>
                  <a:pt x="9071" y="1064"/>
                </a:cubicBezTo>
                <a:cubicBezTo>
                  <a:pt x="8988" y="1115"/>
                  <a:pt x="8911" y="1176"/>
                  <a:pt x="8842" y="1246"/>
                </a:cubicBezTo>
                <a:cubicBezTo>
                  <a:pt x="8778" y="1310"/>
                  <a:pt x="8778" y="1414"/>
                  <a:pt x="8841" y="1478"/>
                </a:cubicBezTo>
                <a:cubicBezTo>
                  <a:pt x="8873" y="1511"/>
                  <a:pt x="8916" y="1528"/>
                  <a:pt x="8959" y="1528"/>
                </a:cubicBezTo>
                <a:cubicBezTo>
                  <a:pt x="9001" y="1528"/>
                  <a:pt x="9042" y="1512"/>
                  <a:pt x="9074" y="1482"/>
                </a:cubicBezTo>
                <a:cubicBezTo>
                  <a:pt x="9126" y="1430"/>
                  <a:pt x="9182" y="1386"/>
                  <a:pt x="9241" y="1347"/>
                </a:cubicBezTo>
                <a:cubicBezTo>
                  <a:pt x="9265" y="1331"/>
                  <a:pt x="9290" y="1320"/>
                  <a:pt x="9318" y="1314"/>
                </a:cubicBezTo>
                <a:cubicBezTo>
                  <a:pt x="9414" y="1314"/>
                  <a:pt x="9623" y="1499"/>
                  <a:pt x="9801" y="1786"/>
                </a:cubicBezTo>
                <a:cubicBezTo>
                  <a:pt x="9923" y="1981"/>
                  <a:pt x="10001" y="2200"/>
                  <a:pt x="10032" y="2429"/>
                </a:cubicBezTo>
                <a:lnTo>
                  <a:pt x="8604" y="2429"/>
                </a:lnTo>
                <a:cubicBezTo>
                  <a:pt x="8608" y="2394"/>
                  <a:pt x="8613" y="2359"/>
                  <a:pt x="8621" y="2324"/>
                </a:cubicBezTo>
                <a:cubicBezTo>
                  <a:pt x="8639" y="2231"/>
                  <a:pt x="8668" y="2138"/>
                  <a:pt x="8703" y="2050"/>
                </a:cubicBezTo>
                <a:cubicBezTo>
                  <a:pt x="8740" y="1965"/>
                  <a:pt x="8698" y="1866"/>
                  <a:pt x="8612" y="1831"/>
                </a:cubicBezTo>
                <a:cubicBezTo>
                  <a:pt x="8592" y="1822"/>
                  <a:pt x="8571" y="1819"/>
                  <a:pt x="8551" y="1819"/>
                </a:cubicBezTo>
                <a:cubicBezTo>
                  <a:pt x="8484" y="1819"/>
                  <a:pt x="8420" y="1860"/>
                  <a:pt x="8396" y="1927"/>
                </a:cubicBezTo>
                <a:cubicBezTo>
                  <a:pt x="8352" y="2034"/>
                  <a:pt x="8319" y="2146"/>
                  <a:pt x="8296" y="2260"/>
                </a:cubicBezTo>
                <a:cubicBezTo>
                  <a:pt x="8277" y="2354"/>
                  <a:pt x="8251" y="2519"/>
                  <a:pt x="8263" y="2615"/>
                </a:cubicBezTo>
                <a:lnTo>
                  <a:pt x="8583" y="5289"/>
                </a:lnTo>
                <a:cubicBezTo>
                  <a:pt x="8589" y="5375"/>
                  <a:pt x="8661" y="5442"/>
                  <a:pt x="8749" y="5442"/>
                </a:cubicBezTo>
                <a:lnTo>
                  <a:pt x="9886" y="5442"/>
                </a:lnTo>
                <a:cubicBezTo>
                  <a:pt x="9969" y="5442"/>
                  <a:pt x="10040" y="5380"/>
                  <a:pt x="10051" y="5297"/>
                </a:cubicBezTo>
                <a:lnTo>
                  <a:pt x="10371" y="2623"/>
                </a:lnTo>
                <a:cubicBezTo>
                  <a:pt x="10416" y="2343"/>
                  <a:pt x="10229" y="1853"/>
                  <a:pt x="10081" y="1613"/>
                </a:cubicBezTo>
                <a:cubicBezTo>
                  <a:pt x="9844" y="1229"/>
                  <a:pt x="9507" y="982"/>
                  <a:pt x="9318" y="982"/>
                </a:cubicBezTo>
                <a:close/>
                <a:moveTo>
                  <a:pt x="10464" y="332"/>
                </a:moveTo>
                <a:cubicBezTo>
                  <a:pt x="10526" y="588"/>
                  <a:pt x="10726" y="787"/>
                  <a:pt x="10981" y="849"/>
                </a:cubicBezTo>
                <a:lnTo>
                  <a:pt x="10981" y="5575"/>
                </a:lnTo>
                <a:cubicBezTo>
                  <a:pt x="10726" y="5638"/>
                  <a:pt x="10526" y="5838"/>
                  <a:pt x="10464" y="6092"/>
                </a:cubicBezTo>
                <a:lnTo>
                  <a:pt x="8170" y="6092"/>
                </a:lnTo>
                <a:cubicBezTo>
                  <a:pt x="8091" y="5777"/>
                  <a:pt x="7810" y="5556"/>
                  <a:pt x="7486" y="5556"/>
                </a:cubicBezTo>
                <a:cubicBezTo>
                  <a:pt x="7163" y="5556"/>
                  <a:pt x="6881" y="5777"/>
                  <a:pt x="6804" y="6092"/>
                </a:cubicBezTo>
                <a:lnTo>
                  <a:pt x="4509" y="6092"/>
                </a:lnTo>
                <a:cubicBezTo>
                  <a:pt x="4432" y="5777"/>
                  <a:pt x="4150" y="5556"/>
                  <a:pt x="3827" y="5556"/>
                </a:cubicBezTo>
                <a:cubicBezTo>
                  <a:pt x="3503" y="5556"/>
                  <a:pt x="3221" y="5777"/>
                  <a:pt x="3145" y="6092"/>
                </a:cubicBezTo>
                <a:lnTo>
                  <a:pt x="849" y="6092"/>
                </a:lnTo>
                <a:cubicBezTo>
                  <a:pt x="785" y="5838"/>
                  <a:pt x="586" y="5638"/>
                  <a:pt x="332" y="5575"/>
                </a:cubicBezTo>
                <a:lnTo>
                  <a:pt x="332" y="849"/>
                </a:lnTo>
                <a:cubicBezTo>
                  <a:pt x="586" y="787"/>
                  <a:pt x="786" y="588"/>
                  <a:pt x="849" y="332"/>
                </a:cubicBezTo>
                <a:lnTo>
                  <a:pt x="3145" y="332"/>
                </a:lnTo>
                <a:cubicBezTo>
                  <a:pt x="3221" y="648"/>
                  <a:pt x="3503" y="869"/>
                  <a:pt x="3827" y="869"/>
                </a:cubicBezTo>
                <a:cubicBezTo>
                  <a:pt x="4150" y="869"/>
                  <a:pt x="4432" y="648"/>
                  <a:pt x="4509" y="332"/>
                </a:cubicBezTo>
                <a:lnTo>
                  <a:pt x="6804" y="332"/>
                </a:lnTo>
                <a:cubicBezTo>
                  <a:pt x="6881" y="648"/>
                  <a:pt x="7163" y="869"/>
                  <a:pt x="7486" y="869"/>
                </a:cubicBezTo>
                <a:cubicBezTo>
                  <a:pt x="7811" y="869"/>
                  <a:pt x="8093" y="648"/>
                  <a:pt x="8170" y="332"/>
                </a:cubicBezTo>
                <a:close/>
                <a:moveTo>
                  <a:pt x="703" y="1"/>
                </a:moveTo>
                <a:cubicBezTo>
                  <a:pt x="612" y="1"/>
                  <a:pt x="538" y="76"/>
                  <a:pt x="537" y="167"/>
                </a:cubicBezTo>
                <a:cubicBezTo>
                  <a:pt x="538" y="372"/>
                  <a:pt x="372" y="537"/>
                  <a:pt x="167" y="537"/>
                </a:cubicBezTo>
                <a:cubicBezTo>
                  <a:pt x="76" y="537"/>
                  <a:pt x="2" y="612"/>
                  <a:pt x="0" y="704"/>
                </a:cubicBezTo>
                <a:lnTo>
                  <a:pt x="0" y="5722"/>
                </a:lnTo>
                <a:cubicBezTo>
                  <a:pt x="2" y="5814"/>
                  <a:pt x="76" y="5887"/>
                  <a:pt x="167" y="5887"/>
                </a:cubicBezTo>
                <a:cubicBezTo>
                  <a:pt x="372" y="5887"/>
                  <a:pt x="537" y="6054"/>
                  <a:pt x="537" y="6259"/>
                </a:cubicBezTo>
                <a:cubicBezTo>
                  <a:pt x="538" y="6350"/>
                  <a:pt x="612" y="6424"/>
                  <a:pt x="703" y="6424"/>
                </a:cubicBezTo>
                <a:lnTo>
                  <a:pt x="3292" y="6424"/>
                </a:lnTo>
                <a:cubicBezTo>
                  <a:pt x="3383" y="6424"/>
                  <a:pt x="3457" y="6350"/>
                  <a:pt x="3457" y="6259"/>
                </a:cubicBezTo>
                <a:cubicBezTo>
                  <a:pt x="3466" y="6060"/>
                  <a:pt x="3630" y="5905"/>
                  <a:pt x="3828" y="5905"/>
                </a:cubicBezTo>
                <a:cubicBezTo>
                  <a:pt x="4025" y="5905"/>
                  <a:pt x="4188" y="6060"/>
                  <a:pt x="4198" y="6259"/>
                </a:cubicBezTo>
                <a:cubicBezTo>
                  <a:pt x="4198" y="6350"/>
                  <a:pt x="4272" y="6424"/>
                  <a:pt x="4363" y="6424"/>
                </a:cubicBezTo>
                <a:lnTo>
                  <a:pt x="6950" y="6424"/>
                </a:lnTo>
                <a:cubicBezTo>
                  <a:pt x="7043" y="6424"/>
                  <a:pt x="7116" y="6350"/>
                  <a:pt x="7116" y="6259"/>
                </a:cubicBezTo>
                <a:cubicBezTo>
                  <a:pt x="7110" y="6049"/>
                  <a:pt x="7278" y="5876"/>
                  <a:pt x="7486" y="5876"/>
                </a:cubicBezTo>
                <a:cubicBezTo>
                  <a:pt x="7696" y="5876"/>
                  <a:pt x="7864" y="6049"/>
                  <a:pt x="7858" y="6259"/>
                </a:cubicBezTo>
                <a:cubicBezTo>
                  <a:pt x="7858" y="6350"/>
                  <a:pt x="7931" y="6424"/>
                  <a:pt x="8023" y="6424"/>
                </a:cubicBezTo>
                <a:lnTo>
                  <a:pt x="10611" y="6424"/>
                </a:lnTo>
                <a:cubicBezTo>
                  <a:pt x="10702" y="6424"/>
                  <a:pt x="10776" y="6350"/>
                  <a:pt x="10776" y="6259"/>
                </a:cubicBezTo>
                <a:cubicBezTo>
                  <a:pt x="10776" y="6054"/>
                  <a:pt x="10943" y="5887"/>
                  <a:pt x="11147" y="5887"/>
                </a:cubicBezTo>
                <a:cubicBezTo>
                  <a:pt x="11239" y="5887"/>
                  <a:pt x="11312" y="5814"/>
                  <a:pt x="11312" y="5722"/>
                </a:cubicBezTo>
                <a:lnTo>
                  <a:pt x="11312" y="704"/>
                </a:lnTo>
                <a:cubicBezTo>
                  <a:pt x="11312" y="612"/>
                  <a:pt x="11239" y="537"/>
                  <a:pt x="11147" y="537"/>
                </a:cubicBezTo>
                <a:cubicBezTo>
                  <a:pt x="10943" y="537"/>
                  <a:pt x="10776" y="372"/>
                  <a:pt x="10776" y="167"/>
                </a:cubicBezTo>
                <a:cubicBezTo>
                  <a:pt x="10776" y="76"/>
                  <a:pt x="10702" y="1"/>
                  <a:pt x="10611" y="1"/>
                </a:cubicBezTo>
                <a:lnTo>
                  <a:pt x="8023" y="1"/>
                </a:lnTo>
                <a:cubicBezTo>
                  <a:pt x="7931" y="1"/>
                  <a:pt x="7858" y="76"/>
                  <a:pt x="7858" y="167"/>
                </a:cubicBezTo>
                <a:cubicBezTo>
                  <a:pt x="7864" y="377"/>
                  <a:pt x="7696" y="550"/>
                  <a:pt x="7486" y="550"/>
                </a:cubicBezTo>
                <a:cubicBezTo>
                  <a:pt x="7278" y="550"/>
                  <a:pt x="7110" y="377"/>
                  <a:pt x="7116" y="167"/>
                </a:cubicBezTo>
                <a:cubicBezTo>
                  <a:pt x="7116" y="76"/>
                  <a:pt x="7043" y="1"/>
                  <a:pt x="6951" y="1"/>
                </a:cubicBezTo>
                <a:lnTo>
                  <a:pt x="4363" y="1"/>
                </a:lnTo>
                <a:cubicBezTo>
                  <a:pt x="4272" y="1"/>
                  <a:pt x="4198" y="76"/>
                  <a:pt x="4198" y="167"/>
                </a:cubicBezTo>
                <a:cubicBezTo>
                  <a:pt x="4188" y="364"/>
                  <a:pt x="4025" y="521"/>
                  <a:pt x="3828" y="521"/>
                </a:cubicBezTo>
                <a:cubicBezTo>
                  <a:pt x="3630" y="521"/>
                  <a:pt x="3466" y="364"/>
                  <a:pt x="3457" y="167"/>
                </a:cubicBezTo>
                <a:cubicBezTo>
                  <a:pt x="3457" y="76"/>
                  <a:pt x="3383" y="1"/>
                  <a:pt x="329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3" name="Google Shape;2033;p66"/>
          <p:cNvSpPr/>
          <p:nvPr/>
        </p:nvSpPr>
        <p:spPr>
          <a:xfrm>
            <a:off x="6413971" y="2522702"/>
            <a:ext cx="376869" cy="376836"/>
          </a:xfrm>
          <a:custGeom>
            <a:avLst/>
            <a:gdLst/>
            <a:ahLst/>
            <a:cxnLst/>
            <a:rect l="l" t="t" r="r" b="b"/>
            <a:pathLst>
              <a:path w="11314" h="11313" extrusionOk="0">
                <a:moveTo>
                  <a:pt x="7004" y="1157"/>
                </a:moveTo>
                <a:cubicBezTo>
                  <a:pt x="7054" y="1157"/>
                  <a:pt x="7106" y="1176"/>
                  <a:pt x="7150" y="1220"/>
                </a:cubicBezTo>
                <a:cubicBezTo>
                  <a:pt x="7190" y="1259"/>
                  <a:pt x="7212" y="1313"/>
                  <a:pt x="7212" y="1369"/>
                </a:cubicBezTo>
                <a:cubicBezTo>
                  <a:pt x="7211" y="1468"/>
                  <a:pt x="7140" y="1555"/>
                  <a:pt x="7043" y="1574"/>
                </a:cubicBezTo>
                <a:cubicBezTo>
                  <a:pt x="7029" y="1577"/>
                  <a:pt x="7015" y="1578"/>
                  <a:pt x="7002" y="1578"/>
                </a:cubicBezTo>
                <a:cubicBezTo>
                  <a:pt x="6918" y="1578"/>
                  <a:pt x="6840" y="1528"/>
                  <a:pt x="6807" y="1447"/>
                </a:cubicBezTo>
                <a:cubicBezTo>
                  <a:pt x="6743" y="1294"/>
                  <a:pt x="6868" y="1157"/>
                  <a:pt x="7004" y="1157"/>
                </a:cubicBezTo>
                <a:close/>
                <a:moveTo>
                  <a:pt x="4430" y="1157"/>
                </a:moveTo>
                <a:cubicBezTo>
                  <a:pt x="4481" y="1157"/>
                  <a:pt x="4533" y="1176"/>
                  <a:pt x="4577" y="1220"/>
                </a:cubicBezTo>
                <a:cubicBezTo>
                  <a:pt x="4616" y="1260"/>
                  <a:pt x="4638" y="1313"/>
                  <a:pt x="4638" y="1369"/>
                </a:cubicBezTo>
                <a:cubicBezTo>
                  <a:pt x="4638" y="1470"/>
                  <a:pt x="4568" y="1556"/>
                  <a:pt x="4468" y="1576"/>
                </a:cubicBezTo>
                <a:cubicBezTo>
                  <a:pt x="4455" y="1578"/>
                  <a:pt x="4441" y="1579"/>
                  <a:pt x="4428" y="1579"/>
                </a:cubicBezTo>
                <a:cubicBezTo>
                  <a:pt x="4343" y="1579"/>
                  <a:pt x="4266" y="1529"/>
                  <a:pt x="4233" y="1449"/>
                </a:cubicBezTo>
                <a:cubicBezTo>
                  <a:pt x="4169" y="1294"/>
                  <a:pt x="4294" y="1157"/>
                  <a:pt x="4430" y="1157"/>
                </a:cubicBezTo>
                <a:close/>
                <a:moveTo>
                  <a:pt x="4430" y="829"/>
                </a:moveTo>
                <a:cubicBezTo>
                  <a:pt x="4150" y="829"/>
                  <a:pt x="3888" y="1050"/>
                  <a:pt x="3887" y="1369"/>
                </a:cubicBezTo>
                <a:cubicBezTo>
                  <a:pt x="3887" y="1604"/>
                  <a:pt x="4039" y="1812"/>
                  <a:pt x="4263" y="1885"/>
                </a:cubicBezTo>
                <a:lnTo>
                  <a:pt x="4263" y="2699"/>
                </a:lnTo>
                <a:cubicBezTo>
                  <a:pt x="4271" y="3495"/>
                  <a:pt x="4920" y="4135"/>
                  <a:pt x="5715" y="4135"/>
                </a:cubicBezTo>
                <a:cubicBezTo>
                  <a:pt x="6511" y="4135"/>
                  <a:pt x="7159" y="3495"/>
                  <a:pt x="7167" y="2699"/>
                </a:cubicBezTo>
                <a:lnTo>
                  <a:pt x="7167" y="1885"/>
                </a:lnTo>
                <a:cubicBezTo>
                  <a:pt x="7249" y="1857"/>
                  <a:pt x="7324" y="1812"/>
                  <a:pt x="7385" y="1752"/>
                </a:cubicBezTo>
                <a:cubicBezTo>
                  <a:pt x="7656" y="1479"/>
                  <a:pt x="7565" y="1018"/>
                  <a:pt x="7209" y="871"/>
                </a:cubicBezTo>
                <a:cubicBezTo>
                  <a:pt x="7140" y="843"/>
                  <a:pt x="7070" y="829"/>
                  <a:pt x="7002" y="829"/>
                </a:cubicBezTo>
                <a:cubicBezTo>
                  <a:pt x="6717" y="829"/>
                  <a:pt x="6463" y="1059"/>
                  <a:pt x="6461" y="1369"/>
                </a:cubicBezTo>
                <a:cubicBezTo>
                  <a:pt x="6461" y="1604"/>
                  <a:pt x="6614" y="1812"/>
                  <a:pt x="6836" y="1885"/>
                </a:cubicBezTo>
                <a:lnTo>
                  <a:pt x="6836" y="2699"/>
                </a:lnTo>
                <a:cubicBezTo>
                  <a:pt x="6836" y="3319"/>
                  <a:pt x="6335" y="3820"/>
                  <a:pt x="5715" y="3820"/>
                </a:cubicBezTo>
                <a:cubicBezTo>
                  <a:pt x="5096" y="3820"/>
                  <a:pt x="4595" y="3319"/>
                  <a:pt x="4595" y="2699"/>
                </a:cubicBezTo>
                <a:lnTo>
                  <a:pt x="4595" y="1885"/>
                </a:lnTo>
                <a:cubicBezTo>
                  <a:pt x="5014" y="1748"/>
                  <a:pt x="5102" y="1193"/>
                  <a:pt x="4745" y="934"/>
                </a:cubicBezTo>
                <a:cubicBezTo>
                  <a:pt x="4647" y="862"/>
                  <a:pt x="4537" y="829"/>
                  <a:pt x="4430" y="829"/>
                </a:cubicBezTo>
                <a:close/>
                <a:moveTo>
                  <a:pt x="6291" y="4884"/>
                </a:moveTo>
                <a:cubicBezTo>
                  <a:pt x="6394" y="4884"/>
                  <a:pt x="6498" y="4923"/>
                  <a:pt x="6577" y="5001"/>
                </a:cubicBezTo>
                <a:cubicBezTo>
                  <a:pt x="6732" y="5158"/>
                  <a:pt x="6732" y="5413"/>
                  <a:pt x="6577" y="5570"/>
                </a:cubicBezTo>
                <a:lnTo>
                  <a:pt x="6117" y="6029"/>
                </a:lnTo>
                <a:lnTo>
                  <a:pt x="5547" y="5461"/>
                </a:lnTo>
                <a:lnTo>
                  <a:pt x="6007" y="5001"/>
                </a:lnTo>
                <a:cubicBezTo>
                  <a:pt x="6085" y="4923"/>
                  <a:pt x="6188" y="4884"/>
                  <a:pt x="6291" y="4884"/>
                </a:cubicBezTo>
                <a:close/>
                <a:moveTo>
                  <a:pt x="5314" y="5695"/>
                </a:moveTo>
                <a:lnTo>
                  <a:pt x="5884" y="6263"/>
                </a:lnTo>
                <a:lnTo>
                  <a:pt x="5424" y="6722"/>
                </a:lnTo>
                <a:cubicBezTo>
                  <a:pt x="5345" y="6804"/>
                  <a:pt x="5239" y="6846"/>
                  <a:pt x="5134" y="6846"/>
                </a:cubicBezTo>
                <a:cubicBezTo>
                  <a:pt x="5031" y="6846"/>
                  <a:pt x="4928" y="6806"/>
                  <a:pt x="4849" y="6727"/>
                </a:cubicBezTo>
                <a:cubicBezTo>
                  <a:pt x="4691" y="6569"/>
                  <a:pt x="4692" y="6309"/>
                  <a:pt x="4854" y="6154"/>
                </a:cubicBezTo>
                <a:lnTo>
                  <a:pt x="5314" y="5695"/>
                </a:lnTo>
                <a:close/>
                <a:moveTo>
                  <a:pt x="6292" y="4552"/>
                </a:moveTo>
                <a:cubicBezTo>
                  <a:pt x="6104" y="4552"/>
                  <a:pt x="5916" y="4624"/>
                  <a:pt x="5773" y="4766"/>
                </a:cubicBezTo>
                <a:lnTo>
                  <a:pt x="4620" y="5919"/>
                </a:lnTo>
                <a:cubicBezTo>
                  <a:pt x="4334" y="6205"/>
                  <a:pt x="4334" y="6670"/>
                  <a:pt x="4620" y="6956"/>
                </a:cubicBezTo>
                <a:cubicBezTo>
                  <a:pt x="4764" y="7100"/>
                  <a:pt x="4952" y="7173"/>
                  <a:pt x="5140" y="7173"/>
                </a:cubicBezTo>
                <a:cubicBezTo>
                  <a:pt x="5327" y="7173"/>
                  <a:pt x="5515" y="7101"/>
                  <a:pt x="5658" y="6958"/>
                </a:cubicBezTo>
                <a:lnTo>
                  <a:pt x="6810" y="5805"/>
                </a:lnTo>
                <a:cubicBezTo>
                  <a:pt x="7097" y="5519"/>
                  <a:pt x="7097" y="5053"/>
                  <a:pt x="6810" y="4766"/>
                </a:cubicBezTo>
                <a:cubicBezTo>
                  <a:pt x="6667" y="4624"/>
                  <a:pt x="6480" y="4552"/>
                  <a:pt x="6292" y="4552"/>
                </a:cubicBezTo>
                <a:close/>
                <a:moveTo>
                  <a:pt x="10824" y="9942"/>
                </a:moveTo>
                <a:cubicBezTo>
                  <a:pt x="10990" y="9942"/>
                  <a:pt x="11018" y="9998"/>
                  <a:pt x="10949" y="10148"/>
                </a:cubicBezTo>
                <a:lnTo>
                  <a:pt x="10673" y="10752"/>
                </a:lnTo>
                <a:cubicBezTo>
                  <a:pt x="10637" y="10834"/>
                  <a:pt x="10597" y="10894"/>
                  <a:pt x="10549" y="10933"/>
                </a:cubicBezTo>
                <a:cubicBezTo>
                  <a:pt x="10507" y="10965"/>
                  <a:pt x="10449" y="10981"/>
                  <a:pt x="10371" y="10981"/>
                </a:cubicBezTo>
                <a:lnTo>
                  <a:pt x="943" y="10981"/>
                </a:lnTo>
                <a:cubicBezTo>
                  <a:pt x="865" y="10981"/>
                  <a:pt x="809" y="10965"/>
                  <a:pt x="765" y="10933"/>
                </a:cubicBezTo>
                <a:cubicBezTo>
                  <a:pt x="717" y="10894"/>
                  <a:pt x="677" y="10834"/>
                  <a:pt x="641" y="10752"/>
                </a:cubicBezTo>
                <a:lnTo>
                  <a:pt x="365" y="10148"/>
                </a:lnTo>
                <a:cubicBezTo>
                  <a:pt x="296" y="9998"/>
                  <a:pt x="325" y="9942"/>
                  <a:pt x="490" y="9942"/>
                </a:cubicBezTo>
                <a:lnTo>
                  <a:pt x="4009" y="9942"/>
                </a:lnTo>
                <a:cubicBezTo>
                  <a:pt x="4099" y="10228"/>
                  <a:pt x="4311" y="10411"/>
                  <a:pt x="4622" y="10411"/>
                </a:cubicBezTo>
                <a:lnTo>
                  <a:pt x="6692" y="10411"/>
                </a:lnTo>
                <a:cubicBezTo>
                  <a:pt x="7001" y="10411"/>
                  <a:pt x="7214" y="10227"/>
                  <a:pt x="7305" y="9942"/>
                </a:cubicBezTo>
                <a:close/>
                <a:moveTo>
                  <a:pt x="3239" y="0"/>
                </a:moveTo>
                <a:cubicBezTo>
                  <a:pt x="3052" y="0"/>
                  <a:pt x="2901" y="152"/>
                  <a:pt x="2901" y="338"/>
                </a:cubicBezTo>
                <a:lnTo>
                  <a:pt x="2901" y="3157"/>
                </a:lnTo>
                <a:lnTo>
                  <a:pt x="1254" y="3157"/>
                </a:lnTo>
                <a:cubicBezTo>
                  <a:pt x="862" y="3157"/>
                  <a:pt x="543" y="3476"/>
                  <a:pt x="543" y="3868"/>
                </a:cubicBezTo>
                <a:lnTo>
                  <a:pt x="543" y="8384"/>
                </a:lnTo>
                <a:cubicBezTo>
                  <a:pt x="546" y="8474"/>
                  <a:pt x="620" y="8544"/>
                  <a:pt x="708" y="8544"/>
                </a:cubicBezTo>
                <a:cubicBezTo>
                  <a:pt x="797" y="8544"/>
                  <a:pt x="871" y="8474"/>
                  <a:pt x="874" y="8384"/>
                </a:cubicBezTo>
                <a:lnTo>
                  <a:pt x="874" y="3870"/>
                </a:lnTo>
                <a:cubicBezTo>
                  <a:pt x="874" y="3660"/>
                  <a:pt x="1044" y="3490"/>
                  <a:pt x="1254" y="3490"/>
                </a:cubicBezTo>
                <a:lnTo>
                  <a:pt x="2901" y="3490"/>
                </a:lnTo>
                <a:lnTo>
                  <a:pt x="2901" y="3820"/>
                </a:lnTo>
                <a:lnTo>
                  <a:pt x="1502" y="3820"/>
                </a:lnTo>
                <a:cubicBezTo>
                  <a:pt x="1339" y="3820"/>
                  <a:pt x="1206" y="3953"/>
                  <a:pt x="1206" y="4116"/>
                </a:cubicBezTo>
                <a:lnTo>
                  <a:pt x="1206" y="8985"/>
                </a:lnTo>
                <a:cubicBezTo>
                  <a:pt x="1206" y="9148"/>
                  <a:pt x="1339" y="9281"/>
                  <a:pt x="1502" y="9281"/>
                </a:cubicBezTo>
                <a:lnTo>
                  <a:pt x="9929" y="9281"/>
                </a:lnTo>
                <a:cubicBezTo>
                  <a:pt x="10092" y="9281"/>
                  <a:pt x="10225" y="9148"/>
                  <a:pt x="10227" y="8985"/>
                </a:cubicBezTo>
                <a:lnTo>
                  <a:pt x="10227" y="5511"/>
                </a:lnTo>
                <a:cubicBezTo>
                  <a:pt x="10224" y="5421"/>
                  <a:pt x="10150" y="5350"/>
                  <a:pt x="10060" y="5350"/>
                </a:cubicBezTo>
                <a:cubicBezTo>
                  <a:pt x="9971" y="5350"/>
                  <a:pt x="9899" y="5421"/>
                  <a:pt x="9895" y="5511"/>
                </a:cubicBezTo>
                <a:lnTo>
                  <a:pt x="9895" y="8949"/>
                </a:lnTo>
                <a:lnTo>
                  <a:pt x="1535" y="8949"/>
                </a:lnTo>
                <a:lnTo>
                  <a:pt x="1535" y="4150"/>
                </a:lnTo>
                <a:lnTo>
                  <a:pt x="2901" y="4150"/>
                </a:lnTo>
                <a:lnTo>
                  <a:pt x="2901" y="7726"/>
                </a:lnTo>
                <a:cubicBezTo>
                  <a:pt x="2901" y="7912"/>
                  <a:pt x="3052" y="8064"/>
                  <a:pt x="3239" y="8064"/>
                </a:cubicBezTo>
                <a:lnTo>
                  <a:pt x="8190" y="8064"/>
                </a:lnTo>
                <a:cubicBezTo>
                  <a:pt x="8376" y="8062"/>
                  <a:pt x="8528" y="7912"/>
                  <a:pt x="8528" y="7726"/>
                </a:cubicBezTo>
                <a:lnTo>
                  <a:pt x="8528" y="4150"/>
                </a:lnTo>
                <a:lnTo>
                  <a:pt x="9892" y="4150"/>
                </a:lnTo>
                <a:lnTo>
                  <a:pt x="9892" y="4758"/>
                </a:lnTo>
                <a:cubicBezTo>
                  <a:pt x="9895" y="4848"/>
                  <a:pt x="9969" y="4918"/>
                  <a:pt x="10059" y="4918"/>
                </a:cubicBezTo>
                <a:cubicBezTo>
                  <a:pt x="10148" y="4918"/>
                  <a:pt x="10220" y="4848"/>
                  <a:pt x="10224" y="4758"/>
                </a:cubicBezTo>
                <a:lnTo>
                  <a:pt x="10224" y="4115"/>
                </a:lnTo>
                <a:cubicBezTo>
                  <a:pt x="10224" y="3951"/>
                  <a:pt x="10091" y="3818"/>
                  <a:pt x="9927" y="3818"/>
                </a:cubicBezTo>
                <a:lnTo>
                  <a:pt x="8528" y="3818"/>
                </a:lnTo>
                <a:lnTo>
                  <a:pt x="8528" y="3487"/>
                </a:lnTo>
                <a:lnTo>
                  <a:pt x="10059" y="3487"/>
                </a:lnTo>
                <a:cubicBezTo>
                  <a:pt x="10268" y="3487"/>
                  <a:pt x="10438" y="3657"/>
                  <a:pt x="10438" y="3868"/>
                </a:cubicBezTo>
                <a:lnTo>
                  <a:pt x="10438" y="9611"/>
                </a:lnTo>
                <a:lnTo>
                  <a:pt x="7291" y="9611"/>
                </a:lnTo>
                <a:cubicBezTo>
                  <a:pt x="7217" y="9612"/>
                  <a:pt x="7147" y="9641"/>
                  <a:pt x="7091" y="9689"/>
                </a:cubicBezTo>
                <a:cubicBezTo>
                  <a:pt x="7039" y="9735"/>
                  <a:pt x="7001" y="9795"/>
                  <a:pt x="6983" y="9862"/>
                </a:cubicBezTo>
                <a:cubicBezTo>
                  <a:pt x="6966" y="9924"/>
                  <a:pt x="6927" y="9979"/>
                  <a:pt x="6875" y="10019"/>
                </a:cubicBezTo>
                <a:cubicBezTo>
                  <a:pt x="6822" y="10057"/>
                  <a:pt x="6758" y="10078"/>
                  <a:pt x="6692" y="10078"/>
                </a:cubicBezTo>
                <a:lnTo>
                  <a:pt x="4620" y="10078"/>
                </a:lnTo>
                <a:cubicBezTo>
                  <a:pt x="4555" y="10078"/>
                  <a:pt x="4491" y="10057"/>
                  <a:pt x="4438" y="10019"/>
                </a:cubicBezTo>
                <a:cubicBezTo>
                  <a:pt x="4385" y="9979"/>
                  <a:pt x="4348" y="9924"/>
                  <a:pt x="4329" y="9862"/>
                </a:cubicBezTo>
                <a:cubicBezTo>
                  <a:pt x="4311" y="9795"/>
                  <a:pt x="4275" y="9735"/>
                  <a:pt x="4222" y="9689"/>
                </a:cubicBezTo>
                <a:cubicBezTo>
                  <a:pt x="4167" y="9641"/>
                  <a:pt x="4095" y="9612"/>
                  <a:pt x="4022" y="9611"/>
                </a:cubicBezTo>
                <a:lnTo>
                  <a:pt x="874" y="9611"/>
                </a:lnTo>
                <a:lnTo>
                  <a:pt x="874" y="9133"/>
                </a:lnTo>
                <a:cubicBezTo>
                  <a:pt x="871" y="9044"/>
                  <a:pt x="799" y="8973"/>
                  <a:pt x="709" y="8973"/>
                </a:cubicBezTo>
                <a:cubicBezTo>
                  <a:pt x="620" y="8973"/>
                  <a:pt x="546" y="9044"/>
                  <a:pt x="543" y="9133"/>
                </a:cubicBezTo>
                <a:lnTo>
                  <a:pt x="543" y="9612"/>
                </a:lnTo>
                <a:lnTo>
                  <a:pt x="492" y="9612"/>
                </a:lnTo>
                <a:cubicBezTo>
                  <a:pt x="485" y="9612"/>
                  <a:pt x="478" y="9612"/>
                  <a:pt x="471" y="9612"/>
                </a:cubicBezTo>
                <a:cubicBezTo>
                  <a:pt x="388" y="9612"/>
                  <a:pt x="308" y="9629"/>
                  <a:pt x="232" y="9662"/>
                </a:cubicBezTo>
                <a:cubicBezTo>
                  <a:pt x="162" y="9692"/>
                  <a:pt x="103" y="9743"/>
                  <a:pt x="61" y="9807"/>
                </a:cubicBezTo>
                <a:cubicBezTo>
                  <a:pt x="21" y="9873"/>
                  <a:pt x="0" y="9947"/>
                  <a:pt x="0" y="10022"/>
                </a:cubicBezTo>
                <a:cubicBezTo>
                  <a:pt x="3" y="10113"/>
                  <a:pt x="24" y="10204"/>
                  <a:pt x="64" y="10286"/>
                </a:cubicBezTo>
                <a:lnTo>
                  <a:pt x="340" y="10890"/>
                </a:lnTo>
                <a:cubicBezTo>
                  <a:pt x="399" y="11018"/>
                  <a:pt x="468" y="11120"/>
                  <a:pt x="564" y="11194"/>
                </a:cubicBezTo>
                <a:cubicBezTo>
                  <a:pt x="665" y="11272"/>
                  <a:pt x="786" y="11312"/>
                  <a:pt x="943" y="11312"/>
                </a:cubicBezTo>
                <a:lnTo>
                  <a:pt x="10371" y="11312"/>
                </a:lnTo>
                <a:cubicBezTo>
                  <a:pt x="10528" y="11312"/>
                  <a:pt x="10649" y="11272"/>
                  <a:pt x="10750" y="11194"/>
                </a:cubicBezTo>
                <a:cubicBezTo>
                  <a:pt x="10845" y="11120"/>
                  <a:pt x="10915" y="11018"/>
                  <a:pt x="10974" y="10890"/>
                </a:cubicBezTo>
                <a:lnTo>
                  <a:pt x="11248" y="10286"/>
                </a:lnTo>
                <a:cubicBezTo>
                  <a:pt x="11288" y="10203"/>
                  <a:pt x="11311" y="10113"/>
                  <a:pt x="11312" y="10022"/>
                </a:cubicBezTo>
                <a:cubicBezTo>
                  <a:pt x="11314" y="9947"/>
                  <a:pt x="11293" y="9871"/>
                  <a:pt x="11253" y="9807"/>
                </a:cubicBezTo>
                <a:cubicBezTo>
                  <a:pt x="11211" y="9743"/>
                  <a:pt x="11152" y="9692"/>
                  <a:pt x="11082" y="9662"/>
                </a:cubicBezTo>
                <a:cubicBezTo>
                  <a:pt x="11003" y="9628"/>
                  <a:pt x="10919" y="9610"/>
                  <a:pt x="10834" y="9610"/>
                </a:cubicBezTo>
                <a:cubicBezTo>
                  <a:pt x="10830" y="9610"/>
                  <a:pt x="10826" y="9610"/>
                  <a:pt x="10822" y="9611"/>
                </a:cubicBezTo>
                <a:lnTo>
                  <a:pt x="10771" y="9611"/>
                </a:lnTo>
                <a:lnTo>
                  <a:pt x="10771" y="3868"/>
                </a:lnTo>
                <a:cubicBezTo>
                  <a:pt x="10770" y="3476"/>
                  <a:pt x="10453" y="3157"/>
                  <a:pt x="10060" y="3157"/>
                </a:cubicBezTo>
                <a:lnTo>
                  <a:pt x="8530" y="3157"/>
                </a:lnTo>
                <a:lnTo>
                  <a:pt x="8530" y="338"/>
                </a:lnTo>
                <a:cubicBezTo>
                  <a:pt x="8528" y="152"/>
                  <a:pt x="8378" y="0"/>
                  <a:pt x="8192" y="0"/>
                </a:cubicBezTo>
                <a:lnTo>
                  <a:pt x="6092" y="0"/>
                </a:lnTo>
                <a:cubicBezTo>
                  <a:pt x="5999" y="0"/>
                  <a:pt x="5925" y="74"/>
                  <a:pt x="5925" y="167"/>
                </a:cubicBezTo>
                <a:cubicBezTo>
                  <a:pt x="5925" y="258"/>
                  <a:pt x="5999" y="332"/>
                  <a:pt x="6092" y="332"/>
                </a:cubicBezTo>
                <a:lnTo>
                  <a:pt x="8192" y="332"/>
                </a:lnTo>
                <a:cubicBezTo>
                  <a:pt x="8195" y="332"/>
                  <a:pt x="8198" y="335"/>
                  <a:pt x="8198" y="338"/>
                </a:cubicBezTo>
                <a:lnTo>
                  <a:pt x="8198" y="7726"/>
                </a:lnTo>
                <a:cubicBezTo>
                  <a:pt x="8198" y="7729"/>
                  <a:pt x="8195" y="7733"/>
                  <a:pt x="8192" y="7733"/>
                </a:cubicBezTo>
                <a:lnTo>
                  <a:pt x="3239" y="7733"/>
                </a:lnTo>
                <a:cubicBezTo>
                  <a:pt x="3236" y="7733"/>
                  <a:pt x="3232" y="7729"/>
                  <a:pt x="3232" y="7726"/>
                </a:cubicBezTo>
                <a:lnTo>
                  <a:pt x="3232" y="338"/>
                </a:lnTo>
                <a:cubicBezTo>
                  <a:pt x="3232" y="335"/>
                  <a:pt x="3236" y="332"/>
                  <a:pt x="3239" y="332"/>
                </a:cubicBezTo>
                <a:lnTo>
                  <a:pt x="5339" y="332"/>
                </a:lnTo>
                <a:cubicBezTo>
                  <a:pt x="5431" y="332"/>
                  <a:pt x="5506" y="258"/>
                  <a:pt x="5506" y="167"/>
                </a:cubicBezTo>
                <a:cubicBezTo>
                  <a:pt x="5506" y="74"/>
                  <a:pt x="5431" y="0"/>
                  <a:pt x="533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4" name="Google Shape;2034;p66"/>
          <p:cNvSpPr/>
          <p:nvPr/>
        </p:nvSpPr>
        <p:spPr>
          <a:xfrm>
            <a:off x="5595664" y="2547185"/>
            <a:ext cx="381100" cy="327870"/>
          </a:xfrm>
          <a:custGeom>
            <a:avLst/>
            <a:gdLst/>
            <a:ahLst/>
            <a:cxnLst/>
            <a:rect l="l" t="t" r="r" b="b"/>
            <a:pathLst>
              <a:path w="11441" h="9843" extrusionOk="0">
                <a:moveTo>
                  <a:pt x="3985" y="333"/>
                </a:moveTo>
                <a:cubicBezTo>
                  <a:pt x="4100" y="333"/>
                  <a:pt x="4195" y="428"/>
                  <a:pt x="4195" y="543"/>
                </a:cubicBezTo>
                <a:cubicBezTo>
                  <a:pt x="4195" y="660"/>
                  <a:pt x="4100" y="754"/>
                  <a:pt x="3985" y="754"/>
                </a:cubicBezTo>
                <a:lnTo>
                  <a:pt x="2075" y="754"/>
                </a:lnTo>
                <a:cubicBezTo>
                  <a:pt x="1958" y="754"/>
                  <a:pt x="1865" y="660"/>
                  <a:pt x="1865" y="543"/>
                </a:cubicBezTo>
                <a:cubicBezTo>
                  <a:pt x="1865" y="428"/>
                  <a:pt x="1958" y="333"/>
                  <a:pt x="2075" y="333"/>
                </a:cubicBezTo>
                <a:close/>
                <a:moveTo>
                  <a:pt x="11058" y="4574"/>
                </a:moveTo>
                <a:cubicBezTo>
                  <a:pt x="11085" y="4574"/>
                  <a:pt x="11107" y="4595"/>
                  <a:pt x="11107" y="4622"/>
                </a:cubicBezTo>
                <a:lnTo>
                  <a:pt x="11107" y="5107"/>
                </a:lnTo>
                <a:cubicBezTo>
                  <a:pt x="11107" y="5134"/>
                  <a:pt x="11085" y="5157"/>
                  <a:pt x="11058" y="5157"/>
                </a:cubicBezTo>
                <a:lnTo>
                  <a:pt x="4532" y="5157"/>
                </a:lnTo>
                <a:cubicBezTo>
                  <a:pt x="4411" y="5081"/>
                  <a:pt x="4283" y="5017"/>
                  <a:pt x="4150" y="4961"/>
                </a:cubicBezTo>
                <a:lnTo>
                  <a:pt x="4150" y="4574"/>
                </a:lnTo>
                <a:close/>
                <a:moveTo>
                  <a:pt x="9225" y="9092"/>
                </a:moveTo>
                <a:lnTo>
                  <a:pt x="9226" y="9354"/>
                </a:lnTo>
                <a:cubicBezTo>
                  <a:pt x="9226" y="9396"/>
                  <a:pt x="9209" y="9436"/>
                  <a:pt x="9180" y="9465"/>
                </a:cubicBezTo>
                <a:cubicBezTo>
                  <a:pt x="9151" y="9495"/>
                  <a:pt x="9111" y="9511"/>
                  <a:pt x="9069" y="9511"/>
                </a:cubicBezTo>
                <a:lnTo>
                  <a:pt x="6028" y="9511"/>
                </a:lnTo>
                <a:cubicBezTo>
                  <a:pt x="5986" y="9511"/>
                  <a:pt x="5946" y="9495"/>
                  <a:pt x="5917" y="9465"/>
                </a:cubicBezTo>
                <a:cubicBezTo>
                  <a:pt x="5888" y="9436"/>
                  <a:pt x="5872" y="9396"/>
                  <a:pt x="5872" y="9354"/>
                </a:cubicBezTo>
                <a:lnTo>
                  <a:pt x="5872" y="9092"/>
                </a:lnTo>
                <a:close/>
                <a:moveTo>
                  <a:pt x="4800" y="6493"/>
                </a:moveTo>
                <a:cubicBezTo>
                  <a:pt x="4896" y="6493"/>
                  <a:pt x="5001" y="6529"/>
                  <a:pt x="5107" y="6569"/>
                </a:cubicBezTo>
                <a:cubicBezTo>
                  <a:pt x="5123" y="6575"/>
                  <a:pt x="5154" y="6586"/>
                  <a:pt x="5182" y="6597"/>
                </a:cubicBezTo>
                <a:cubicBezTo>
                  <a:pt x="5259" y="6626"/>
                  <a:pt x="5336" y="6657"/>
                  <a:pt x="5416" y="6681"/>
                </a:cubicBezTo>
                <a:cubicBezTo>
                  <a:pt x="5810" y="7662"/>
                  <a:pt x="5563" y="8786"/>
                  <a:pt x="4793" y="9513"/>
                </a:cubicBezTo>
                <a:lnTo>
                  <a:pt x="1267" y="9513"/>
                </a:lnTo>
                <a:cubicBezTo>
                  <a:pt x="493" y="8787"/>
                  <a:pt x="247" y="7662"/>
                  <a:pt x="642" y="6681"/>
                </a:cubicBezTo>
                <a:cubicBezTo>
                  <a:pt x="722" y="6657"/>
                  <a:pt x="799" y="6626"/>
                  <a:pt x="876" y="6597"/>
                </a:cubicBezTo>
                <a:cubicBezTo>
                  <a:pt x="1009" y="6546"/>
                  <a:pt x="1142" y="6493"/>
                  <a:pt x="1259" y="6493"/>
                </a:cubicBezTo>
                <a:cubicBezTo>
                  <a:pt x="1375" y="6493"/>
                  <a:pt x="1508" y="6546"/>
                  <a:pt x="1641" y="6597"/>
                </a:cubicBezTo>
                <a:cubicBezTo>
                  <a:pt x="1804" y="6661"/>
                  <a:pt x="1966" y="6724"/>
                  <a:pt x="2144" y="6724"/>
                </a:cubicBezTo>
                <a:cubicBezTo>
                  <a:pt x="2322" y="6724"/>
                  <a:pt x="2483" y="6661"/>
                  <a:pt x="2647" y="6597"/>
                </a:cubicBezTo>
                <a:cubicBezTo>
                  <a:pt x="2779" y="6546"/>
                  <a:pt x="2911" y="6493"/>
                  <a:pt x="3029" y="6493"/>
                </a:cubicBezTo>
                <a:cubicBezTo>
                  <a:pt x="3148" y="6493"/>
                  <a:pt x="3279" y="6546"/>
                  <a:pt x="3412" y="6597"/>
                </a:cubicBezTo>
                <a:cubicBezTo>
                  <a:pt x="3575" y="6661"/>
                  <a:pt x="3737" y="6724"/>
                  <a:pt x="3914" y="6724"/>
                </a:cubicBezTo>
                <a:cubicBezTo>
                  <a:pt x="4092" y="6724"/>
                  <a:pt x="4255" y="6661"/>
                  <a:pt x="4417" y="6597"/>
                </a:cubicBezTo>
                <a:cubicBezTo>
                  <a:pt x="4550" y="6546"/>
                  <a:pt x="4683" y="6493"/>
                  <a:pt x="4800" y="6493"/>
                </a:cubicBezTo>
                <a:close/>
                <a:moveTo>
                  <a:pt x="2072" y="0"/>
                </a:moveTo>
                <a:cubicBezTo>
                  <a:pt x="1804" y="0"/>
                  <a:pt x="1575" y="193"/>
                  <a:pt x="1534" y="458"/>
                </a:cubicBezTo>
                <a:cubicBezTo>
                  <a:pt x="1492" y="722"/>
                  <a:pt x="1652" y="978"/>
                  <a:pt x="1909" y="1057"/>
                </a:cubicBezTo>
                <a:lnTo>
                  <a:pt x="1909" y="4960"/>
                </a:lnTo>
                <a:cubicBezTo>
                  <a:pt x="990" y="5344"/>
                  <a:pt x="332" y="6173"/>
                  <a:pt x="167" y="7155"/>
                </a:cubicBezTo>
                <a:cubicBezTo>
                  <a:pt x="0" y="8137"/>
                  <a:pt x="351" y="9135"/>
                  <a:pt x="1092" y="9799"/>
                </a:cubicBezTo>
                <a:cubicBezTo>
                  <a:pt x="1122" y="9826"/>
                  <a:pt x="1161" y="9842"/>
                  <a:pt x="1203" y="9842"/>
                </a:cubicBezTo>
                <a:lnTo>
                  <a:pt x="4857" y="9842"/>
                </a:lnTo>
                <a:cubicBezTo>
                  <a:pt x="4902" y="9842"/>
                  <a:pt x="4947" y="9823"/>
                  <a:pt x="4979" y="9790"/>
                </a:cubicBezTo>
                <a:cubicBezTo>
                  <a:pt x="5200" y="9588"/>
                  <a:pt x="5389" y="9354"/>
                  <a:pt x="5541" y="9095"/>
                </a:cubicBezTo>
                <a:lnTo>
                  <a:pt x="5541" y="9354"/>
                </a:lnTo>
                <a:cubicBezTo>
                  <a:pt x="5541" y="9623"/>
                  <a:pt x="5759" y="9842"/>
                  <a:pt x="6028" y="9842"/>
                </a:cubicBezTo>
                <a:lnTo>
                  <a:pt x="9069" y="9842"/>
                </a:lnTo>
                <a:cubicBezTo>
                  <a:pt x="9338" y="9841"/>
                  <a:pt x="9558" y="9623"/>
                  <a:pt x="9558" y="9354"/>
                </a:cubicBezTo>
                <a:lnTo>
                  <a:pt x="9558" y="9090"/>
                </a:lnTo>
                <a:lnTo>
                  <a:pt x="9822" y="9090"/>
                </a:lnTo>
                <a:cubicBezTo>
                  <a:pt x="10505" y="9088"/>
                  <a:pt x="11059" y="8535"/>
                  <a:pt x="11063" y="7849"/>
                </a:cubicBezTo>
                <a:lnTo>
                  <a:pt x="11063" y="7291"/>
                </a:lnTo>
                <a:cubicBezTo>
                  <a:pt x="11063" y="7199"/>
                  <a:pt x="10987" y="7124"/>
                  <a:pt x="10896" y="7124"/>
                </a:cubicBezTo>
                <a:cubicBezTo>
                  <a:pt x="10805" y="7124"/>
                  <a:pt x="10731" y="7199"/>
                  <a:pt x="10731" y="7291"/>
                </a:cubicBezTo>
                <a:lnTo>
                  <a:pt x="10731" y="7849"/>
                </a:lnTo>
                <a:cubicBezTo>
                  <a:pt x="10730" y="8352"/>
                  <a:pt x="10323" y="8759"/>
                  <a:pt x="9820" y="8760"/>
                </a:cubicBezTo>
                <a:lnTo>
                  <a:pt x="5707" y="8760"/>
                </a:lnTo>
                <a:lnTo>
                  <a:pt x="5709" y="8759"/>
                </a:lnTo>
                <a:cubicBezTo>
                  <a:pt x="5858" y="8403"/>
                  <a:pt x="5935" y="8022"/>
                  <a:pt x="5935" y="7638"/>
                </a:cubicBezTo>
                <a:cubicBezTo>
                  <a:pt x="5935" y="6817"/>
                  <a:pt x="5587" y="6035"/>
                  <a:pt x="4979" y="5485"/>
                </a:cubicBezTo>
                <a:lnTo>
                  <a:pt x="10733" y="5485"/>
                </a:lnTo>
                <a:lnTo>
                  <a:pt x="10733" y="6538"/>
                </a:lnTo>
                <a:cubicBezTo>
                  <a:pt x="10733" y="6631"/>
                  <a:pt x="10806" y="6705"/>
                  <a:pt x="10898" y="6705"/>
                </a:cubicBezTo>
                <a:cubicBezTo>
                  <a:pt x="10990" y="6705"/>
                  <a:pt x="11064" y="6631"/>
                  <a:pt x="11064" y="6538"/>
                </a:cubicBezTo>
                <a:lnTo>
                  <a:pt x="11064" y="5485"/>
                </a:lnTo>
                <a:cubicBezTo>
                  <a:pt x="11272" y="5483"/>
                  <a:pt x="11440" y="5313"/>
                  <a:pt x="11440" y="5105"/>
                </a:cubicBezTo>
                <a:lnTo>
                  <a:pt x="11440" y="4620"/>
                </a:lnTo>
                <a:cubicBezTo>
                  <a:pt x="11440" y="4409"/>
                  <a:pt x="11271" y="4239"/>
                  <a:pt x="11061" y="4239"/>
                </a:cubicBezTo>
                <a:lnTo>
                  <a:pt x="8708" y="4239"/>
                </a:lnTo>
                <a:cubicBezTo>
                  <a:pt x="8547" y="3964"/>
                  <a:pt x="8386" y="3698"/>
                  <a:pt x="8224" y="3442"/>
                </a:cubicBezTo>
                <a:cubicBezTo>
                  <a:pt x="8042" y="3157"/>
                  <a:pt x="7861" y="2885"/>
                  <a:pt x="7683" y="2630"/>
                </a:cubicBezTo>
                <a:cubicBezTo>
                  <a:pt x="7651" y="2583"/>
                  <a:pt x="7599" y="2557"/>
                  <a:pt x="7546" y="2557"/>
                </a:cubicBezTo>
                <a:cubicBezTo>
                  <a:pt x="7513" y="2557"/>
                  <a:pt x="7480" y="2566"/>
                  <a:pt x="7451" y="2587"/>
                </a:cubicBezTo>
                <a:cubicBezTo>
                  <a:pt x="7376" y="2640"/>
                  <a:pt x="7358" y="2746"/>
                  <a:pt x="7412" y="2819"/>
                </a:cubicBezTo>
                <a:cubicBezTo>
                  <a:pt x="7585" y="3066"/>
                  <a:pt x="7763" y="3333"/>
                  <a:pt x="7944" y="3620"/>
                </a:cubicBezTo>
                <a:cubicBezTo>
                  <a:pt x="8070" y="3818"/>
                  <a:pt x="8197" y="4026"/>
                  <a:pt x="8323" y="4241"/>
                </a:cubicBezTo>
                <a:lnTo>
                  <a:pt x="6871" y="4241"/>
                </a:lnTo>
                <a:cubicBezTo>
                  <a:pt x="6410" y="3360"/>
                  <a:pt x="6063" y="2563"/>
                  <a:pt x="5871" y="1961"/>
                </a:cubicBezTo>
                <a:cubicBezTo>
                  <a:pt x="5698" y="1420"/>
                  <a:pt x="5639" y="1071"/>
                  <a:pt x="5728" y="1020"/>
                </a:cubicBezTo>
                <a:cubicBezTo>
                  <a:pt x="5733" y="1017"/>
                  <a:pt x="5740" y="1016"/>
                  <a:pt x="5747" y="1016"/>
                </a:cubicBezTo>
                <a:cubicBezTo>
                  <a:pt x="5802" y="1016"/>
                  <a:pt x="5920" y="1093"/>
                  <a:pt x="6085" y="1234"/>
                </a:cubicBezTo>
                <a:cubicBezTo>
                  <a:pt x="6330" y="1442"/>
                  <a:pt x="6636" y="1782"/>
                  <a:pt x="6974" y="2221"/>
                </a:cubicBezTo>
                <a:cubicBezTo>
                  <a:pt x="7007" y="2261"/>
                  <a:pt x="7055" y="2282"/>
                  <a:pt x="7102" y="2282"/>
                </a:cubicBezTo>
                <a:cubicBezTo>
                  <a:pt x="7138" y="2282"/>
                  <a:pt x="7173" y="2271"/>
                  <a:pt x="7203" y="2248"/>
                </a:cubicBezTo>
                <a:cubicBezTo>
                  <a:pt x="7273" y="2192"/>
                  <a:pt x="7288" y="2091"/>
                  <a:pt x="7236" y="2019"/>
                </a:cubicBezTo>
                <a:cubicBezTo>
                  <a:pt x="6886" y="1564"/>
                  <a:pt x="6564" y="1209"/>
                  <a:pt x="6300" y="983"/>
                </a:cubicBezTo>
                <a:cubicBezTo>
                  <a:pt x="6078" y="794"/>
                  <a:pt x="5881" y="692"/>
                  <a:pt x="5721" y="692"/>
                </a:cubicBezTo>
                <a:cubicBezTo>
                  <a:pt x="5663" y="692"/>
                  <a:pt x="5610" y="706"/>
                  <a:pt x="5562" y="733"/>
                </a:cubicBezTo>
                <a:cubicBezTo>
                  <a:pt x="5318" y="874"/>
                  <a:pt x="5333" y="1362"/>
                  <a:pt x="5555" y="2062"/>
                </a:cubicBezTo>
                <a:cubicBezTo>
                  <a:pt x="5743" y="2646"/>
                  <a:pt x="6069" y="3407"/>
                  <a:pt x="6500" y="4241"/>
                </a:cubicBezTo>
                <a:lnTo>
                  <a:pt x="4151" y="4241"/>
                </a:lnTo>
                <a:lnTo>
                  <a:pt x="4151" y="3370"/>
                </a:lnTo>
                <a:cubicBezTo>
                  <a:pt x="4148" y="3280"/>
                  <a:pt x="4075" y="3210"/>
                  <a:pt x="3986" y="3210"/>
                </a:cubicBezTo>
                <a:cubicBezTo>
                  <a:pt x="3897" y="3210"/>
                  <a:pt x="3823" y="3280"/>
                  <a:pt x="3820" y="3370"/>
                </a:cubicBezTo>
                <a:lnTo>
                  <a:pt x="3820" y="5072"/>
                </a:lnTo>
                <a:cubicBezTo>
                  <a:pt x="3820" y="5141"/>
                  <a:pt x="3863" y="5203"/>
                  <a:pt x="3929" y="5227"/>
                </a:cubicBezTo>
                <a:cubicBezTo>
                  <a:pt x="4420" y="5411"/>
                  <a:pt x="4845" y="5741"/>
                  <a:pt x="5146" y="6173"/>
                </a:cubicBezTo>
                <a:cubicBezTo>
                  <a:pt x="5162" y="6197"/>
                  <a:pt x="5178" y="6221"/>
                  <a:pt x="5194" y="6245"/>
                </a:cubicBezTo>
                <a:cubicBezTo>
                  <a:pt x="5066" y="6199"/>
                  <a:pt x="4937" y="6160"/>
                  <a:pt x="4801" y="6160"/>
                </a:cubicBezTo>
                <a:cubicBezTo>
                  <a:pt x="4624" y="6160"/>
                  <a:pt x="4462" y="6224"/>
                  <a:pt x="4299" y="6287"/>
                </a:cubicBezTo>
                <a:cubicBezTo>
                  <a:pt x="4166" y="6340"/>
                  <a:pt x="4033" y="6391"/>
                  <a:pt x="3916" y="6391"/>
                </a:cubicBezTo>
                <a:cubicBezTo>
                  <a:pt x="3799" y="6391"/>
                  <a:pt x="3666" y="6340"/>
                  <a:pt x="3533" y="6287"/>
                </a:cubicBezTo>
                <a:cubicBezTo>
                  <a:pt x="3370" y="6224"/>
                  <a:pt x="3208" y="6160"/>
                  <a:pt x="3031" y="6160"/>
                </a:cubicBezTo>
                <a:cubicBezTo>
                  <a:pt x="2853" y="6160"/>
                  <a:pt x="2691" y="6224"/>
                  <a:pt x="2528" y="6287"/>
                </a:cubicBezTo>
                <a:cubicBezTo>
                  <a:pt x="2395" y="6340"/>
                  <a:pt x="2262" y="6391"/>
                  <a:pt x="2145" y="6391"/>
                </a:cubicBezTo>
                <a:cubicBezTo>
                  <a:pt x="2029" y="6391"/>
                  <a:pt x="1896" y="6340"/>
                  <a:pt x="1763" y="6287"/>
                </a:cubicBezTo>
                <a:cubicBezTo>
                  <a:pt x="1600" y="6224"/>
                  <a:pt x="1438" y="6160"/>
                  <a:pt x="1260" y="6160"/>
                </a:cubicBezTo>
                <a:cubicBezTo>
                  <a:pt x="1122" y="6160"/>
                  <a:pt x="996" y="6199"/>
                  <a:pt x="870" y="6245"/>
                </a:cubicBezTo>
                <a:cubicBezTo>
                  <a:pt x="884" y="6221"/>
                  <a:pt x="900" y="6196"/>
                  <a:pt x="918" y="6173"/>
                </a:cubicBezTo>
                <a:cubicBezTo>
                  <a:pt x="1214" y="5746"/>
                  <a:pt x="1633" y="5418"/>
                  <a:pt x="2121" y="5233"/>
                </a:cubicBezTo>
                <a:cubicBezTo>
                  <a:pt x="2192" y="5213"/>
                  <a:pt x="2241" y="5147"/>
                  <a:pt x="2241" y="5073"/>
                </a:cubicBezTo>
                <a:lnTo>
                  <a:pt x="2241" y="1084"/>
                </a:lnTo>
                <a:lnTo>
                  <a:pt x="3818" y="1084"/>
                </a:lnTo>
                <a:lnTo>
                  <a:pt x="3818" y="2621"/>
                </a:lnTo>
                <a:cubicBezTo>
                  <a:pt x="3818" y="2712"/>
                  <a:pt x="3892" y="2786"/>
                  <a:pt x="3985" y="2786"/>
                </a:cubicBezTo>
                <a:cubicBezTo>
                  <a:pt x="4076" y="2786"/>
                  <a:pt x="4150" y="2712"/>
                  <a:pt x="4150" y="2621"/>
                </a:cubicBezTo>
                <a:lnTo>
                  <a:pt x="4150" y="1057"/>
                </a:lnTo>
                <a:cubicBezTo>
                  <a:pt x="4406" y="978"/>
                  <a:pt x="4566" y="722"/>
                  <a:pt x="4524" y="458"/>
                </a:cubicBezTo>
                <a:cubicBezTo>
                  <a:pt x="4483" y="193"/>
                  <a:pt x="4254" y="0"/>
                  <a:pt x="3988" y="0"/>
                </a:cubicBezTo>
                <a:cubicBezTo>
                  <a:pt x="3987" y="0"/>
                  <a:pt x="3986" y="0"/>
                  <a:pt x="3985" y="0"/>
                </a:cubicBezTo>
                <a:lnTo>
                  <a:pt x="2075" y="0"/>
                </a:lnTo>
                <a:cubicBezTo>
                  <a:pt x="2074" y="0"/>
                  <a:pt x="2073" y="0"/>
                  <a:pt x="207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5" name="Google Shape;2035;p66"/>
          <p:cNvSpPr/>
          <p:nvPr/>
        </p:nvSpPr>
        <p:spPr>
          <a:xfrm>
            <a:off x="4812332" y="2522702"/>
            <a:ext cx="326005" cy="376869"/>
          </a:xfrm>
          <a:custGeom>
            <a:avLst/>
            <a:gdLst/>
            <a:ahLst/>
            <a:cxnLst/>
            <a:rect l="l" t="t" r="r" b="b"/>
            <a:pathLst>
              <a:path w="9787" h="11314" extrusionOk="0">
                <a:moveTo>
                  <a:pt x="1991" y="1307"/>
                </a:moveTo>
                <a:cubicBezTo>
                  <a:pt x="2111" y="1307"/>
                  <a:pt x="2232" y="1339"/>
                  <a:pt x="2341" y="1404"/>
                </a:cubicBezTo>
                <a:lnTo>
                  <a:pt x="1406" y="2339"/>
                </a:lnTo>
                <a:cubicBezTo>
                  <a:pt x="1244" y="2070"/>
                  <a:pt x="1288" y="1728"/>
                  <a:pt x="1508" y="1507"/>
                </a:cubicBezTo>
                <a:cubicBezTo>
                  <a:pt x="1640" y="1375"/>
                  <a:pt x="1814" y="1307"/>
                  <a:pt x="1991" y="1307"/>
                </a:cubicBezTo>
                <a:close/>
                <a:moveTo>
                  <a:pt x="4756" y="1307"/>
                </a:moveTo>
                <a:cubicBezTo>
                  <a:pt x="4877" y="1307"/>
                  <a:pt x="4998" y="1339"/>
                  <a:pt x="5107" y="1404"/>
                </a:cubicBezTo>
                <a:lnTo>
                  <a:pt x="4172" y="2339"/>
                </a:lnTo>
                <a:cubicBezTo>
                  <a:pt x="4012" y="2070"/>
                  <a:pt x="4054" y="1728"/>
                  <a:pt x="4275" y="1507"/>
                </a:cubicBezTo>
                <a:cubicBezTo>
                  <a:pt x="4406" y="1375"/>
                  <a:pt x="4580" y="1307"/>
                  <a:pt x="4756" y="1307"/>
                </a:cubicBezTo>
                <a:close/>
                <a:moveTo>
                  <a:pt x="2575" y="1638"/>
                </a:moveTo>
                <a:lnTo>
                  <a:pt x="2575" y="1638"/>
                </a:lnTo>
                <a:cubicBezTo>
                  <a:pt x="2735" y="1907"/>
                  <a:pt x="2693" y="2250"/>
                  <a:pt x="2472" y="2470"/>
                </a:cubicBezTo>
                <a:cubicBezTo>
                  <a:pt x="2341" y="2602"/>
                  <a:pt x="2166" y="2671"/>
                  <a:pt x="1989" y="2671"/>
                </a:cubicBezTo>
                <a:cubicBezTo>
                  <a:pt x="1869" y="2671"/>
                  <a:pt x="1748" y="2639"/>
                  <a:pt x="1640" y="2575"/>
                </a:cubicBezTo>
                <a:lnTo>
                  <a:pt x="2575" y="1638"/>
                </a:lnTo>
                <a:close/>
                <a:moveTo>
                  <a:pt x="5341" y="1638"/>
                </a:moveTo>
                <a:cubicBezTo>
                  <a:pt x="5504" y="1907"/>
                  <a:pt x="5463" y="2251"/>
                  <a:pt x="5240" y="2474"/>
                </a:cubicBezTo>
                <a:cubicBezTo>
                  <a:pt x="5109" y="2605"/>
                  <a:pt x="4935" y="2673"/>
                  <a:pt x="4759" y="2673"/>
                </a:cubicBezTo>
                <a:cubicBezTo>
                  <a:pt x="4638" y="2673"/>
                  <a:pt x="4516" y="2640"/>
                  <a:pt x="4406" y="2575"/>
                </a:cubicBezTo>
                <a:lnTo>
                  <a:pt x="5341" y="1638"/>
                </a:lnTo>
                <a:close/>
                <a:moveTo>
                  <a:pt x="4751" y="977"/>
                </a:moveTo>
                <a:cubicBezTo>
                  <a:pt x="4484" y="977"/>
                  <a:pt x="4229" y="1084"/>
                  <a:pt x="4040" y="1273"/>
                </a:cubicBezTo>
                <a:cubicBezTo>
                  <a:pt x="3699" y="1616"/>
                  <a:pt x="3646" y="2150"/>
                  <a:pt x="3915" y="2552"/>
                </a:cubicBezTo>
                <a:cubicBezTo>
                  <a:pt x="4106" y="2839"/>
                  <a:pt x="4426" y="3001"/>
                  <a:pt x="4756" y="3001"/>
                </a:cubicBezTo>
                <a:cubicBezTo>
                  <a:pt x="4886" y="3001"/>
                  <a:pt x="5018" y="2976"/>
                  <a:pt x="5144" y="2924"/>
                </a:cubicBezTo>
                <a:cubicBezTo>
                  <a:pt x="5589" y="2739"/>
                  <a:pt x="5844" y="2266"/>
                  <a:pt x="5749" y="1792"/>
                </a:cubicBezTo>
                <a:cubicBezTo>
                  <a:pt x="5655" y="1318"/>
                  <a:pt x="5239" y="977"/>
                  <a:pt x="4757" y="977"/>
                </a:cubicBezTo>
                <a:cubicBezTo>
                  <a:pt x="4755" y="977"/>
                  <a:pt x="4753" y="977"/>
                  <a:pt x="4751" y="977"/>
                </a:cubicBezTo>
                <a:close/>
                <a:moveTo>
                  <a:pt x="1983" y="977"/>
                </a:moveTo>
                <a:cubicBezTo>
                  <a:pt x="1716" y="977"/>
                  <a:pt x="1461" y="1084"/>
                  <a:pt x="1273" y="1273"/>
                </a:cubicBezTo>
                <a:cubicBezTo>
                  <a:pt x="931" y="1616"/>
                  <a:pt x="878" y="2152"/>
                  <a:pt x="1147" y="2554"/>
                </a:cubicBezTo>
                <a:cubicBezTo>
                  <a:pt x="1340" y="2842"/>
                  <a:pt x="1660" y="3004"/>
                  <a:pt x="1990" y="3004"/>
                </a:cubicBezTo>
                <a:cubicBezTo>
                  <a:pt x="2120" y="3004"/>
                  <a:pt x="2252" y="2979"/>
                  <a:pt x="2378" y="2927"/>
                </a:cubicBezTo>
                <a:cubicBezTo>
                  <a:pt x="2826" y="2741"/>
                  <a:pt x="3079" y="2266"/>
                  <a:pt x="2985" y="1792"/>
                </a:cubicBezTo>
                <a:cubicBezTo>
                  <a:pt x="2890" y="1319"/>
                  <a:pt x="2474" y="977"/>
                  <a:pt x="1992" y="977"/>
                </a:cubicBezTo>
                <a:cubicBezTo>
                  <a:pt x="1991" y="977"/>
                  <a:pt x="1990" y="977"/>
                  <a:pt x="1989" y="977"/>
                </a:cubicBezTo>
                <a:cubicBezTo>
                  <a:pt x="1987" y="977"/>
                  <a:pt x="1985" y="977"/>
                  <a:pt x="1983" y="977"/>
                </a:cubicBezTo>
                <a:close/>
                <a:moveTo>
                  <a:pt x="810" y="3047"/>
                </a:moveTo>
                <a:cubicBezTo>
                  <a:pt x="718" y="3047"/>
                  <a:pt x="644" y="3120"/>
                  <a:pt x="644" y="3212"/>
                </a:cubicBezTo>
                <a:cubicBezTo>
                  <a:pt x="644" y="3303"/>
                  <a:pt x="718" y="3378"/>
                  <a:pt x="810" y="3378"/>
                </a:cubicBezTo>
                <a:lnTo>
                  <a:pt x="1195" y="3378"/>
                </a:lnTo>
                <a:cubicBezTo>
                  <a:pt x="1288" y="3378"/>
                  <a:pt x="1361" y="3303"/>
                  <a:pt x="1361" y="3212"/>
                </a:cubicBezTo>
                <a:cubicBezTo>
                  <a:pt x="1361" y="3120"/>
                  <a:pt x="1288" y="3047"/>
                  <a:pt x="1195" y="3047"/>
                </a:cubicBezTo>
                <a:close/>
                <a:moveTo>
                  <a:pt x="3180" y="3047"/>
                </a:moveTo>
                <a:cubicBezTo>
                  <a:pt x="3089" y="3047"/>
                  <a:pt x="3013" y="3120"/>
                  <a:pt x="3013" y="3212"/>
                </a:cubicBezTo>
                <a:cubicBezTo>
                  <a:pt x="3013" y="3303"/>
                  <a:pt x="3089" y="3378"/>
                  <a:pt x="3180" y="3378"/>
                </a:cubicBezTo>
                <a:lnTo>
                  <a:pt x="3566" y="3378"/>
                </a:lnTo>
                <a:cubicBezTo>
                  <a:pt x="3657" y="3378"/>
                  <a:pt x="3731" y="3303"/>
                  <a:pt x="3731" y="3212"/>
                </a:cubicBezTo>
                <a:cubicBezTo>
                  <a:pt x="3731" y="3120"/>
                  <a:pt x="3657" y="3047"/>
                  <a:pt x="3566" y="3047"/>
                </a:cubicBezTo>
                <a:close/>
                <a:moveTo>
                  <a:pt x="5549" y="3047"/>
                </a:moveTo>
                <a:cubicBezTo>
                  <a:pt x="5458" y="3047"/>
                  <a:pt x="5384" y="3120"/>
                  <a:pt x="5384" y="3212"/>
                </a:cubicBezTo>
                <a:cubicBezTo>
                  <a:pt x="5384" y="3303"/>
                  <a:pt x="5458" y="3378"/>
                  <a:pt x="5549" y="3378"/>
                </a:cubicBezTo>
                <a:lnTo>
                  <a:pt x="5935" y="3378"/>
                </a:lnTo>
                <a:cubicBezTo>
                  <a:pt x="6026" y="3378"/>
                  <a:pt x="6101" y="3303"/>
                  <a:pt x="6101" y="3212"/>
                </a:cubicBezTo>
                <a:cubicBezTo>
                  <a:pt x="6101" y="3120"/>
                  <a:pt x="6026" y="3047"/>
                  <a:pt x="5935" y="3047"/>
                </a:cubicBezTo>
                <a:close/>
                <a:moveTo>
                  <a:pt x="8704" y="3538"/>
                </a:moveTo>
                <a:cubicBezTo>
                  <a:pt x="8824" y="3538"/>
                  <a:pt x="8945" y="3570"/>
                  <a:pt x="9054" y="3634"/>
                </a:cubicBezTo>
                <a:lnTo>
                  <a:pt x="8119" y="4571"/>
                </a:lnTo>
                <a:cubicBezTo>
                  <a:pt x="7959" y="4302"/>
                  <a:pt x="8000" y="3959"/>
                  <a:pt x="8221" y="3738"/>
                </a:cubicBezTo>
                <a:cubicBezTo>
                  <a:pt x="8353" y="3607"/>
                  <a:pt x="8528" y="3538"/>
                  <a:pt x="8704" y="3538"/>
                </a:cubicBezTo>
                <a:close/>
                <a:moveTo>
                  <a:pt x="1990" y="3752"/>
                </a:moveTo>
                <a:cubicBezTo>
                  <a:pt x="2110" y="3752"/>
                  <a:pt x="2232" y="3784"/>
                  <a:pt x="2341" y="3849"/>
                </a:cubicBezTo>
                <a:lnTo>
                  <a:pt x="1406" y="4784"/>
                </a:lnTo>
                <a:cubicBezTo>
                  <a:pt x="1244" y="4516"/>
                  <a:pt x="1288" y="4174"/>
                  <a:pt x="1508" y="3951"/>
                </a:cubicBezTo>
                <a:cubicBezTo>
                  <a:pt x="1640" y="3820"/>
                  <a:pt x="1814" y="3752"/>
                  <a:pt x="1990" y="3752"/>
                </a:cubicBezTo>
                <a:close/>
                <a:moveTo>
                  <a:pt x="4758" y="3753"/>
                </a:moveTo>
                <a:cubicBezTo>
                  <a:pt x="4878" y="3753"/>
                  <a:pt x="4999" y="3784"/>
                  <a:pt x="5107" y="3849"/>
                </a:cubicBezTo>
                <a:lnTo>
                  <a:pt x="4172" y="4784"/>
                </a:lnTo>
                <a:cubicBezTo>
                  <a:pt x="4011" y="4516"/>
                  <a:pt x="4054" y="4174"/>
                  <a:pt x="4275" y="3953"/>
                </a:cubicBezTo>
                <a:cubicBezTo>
                  <a:pt x="4407" y="3821"/>
                  <a:pt x="4581" y="3753"/>
                  <a:pt x="4758" y="3753"/>
                </a:cubicBezTo>
                <a:close/>
                <a:moveTo>
                  <a:pt x="9287" y="3870"/>
                </a:moveTo>
                <a:lnTo>
                  <a:pt x="9287" y="3870"/>
                </a:lnTo>
                <a:cubicBezTo>
                  <a:pt x="9449" y="4137"/>
                  <a:pt x="9407" y="4481"/>
                  <a:pt x="9186" y="4704"/>
                </a:cubicBezTo>
                <a:cubicBezTo>
                  <a:pt x="9056" y="4835"/>
                  <a:pt x="8881" y="4903"/>
                  <a:pt x="8705" y="4903"/>
                </a:cubicBezTo>
                <a:cubicBezTo>
                  <a:pt x="8584" y="4903"/>
                  <a:pt x="8462" y="4870"/>
                  <a:pt x="8352" y="4805"/>
                </a:cubicBezTo>
                <a:lnTo>
                  <a:pt x="9287" y="3870"/>
                </a:lnTo>
                <a:close/>
                <a:moveTo>
                  <a:pt x="2575" y="4084"/>
                </a:moveTo>
                <a:cubicBezTo>
                  <a:pt x="2735" y="4352"/>
                  <a:pt x="2693" y="4696"/>
                  <a:pt x="2472" y="4917"/>
                </a:cubicBezTo>
                <a:cubicBezTo>
                  <a:pt x="2341" y="5048"/>
                  <a:pt x="2167" y="5116"/>
                  <a:pt x="1991" y="5116"/>
                </a:cubicBezTo>
                <a:cubicBezTo>
                  <a:pt x="1870" y="5116"/>
                  <a:pt x="1749" y="5084"/>
                  <a:pt x="1640" y="5019"/>
                </a:cubicBezTo>
                <a:lnTo>
                  <a:pt x="2575" y="4084"/>
                </a:lnTo>
                <a:close/>
                <a:moveTo>
                  <a:pt x="5341" y="4084"/>
                </a:moveTo>
                <a:lnTo>
                  <a:pt x="5341" y="4084"/>
                </a:lnTo>
                <a:cubicBezTo>
                  <a:pt x="5504" y="4352"/>
                  <a:pt x="5463" y="4696"/>
                  <a:pt x="5240" y="4918"/>
                </a:cubicBezTo>
                <a:cubicBezTo>
                  <a:pt x="5109" y="5050"/>
                  <a:pt x="4936" y="5118"/>
                  <a:pt x="4760" y="5118"/>
                </a:cubicBezTo>
                <a:cubicBezTo>
                  <a:pt x="4638" y="5118"/>
                  <a:pt x="4516" y="5086"/>
                  <a:pt x="4406" y="5019"/>
                </a:cubicBezTo>
                <a:lnTo>
                  <a:pt x="5341" y="4084"/>
                </a:lnTo>
                <a:close/>
                <a:moveTo>
                  <a:pt x="8697" y="3207"/>
                </a:moveTo>
                <a:cubicBezTo>
                  <a:pt x="8430" y="3207"/>
                  <a:pt x="8175" y="3314"/>
                  <a:pt x="7987" y="3503"/>
                </a:cubicBezTo>
                <a:cubicBezTo>
                  <a:pt x="7646" y="3844"/>
                  <a:pt x="7594" y="4379"/>
                  <a:pt x="7861" y="4779"/>
                </a:cubicBezTo>
                <a:cubicBezTo>
                  <a:pt x="8053" y="5067"/>
                  <a:pt x="8372" y="5229"/>
                  <a:pt x="8701" y="5229"/>
                </a:cubicBezTo>
                <a:cubicBezTo>
                  <a:pt x="8831" y="5229"/>
                  <a:pt x="8962" y="5204"/>
                  <a:pt x="9087" y="5152"/>
                </a:cubicBezTo>
                <a:cubicBezTo>
                  <a:pt x="9534" y="4968"/>
                  <a:pt x="9787" y="4494"/>
                  <a:pt x="9694" y="4022"/>
                </a:cubicBezTo>
                <a:cubicBezTo>
                  <a:pt x="9599" y="3548"/>
                  <a:pt x="9185" y="3207"/>
                  <a:pt x="8703" y="3207"/>
                </a:cubicBezTo>
                <a:cubicBezTo>
                  <a:pt x="8701" y="3207"/>
                  <a:pt x="8699" y="3207"/>
                  <a:pt x="8697" y="3207"/>
                </a:cubicBezTo>
                <a:close/>
                <a:moveTo>
                  <a:pt x="4757" y="3421"/>
                </a:moveTo>
                <a:cubicBezTo>
                  <a:pt x="4488" y="3421"/>
                  <a:pt x="4230" y="3527"/>
                  <a:pt x="4040" y="3718"/>
                </a:cubicBezTo>
                <a:cubicBezTo>
                  <a:pt x="3699" y="4060"/>
                  <a:pt x="3646" y="4595"/>
                  <a:pt x="3915" y="4997"/>
                </a:cubicBezTo>
                <a:cubicBezTo>
                  <a:pt x="4106" y="5284"/>
                  <a:pt x="4425" y="5446"/>
                  <a:pt x="4755" y="5446"/>
                </a:cubicBezTo>
                <a:cubicBezTo>
                  <a:pt x="4885" y="5446"/>
                  <a:pt x="5016" y="5421"/>
                  <a:pt x="5143" y="5368"/>
                </a:cubicBezTo>
                <a:cubicBezTo>
                  <a:pt x="5589" y="5184"/>
                  <a:pt x="5842" y="4710"/>
                  <a:pt x="5748" y="4236"/>
                </a:cubicBezTo>
                <a:cubicBezTo>
                  <a:pt x="5655" y="3762"/>
                  <a:pt x="5239" y="3421"/>
                  <a:pt x="4757" y="3421"/>
                </a:cubicBezTo>
                <a:close/>
                <a:moveTo>
                  <a:pt x="1989" y="3421"/>
                </a:moveTo>
                <a:cubicBezTo>
                  <a:pt x="1720" y="3421"/>
                  <a:pt x="1462" y="3529"/>
                  <a:pt x="1273" y="3718"/>
                </a:cubicBezTo>
                <a:cubicBezTo>
                  <a:pt x="931" y="4060"/>
                  <a:pt x="878" y="4596"/>
                  <a:pt x="1147" y="4998"/>
                </a:cubicBezTo>
                <a:cubicBezTo>
                  <a:pt x="1340" y="5287"/>
                  <a:pt x="1660" y="5448"/>
                  <a:pt x="1990" y="5448"/>
                </a:cubicBezTo>
                <a:cubicBezTo>
                  <a:pt x="2120" y="5448"/>
                  <a:pt x="2252" y="5423"/>
                  <a:pt x="2378" y="5371"/>
                </a:cubicBezTo>
                <a:cubicBezTo>
                  <a:pt x="2824" y="5186"/>
                  <a:pt x="3079" y="4710"/>
                  <a:pt x="2983" y="4236"/>
                </a:cubicBezTo>
                <a:cubicBezTo>
                  <a:pt x="2888" y="3762"/>
                  <a:pt x="2472" y="3421"/>
                  <a:pt x="1989" y="3421"/>
                </a:cubicBezTo>
                <a:close/>
                <a:moveTo>
                  <a:pt x="805" y="5491"/>
                </a:moveTo>
                <a:cubicBezTo>
                  <a:pt x="713" y="5491"/>
                  <a:pt x="638" y="5565"/>
                  <a:pt x="638" y="5656"/>
                </a:cubicBezTo>
                <a:cubicBezTo>
                  <a:pt x="638" y="5749"/>
                  <a:pt x="713" y="5823"/>
                  <a:pt x="805" y="5823"/>
                </a:cubicBezTo>
                <a:cubicBezTo>
                  <a:pt x="807" y="5823"/>
                  <a:pt x="809" y="5823"/>
                  <a:pt x="810" y="5823"/>
                </a:cubicBezTo>
                <a:lnTo>
                  <a:pt x="1195" y="5823"/>
                </a:lnTo>
                <a:cubicBezTo>
                  <a:pt x="1197" y="5823"/>
                  <a:pt x="1199" y="5823"/>
                  <a:pt x="1201" y="5823"/>
                </a:cubicBezTo>
                <a:cubicBezTo>
                  <a:pt x="1292" y="5823"/>
                  <a:pt x="1366" y="5749"/>
                  <a:pt x="1366" y="5656"/>
                </a:cubicBezTo>
                <a:cubicBezTo>
                  <a:pt x="1366" y="5565"/>
                  <a:pt x="1292" y="5491"/>
                  <a:pt x="1201" y="5491"/>
                </a:cubicBezTo>
                <a:cubicBezTo>
                  <a:pt x="1199" y="5491"/>
                  <a:pt x="1197" y="5491"/>
                  <a:pt x="1195" y="5491"/>
                </a:cubicBezTo>
                <a:lnTo>
                  <a:pt x="810" y="5491"/>
                </a:lnTo>
                <a:cubicBezTo>
                  <a:pt x="809" y="5491"/>
                  <a:pt x="807" y="5491"/>
                  <a:pt x="805" y="5491"/>
                </a:cubicBezTo>
                <a:close/>
                <a:moveTo>
                  <a:pt x="3174" y="5491"/>
                </a:moveTo>
                <a:cubicBezTo>
                  <a:pt x="3082" y="5491"/>
                  <a:pt x="3009" y="5565"/>
                  <a:pt x="3009" y="5656"/>
                </a:cubicBezTo>
                <a:cubicBezTo>
                  <a:pt x="3009" y="5749"/>
                  <a:pt x="3082" y="5823"/>
                  <a:pt x="3174" y="5823"/>
                </a:cubicBezTo>
                <a:cubicBezTo>
                  <a:pt x="3176" y="5823"/>
                  <a:pt x="3178" y="5823"/>
                  <a:pt x="3180" y="5823"/>
                </a:cubicBezTo>
                <a:lnTo>
                  <a:pt x="3566" y="5823"/>
                </a:lnTo>
                <a:cubicBezTo>
                  <a:pt x="3568" y="5823"/>
                  <a:pt x="3569" y="5823"/>
                  <a:pt x="3571" y="5823"/>
                </a:cubicBezTo>
                <a:cubicBezTo>
                  <a:pt x="3662" y="5823"/>
                  <a:pt x="3737" y="5749"/>
                  <a:pt x="3737" y="5656"/>
                </a:cubicBezTo>
                <a:cubicBezTo>
                  <a:pt x="3737" y="5565"/>
                  <a:pt x="3662" y="5491"/>
                  <a:pt x="3571" y="5491"/>
                </a:cubicBezTo>
                <a:cubicBezTo>
                  <a:pt x="3569" y="5491"/>
                  <a:pt x="3568" y="5491"/>
                  <a:pt x="3566" y="5491"/>
                </a:cubicBezTo>
                <a:lnTo>
                  <a:pt x="3180" y="5491"/>
                </a:lnTo>
                <a:cubicBezTo>
                  <a:pt x="3178" y="5491"/>
                  <a:pt x="3176" y="5491"/>
                  <a:pt x="3174" y="5491"/>
                </a:cubicBezTo>
                <a:close/>
                <a:moveTo>
                  <a:pt x="5543" y="5491"/>
                </a:moveTo>
                <a:cubicBezTo>
                  <a:pt x="5453" y="5491"/>
                  <a:pt x="5378" y="5565"/>
                  <a:pt x="5378" y="5656"/>
                </a:cubicBezTo>
                <a:cubicBezTo>
                  <a:pt x="5378" y="5749"/>
                  <a:pt x="5453" y="5823"/>
                  <a:pt x="5543" y="5823"/>
                </a:cubicBezTo>
                <a:cubicBezTo>
                  <a:pt x="5545" y="5823"/>
                  <a:pt x="5547" y="5823"/>
                  <a:pt x="5549" y="5823"/>
                </a:cubicBezTo>
                <a:lnTo>
                  <a:pt x="5935" y="5823"/>
                </a:lnTo>
                <a:cubicBezTo>
                  <a:pt x="5937" y="5823"/>
                  <a:pt x="5939" y="5823"/>
                  <a:pt x="5941" y="5823"/>
                </a:cubicBezTo>
                <a:cubicBezTo>
                  <a:pt x="6033" y="5823"/>
                  <a:pt x="6106" y="5749"/>
                  <a:pt x="6106" y="5656"/>
                </a:cubicBezTo>
                <a:cubicBezTo>
                  <a:pt x="6106" y="5565"/>
                  <a:pt x="6033" y="5491"/>
                  <a:pt x="5941" y="5491"/>
                </a:cubicBezTo>
                <a:cubicBezTo>
                  <a:pt x="5939" y="5491"/>
                  <a:pt x="5937" y="5491"/>
                  <a:pt x="5935" y="5491"/>
                </a:cubicBezTo>
                <a:lnTo>
                  <a:pt x="5549" y="5491"/>
                </a:lnTo>
                <a:cubicBezTo>
                  <a:pt x="5547" y="5491"/>
                  <a:pt x="5545" y="5491"/>
                  <a:pt x="5543" y="5491"/>
                </a:cubicBezTo>
                <a:close/>
                <a:moveTo>
                  <a:pt x="8703" y="6091"/>
                </a:moveTo>
                <a:cubicBezTo>
                  <a:pt x="8823" y="6091"/>
                  <a:pt x="8944" y="6123"/>
                  <a:pt x="9054" y="6188"/>
                </a:cubicBezTo>
                <a:lnTo>
                  <a:pt x="8119" y="7123"/>
                </a:lnTo>
                <a:cubicBezTo>
                  <a:pt x="7959" y="6854"/>
                  <a:pt x="8000" y="6511"/>
                  <a:pt x="8221" y="6290"/>
                </a:cubicBezTo>
                <a:cubicBezTo>
                  <a:pt x="8352" y="6159"/>
                  <a:pt x="8527" y="6091"/>
                  <a:pt x="8703" y="6091"/>
                </a:cubicBezTo>
                <a:close/>
                <a:moveTo>
                  <a:pt x="1986" y="6195"/>
                </a:moveTo>
                <a:cubicBezTo>
                  <a:pt x="2108" y="6195"/>
                  <a:pt x="2231" y="6228"/>
                  <a:pt x="2341" y="6295"/>
                </a:cubicBezTo>
                <a:lnTo>
                  <a:pt x="1406" y="7228"/>
                </a:lnTo>
                <a:cubicBezTo>
                  <a:pt x="1243" y="6961"/>
                  <a:pt x="1284" y="6615"/>
                  <a:pt x="1505" y="6394"/>
                </a:cubicBezTo>
                <a:cubicBezTo>
                  <a:pt x="1637" y="6263"/>
                  <a:pt x="1810" y="6195"/>
                  <a:pt x="1986" y="6195"/>
                </a:cubicBezTo>
                <a:close/>
                <a:moveTo>
                  <a:pt x="9287" y="6421"/>
                </a:moveTo>
                <a:cubicBezTo>
                  <a:pt x="9351" y="6527"/>
                  <a:pt x="9385" y="6649"/>
                  <a:pt x="9385" y="6772"/>
                </a:cubicBezTo>
                <a:cubicBezTo>
                  <a:pt x="9383" y="7148"/>
                  <a:pt x="9079" y="7452"/>
                  <a:pt x="8703" y="7454"/>
                </a:cubicBezTo>
                <a:cubicBezTo>
                  <a:pt x="8580" y="7454"/>
                  <a:pt x="8458" y="7420"/>
                  <a:pt x="8352" y="7356"/>
                </a:cubicBezTo>
                <a:lnTo>
                  <a:pt x="9287" y="6421"/>
                </a:lnTo>
                <a:close/>
                <a:moveTo>
                  <a:pt x="4758" y="6200"/>
                </a:moveTo>
                <a:cubicBezTo>
                  <a:pt x="4933" y="6200"/>
                  <a:pt x="5106" y="6267"/>
                  <a:pt x="5237" y="6399"/>
                </a:cubicBezTo>
                <a:cubicBezTo>
                  <a:pt x="5365" y="6526"/>
                  <a:pt x="5437" y="6698"/>
                  <a:pt x="5437" y="6879"/>
                </a:cubicBezTo>
                <a:cubicBezTo>
                  <a:pt x="5439" y="7204"/>
                  <a:pt x="5208" y="7484"/>
                  <a:pt x="4891" y="7547"/>
                </a:cubicBezTo>
                <a:cubicBezTo>
                  <a:pt x="4846" y="7556"/>
                  <a:pt x="4801" y="7560"/>
                  <a:pt x="4757" y="7560"/>
                </a:cubicBezTo>
                <a:cubicBezTo>
                  <a:pt x="4486" y="7560"/>
                  <a:pt x="4236" y="7399"/>
                  <a:pt x="4129" y="7142"/>
                </a:cubicBezTo>
                <a:cubicBezTo>
                  <a:pt x="4004" y="6841"/>
                  <a:pt x="4108" y="6495"/>
                  <a:pt x="4379" y="6316"/>
                </a:cubicBezTo>
                <a:cubicBezTo>
                  <a:pt x="4494" y="6238"/>
                  <a:pt x="4627" y="6200"/>
                  <a:pt x="4758" y="6200"/>
                </a:cubicBezTo>
                <a:close/>
                <a:moveTo>
                  <a:pt x="2575" y="6529"/>
                </a:moveTo>
                <a:cubicBezTo>
                  <a:pt x="2735" y="6796"/>
                  <a:pt x="2693" y="7140"/>
                  <a:pt x="2472" y="7361"/>
                </a:cubicBezTo>
                <a:cubicBezTo>
                  <a:pt x="2341" y="7492"/>
                  <a:pt x="2166" y="7560"/>
                  <a:pt x="1990" y="7560"/>
                </a:cubicBezTo>
                <a:cubicBezTo>
                  <a:pt x="1869" y="7560"/>
                  <a:pt x="1748" y="7529"/>
                  <a:pt x="1640" y="7464"/>
                </a:cubicBezTo>
                <a:lnTo>
                  <a:pt x="2575" y="6529"/>
                </a:lnTo>
                <a:close/>
                <a:moveTo>
                  <a:pt x="8703" y="5759"/>
                </a:moveTo>
                <a:cubicBezTo>
                  <a:pt x="8434" y="5759"/>
                  <a:pt x="8176" y="5864"/>
                  <a:pt x="7987" y="6055"/>
                </a:cubicBezTo>
                <a:cubicBezTo>
                  <a:pt x="7646" y="6396"/>
                  <a:pt x="7594" y="6931"/>
                  <a:pt x="7861" y="7331"/>
                </a:cubicBezTo>
                <a:cubicBezTo>
                  <a:pt x="8053" y="7619"/>
                  <a:pt x="8372" y="7781"/>
                  <a:pt x="8701" y="7781"/>
                </a:cubicBezTo>
                <a:cubicBezTo>
                  <a:pt x="8831" y="7781"/>
                  <a:pt x="8962" y="7756"/>
                  <a:pt x="9087" y="7704"/>
                </a:cubicBezTo>
                <a:cubicBezTo>
                  <a:pt x="9534" y="7520"/>
                  <a:pt x="9787" y="7046"/>
                  <a:pt x="9694" y="6574"/>
                </a:cubicBezTo>
                <a:cubicBezTo>
                  <a:pt x="9599" y="6101"/>
                  <a:pt x="9185" y="5759"/>
                  <a:pt x="8703" y="5759"/>
                </a:cubicBezTo>
                <a:close/>
                <a:moveTo>
                  <a:pt x="4751" y="5868"/>
                </a:moveTo>
                <a:cubicBezTo>
                  <a:pt x="4484" y="5868"/>
                  <a:pt x="4229" y="5975"/>
                  <a:pt x="4040" y="6164"/>
                </a:cubicBezTo>
                <a:cubicBezTo>
                  <a:pt x="3699" y="6506"/>
                  <a:pt x="3646" y="7041"/>
                  <a:pt x="3915" y="7443"/>
                </a:cubicBezTo>
                <a:cubicBezTo>
                  <a:pt x="4106" y="7730"/>
                  <a:pt x="4426" y="7892"/>
                  <a:pt x="4756" y="7892"/>
                </a:cubicBezTo>
                <a:cubicBezTo>
                  <a:pt x="4886" y="7892"/>
                  <a:pt x="5018" y="7867"/>
                  <a:pt x="5144" y="7814"/>
                </a:cubicBezTo>
                <a:cubicBezTo>
                  <a:pt x="5589" y="7630"/>
                  <a:pt x="5844" y="7156"/>
                  <a:pt x="5749" y="6682"/>
                </a:cubicBezTo>
                <a:cubicBezTo>
                  <a:pt x="5655" y="6209"/>
                  <a:pt x="5239" y="5868"/>
                  <a:pt x="4757" y="5868"/>
                </a:cubicBezTo>
                <a:cubicBezTo>
                  <a:pt x="4755" y="5868"/>
                  <a:pt x="4753" y="5868"/>
                  <a:pt x="4751" y="5868"/>
                </a:cubicBezTo>
                <a:close/>
                <a:moveTo>
                  <a:pt x="1992" y="5868"/>
                </a:moveTo>
                <a:cubicBezTo>
                  <a:pt x="1991" y="5868"/>
                  <a:pt x="1990" y="5868"/>
                  <a:pt x="1989" y="5868"/>
                </a:cubicBezTo>
                <a:cubicBezTo>
                  <a:pt x="1720" y="5868"/>
                  <a:pt x="1462" y="5973"/>
                  <a:pt x="1273" y="6164"/>
                </a:cubicBezTo>
                <a:cubicBezTo>
                  <a:pt x="931" y="6506"/>
                  <a:pt x="878" y="7043"/>
                  <a:pt x="1147" y="7444"/>
                </a:cubicBezTo>
                <a:cubicBezTo>
                  <a:pt x="1340" y="7733"/>
                  <a:pt x="1660" y="7895"/>
                  <a:pt x="1990" y="7895"/>
                </a:cubicBezTo>
                <a:cubicBezTo>
                  <a:pt x="2120" y="7895"/>
                  <a:pt x="2252" y="7870"/>
                  <a:pt x="2378" y="7817"/>
                </a:cubicBezTo>
                <a:cubicBezTo>
                  <a:pt x="2826" y="7632"/>
                  <a:pt x="3079" y="7156"/>
                  <a:pt x="2985" y="6682"/>
                </a:cubicBezTo>
                <a:cubicBezTo>
                  <a:pt x="2890" y="6210"/>
                  <a:pt x="2474" y="5868"/>
                  <a:pt x="1992" y="5868"/>
                </a:cubicBezTo>
                <a:close/>
                <a:moveTo>
                  <a:pt x="810" y="7936"/>
                </a:moveTo>
                <a:cubicBezTo>
                  <a:pt x="718" y="7936"/>
                  <a:pt x="644" y="8010"/>
                  <a:pt x="644" y="8102"/>
                </a:cubicBezTo>
                <a:cubicBezTo>
                  <a:pt x="644" y="8194"/>
                  <a:pt x="718" y="8267"/>
                  <a:pt x="810" y="8267"/>
                </a:cubicBezTo>
                <a:lnTo>
                  <a:pt x="1195" y="8267"/>
                </a:lnTo>
                <a:cubicBezTo>
                  <a:pt x="1288" y="8267"/>
                  <a:pt x="1361" y="8194"/>
                  <a:pt x="1361" y="8102"/>
                </a:cubicBezTo>
                <a:cubicBezTo>
                  <a:pt x="1361" y="8010"/>
                  <a:pt x="1288" y="7936"/>
                  <a:pt x="1195" y="7936"/>
                </a:cubicBezTo>
                <a:close/>
                <a:moveTo>
                  <a:pt x="3180" y="7936"/>
                </a:moveTo>
                <a:cubicBezTo>
                  <a:pt x="3089" y="7936"/>
                  <a:pt x="3013" y="8010"/>
                  <a:pt x="3013" y="8102"/>
                </a:cubicBezTo>
                <a:cubicBezTo>
                  <a:pt x="3013" y="8194"/>
                  <a:pt x="3089" y="8267"/>
                  <a:pt x="3180" y="8267"/>
                </a:cubicBezTo>
                <a:lnTo>
                  <a:pt x="3566" y="8267"/>
                </a:lnTo>
                <a:cubicBezTo>
                  <a:pt x="3657" y="8267"/>
                  <a:pt x="3731" y="8194"/>
                  <a:pt x="3731" y="8102"/>
                </a:cubicBezTo>
                <a:cubicBezTo>
                  <a:pt x="3731" y="8010"/>
                  <a:pt x="3657" y="7936"/>
                  <a:pt x="3566" y="7936"/>
                </a:cubicBezTo>
                <a:close/>
                <a:moveTo>
                  <a:pt x="5549" y="7936"/>
                </a:moveTo>
                <a:cubicBezTo>
                  <a:pt x="5458" y="7936"/>
                  <a:pt x="5384" y="8010"/>
                  <a:pt x="5384" y="8102"/>
                </a:cubicBezTo>
                <a:cubicBezTo>
                  <a:pt x="5384" y="8194"/>
                  <a:pt x="5458" y="8267"/>
                  <a:pt x="5549" y="8267"/>
                </a:cubicBezTo>
                <a:lnTo>
                  <a:pt x="5935" y="8267"/>
                </a:lnTo>
                <a:cubicBezTo>
                  <a:pt x="6026" y="8267"/>
                  <a:pt x="6101" y="8194"/>
                  <a:pt x="6101" y="8102"/>
                </a:cubicBezTo>
                <a:cubicBezTo>
                  <a:pt x="6101" y="8010"/>
                  <a:pt x="6026" y="7936"/>
                  <a:pt x="5935" y="7936"/>
                </a:cubicBezTo>
                <a:close/>
                <a:moveTo>
                  <a:pt x="1023" y="0"/>
                </a:moveTo>
                <a:cubicBezTo>
                  <a:pt x="460" y="2"/>
                  <a:pt x="2" y="460"/>
                  <a:pt x="0" y="1023"/>
                </a:cubicBezTo>
                <a:lnTo>
                  <a:pt x="0" y="8895"/>
                </a:lnTo>
                <a:cubicBezTo>
                  <a:pt x="0" y="8986"/>
                  <a:pt x="74" y="9061"/>
                  <a:pt x="165" y="9061"/>
                </a:cubicBezTo>
                <a:cubicBezTo>
                  <a:pt x="258" y="9061"/>
                  <a:pt x="332" y="8986"/>
                  <a:pt x="332" y="8895"/>
                </a:cubicBezTo>
                <a:lnTo>
                  <a:pt x="332" y="1025"/>
                </a:lnTo>
                <a:cubicBezTo>
                  <a:pt x="333" y="642"/>
                  <a:pt x="642" y="333"/>
                  <a:pt x="1023" y="333"/>
                </a:cubicBezTo>
                <a:lnTo>
                  <a:pt x="5722" y="333"/>
                </a:lnTo>
                <a:cubicBezTo>
                  <a:pt x="6103" y="333"/>
                  <a:pt x="6412" y="642"/>
                  <a:pt x="6414" y="1025"/>
                </a:cubicBezTo>
                <a:lnTo>
                  <a:pt x="6414" y="1668"/>
                </a:lnTo>
                <a:cubicBezTo>
                  <a:pt x="6414" y="1760"/>
                  <a:pt x="6487" y="1833"/>
                  <a:pt x="6579" y="1833"/>
                </a:cubicBezTo>
                <a:cubicBezTo>
                  <a:pt x="6670" y="1833"/>
                  <a:pt x="6745" y="1760"/>
                  <a:pt x="6745" y="1668"/>
                </a:cubicBezTo>
                <a:lnTo>
                  <a:pt x="6745" y="1023"/>
                </a:lnTo>
                <a:cubicBezTo>
                  <a:pt x="6743" y="460"/>
                  <a:pt x="6286" y="2"/>
                  <a:pt x="5722" y="0"/>
                </a:cubicBezTo>
                <a:close/>
                <a:moveTo>
                  <a:pt x="8703" y="8643"/>
                </a:moveTo>
                <a:cubicBezTo>
                  <a:pt x="8823" y="8643"/>
                  <a:pt x="8944" y="8675"/>
                  <a:pt x="9054" y="8740"/>
                </a:cubicBezTo>
                <a:lnTo>
                  <a:pt x="8119" y="9675"/>
                </a:lnTo>
                <a:cubicBezTo>
                  <a:pt x="7957" y="9406"/>
                  <a:pt x="8000" y="9063"/>
                  <a:pt x="8221" y="8842"/>
                </a:cubicBezTo>
                <a:cubicBezTo>
                  <a:pt x="8352" y="8711"/>
                  <a:pt x="8527" y="8643"/>
                  <a:pt x="8703" y="8643"/>
                </a:cubicBezTo>
                <a:close/>
                <a:moveTo>
                  <a:pt x="1991" y="8644"/>
                </a:moveTo>
                <a:cubicBezTo>
                  <a:pt x="2167" y="8644"/>
                  <a:pt x="2340" y="8711"/>
                  <a:pt x="2472" y="8842"/>
                </a:cubicBezTo>
                <a:cubicBezTo>
                  <a:pt x="2600" y="8970"/>
                  <a:pt x="2672" y="9143"/>
                  <a:pt x="2672" y="9324"/>
                </a:cubicBezTo>
                <a:cubicBezTo>
                  <a:pt x="2672" y="9647"/>
                  <a:pt x="2443" y="9927"/>
                  <a:pt x="2125" y="9992"/>
                </a:cubicBezTo>
                <a:cubicBezTo>
                  <a:pt x="2080" y="10001"/>
                  <a:pt x="2035" y="10005"/>
                  <a:pt x="1991" y="10005"/>
                </a:cubicBezTo>
                <a:cubicBezTo>
                  <a:pt x="1721" y="10005"/>
                  <a:pt x="1470" y="9842"/>
                  <a:pt x="1364" y="9585"/>
                </a:cubicBezTo>
                <a:cubicBezTo>
                  <a:pt x="1240" y="9286"/>
                  <a:pt x="1344" y="8940"/>
                  <a:pt x="1613" y="8759"/>
                </a:cubicBezTo>
                <a:cubicBezTo>
                  <a:pt x="1728" y="8681"/>
                  <a:pt x="1860" y="8644"/>
                  <a:pt x="1991" y="8644"/>
                </a:cubicBezTo>
                <a:close/>
                <a:moveTo>
                  <a:pt x="9287" y="8975"/>
                </a:moveTo>
                <a:cubicBezTo>
                  <a:pt x="9351" y="9079"/>
                  <a:pt x="9385" y="9201"/>
                  <a:pt x="9385" y="9324"/>
                </a:cubicBezTo>
                <a:cubicBezTo>
                  <a:pt x="9383" y="9700"/>
                  <a:pt x="9079" y="10006"/>
                  <a:pt x="8703" y="10006"/>
                </a:cubicBezTo>
                <a:cubicBezTo>
                  <a:pt x="8580" y="10006"/>
                  <a:pt x="8458" y="9972"/>
                  <a:pt x="8352" y="9908"/>
                </a:cubicBezTo>
                <a:lnTo>
                  <a:pt x="9287" y="8975"/>
                </a:lnTo>
                <a:close/>
                <a:moveTo>
                  <a:pt x="4757" y="8645"/>
                </a:moveTo>
                <a:cubicBezTo>
                  <a:pt x="4932" y="8645"/>
                  <a:pt x="5106" y="8713"/>
                  <a:pt x="5237" y="8844"/>
                </a:cubicBezTo>
                <a:cubicBezTo>
                  <a:pt x="5365" y="8970"/>
                  <a:pt x="5437" y="9145"/>
                  <a:pt x="5437" y="9326"/>
                </a:cubicBezTo>
                <a:cubicBezTo>
                  <a:pt x="5439" y="9649"/>
                  <a:pt x="5208" y="9929"/>
                  <a:pt x="4891" y="9993"/>
                </a:cubicBezTo>
                <a:cubicBezTo>
                  <a:pt x="4847" y="10002"/>
                  <a:pt x="4803" y="10006"/>
                  <a:pt x="4759" y="10006"/>
                </a:cubicBezTo>
                <a:cubicBezTo>
                  <a:pt x="4488" y="10006"/>
                  <a:pt x="4237" y="9844"/>
                  <a:pt x="4129" y="9586"/>
                </a:cubicBezTo>
                <a:cubicBezTo>
                  <a:pt x="4004" y="9287"/>
                  <a:pt x="4108" y="8941"/>
                  <a:pt x="4379" y="8760"/>
                </a:cubicBezTo>
                <a:cubicBezTo>
                  <a:pt x="4494" y="8683"/>
                  <a:pt x="4626" y="8645"/>
                  <a:pt x="4757" y="8645"/>
                </a:cubicBezTo>
                <a:close/>
                <a:moveTo>
                  <a:pt x="8703" y="8311"/>
                </a:moveTo>
                <a:cubicBezTo>
                  <a:pt x="8434" y="8311"/>
                  <a:pt x="8176" y="8416"/>
                  <a:pt x="7987" y="8607"/>
                </a:cubicBezTo>
                <a:cubicBezTo>
                  <a:pt x="7646" y="8948"/>
                  <a:pt x="7594" y="9482"/>
                  <a:pt x="7861" y="9883"/>
                </a:cubicBezTo>
                <a:cubicBezTo>
                  <a:pt x="8053" y="10171"/>
                  <a:pt x="8372" y="10333"/>
                  <a:pt x="8701" y="10333"/>
                </a:cubicBezTo>
                <a:cubicBezTo>
                  <a:pt x="8831" y="10333"/>
                  <a:pt x="8962" y="10308"/>
                  <a:pt x="9087" y="10256"/>
                </a:cubicBezTo>
                <a:cubicBezTo>
                  <a:pt x="9534" y="10072"/>
                  <a:pt x="9787" y="9599"/>
                  <a:pt x="9694" y="9125"/>
                </a:cubicBezTo>
                <a:cubicBezTo>
                  <a:pt x="9599" y="8653"/>
                  <a:pt x="9185" y="8312"/>
                  <a:pt x="8703" y="8311"/>
                </a:cubicBezTo>
                <a:close/>
                <a:moveTo>
                  <a:pt x="4757" y="8312"/>
                </a:moveTo>
                <a:cubicBezTo>
                  <a:pt x="4488" y="8312"/>
                  <a:pt x="4230" y="8418"/>
                  <a:pt x="4040" y="8608"/>
                </a:cubicBezTo>
                <a:cubicBezTo>
                  <a:pt x="3699" y="8949"/>
                  <a:pt x="3646" y="9484"/>
                  <a:pt x="3913" y="9884"/>
                </a:cubicBezTo>
                <a:cubicBezTo>
                  <a:pt x="4106" y="10173"/>
                  <a:pt x="4425" y="10334"/>
                  <a:pt x="4754" y="10334"/>
                </a:cubicBezTo>
                <a:cubicBezTo>
                  <a:pt x="4884" y="10334"/>
                  <a:pt x="5015" y="10309"/>
                  <a:pt x="5141" y="10257"/>
                </a:cubicBezTo>
                <a:cubicBezTo>
                  <a:pt x="5586" y="10073"/>
                  <a:pt x="5841" y="9601"/>
                  <a:pt x="5746" y="9127"/>
                </a:cubicBezTo>
                <a:cubicBezTo>
                  <a:pt x="5653" y="8655"/>
                  <a:pt x="5239" y="8312"/>
                  <a:pt x="4757" y="8312"/>
                </a:cubicBezTo>
                <a:close/>
                <a:moveTo>
                  <a:pt x="1990" y="8311"/>
                </a:moveTo>
                <a:cubicBezTo>
                  <a:pt x="1721" y="8311"/>
                  <a:pt x="1464" y="8418"/>
                  <a:pt x="1275" y="8607"/>
                </a:cubicBezTo>
                <a:cubicBezTo>
                  <a:pt x="932" y="8948"/>
                  <a:pt x="879" y="9484"/>
                  <a:pt x="1147" y="9886"/>
                </a:cubicBezTo>
                <a:cubicBezTo>
                  <a:pt x="1340" y="10174"/>
                  <a:pt x="1659" y="10336"/>
                  <a:pt x="1989" y="10336"/>
                </a:cubicBezTo>
                <a:cubicBezTo>
                  <a:pt x="2119" y="10336"/>
                  <a:pt x="2250" y="10311"/>
                  <a:pt x="2376" y="10259"/>
                </a:cubicBezTo>
                <a:cubicBezTo>
                  <a:pt x="2823" y="10075"/>
                  <a:pt x="3077" y="9599"/>
                  <a:pt x="2983" y="9125"/>
                </a:cubicBezTo>
                <a:cubicBezTo>
                  <a:pt x="2888" y="8652"/>
                  <a:pt x="2472" y="8311"/>
                  <a:pt x="1990" y="8311"/>
                </a:cubicBezTo>
                <a:close/>
                <a:moveTo>
                  <a:pt x="6579" y="2253"/>
                </a:moveTo>
                <a:cubicBezTo>
                  <a:pt x="6487" y="2253"/>
                  <a:pt x="6414" y="2326"/>
                  <a:pt x="6414" y="2418"/>
                </a:cubicBezTo>
                <a:lnTo>
                  <a:pt x="6414" y="10291"/>
                </a:lnTo>
                <a:cubicBezTo>
                  <a:pt x="6412" y="10672"/>
                  <a:pt x="6103" y="10981"/>
                  <a:pt x="5722" y="10982"/>
                </a:cubicBezTo>
                <a:lnTo>
                  <a:pt x="1023" y="10982"/>
                </a:lnTo>
                <a:cubicBezTo>
                  <a:pt x="642" y="10981"/>
                  <a:pt x="333" y="10672"/>
                  <a:pt x="332" y="10291"/>
                </a:cubicBezTo>
                <a:lnTo>
                  <a:pt x="332" y="9647"/>
                </a:lnTo>
                <a:cubicBezTo>
                  <a:pt x="332" y="9556"/>
                  <a:pt x="258" y="9482"/>
                  <a:pt x="167" y="9482"/>
                </a:cubicBezTo>
                <a:cubicBezTo>
                  <a:pt x="74" y="9482"/>
                  <a:pt x="0" y="9556"/>
                  <a:pt x="0" y="9647"/>
                </a:cubicBezTo>
                <a:lnTo>
                  <a:pt x="0" y="10291"/>
                </a:lnTo>
                <a:cubicBezTo>
                  <a:pt x="2" y="10854"/>
                  <a:pt x="460" y="11312"/>
                  <a:pt x="1023" y="11314"/>
                </a:cubicBezTo>
                <a:lnTo>
                  <a:pt x="5722" y="11314"/>
                </a:lnTo>
                <a:cubicBezTo>
                  <a:pt x="6286" y="11312"/>
                  <a:pt x="6743" y="10854"/>
                  <a:pt x="6745" y="10289"/>
                </a:cubicBezTo>
                <a:lnTo>
                  <a:pt x="6745" y="2418"/>
                </a:lnTo>
                <a:cubicBezTo>
                  <a:pt x="6745" y="2326"/>
                  <a:pt x="6670" y="2253"/>
                  <a:pt x="6579" y="225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6" name="Google Shape;2036;p66"/>
          <p:cNvSpPr/>
          <p:nvPr/>
        </p:nvSpPr>
        <p:spPr>
          <a:xfrm>
            <a:off x="1529243" y="1930607"/>
            <a:ext cx="376836" cy="357316"/>
          </a:xfrm>
          <a:custGeom>
            <a:avLst/>
            <a:gdLst/>
            <a:ahLst/>
            <a:cxnLst/>
            <a:rect l="l" t="t" r="r" b="b"/>
            <a:pathLst>
              <a:path w="11313" h="10727" extrusionOk="0">
                <a:moveTo>
                  <a:pt x="1420" y="1297"/>
                </a:moveTo>
                <a:cubicBezTo>
                  <a:pt x="1421" y="1297"/>
                  <a:pt x="1421" y="1297"/>
                  <a:pt x="1422" y="1297"/>
                </a:cubicBezTo>
                <a:lnTo>
                  <a:pt x="1625" y="1297"/>
                </a:lnTo>
                <a:lnTo>
                  <a:pt x="1625" y="1936"/>
                </a:lnTo>
                <a:lnTo>
                  <a:pt x="1422" y="1936"/>
                </a:lnTo>
                <a:cubicBezTo>
                  <a:pt x="1337" y="1936"/>
                  <a:pt x="1255" y="1902"/>
                  <a:pt x="1196" y="1841"/>
                </a:cubicBezTo>
                <a:cubicBezTo>
                  <a:pt x="995" y="1642"/>
                  <a:pt x="1136" y="1297"/>
                  <a:pt x="1420" y="1297"/>
                </a:cubicBezTo>
                <a:close/>
                <a:moveTo>
                  <a:pt x="4654" y="1297"/>
                </a:moveTo>
                <a:cubicBezTo>
                  <a:pt x="4830" y="1297"/>
                  <a:pt x="4974" y="1439"/>
                  <a:pt x="4974" y="1616"/>
                </a:cubicBezTo>
                <a:lnTo>
                  <a:pt x="4974" y="1616"/>
                </a:lnTo>
                <a:cubicBezTo>
                  <a:pt x="4974" y="1792"/>
                  <a:pt x="4830" y="1936"/>
                  <a:pt x="4654" y="1936"/>
                </a:cubicBezTo>
                <a:lnTo>
                  <a:pt x="4451" y="1936"/>
                </a:lnTo>
                <a:lnTo>
                  <a:pt x="4451" y="1297"/>
                </a:lnTo>
                <a:close/>
                <a:moveTo>
                  <a:pt x="2165" y="1299"/>
                </a:moveTo>
                <a:cubicBezTo>
                  <a:pt x="2341" y="1300"/>
                  <a:pt x="2483" y="1442"/>
                  <a:pt x="2483" y="1618"/>
                </a:cubicBezTo>
                <a:lnTo>
                  <a:pt x="2483" y="1618"/>
                </a:lnTo>
                <a:cubicBezTo>
                  <a:pt x="2483" y="1794"/>
                  <a:pt x="2341" y="1937"/>
                  <a:pt x="2165" y="1937"/>
                </a:cubicBezTo>
                <a:lnTo>
                  <a:pt x="1961" y="1937"/>
                </a:lnTo>
                <a:lnTo>
                  <a:pt x="1961" y="1299"/>
                </a:lnTo>
                <a:close/>
                <a:moveTo>
                  <a:pt x="4119" y="1297"/>
                </a:moveTo>
                <a:lnTo>
                  <a:pt x="4119" y="1937"/>
                </a:lnTo>
                <a:lnTo>
                  <a:pt x="3918" y="1937"/>
                </a:lnTo>
                <a:cubicBezTo>
                  <a:pt x="3740" y="1937"/>
                  <a:pt x="3598" y="1793"/>
                  <a:pt x="3598" y="1617"/>
                </a:cubicBezTo>
                <a:cubicBezTo>
                  <a:pt x="3598" y="1440"/>
                  <a:pt x="3740" y="1297"/>
                  <a:pt x="3918" y="1297"/>
                </a:cubicBezTo>
                <a:close/>
                <a:moveTo>
                  <a:pt x="3918" y="966"/>
                </a:moveTo>
                <a:cubicBezTo>
                  <a:pt x="3567" y="978"/>
                  <a:pt x="3289" y="1267"/>
                  <a:pt x="3289" y="1617"/>
                </a:cubicBezTo>
                <a:cubicBezTo>
                  <a:pt x="3289" y="1968"/>
                  <a:pt x="3567" y="2254"/>
                  <a:pt x="3918" y="2267"/>
                </a:cubicBezTo>
                <a:lnTo>
                  <a:pt x="4654" y="2267"/>
                </a:lnTo>
                <a:cubicBezTo>
                  <a:pt x="4917" y="2267"/>
                  <a:pt x="5154" y="2109"/>
                  <a:pt x="5254" y="1865"/>
                </a:cubicBezTo>
                <a:cubicBezTo>
                  <a:pt x="5355" y="1622"/>
                  <a:pt x="5299" y="1343"/>
                  <a:pt x="5114" y="1156"/>
                </a:cubicBezTo>
                <a:lnTo>
                  <a:pt x="5114" y="1158"/>
                </a:lnTo>
                <a:cubicBezTo>
                  <a:pt x="4992" y="1035"/>
                  <a:pt x="4827" y="966"/>
                  <a:pt x="4654" y="966"/>
                </a:cubicBezTo>
                <a:close/>
                <a:moveTo>
                  <a:pt x="1427" y="969"/>
                </a:moveTo>
                <a:cubicBezTo>
                  <a:pt x="1076" y="982"/>
                  <a:pt x="798" y="1268"/>
                  <a:pt x="798" y="1619"/>
                </a:cubicBezTo>
                <a:cubicBezTo>
                  <a:pt x="798" y="1969"/>
                  <a:pt x="1076" y="2258"/>
                  <a:pt x="1427" y="2269"/>
                </a:cubicBezTo>
                <a:lnTo>
                  <a:pt x="2163" y="2269"/>
                </a:lnTo>
                <a:cubicBezTo>
                  <a:pt x="2426" y="2269"/>
                  <a:pt x="2663" y="2110"/>
                  <a:pt x="2763" y="1869"/>
                </a:cubicBezTo>
                <a:cubicBezTo>
                  <a:pt x="2864" y="1625"/>
                  <a:pt x="2810" y="1345"/>
                  <a:pt x="2624" y="1159"/>
                </a:cubicBezTo>
                <a:cubicBezTo>
                  <a:pt x="2501" y="1038"/>
                  <a:pt x="2336" y="969"/>
                  <a:pt x="2163" y="969"/>
                </a:cubicBezTo>
                <a:close/>
                <a:moveTo>
                  <a:pt x="1625" y="3169"/>
                </a:moveTo>
                <a:lnTo>
                  <a:pt x="1625" y="3807"/>
                </a:lnTo>
                <a:lnTo>
                  <a:pt x="1422" y="3807"/>
                </a:lnTo>
                <a:cubicBezTo>
                  <a:pt x="1254" y="3794"/>
                  <a:pt x="1124" y="3655"/>
                  <a:pt x="1124" y="3487"/>
                </a:cubicBezTo>
                <a:cubicBezTo>
                  <a:pt x="1124" y="3319"/>
                  <a:pt x="1254" y="3180"/>
                  <a:pt x="1422" y="3169"/>
                </a:cubicBezTo>
                <a:close/>
                <a:moveTo>
                  <a:pt x="2160" y="3169"/>
                </a:moveTo>
                <a:cubicBezTo>
                  <a:pt x="2336" y="3170"/>
                  <a:pt x="2478" y="3312"/>
                  <a:pt x="2478" y="3488"/>
                </a:cubicBezTo>
                <a:lnTo>
                  <a:pt x="2478" y="3488"/>
                </a:lnTo>
                <a:cubicBezTo>
                  <a:pt x="2478" y="3664"/>
                  <a:pt x="2336" y="3806"/>
                  <a:pt x="2160" y="3807"/>
                </a:cubicBezTo>
                <a:lnTo>
                  <a:pt x="1957" y="3807"/>
                </a:lnTo>
                <a:lnTo>
                  <a:pt x="1957" y="3169"/>
                </a:lnTo>
                <a:close/>
                <a:moveTo>
                  <a:pt x="4119" y="3169"/>
                </a:moveTo>
                <a:lnTo>
                  <a:pt x="4119" y="3807"/>
                </a:lnTo>
                <a:lnTo>
                  <a:pt x="3918" y="3807"/>
                </a:lnTo>
                <a:cubicBezTo>
                  <a:pt x="3750" y="3794"/>
                  <a:pt x="3620" y="3655"/>
                  <a:pt x="3620" y="3487"/>
                </a:cubicBezTo>
                <a:cubicBezTo>
                  <a:pt x="3620" y="3319"/>
                  <a:pt x="3750" y="3180"/>
                  <a:pt x="3918" y="3169"/>
                </a:cubicBezTo>
                <a:close/>
                <a:moveTo>
                  <a:pt x="4654" y="3169"/>
                </a:moveTo>
                <a:cubicBezTo>
                  <a:pt x="4832" y="3169"/>
                  <a:pt x="4974" y="3312"/>
                  <a:pt x="4974" y="3488"/>
                </a:cubicBezTo>
                <a:lnTo>
                  <a:pt x="4974" y="3488"/>
                </a:lnTo>
                <a:cubicBezTo>
                  <a:pt x="4974" y="3664"/>
                  <a:pt x="4832" y="3807"/>
                  <a:pt x="4654" y="3807"/>
                </a:cubicBezTo>
                <a:lnTo>
                  <a:pt x="4452" y="3807"/>
                </a:lnTo>
                <a:lnTo>
                  <a:pt x="4452" y="3169"/>
                </a:lnTo>
                <a:close/>
                <a:moveTo>
                  <a:pt x="1422" y="2839"/>
                </a:moveTo>
                <a:cubicBezTo>
                  <a:pt x="1071" y="2850"/>
                  <a:pt x="793" y="3138"/>
                  <a:pt x="793" y="3489"/>
                </a:cubicBezTo>
                <a:cubicBezTo>
                  <a:pt x="793" y="3839"/>
                  <a:pt x="1071" y="4127"/>
                  <a:pt x="1422" y="4139"/>
                </a:cubicBezTo>
                <a:lnTo>
                  <a:pt x="2158" y="4139"/>
                </a:lnTo>
                <a:cubicBezTo>
                  <a:pt x="2421" y="4139"/>
                  <a:pt x="2658" y="3980"/>
                  <a:pt x="2759" y="3737"/>
                </a:cubicBezTo>
                <a:cubicBezTo>
                  <a:pt x="2859" y="3495"/>
                  <a:pt x="2805" y="3215"/>
                  <a:pt x="2619" y="3029"/>
                </a:cubicBezTo>
                <a:cubicBezTo>
                  <a:pt x="2496" y="2908"/>
                  <a:pt x="2331" y="2839"/>
                  <a:pt x="2158" y="2839"/>
                </a:cubicBezTo>
                <a:close/>
                <a:moveTo>
                  <a:pt x="3918" y="2839"/>
                </a:moveTo>
                <a:cubicBezTo>
                  <a:pt x="3569" y="2850"/>
                  <a:pt x="3290" y="3138"/>
                  <a:pt x="3290" y="3489"/>
                </a:cubicBezTo>
                <a:cubicBezTo>
                  <a:pt x="3290" y="3839"/>
                  <a:pt x="3569" y="4127"/>
                  <a:pt x="3918" y="4139"/>
                </a:cubicBezTo>
                <a:lnTo>
                  <a:pt x="4654" y="4139"/>
                </a:lnTo>
                <a:cubicBezTo>
                  <a:pt x="4918" y="4139"/>
                  <a:pt x="5155" y="3980"/>
                  <a:pt x="5256" y="3737"/>
                </a:cubicBezTo>
                <a:cubicBezTo>
                  <a:pt x="5355" y="3495"/>
                  <a:pt x="5301" y="3215"/>
                  <a:pt x="5115" y="3029"/>
                </a:cubicBezTo>
                <a:cubicBezTo>
                  <a:pt x="4994" y="2908"/>
                  <a:pt x="4827" y="2839"/>
                  <a:pt x="4654" y="2839"/>
                </a:cubicBezTo>
                <a:close/>
                <a:moveTo>
                  <a:pt x="10808" y="2731"/>
                </a:moveTo>
                <a:cubicBezTo>
                  <a:pt x="10902" y="2731"/>
                  <a:pt x="10979" y="2808"/>
                  <a:pt x="10979" y="2903"/>
                </a:cubicBezTo>
                <a:lnTo>
                  <a:pt x="10979" y="3786"/>
                </a:lnTo>
                <a:cubicBezTo>
                  <a:pt x="10979" y="3881"/>
                  <a:pt x="10902" y="3958"/>
                  <a:pt x="10808" y="3958"/>
                </a:cubicBezTo>
                <a:lnTo>
                  <a:pt x="8605" y="3958"/>
                </a:lnTo>
                <a:cubicBezTo>
                  <a:pt x="8514" y="3958"/>
                  <a:pt x="8439" y="4031"/>
                  <a:pt x="8439" y="4123"/>
                </a:cubicBezTo>
                <a:cubicBezTo>
                  <a:pt x="8439" y="4216"/>
                  <a:pt x="8514" y="4289"/>
                  <a:pt x="8605" y="4289"/>
                </a:cubicBezTo>
                <a:lnTo>
                  <a:pt x="10373" y="4289"/>
                </a:lnTo>
                <a:lnTo>
                  <a:pt x="10373" y="5475"/>
                </a:lnTo>
                <a:lnTo>
                  <a:pt x="6089" y="5475"/>
                </a:lnTo>
                <a:lnTo>
                  <a:pt x="6089" y="4289"/>
                </a:lnTo>
                <a:lnTo>
                  <a:pt x="7856" y="4289"/>
                </a:lnTo>
                <a:cubicBezTo>
                  <a:pt x="7947" y="4289"/>
                  <a:pt x="8021" y="4216"/>
                  <a:pt x="8021" y="4124"/>
                </a:cubicBezTo>
                <a:cubicBezTo>
                  <a:pt x="8021" y="4031"/>
                  <a:pt x="7947" y="3958"/>
                  <a:pt x="7856" y="3958"/>
                </a:cubicBezTo>
                <a:lnTo>
                  <a:pt x="6089" y="3958"/>
                </a:lnTo>
                <a:lnTo>
                  <a:pt x="6089" y="2731"/>
                </a:lnTo>
                <a:lnTo>
                  <a:pt x="6498" y="2731"/>
                </a:lnTo>
                <a:lnTo>
                  <a:pt x="6498" y="3345"/>
                </a:lnTo>
                <a:cubicBezTo>
                  <a:pt x="6498" y="3436"/>
                  <a:pt x="6572" y="3511"/>
                  <a:pt x="6665" y="3511"/>
                </a:cubicBezTo>
                <a:cubicBezTo>
                  <a:pt x="6756" y="3511"/>
                  <a:pt x="6830" y="3436"/>
                  <a:pt x="6830" y="3345"/>
                </a:cubicBezTo>
                <a:lnTo>
                  <a:pt x="6830" y="2731"/>
                </a:lnTo>
                <a:lnTo>
                  <a:pt x="7246" y="2731"/>
                </a:lnTo>
                <a:lnTo>
                  <a:pt x="7246" y="3345"/>
                </a:lnTo>
                <a:cubicBezTo>
                  <a:pt x="7249" y="3434"/>
                  <a:pt x="7321" y="3505"/>
                  <a:pt x="7411" y="3505"/>
                </a:cubicBezTo>
                <a:cubicBezTo>
                  <a:pt x="7501" y="3505"/>
                  <a:pt x="7574" y="3434"/>
                  <a:pt x="7577" y="3345"/>
                </a:cubicBezTo>
                <a:lnTo>
                  <a:pt x="7577" y="2731"/>
                </a:lnTo>
                <a:lnTo>
                  <a:pt x="7995" y="2731"/>
                </a:lnTo>
                <a:lnTo>
                  <a:pt x="7995" y="3345"/>
                </a:lnTo>
                <a:cubicBezTo>
                  <a:pt x="7998" y="3434"/>
                  <a:pt x="8070" y="3505"/>
                  <a:pt x="8160" y="3505"/>
                </a:cubicBezTo>
                <a:cubicBezTo>
                  <a:pt x="8250" y="3505"/>
                  <a:pt x="8323" y="3434"/>
                  <a:pt x="8327" y="3345"/>
                </a:cubicBezTo>
                <a:lnTo>
                  <a:pt x="8327" y="2731"/>
                </a:lnTo>
                <a:lnTo>
                  <a:pt x="8743" y="2731"/>
                </a:lnTo>
                <a:lnTo>
                  <a:pt x="8743" y="3345"/>
                </a:lnTo>
                <a:cubicBezTo>
                  <a:pt x="8746" y="3434"/>
                  <a:pt x="8820" y="3505"/>
                  <a:pt x="8909" y="3505"/>
                </a:cubicBezTo>
                <a:cubicBezTo>
                  <a:pt x="8997" y="3505"/>
                  <a:pt x="9071" y="3434"/>
                  <a:pt x="9074" y="3345"/>
                </a:cubicBezTo>
                <a:lnTo>
                  <a:pt x="9074" y="2731"/>
                </a:lnTo>
                <a:lnTo>
                  <a:pt x="9492" y="2731"/>
                </a:lnTo>
                <a:lnTo>
                  <a:pt x="9492" y="3345"/>
                </a:lnTo>
                <a:cubicBezTo>
                  <a:pt x="9495" y="3434"/>
                  <a:pt x="9569" y="3505"/>
                  <a:pt x="9657" y="3505"/>
                </a:cubicBezTo>
                <a:cubicBezTo>
                  <a:pt x="9747" y="3505"/>
                  <a:pt x="9820" y="3434"/>
                  <a:pt x="9823" y="3345"/>
                </a:cubicBezTo>
                <a:lnTo>
                  <a:pt x="9823" y="2731"/>
                </a:lnTo>
                <a:lnTo>
                  <a:pt x="10241" y="2731"/>
                </a:lnTo>
                <a:lnTo>
                  <a:pt x="10241" y="3345"/>
                </a:lnTo>
                <a:cubicBezTo>
                  <a:pt x="10241" y="3436"/>
                  <a:pt x="10315" y="3510"/>
                  <a:pt x="10406" y="3510"/>
                </a:cubicBezTo>
                <a:cubicBezTo>
                  <a:pt x="10497" y="3510"/>
                  <a:pt x="10571" y="3436"/>
                  <a:pt x="10573" y="3345"/>
                </a:cubicBezTo>
                <a:lnTo>
                  <a:pt x="10573" y="2731"/>
                </a:lnTo>
                <a:close/>
                <a:moveTo>
                  <a:pt x="1625" y="5040"/>
                </a:moveTo>
                <a:lnTo>
                  <a:pt x="1625" y="5679"/>
                </a:lnTo>
                <a:lnTo>
                  <a:pt x="1422" y="5679"/>
                </a:lnTo>
                <a:cubicBezTo>
                  <a:pt x="1255" y="5666"/>
                  <a:pt x="1127" y="5527"/>
                  <a:pt x="1127" y="5359"/>
                </a:cubicBezTo>
                <a:cubicBezTo>
                  <a:pt x="1127" y="5192"/>
                  <a:pt x="1255" y="5053"/>
                  <a:pt x="1422" y="5040"/>
                </a:cubicBezTo>
                <a:close/>
                <a:moveTo>
                  <a:pt x="4119" y="5040"/>
                </a:moveTo>
                <a:lnTo>
                  <a:pt x="4119" y="5679"/>
                </a:lnTo>
                <a:lnTo>
                  <a:pt x="3918" y="5679"/>
                </a:lnTo>
                <a:cubicBezTo>
                  <a:pt x="3751" y="5666"/>
                  <a:pt x="3623" y="5527"/>
                  <a:pt x="3623" y="5359"/>
                </a:cubicBezTo>
                <a:cubicBezTo>
                  <a:pt x="3623" y="5192"/>
                  <a:pt x="3751" y="5053"/>
                  <a:pt x="3918" y="5040"/>
                </a:cubicBezTo>
                <a:close/>
                <a:moveTo>
                  <a:pt x="2161" y="5042"/>
                </a:moveTo>
                <a:cubicBezTo>
                  <a:pt x="2338" y="5043"/>
                  <a:pt x="2478" y="5186"/>
                  <a:pt x="2480" y="5360"/>
                </a:cubicBezTo>
                <a:cubicBezTo>
                  <a:pt x="2480" y="5536"/>
                  <a:pt x="2338" y="5679"/>
                  <a:pt x="2161" y="5680"/>
                </a:cubicBezTo>
                <a:lnTo>
                  <a:pt x="1958" y="5680"/>
                </a:lnTo>
                <a:lnTo>
                  <a:pt x="1958" y="5042"/>
                </a:lnTo>
                <a:close/>
                <a:moveTo>
                  <a:pt x="4656" y="5042"/>
                </a:moveTo>
                <a:cubicBezTo>
                  <a:pt x="4832" y="5042"/>
                  <a:pt x="4976" y="5184"/>
                  <a:pt x="4976" y="5360"/>
                </a:cubicBezTo>
                <a:cubicBezTo>
                  <a:pt x="4976" y="5536"/>
                  <a:pt x="4833" y="5680"/>
                  <a:pt x="4656" y="5680"/>
                </a:cubicBezTo>
                <a:lnTo>
                  <a:pt x="4454" y="5680"/>
                </a:lnTo>
                <a:lnTo>
                  <a:pt x="4454" y="5042"/>
                </a:lnTo>
                <a:close/>
                <a:moveTo>
                  <a:pt x="1422" y="4710"/>
                </a:moveTo>
                <a:cubicBezTo>
                  <a:pt x="1073" y="4723"/>
                  <a:pt x="794" y="5010"/>
                  <a:pt x="794" y="5360"/>
                </a:cubicBezTo>
                <a:cubicBezTo>
                  <a:pt x="794" y="5711"/>
                  <a:pt x="1073" y="5999"/>
                  <a:pt x="1422" y="6010"/>
                </a:cubicBezTo>
                <a:lnTo>
                  <a:pt x="2160" y="6010"/>
                </a:lnTo>
                <a:cubicBezTo>
                  <a:pt x="2422" y="6010"/>
                  <a:pt x="2659" y="5852"/>
                  <a:pt x="2760" y="5610"/>
                </a:cubicBezTo>
                <a:cubicBezTo>
                  <a:pt x="2861" y="5367"/>
                  <a:pt x="2805" y="5086"/>
                  <a:pt x="2619" y="4901"/>
                </a:cubicBezTo>
                <a:cubicBezTo>
                  <a:pt x="2498" y="4779"/>
                  <a:pt x="2333" y="4710"/>
                  <a:pt x="2160" y="4710"/>
                </a:cubicBezTo>
                <a:close/>
                <a:moveTo>
                  <a:pt x="3919" y="4710"/>
                </a:moveTo>
                <a:cubicBezTo>
                  <a:pt x="3569" y="4723"/>
                  <a:pt x="3292" y="5010"/>
                  <a:pt x="3292" y="5360"/>
                </a:cubicBezTo>
                <a:cubicBezTo>
                  <a:pt x="3292" y="5711"/>
                  <a:pt x="3569" y="5999"/>
                  <a:pt x="3919" y="6010"/>
                </a:cubicBezTo>
                <a:lnTo>
                  <a:pt x="4656" y="6010"/>
                </a:lnTo>
                <a:cubicBezTo>
                  <a:pt x="4918" y="6010"/>
                  <a:pt x="5157" y="5852"/>
                  <a:pt x="5256" y="5610"/>
                </a:cubicBezTo>
                <a:cubicBezTo>
                  <a:pt x="5357" y="5367"/>
                  <a:pt x="5302" y="5086"/>
                  <a:pt x="5117" y="4901"/>
                </a:cubicBezTo>
                <a:cubicBezTo>
                  <a:pt x="4995" y="4779"/>
                  <a:pt x="4829" y="4710"/>
                  <a:pt x="4656" y="4710"/>
                </a:cubicBezTo>
                <a:close/>
                <a:moveTo>
                  <a:pt x="1625" y="6911"/>
                </a:moveTo>
                <a:lnTo>
                  <a:pt x="1625" y="7550"/>
                </a:lnTo>
                <a:lnTo>
                  <a:pt x="1422" y="7550"/>
                </a:lnTo>
                <a:cubicBezTo>
                  <a:pt x="1255" y="7537"/>
                  <a:pt x="1127" y="7398"/>
                  <a:pt x="1127" y="7230"/>
                </a:cubicBezTo>
                <a:cubicBezTo>
                  <a:pt x="1127" y="7064"/>
                  <a:pt x="1255" y="6924"/>
                  <a:pt x="1422" y="6911"/>
                </a:cubicBezTo>
                <a:close/>
                <a:moveTo>
                  <a:pt x="4119" y="6911"/>
                </a:moveTo>
                <a:lnTo>
                  <a:pt x="4119" y="7550"/>
                </a:lnTo>
                <a:lnTo>
                  <a:pt x="3918" y="7550"/>
                </a:lnTo>
                <a:cubicBezTo>
                  <a:pt x="3751" y="7537"/>
                  <a:pt x="3623" y="7398"/>
                  <a:pt x="3623" y="7230"/>
                </a:cubicBezTo>
                <a:cubicBezTo>
                  <a:pt x="3623" y="7064"/>
                  <a:pt x="3751" y="6924"/>
                  <a:pt x="3918" y="6911"/>
                </a:cubicBezTo>
                <a:close/>
                <a:moveTo>
                  <a:pt x="2163" y="6913"/>
                </a:moveTo>
                <a:cubicBezTo>
                  <a:pt x="2339" y="6913"/>
                  <a:pt x="2481" y="7056"/>
                  <a:pt x="2482" y="7232"/>
                </a:cubicBezTo>
                <a:lnTo>
                  <a:pt x="2482" y="7232"/>
                </a:lnTo>
                <a:cubicBezTo>
                  <a:pt x="2480" y="7408"/>
                  <a:pt x="2337" y="7550"/>
                  <a:pt x="2163" y="7552"/>
                </a:cubicBezTo>
                <a:lnTo>
                  <a:pt x="1960" y="7552"/>
                </a:lnTo>
                <a:lnTo>
                  <a:pt x="1960" y="6913"/>
                </a:lnTo>
                <a:close/>
                <a:moveTo>
                  <a:pt x="4657" y="6913"/>
                </a:moveTo>
                <a:cubicBezTo>
                  <a:pt x="4833" y="6913"/>
                  <a:pt x="4977" y="7055"/>
                  <a:pt x="4977" y="7232"/>
                </a:cubicBezTo>
                <a:lnTo>
                  <a:pt x="4977" y="7232"/>
                </a:lnTo>
                <a:cubicBezTo>
                  <a:pt x="4976" y="7408"/>
                  <a:pt x="4833" y="7552"/>
                  <a:pt x="4657" y="7552"/>
                </a:cubicBezTo>
                <a:lnTo>
                  <a:pt x="4456" y="7552"/>
                </a:lnTo>
                <a:lnTo>
                  <a:pt x="4456" y="6913"/>
                </a:lnTo>
                <a:close/>
                <a:moveTo>
                  <a:pt x="1423" y="6582"/>
                </a:moveTo>
                <a:cubicBezTo>
                  <a:pt x="1065" y="6582"/>
                  <a:pt x="774" y="6873"/>
                  <a:pt x="774" y="7233"/>
                </a:cubicBezTo>
                <a:cubicBezTo>
                  <a:pt x="774" y="7592"/>
                  <a:pt x="1065" y="7883"/>
                  <a:pt x="1423" y="7883"/>
                </a:cubicBezTo>
                <a:lnTo>
                  <a:pt x="2161" y="7883"/>
                </a:lnTo>
                <a:cubicBezTo>
                  <a:pt x="2424" y="7883"/>
                  <a:pt x="2661" y="7725"/>
                  <a:pt x="2762" y="7481"/>
                </a:cubicBezTo>
                <a:cubicBezTo>
                  <a:pt x="2863" y="7238"/>
                  <a:pt x="2807" y="6959"/>
                  <a:pt x="2621" y="6772"/>
                </a:cubicBezTo>
                <a:cubicBezTo>
                  <a:pt x="2499" y="6651"/>
                  <a:pt x="2333" y="6582"/>
                  <a:pt x="2161" y="6582"/>
                </a:cubicBezTo>
                <a:close/>
                <a:moveTo>
                  <a:pt x="3921" y="6582"/>
                </a:moveTo>
                <a:cubicBezTo>
                  <a:pt x="3561" y="6582"/>
                  <a:pt x="3269" y="6873"/>
                  <a:pt x="3269" y="7233"/>
                </a:cubicBezTo>
                <a:cubicBezTo>
                  <a:pt x="3269" y="7592"/>
                  <a:pt x="3561" y="7883"/>
                  <a:pt x="3921" y="7883"/>
                </a:cubicBezTo>
                <a:lnTo>
                  <a:pt x="4657" y="7883"/>
                </a:lnTo>
                <a:cubicBezTo>
                  <a:pt x="4920" y="7883"/>
                  <a:pt x="5157" y="7725"/>
                  <a:pt x="5258" y="7481"/>
                </a:cubicBezTo>
                <a:cubicBezTo>
                  <a:pt x="5359" y="7238"/>
                  <a:pt x="5304" y="6959"/>
                  <a:pt x="5117" y="6772"/>
                </a:cubicBezTo>
                <a:cubicBezTo>
                  <a:pt x="4995" y="6651"/>
                  <a:pt x="4830" y="6582"/>
                  <a:pt x="4657" y="6582"/>
                </a:cubicBezTo>
                <a:close/>
                <a:moveTo>
                  <a:pt x="10374" y="5807"/>
                </a:moveTo>
                <a:lnTo>
                  <a:pt x="10373" y="8698"/>
                </a:lnTo>
                <a:lnTo>
                  <a:pt x="6089" y="8698"/>
                </a:lnTo>
                <a:lnTo>
                  <a:pt x="6089" y="5807"/>
                </a:lnTo>
                <a:close/>
                <a:moveTo>
                  <a:pt x="916" y="0"/>
                </a:moveTo>
                <a:cubicBezTo>
                  <a:pt x="410" y="2"/>
                  <a:pt x="2" y="410"/>
                  <a:pt x="0" y="916"/>
                </a:cubicBezTo>
                <a:lnTo>
                  <a:pt x="0" y="8738"/>
                </a:lnTo>
                <a:cubicBezTo>
                  <a:pt x="0" y="8829"/>
                  <a:pt x="74" y="8903"/>
                  <a:pt x="165" y="8903"/>
                </a:cubicBezTo>
                <a:cubicBezTo>
                  <a:pt x="256" y="8903"/>
                  <a:pt x="332" y="8829"/>
                  <a:pt x="332" y="8738"/>
                </a:cubicBezTo>
                <a:lnTo>
                  <a:pt x="332" y="916"/>
                </a:lnTo>
                <a:cubicBezTo>
                  <a:pt x="332" y="594"/>
                  <a:pt x="594" y="332"/>
                  <a:pt x="916" y="332"/>
                </a:cubicBezTo>
                <a:lnTo>
                  <a:pt x="5171" y="332"/>
                </a:lnTo>
                <a:cubicBezTo>
                  <a:pt x="5495" y="333"/>
                  <a:pt x="5756" y="594"/>
                  <a:pt x="5757" y="916"/>
                </a:cubicBezTo>
                <a:lnTo>
                  <a:pt x="5757" y="1238"/>
                </a:lnTo>
                <a:cubicBezTo>
                  <a:pt x="5757" y="1329"/>
                  <a:pt x="5831" y="1404"/>
                  <a:pt x="5922" y="1404"/>
                </a:cubicBezTo>
                <a:cubicBezTo>
                  <a:pt x="6013" y="1404"/>
                  <a:pt x="6089" y="1329"/>
                  <a:pt x="6089" y="1238"/>
                </a:cubicBezTo>
                <a:lnTo>
                  <a:pt x="6089" y="916"/>
                </a:lnTo>
                <a:cubicBezTo>
                  <a:pt x="6087" y="410"/>
                  <a:pt x="5677" y="0"/>
                  <a:pt x="5171" y="0"/>
                </a:cubicBezTo>
                <a:close/>
                <a:moveTo>
                  <a:pt x="1625" y="8783"/>
                </a:moveTo>
                <a:lnTo>
                  <a:pt x="1625" y="9422"/>
                </a:lnTo>
                <a:lnTo>
                  <a:pt x="1422" y="9422"/>
                </a:lnTo>
                <a:cubicBezTo>
                  <a:pt x="1249" y="9417"/>
                  <a:pt x="1110" y="9274"/>
                  <a:pt x="1110" y="9102"/>
                </a:cubicBezTo>
                <a:cubicBezTo>
                  <a:pt x="1110" y="8929"/>
                  <a:pt x="1249" y="8788"/>
                  <a:pt x="1422" y="8783"/>
                </a:cubicBezTo>
                <a:close/>
                <a:moveTo>
                  <a:pt x="4119" y="8783"/>
                </a:moveTo>
                <a:lnTo>
                  <a:pt x="4119" y="9422"/>
                </a:lnTo>
                <a:lnTo>
                  <a:pt x="3918" y="9422"/>
                </a:lnTo>
                <a:cubicBezTo>
                  <a:pt x="3745" y="9417"/>
                  <a:pt x="3606" y="9274"/>
                  <a:pt x="3606" y="9102"/>
                </a:cubicBezTo>
                <a:cubicBezTo>
                  <a:pt x="3606" y="8929"/>
                  <a:pt x="3745" y="8788"/>
                  <a:pt x="3918" y="8783"/>
                </a:cubicBezTo>
                <a:close/>
                <a:moveTo>
                  <a:pt x="2163" y="8785"/>
                </a:moveTo>
                <a:cubicBezTo>
                  <a:pt x="2339" y="8786"/>
                  <a:pt x="2482" y="8929"/>
                  <a:pt x="2482" y="9105"/>
                </a:cubicBezTo>
                <a:cubicBezTo>
                  <a:pt x="2482" y="9279"/>
                  <a:pt x="2339" y="9422"/>
                  <a:pt x="2163" y="9423"/>
                </a:cubicBezTo>
                <a:lnTo>
                  <a:pt x="1961" y="9423"/>
                </a:lnTo>
                <a:lnTo>
                  <a:pt x="1961" y="8785"/>
                </a:lnTo>
                <a:close/>
                <a:moveTo>
                  <a:pt x="4659" y="8785"/>
                </a:moveTo>
                <a:cubicBezTo>
                  <a:pt x="4835" y="8785"/>
                  <a:pt x="4979" y="8929"/>
                  <a:pt x="4979" y="9105"/>
                </a:cubicBezTo>
                <a:cubicBezTo>
                  <a:pt x="4977" y="9281"/>
                  <a:pt x="4835" y="9423"/>
                  <a:pt x="4659" y="9423"/>
                </a:cubicBezTo>
                <a:lnTo>
                  <a:pt x="4456" y="9423"/>
                </a:lnTo>
                <a:lnTo>
                  <a:pt x="4456" y="8785"/>
                </a:lnTo>
                <a:close/>
                <a:moveTo>
                  <a:pt x="1425" y="8455"/>
                </a:moveTo>
                <a:cubicBezTo>
                  <a:pt x="1074" y="8466"/>
                  <a:pt x="798" y="8754"/>
                  <a:pt x="798" y="9105"/>
                </a:cubicBezTo>
                <a:cubicBezTo>
                  <a:pt x="798" y="9455"/>
                  <a:pt x="1074" y="9743"/>
                  <a:pt x="1425" y="9755"/>
                </a:cubicBezTo>
                <a:lnTo>
                  <a:pt x="2161" y="9755"/>
                </a:lnTo>
                <a:cubicBezTo>
                  <a:pt x="2426" y="9755"/>
                  <a:pt x="2663" y="9596"/>
                  <a:pt x="2763" y="9353"/>
                </a:cubicBezTo>
                <a:cubicBezTo>
                  <a:pt x="2864" y="9111"/>
                  <a:pt x="2808" y="8831"/>
                  <a:pt x="2623" y="8645"/>
                </a:cubicBezTo>
                <a:cubicBezTo>
                  <a:pt x="2501" y="8522"/>
                  <a:pt x="2334" y="8455"/>
                  <a:pt x="2161" y="8455"/>
                </a:cubicBezTo>
                <a:close/>
                <a:moveTo>
                  <a:pt x="4665" y="8455"/>
                </a:moveTo>
                <a:cubicBezTo>
                  <a:pt x="4663" y="8455"/>
                  <a:pt x="4661" y="8455"/>
                  <a:pt x="4659" y="8455"/>
                </a:cubicBezTo>
                <a:lnTo>
                  <a:pt x="3922" y="8455"/>
                </a:lnTo>
                <a:cubicBezTo>
                  <a:pt x="3572" y="8466"/>
                  <a:pt x="3293" y="8754"/>
                  <a:pt x="3293" y="9105"/>
                </a:cubicBezTo>
                <a:cubicBezTo>
                  <a:pt x="3293" y="9455"/>
                  <a:pt x="3572" y="9743"/>
                  <a:pt x="3922" y="9755"/>
                </a:cubicBezTo>
                <a:lnTo>
                  <a:pt x="4659" y="9755"/>
                </a:lnTo>
                <a:cubicBezTo>
                  <a:pt x="4921" y="9755"/>
                  <a:pt x="5158" y="9596"/>
                  <a:pt x="5259" y="9353"/>
                </a:cubicBezTo>
                <a:cubicBezTo>
                  <a:pt x="5360" y="9111"/>
                  <a:pt x="5304" y="8831"/>
                  <a:pt x="5118" y="8645"/>
                </a:cubicBezTo>
                <a:cubicBezTo>
                  <a:pt x="4998" y="8523"/>
                  <a:pt x="4836" y="8455"/>
                  <a:pt x="4665" y="8455"/>
                </a:cubicBezTo>
                <a:close/>
                <a:moveTo>
                  <a:pt x="10374" y="9029"/>
                </a:moveTo>
                <a:lnTo>
                  <a:pt x="10373" y="10110"/>
                </a:lnTo>
                <a:cubicBezTo>
                  <a:pt x="10373" y="10267"/>
                  <a:pt x="10244" y="10395"/>
                  <a:pt x="10088" y="10395"/>
                </a:cubicBezTo>
                <a:lnTo>
                  <a:pt x="5876" y="10395"/>
                </a:lnTo>
                <a:cubicBezTo>
                  <a:pt x="6013" y="10232"/>
                  <a:pt x="6089" y="10024"/>
                  <a:pt x="6089" y="9811"/>
                </a:cubicBezTo>
                <a:lnTo>
                  <a:pt x="6089" y="9029"/>
                </a:lnTo>
                <a:close/>
                <a:moveTo>
                  <a:pt x="5922" y="1817"/>
                </a:moveTo>
                <a:cubicBezTo>
                  <a:pt x="5829" y="1817"/>
                  <a:pt x="5754" y="1896"/>
                  <a:pt x="5757" y="1989"/>
                </a:cubicBezTo>
                <a:lnTo>
                  <a:pt x="5757" y="9809"/>
                </a:lnTo>
                <a:cubicBezTo>
                  <a:pt x="5756" y="10132"/>
                  <a:pt x="5495" y="10393"/>
                  <a:pt x="5171" y="10395"/>
                </a:cubicBezTo>
                <a:lnTo>
                  <a:pt x="916" y="10395"/>
                </a:lnTo>
                <a:cubicBezTo>
                  <a:pt x="594" y="10393"/>
                  <a:pt x="332" y="10132"/>
                  <a:pt x="332" y="9809"/>
                </a:cubicBezTo>
                <a:lnTo>
                  <a:pt x="332" y="9489"/>
                </a:lnTo>
                <a:cubicBezTo>
                  <a:pt x="332" y="9396"/>
                  <a:pt x="256" y="9322"/>
                  <a:pt x="165" y="9322"/>
                </a:cubicBezTo>
                <a:cubicBezTo>
                  <a:pt x="74" y="9322"/>
                  <a:pt x="0" y="9396"/>
                  <a:pt x="0" y="9489"/>
                </a:cubicBezTo>
                <a:lnTo>
                  <a:pt x="0" y="9809"/>
                </a:lnTo>
                <a:cubicBezTo>
                  <a:pt x="2" y="10315"/>
                  <a:pt x="412" y="10725"/>
                  <a:pt x="916" y="10726"/>
                </a:cubicBezTo>
                <a:lnTo>
                  <a:pt x="10088" y="10726"/>
                </a:lnTo>
                <a:cubicBezTo>
                  <a:pt x="10427" y="10725"/>
                  <a:pt x="10702" y="10449"/>
                  <a:pt x="10704" y="10110"/>
                </a:cubicBezTo>
                <a:lnTo>
                  <a:pt x="10704" y="4289"/>
                </a:lnTo>
                <a:lnTo>
                  <a:pt x="10808" y="4289"/>
                </a:lnTo>
                <a:cubicBezTo>
                  <a:pt x="11087" y="4289"/>
                  <a:pt x="11312" y="4063"/>
                  <a:pt x="11312" y="3786"/>
                </a:cubicBezTo>
                <a:lnTo>
                  <a:pt x="11312" y="2903"/>
                </a:lnTo>
                <a:cubicBezTo>
                  <a:pt x="11312" y="2626"/>
                  <a:pt x="11087" y="2400"/>
                  <a:pt x="10808" y="2400"/>
                </a:cubicBezTo>
                <a:lnTo>
                  <a:pt x="6089" y="2400"/>
                </a:lnTo>
                <a:lnTo>
                  <a:pt x="6089" y="1989"/>
                </a:lnTo>
                <a:cubicBezTo>
                  <a:pt x="6092" y="1896"/>
                  <a:pt x="6016" y="1817"/>
                  <a:pt x="5922" y="181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7" name="Google Shape;2037;p66"/>
          <p:cNvSpPr/>
          <p:nvPr/>
        </p:nvSpPr>
        <p:spPr>
          <a:xfrm>
            <a:off x="3157464" y="3726446"/>
            <a:ext cx="377536" cy="376836"/>
          </a:xfrm>
          <a:custGeom>
            <a:avLst/>
            <a:gdLst/>
            <a:ahLst/>
            <a:cxnLst/>
            <a:rect l="l" t="t" r="r" b="b"/>
            <a:pathLst>
              <a:path w="11334" h="11313" extrusionOk="0">
                <a:moveTo>
                  <a:pt x="1468" y="927"/>
                </a:moveTo>
                <a:cubicBezTo>
                  <a:pt x="1572" y="927"/>
                  <a:pt x="1672" y="971"/>
                  <a:pt x="1746" y="1044"/>
                </a:cubicBezTo>
                <a:lnTo>
                  <a:pt x="2205" y="1502"/>
                </a:lnTo>
                <a:lnTo>
                  <a:pt x="1637" y="2072"/>
                </a:lnTo>
                <a:lnTo>
                  <a:pt x="1178" y="1613"/>
                </a:lnTo>
                <a:cubicBezTo>
                  <a:pt x="925" y="1360"/>
                  <a:pt x="1104" y="928"/>
                  <a:pt x="1463" y="928"/>
                </a:cubicBezTo>
                <a:cubicBezTo>
                  <a:pt x="1464" y="928"/>
                  <a:pt x="1466" y="927"/>
                  <a:pt x="1468" y="927"/>
                </a:cubicBezTo>
                <a:close/>
                <a:moveTo>
                  <a:pt x="2441" y="1738"/>
                </a:moveTo>
                <a:lnTo>
                  <a:pt x="2899" y="2197"/>
                </a:lnTo>
                <a:cubicBezTo>
                  <a:pt x="3060" y="2352"/>
                  <a:pt x="3063" y="2612"/>
                  <a:pt x="2903" y="2770"/>
                </a:cubicBezTo>
                <a:cubicBezTo>
                  <a:pt x="2825" y="2849"/>
                  <a:pt x="2722" y="2888"/>
                  <a:pt x="2619" y="2888"/>
                </a:cubicBezTo>
                <a:cubicBezTo>
                  <a:pt x="2514" y="2888"/>
                  <a:pt x="2409" y="2847"/>
                  <a:pt x="2330" y="2765"/>
                </a:cubicBezTo>
                <a:lnTo>
                  <a:pt x="1871" y="2306"/>
                </a:lnTo>
                <a:lnTo>
                  <a:pt x="2441" y="1738"/>
                </a:lnTo>
                <a:close/>
                <a:moveTo>
                  <a:pt x="1463" y="594"/>
                </a:moveTo>
                <a:cubicBezTo>
                  <a:pt x="1275" y="594"/>
                  <a:pt x="1087" y="666"/>
                  <a:pt x="944" y="809"/>
                </a:cubicBezTo>
                <a:cubicBezTo>
                  <a:pt x="657" y="1096"/>
                  <a:pt x="657" y="1561"/>
                  <a:pt x="944" y="1848"/>
                </a:cubicBezTo>
                <a:lnTo>
                  <a:pt x="2095" y="3001"/>
                </a:lnTo>
                <a:cubicBezTo>
                  <a:pt x="2238" y="3144"/>
                  <a:pt x="2426" y="3216"/>
                  <a:pt x="2614" y="3216"/>
                </a:cubicBezTo>
                <a:cubicBezTo>
                  <a:pt x="2803" y="3216"/>
                  <a:pt x="2991" y="3144"/>
                  <a:pt x="3134" y="3001"/>
                </a:cubicBezTo>
                <a:cubicBezTo>
                  <a:pt x="3420" y="2714"/>
                  <a:pt x="3420" y="2248"/>
                  <a:pt x="3134" y="1962"/>
                </a:cubicBezTo>
                <a:lnTo>
                  <a:pt x="1981" y="809"/>
                </a:lnTo>
                <a:cubicBezTo>
                  <a:pt x="1838" y="666"/>
                  <a:pt x="1650" y="594"/>
                  <a:pt x="1463" y="594"/>
                </a:cubicBezTo>
                <a:close/>
                <a:moveTo>
                  <a:pt x="4622" y="2886"/>
                </a:moveTo>
                <a:cubicBezTo>
                  <a:pt x="4725" y="2886"/>
                  <a:pt x="4828" y="2925"/>
                  <a:pt x="4906" y="3004"/>
                </a:cubicBezTo>
                <a:cubicBezTo>
                  <a:pt x="5063" y="3162"/>
                  <a:pt x="5063" y="3415"/>
                  <a:pt x="4906" y="3574"/>
                </a:cubicBezTo>
                <a:lnTo>
                  <a:pt x="4448" y="4033"/>
                </a:lnTo>
                <a:lnTo>
                  <a:pt x="3878" y="3463"/>
                </a:lnTo>
                <a:lnTo>
                  <a:pt x="4338" y="3004"/>
                </a:lnTo>
                <a:cubicBezTo>
                  <a:pt x="4416" y="2925"/>
                  <a:pt x="4519" y="2886"/>
                  <a:pt x="4622" y="2886"/>
                </a:cubicBezTo>
                <a:close/>
                <a:moveTo>
                  <a:pt x="8215" y="3335"/>
                </a:moveTo>
                <a:lnTo>
                  <a:pt x="9206" y="3907"/>
                </a:lnTo>
                <a:cubicBezTo>
                  <a:pt x="9141" y="4069"/>
                  <a:pt x="9073" y="4229"/>
                  <a:pt x="9004" y="4387"/>
                </a:cubicBezTo>
                <a:lnTo>
                  <a:pt x="7900" y="3750"/>
                </a:lnTo>
                <a:cubicBezTo>
                  <a:pt x="8004" y="3611"/>
                  <a:pt x="8108" y="3473"/>
                  <a:pt x="8215" y="3335"/>
                </a:cubicBezTo>
                <a:close/>
                <a:moveTo>
                  <a:pt x="3645" y="3697"/>
                </a:moveTo>
                <a:lnTo>
                  <a:pt x="4213" y="4267"/>
                </a:lnTo>
                <a:lnTo>
                  <a:pt x="3755" y="4727"/>
                </a:lnTo>
                <a:cubicBezTo>
                  <a:pt x="3676" y="4805"/>
                  <a:pt x="3573" y="4844"/>
                  <a:pt x="3469" y="4844"/>
                </a:cubicBezTo>
                <a:cubicBezTo>
                  <a:pt x="3366" y="4844"/>
                  <a:pt x="3264" y="4805"/>
                  <a:pt x="3185" y="4727"/>
                </a:cubicBezTo>
                <a:cubicBezTo>
                  <a:pt x="3028" y="4570"/>
                  <a:pt x="3028" y="4313"/>
                  <a:pt x="3185" y="4157"/>
                </a:cubicBezTo>
                <a:lnTo>
                  <a:pt x="3645" y="3697"/>
                </a:lnTo>
                <a:close/>
                <a:moveTo>
                  <a:pt x="4622" y="2555"/>
                </a:moveTo>
                <a:cubicBezTo>
                  <a:pt x="4434" y="2555"/>
                  <a:pt x="4246" y="2627"/>
                  <a:pt x="4102" y="2770"/>
                </a:cubicBezTo>
                <a:lnTo>
                  <a:pt x="2951" y="3923"/>
                </a:lnTo>
                <a:cubicBezTo>
                  <a:pt x="2663" y="4209"/>
                  <a:pt x="2663" y="4674"/>
                  <a:pt x="2951" y="4960"/>
                </a:cubicBezTo>
                <a:cubicBezTo>
                  <a:pt x="3095" y="5104"/>
                  <a:pt x="3282" y="5175"/>
                  <a:pt x="3470" y="5175"/>
                </a:cubicBezTo>
                <a:cubicBezTo>
                  <a:pt x="3658" y="5175"/>
                  <a:pt x="3846" y="5104"/>
                  <a:pt x="3989" y="4960"/>
                </a:cubicBezTo>
                <a:lnTo>
                  <a:pt x="5141" y="3808"/>
                </a:lnTo>
                <a:cubicBezTo>
                  <a:pt x="5428" y="3521"/>
                  <a:pt x="5428" y="3057"/>
                  <a:pt x="5141" y="2770"/>
                </a:cubicBezTo>
                <a:cubicBezTo>
                  <a:pt x="4998" y="2627"/>
                  <a:pt x="4810" y="2555"/>
                  <a:pt x="4622" y="2555"/>
                </a:cubicBezTo>
                <a:close/>
                <a:moveTo>
                  <a:pt x="7703" y="4017"/>
                </a:moveTo>
                <a:lnTo>
                  <a:pt x="8870" y="4691"/>
                </a:lnTo>
                <a:cubicBezTo>
                  <a:pt x="8739" y="4984"/>
                  <a:pt x="8593" y="5298"/>
                  <a:pt x="8433" y="5626"/>
                </a:cubicBezTo>
                <a:lnTo>
                  <a:pt x="6606" y="5626"/>
                </a:lnTo>
                <a:cubicBezTo>
                  <a:pt x="6987" y="5037"/>
                  <a:pt x="7357" y="4496"/>
                  <a:pt x="7703" y="4017"/>
                </a:cubicBezTo>
                <a:close/>
                <a:moveTo>
                  <a:pt x="3393" y="7258"/>
                </a:moveTo>
                <a:cubicBezTo>
                  <a:pt x="3256" y="7664"/>
                  <a:pt x="3232" y="8101"/>
                  <a:pt x="3324" y="8521"/>
                </a:cubicBezTo>
                <a:cubicBezTo>
                  <a:pt x="3344" y="8606"/>
                  <a:pt x="3366" y="8689"/>
                  <a:pt x="3393" y="8770"/>
                </a:cubicBezTo>
                <a:lnTo>
                  <a:pt x="968" y="8770"/>
                </a:lnTo>
                <a:cubicBezTo>
                  <a:pt x="825" y="8548"/>
                  <a:pt x="704" y="8311"/>
                  <a:pt x="606" y="8066"/>
                </a:cubicBezTo>
                <a:cubicBezTo>
                  <a:pt x="504" y="7805"/>
                  <a:pt x="428" y="7533"/>
                  <a:pt x="384" y="7258"/>
                </a:cubicBezTo>
                <a:close/>
                <a:moveTo>
                  <a:pt x="10930" y="7258"/>
                </a:moveTo>
                <a:cubicBezTo>
                  <a:pt x="10886" y="7533"/>
                  <a:pt x="10810" y="7805"/>
                  <a:pt x="10708" y="8066"/>
                </a:cubicBezTo>
                <a:cubicBezTo>
                  <a:pt x="10610" y="8311"/>
                  <a:pt x="10488" y="8548"/>
                  <a:pt x="10346" y="8770"/>
                </a:cubicBezTo>
                <a:lnTo>
                  <a:pt x="7921" y="8770"/>
                </a:lnTo>
                <a:cubicBezTo>
                  <a:pt x="7948" y="8689"/>
                  <a:pt x="7970" y="8606"/>
                  <a:pt x="7989" y="8521"/>
                </a:cubicBezTo>
                <a:cubicBezTo>
                  <a:pt x="8062" y="8186"/>
                  <a:pt x="8062" y="7840"/>
                  <a:pt x="7989" y="7506"/>
                </a:cubicBezTo>
                <a:cubicBezTo>
                  <a:pt x="7970" y="7421"/>
                  <a:pt x="7948" y="7339"/>
                  <a:pt x="7921" y="7258"/>
                </a:cubicBezTo>
                <a:close/>
                <a:moveTo>
                  <a:pt x="5911" y="6769"/>
                </a:moveTo>
                <a:cubicBezTo>
                  <a:pt x="5976" y="6769"/>
                  <a:pt x="6027" y="6822"/>
                  <a:pt x="6027" y="6886"/>
                </a:cubicBezTo>
                <a:lnTo>
                  <a:pt x="6027" y="7477"/>
                </a:lnTo>
                <a:cubicBezTo>
                  <a:pt x="6027" y="7568"/>
                  <a:pt x="6102" y="7643"/>
                  <a:pt x="6193" y="7643"/>
                </a:cubicBezTo>
                <a:lnTo>
                  <a:pt x="6784" y="7643"/>
                </a:lnTo>
                <a:cubicBezTo>
                  <a:pt x="6816" y="7643"/>
                  <a:pt x="6845" y="7655"/>
                  <a:pt x="6867" y="7677"/>
                </a:cubicBezTo>
                <a:cubicBezTo>
                  <a:pt x="6888" y="7699"/>
                  <a:pt x="6901" y="7728"/>
                  <a:pt x="6901" y="7759"/>
                </a:cubicBezTo>
                <a:lnTo>
                  <a:pt x="6901" y="8268"/>
                </a:lnTo>
                <a:cubicBezTo>
                  <a:pt x="6901" y="8332"/>
                  <a:pt x="6850" y="8383"/>
                  <a:pt x="6786" y="8383"/>
                </a:cubicBezTo>
                <a:lnTo>
                  <a:pt x="6193" y="8383"/>
                </a:lnTo>
                <a:cubicBezTo>
                  <a:pt x="6102" y="8385"/>
                  <a:pt x="6027" y="8458"/>
                  <a:pt x="6028" y="8549"/>
                </a:cubicBezTo>
                <a:lnTo>
                  <a:pt x="6028" y="9142"/>
                </a:lnTo>
                <a:cubicBezTo>
                  <a:pt x="6027" y="9206"/>
                  <a:pt x="5976" y="9257"/>
                  <a:pt x="5911" y="9259"/>
                </a:cubicBezTo>
                <a:lnTo>
                  <a:pt x="5404" y="9259"/>
                </a:lnTo>
                <a:cubicBezTo>
                  <a:pt x="5372" y="9259"/>
                  <a:pt x="5343" y="9246"/>
                  <a:pt x="5321" y="9223"/>
                </a:cubicBezTo>
                <a:cubicBezTo>
                  <a:pt x="5300" y="9201"/>
                  <a:pt x="5287" y="9172"/>
                  <a:pt x="5287" y="9142"/>
                </a:cubicBezTo>
                <a:lnTo>
                  <a:pt x="5287" y="8549"/>
                </a:lnTo>
                <a:cubicBezTo>
                  <a:pt x="5287" y="8458"/>
                  <a:pt x="5212" y="8385"/>
                  <a:pt x="5121" y="8383"/>
                </a:cubicBezTo>
                <a:lnTo>
                  <a:pt x="4528" y="8383"/>
                </a:lnTo>
                <a:cubicBezTo>
                  <a:pt x="4464" y="8383"/>
                  <a:pt x="4413" y="8332"/>
                  <a:pt x="4413" y="8268"/>
                </a:cubicBezTo>
                <a:lnTo>
                  <a:pt x="4413" y="7759"/>
                </a:lnTo>
                <a:cubicBezTo>
                  <a:pt x="4413" y="7695"/>
                  <a:pt x="4464" y="7643"/>
                  <a:pt x="4528" y="7643"/>
                </a:cubicBezTo>
                <a:lnTo>
                  <a:pt x="5121" y="7643"/>
                </a:lnTo>
                <a:cubicBezTo>
                  <a:pt x="5212" y="7643"/>
                  <a:pt x="5287" y="7568"/>
                  <a:pt x="5287" y="7477"/>
                </a:cubicBezTo>
                <a:lnTo>
                  <a:pt x="5287" y="6886"/>
                </a:lnTo>
                <a:cubicBezTo>
                  <a:pt x="5287" y="6822"/>
                  <a:pt x="5338" y="6769"/>
                  <a:pt x="5404" y="6769"/>
                </a:cubicBezTo>
                <a:close/>
                <a:moveTo>
                  <a:pt x="5404" y="6438"/>
                </a:moveTo>
                <a:cubicBezTo>
                  <a:pt x="5156" y="6438"/>
                  <a:pt x="4956" y="6638"/>
                  <a:pt x="4956" y="6886"/>
                </a:cubicBezTo>
                <a:lnTo>
                  <a:pt x="4956" y="7312"/>
                </a:lnTo>
                <a:lnTo>
                  <a:pt x="4528" y="7312"/>
                </a:lnTo>
                <a:cubicBezTo>
                  <a:pt x="4282" y="7312"/>
                  <a:pt x="4082" y="7512"/>
                  <a:pt x="4082" y="7760"/>
                </a:cubicBezTo>
                <a:lnTo>
                  <a:pt x="4082" y="8268"/>
                </a:lnTo>
                <a:cubicBezTo>
                  <a:pt x="4082" y="8514"/>
                  <a:pt x="4282" y="8716"/>
                  <a:pt x="4528" y="8716"/>
                </a:cubicBezTo>
                <a:lnTo>
                  <a:pt x="4956" y="8716"/>
                </a:lnTo>
                <a:lnTo>
                  <a:pt x="4956" y="9142"/>
                </a:lnTo>
                <a:cubicBezTo>
                  <a:pt x="4956" y="9390"/>
                  <a:pt x="5156" y="9590"/>
                  <a:pt x="5404" y="9590"/>
                </a:cubicBezTo>
                <a:lnTo>
                  <a:pt x="5911" y="9590"/>
                </a:lnTo>
                <a:cubicBezTo>
                  <a:pt x="6158" y="9590"/>
                  <a:pt x="6358" y="9388"/>
                  <a:pt x="6360" y="9142"/>
                </a:cubicBezTo>
                <a:lnTo>
                  <a:pt x="6360" y="8716"/>
                </a:lnTo>
                <a:lnTo>
                  <a:pt x="6784" y="8716"/>
                </a:lnTo>
                <a:cubicBezTo>
                  <a:pt x="7032" y="8716"/>
                  <a:pt x="7232" y="8514"/>
                  <a:pt x="7232" y="8268"/>
                </a:cubicBezTo>
                <a:lnTo>
                  <a:pt x="7232" y="7760"/>
                </a:lnTo>
                <a:cubicBezTo>
                  <a:pt x="7232" y="7512"/>
                  <a:pt x="7032" y="7312"/>
                  <a:pt x="6784" y="7312"/>
                </a:cubicBezTo>
                <a:lnTo>
                  <a:pt x="6360" y="7312"/>
                </a:lnTo>
                <a:lnTo>
                  <a:pt x="6360" y="6886"/>
                </a:lnTo>
                <a:cubicBezTo>
                  <a:pt x="6358" y="6640"/>
                  <a:pt x="6158" y="6439"/>
                  <a:pt x="5911" y="6438"/>
                </a:cubicBezTo>
                <a:close/>
                <a:moveTo>
                  <a:pt x="10102" y="1"/>
                </a:moveTo>
                <a:cubicBezTo>
                  <a:pt x="9875" y="1"/>
                  <a:pt x="9647" y="65"/>
                  <a:pt x="9448" y="193"/>
                </a:cubicBezTo>
                <a:cubicBezTo>
                  <a:pt x="9067" y="436"/>
                  <a:pt x="8854" y="873"/>
                  <a:pt x="8896" y="1325"/>
                </a:cubicBezTo>
                <a:cubicBezTo>
                  <a:pt x="8913" y="1518"/>
                  <a:pt x="8979" y="1706"/>
                  <a:pt x="9083" y="1870"/>
                </a:cubicBezTo>
                <a:cubicBezTo>
                  <a:pt x="8644" y="2258"/>
                  <a:pt x="8249" y="2753"/>
                  <a:pt x="7887" y="3222"/>
                </a:cubicBezTo>
                <a:cubicBezTo>
                  <a:pt x="7719" y="3439"/>
                  <a:pt x="7556" y="3659"/>
                  <a:pt x="7396" y="3881"/>
                </a:cubicBezTo>
                <a:cubicBezTo>
                  <a:pt x="7023" y="4398"/>
                  <a:pt x="6625" y="4987"/>
                  <a:pt x="6214" y="5628"/>
                </a:cubicBezTo>
                <a:lnTo>
                  <a:pt x="3310" y="5628"/>
                </a:lnTo>
                <a:cubicBezTo>
                  <a:pt x="3219" y="5628"/>
                  <a:pt x="3144" y="5701"/>
                  <a:pt x="3144" y="5793"/>
                </a:cubicBezTo>
                <a:cubicBezTo>
                  <a:pt x="3144" y="5884"/>
                  <a:pt x="3219" y="5959"/>
                  <a:pt x="3310" y="5959"/>
                </a:cubicBezTo>
                <a:lnTo>
                  <a:pt x="10982" y="5959"/>
                </a:lnTo>
                <a:lnTo>
                  <a:pt x="10982" y="6616"/>
                </a:lnTo>
                <a:cubicBezTo>
                  <a:pt x="10982" y="6720"/>
                  <a:pt x="10978" y="6824"/>
                  <a:pt x="10970" y="6926"/>
                </a:cubicBezTo>
                <a:lnTo>
                  <a:pt x="7679" y="6926"/>
                </a:lnTo>
                <a:cubicBezTo>
                  <a:pt x="7559" y="6928"/>
                  <a:pt x="7479" y="7051"/>
                  <a:pt x="7528" y="7160"/>
                </a:cubicBezTo>
                <a:cubicBezTo>
                  <a:pt x="7772" y="7698"/>
                  <a:pt x="7775" y="8316"/>
                  <a:pt x="7533" y="8855"/>
                </a:cubicBezTo>
                <a:cubicBezTo>
                  <a:pt x="7471" y="8966"/>
                  <a:pt x="7551" y="9102"/>
                  <a:pt x="7679" y="9102"/>
                </a:cubicBezTo>
                <a:lnTo>
                  <a:pt x="10109" y="9102"/>
                </a:lnTo>
                <a:cubicBezTo>
                  <a:pt x="9797" y="9491"/>
                  <a:pt x="9416" y="9819"/>
                  <a:pt x="8985" y="10069"/>
                </a:cubicBezTo>
                <a:lnTo>
                  <a:pt x="7440" y="10069"/>
                </a:lnTo>
                <a:cubicBezTo>
                  <a:pt x="7351" y="10072"/>
                  <a:pt x="7279" y="10146"/>
                  <a:pt x="7279" y="10235"/>
                </a:cubicBezTo>
                <a:cubicBezTo>
                  <a:pt x="7279" y="10325"/>
                  <a:pt x="7351" y="10399"/>
                  <a:pt x="7440" y="10402"/>
                </a:cubicBezTo>
                <a:lnTo>
                  <a:pt x="8860" y="10402"/>
                </a:lnTo>
                <a:lnTo>
                  <a:pt x="8860" y="10717"/>
                </a:lnTo>
                <a:cubicBezTo>
                  <a:pt x="8860" y="10788"/>
                  <a:pt x="8833" y="10855"/>
                  <a:pt x="8784" y="10903"/>
                </a:cubicBezTo>
                <a:cubicBezTo>
                  <a:pt x="8734" y="10952"/>
                  <a:pt x="8667" y="10981"/>
                  <a:pt x="8598" y="10981"/>
                </a:cubicBezTo>
                <a:lnTo>
                  <a:pt x="2718" y="10981"/>
                </a:lnTo>
                <a:cubicBezTo>
                  <a:pt x="2649" y="10981"/>
                  <a:pt x="2582" y="10952"/>
                  <a:pt x="2532" y="10903"/>
                </a:cubicBezTo>
                <a:cubicBezTo>
                  <a:pt x="2482" y="10853"/>
                  <a:pt x="2455" y="10788"/>
                  <a:pt x="2455" y="10717"/>
                </a:cubicBezTo>
                <a:lnTo>
                  <a:pt x="2455" y="10400"/>
                </a:lnTo>
                <a:lnTo>
                  <a:pt x="6686" y="10400"/>
                </a:lnTo>
                <a:cubicBezTo>
                  <a:pt x="6776" y="10397"/>
                  <a:pt x="6848" y="10323"/>
                  <a:pt x="6848" y="10234"/>
                </a:cubicBezTo>
                <a:cubicBezTo>
                  <a:pt x="6848" y="10144"/>
                  <a:pt x="6776" y="10072"/>
                  <a:pt x="6686" y="10069"/>
                </a:cubicBezTo>
                <a:lnTo>
                  <a:pt x="2332" y="10069"/>
                </a:lnTo>
                <a:cubicBezTo>
                  <a:pt x="1900" y="9817"/>
                  <a:pt x="1519" y="9491"/>
                  <a:pt x="1208" y="9102"/>
                </a:cubicBezTo>
                <a:lnTo>
                  <a:pt x="3637" y="9102"/>
                </a:lnTo>
                <a:cubicBezTo>
                  <a:pt x="3757" y="9100"/>
                  <a:pt x="3835" y="8977"/>
                  <a:pt x="3785" y="8866"/>
                </a:cubicBezTo>
                <a:cubicBezTo>
                  <a:pt x="3725" y="8734"/>
                  <a:pt x="3678" y="8594"/>
                  <a:pt x="3648" y="8452"/>
                </a:cubicBezTo>
                <a:cubicBezTo>
                  <a:pt x="3555" y="8021"/>
                  <a:pt x="3601" y="7575"/>
                  <a:pt x="3781" y="7173"/>
                </a:cubicBezTo>
                <a:cubicBezTo>
                  <a:pt x="3793" y="7147"/>
                  <a:pt x="3801" y="7120"/>
                  <a:pt x="3801" y="7091"/>
                </a:cubicBezTo>
                <a:cubicBezTo>
                  <a:pt x="3801" y="7001"/>
                  <a:pt x="3729" y="6926"/>
                  <a:pt x="3639" y="6926"/>
                </a:cubicBezTo>
                <a:cubicBezTo>
                  <a:pt x="3638" y="6926"/>
                  <a:pt x="3638" y="6926"/>
                  <a:pt x="3637" y="6926"/>
                </a:cubicBezTo>
                <a:lnTo>
                  <a:pt x="344" y="6926"/>
                </a:lnTo>
                <a:cubicBezTo>
                  <a:pt x="337" y="6822"/>
                  <a:pt x="332" y="6720"/>
                  <a:pt x="332" y="6616"/>
                </a:cubicBezTo>
                <a:lnTo>
                  <a:pt x="332" y="5958"/>
                </a:lnTo>
                <a:lnTo>
                  <a:pt x="2559" y="5958"/>
                </a:lnTo>
                <a:cubicBezTo>
                  <a:pt x="2650" y="5958"/>
                  <a:pt x="2724" y="5884"/>
                  <a:pt x="2724" y="5793"/>
                </a:cubicBezTo>
                <a:cubicBezTo>
                  <a:pt x="2724" y="5700"/>
                  <a:pt x="2650" y="5626"/>
                  <a:pt x="2559" y="5626"/>
                </a:cubicBezTo>
                <a:lnTo>
                  <a:pt x="167" y="5626"/>
                </a:lnTo>
                <a:cubicBezTo>
                  <a:pt x="75" y="5626"/>
                  <a:pt x="1" y="5701"/>
                  <a:pt x="1" y="5793"/>
                </a:cubicBezTo>
                <a:lnTo>
                  <a:pt x="1" y="6616"/>
                </a:lnTo>
                <a:cubicBezTo>
                  <a:pt x="1" y="7379"/>
                  <a:pt x="204" y="8128"/>
                  <a:pt x="592" y="8788"/>
                </a:cubicBezTo>
                <a:cubicBezTo>
                  <a:pt x="965" y="9422"/>
                  <a:pt x="1491" y="9952"/>
                  <a:pt x="2122" y="10328"/>
                </a:cubicBezTo>
                <a:lnTo>
                  <a:pt x="2122" y="10717"/>
                </a:lnTo>
                <a:cubicBezTo>
                  <a:pt x="2124" y="11045"/>
                  <a:pt x="2389" y="11311"/>
                  <a:pt x="2718" y="11313"/>
                </a:cubicBezTo>
                <a:lnTo>
                  <a:pt x="8596" y="11313"/>
                </a:lnTo>
                <a:cubicBezTo>
                  <a:pt x="8924" y="11311"/>
                  <a:pt x="9190" y="11045"/>
                  <a:pt x="9190" y="10717"/>
                </a:cubicBezTo>
                <a:lnTo>
                  <a:pt x="9190" y="10328"/>
                </a:lnTo>
                <a:cubicBezTo>
                  <a:pt x="9823" y="9952"/>
                  <a:pt x="10349" y="9422"/>
                  <a:pt x="10722" y="8788"/>
                </a:cubicBezTo>
                <a:cubicBezTo>
                  <a:pt x="11110" y="8128"/>
                  <a:pt x="11313" y="7379"/>
                  <a:pt x="11313" y="6616"/>
                </a:cubicBezTo>
                <a:lnTo>
                  <a:pt x="11313" y="5793"/>
                </a:lnTo>
                <a:cubicBezTo>
                  <a:pt x="11313" y="5701"/>
                  <a:pt x="11239" y="5626"/>
                  <a:pt x="11146" y="5626"/>
                </a:cubicBezTo>
                <a:lnTo>
                  <a:pt x="8800" y="5626"/>
                </a:lnTo>
                <a:cubicBezTo>
                  <a:pt x="8913" y="5389"/>
                  <a:pt x="9022" y="5156"/>
                  <a:pt x="9125" y="4930"/>
                </a:cubicBezTo>
                <a:cubicBezTo>
                  <a:pt x="9257" y="4635"/>
                  <a:pt x="9387" y="4339"/>
                  <a:pt x="9509" y="4040"/>
                </a:cubicBezTo>
                <a:cubicBezTo>
                  <a:pt x="9600" y="3812"/>
                  <a:pt x="9682" y="3601"/>
                  <a:pt x="9750" y="3406"/>
                </a:cubicBezTo>
                <a:cubicBezTo>
                  <a:pt x="9784" y="3319"/>
                  <a:pt x="9739" y="3222"/>
                  <a:pt x="9653" y="3191"/>
                </a:cubicBezTo>
                <a:cubicBezTo>
                  <a:pt x="9634" y="3184"/>
                  <a:pt x="9615" y="3181"/>
                  <a:pt x="9597" y="3181"/>
                </a:cubicBezTo>
                <a:cubicBezTo>
                  <a:pt x="9527" y="3181"/>
                  <a:pt x="9463" y="3226"/>
                  <a:pt x="9440" y="3295"/>
                </a:cubicBezTo>
                <a:cubicBezTo>
                  <a:pt x="9405" y="3393"/>
                  <a:pt x="9366" y="3492"/>
                  <a:pt x="9326" y="3596"/>
                </a:cubicBezTo>
                <a:lnTo>
                  <a:pt x="8422" y="3073"/>
                </a:lnTo>
                <a:cubicBezTo>
                  <a:pt x="8812" y="2591"/>
                  <a:pt x="9149" y="2232"/>
                  <a:pt x="9411" y="2024"/>
                </a:cubicBezTo>
                <a:cubicBezTo>
                  <a:pt x="9485" y="1967"/>
                  <a:pt x="9494" y="1858"/>
                  <a:pt x="9432" y="1787"/>
                </a:cubicBezTo>
                <a:cubicBezTo>
                  <a:pt x="9153" y="1462"/>
                  <a:pt x="9149" y="985"/>
                  <a:pt x="9421" y="654"/>
                </a:cubicBezTo>
                <a:cubicBezTo>
                  <a:pt x="9593" y="445"/>
                  <a:pt x="9844" y="334"/>
                  <a:pt x="10099" y="334"/>
                </a:cubicBezTo>
                <a:cubicBezTo>
                  <a:pt x="10248" y="334"/>
                  <a:pt x="10398" y="372"/>
                  <a:pt x="10535" y="450"/>
                </a:cubicBezTo>
                <a:cubicBezTo>
                  <a:pt x="10906" y="663"/>
                  <a:pt x="11071" y="1112"/>
                  <a:pt x="10926" y="1513"/>
                </a:cubicBezTo>
                <a:cubicBezTo>
                  <a:pt x="10798" y="1866"/>
                  <a:pt x="10465" y="2093"/>
                  <a:pt x="10102" y="2093"/>
                </a:cubicBezTo>
                <a:cubicBezTo>
                  <a:pt x="10050" y="2093"/>
                  <a:pt x="9997" y="2088"/>
                  <a:pt x="9944" y="2079"/>
                </a:cubicBezTo>
                <a:cubicBezTo>
                  <a:pt x="9931" y="2076"/>
                  <a:pt x="9918" y="2074"/>
                  <a:pt x="9906" y="2074"/>
                </a:cubicBezTo>
                <a:cubicBezTo>
                  <a:pt x="9824" y="2074"/>
                  <a:pt x="9753" y="2133"/>
                  <a:pt x="9741" y="2216"/>
                </a:cubicBezTo>
                <a:cubicBezTo>
                  <a:pt x="9733" y="2271"/>
                  <a:pt x="9722" y="2330"/>
                  <a:pt x="9709" y="2391"/>
                </a:cubicBezTo>
                <a:cubicBezTo>
                  <a:pt x="9694" y="2458"/>
                  <a:pt x="9678" y="2525"/>
                  <a:pt x="9661" y="2594"/>
                </a:cubicBezTo>
                <a:cubicBezTo>
                  <a:pt x="9638" y="2682"/>
                  <a:pt x="9691" y="2772"/>
                  <a:pt x="9781" y="2794"/>
                </a:cubicBezTo>
                <a:cubicBezTo>
                  <a:pt x="9795" y="2798"/>
                  <a:pt x="9809" y="2800"/>
                  <a:pt x="9823" y="2800"/>
                </a:cubicBezTo>
                <a:cubicBezTo>
                  <a:pt x="9896" y="2800"/>
                  <a:pt x="9962" y="2750"/>
                  <a:pt x="9981" y="2676"/>
                </a:cubicBezTo>
                <a:lnTo>
                  <a:pt x="9983" y="2677"/>
                </a:lnTo>
                <a:cubicBezTo>
                  <a:pt x="9997" y="2626"/>
                  <a:pt x="10008" y="2576"/>
                  <a:pt x="10019" y="2532"/>
                </a:cubicBezTo>
                <a:cubicBezTo>
                  <a:pt x="10027" y="2495"/>
                  <a:pt x="10035" y="2460"/>
                  <a:pt x="10042" y="2423"/>
                </a:cubicBezTo>
                <a:cubicBezTo>
                  <a:pt x="10062" y="2424"/>
                  <a:pt x="10082" y="2424"/>
                  <a:pt x="10102" y="2424"/>
                </a:cubicBezTo>
                <a:cubicBezTo>
                  <a:pt x="10277" y="2424"/>
                  <a:pt x="10449" y="2387"/>
                  <a:pt x="10607" y="2314"/>
                </a:cubicBezTo>
                <a:cubicBezTo>
                  <a:pt x="11018" y="2125"/>
                  <a:pt x="11291" y="1722"/>
                  <a:pt x="11313" y="1269"/>
                </a:cubicBezTo>
                <a:cubicBezTo>
                  <a:pt x="11334" y="817"/>
                  <a:pt x="11100" y="390"/>
                  <a:pt x="10708" y="164"/>
                </a:cubicBezTo>
                <a:cubicBezTo>
                  <a:pt x="10520" y="55"/>
                  <a:pt x="10311" y="1"/>
                  <a:pt x="1010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8" name="Google Shape;2038;p66"/>
          <p:cNvSpPr/>
          <p:nvPr/>
        </p:nvSpPr>
        <p:spPr>
          <a:xfrm>
            <a:off x="3257962" y="3124591"/>
            <a:ext cx="175877" cy="376836"/>
          </a:xfrm>
          <a:custGeom>
            <a:avLst/>
            <a:gdLst/>
            <a:ahLst/>
            <a:cxnLst/>
            <a:rect l="l" t="t" r="r" b="b"/>
            <a:pathLst>
              <a:path w="5280" h="11313" extrusionOk="0">
                <a:moveTo>
                  <a:pt x="4111" y="2725"/>
                </a:moveTo>
                <a:lnTo>
                  <a:pt x="4111" y="4778"/>
                </a:lnTo>
                <a:cubicBezTo>
                  <a:pt x="4018" y="4802"/>
                  <a:pt x="3929" y="4834"/>
                  <a:pt x="3841" y="4871"/>
                </a:cubicBezTo>
                <a:cubicBezTo>
                  <a:pt x="3716" y="4919"/>
                  <a:pt x="3589" y="4968"/>
                  <a:pt x="3480" y="4968"/>
                </a:cubicBezTo>
                <a:cubicBezTo>
                  <a:pt x="3370" y="4968"/>
                  <a:pt x="3245" y="4919"/>
                  <a:pt x="3120" y="4871"/>
                </a:cubicBezTo>
                <a:cubicBezTo>
                  <a:pt x="2965" y="4810"/>
                  <a:pt x="2810" y="4751"/>
                  <a:pt x="2640" y="4751"/>
                </a:cubicBezTo>
                <a:cubicBezTo>
                  <a:pt x="2469" y="4751"/>
                  <a:pt x="2315" y="4810"/>
                  <a:pt x="2160" y="4871"/>
                </a:cubicBezTo>
                <a:cubicBezTo>
                  <a:pt x="2033" y="4919"/>
                  <a:pt x="1910" y="4968"/>
                  <a:pt x="1799" y="4968"/>
                </a:cubicBezTo>
                <a:cubicBezTo>
                  <a:pt x="1689" y="4968"/>
                  <a:pt x="1564" y="4919"/>
                  <a:pt x="1439" y="4871"/>
                </a:cubicBezTo>
                <a:cubicBezTo>
                  <a:pt x="1351" y="4834"/>
                  <a:pt x="1260" y="4802"/>
                  <a:pt x="1167" y="4778"/>
                </a:cubicBezTo>
                <a:lnTo>
                  <a:pt x="1167" y="2725"/>
                </a:lnTo>
                <a:close/>
                <a:moveTo>
                  <a:pt x="2642" y="0"/>
                </a:moveTo>
                <a:cubicBezTo>
                  <a:pt x="2334" y="0"/>
                  <a:pt x="2046" y="243"/>
                  <a:pt x="2046" y="595"/>
                </a:cubicBezTo>
                <a:cubicBezTo>
                  <a:pt x="2048" y="684"/>
                  <a:pt x="2121" y="755"/>
                  <a:pt x="2211" y="755"/>
                </a:cubicBezTo>
                <a:cubicBezTo>
                  <a:pt x="2301" y="755"/>
                  <a:pt x="2373" y="684"/>
                  <a:pt x="2376" y="595"/>
                </a:cubicBezTo>
                <a:cubicBezTo>
                  <a:pt x="2376" y="436"/>
                  <a:pt x="2506" y="331"/>
                  <a:pt x="2641" y="331"/>
                </a:cubicBezTo>
                <a:cubicBezTo>
                  <a:pt x="2706" y="331"/>
                  <a:pt x="2772" y="355"/>
                  <a:pt x="2826" y="409"/>
                </a:cubicBezTo>
                <a:cubicBezTo>
                  <a:pt x="2992" y="574"/>
                  <a:pt x="2875" y="857"/>
                  <a:pt x="2640" y="859"/>
                </a:cubicBezTo>
                <a:cubicBezTo>
                  <a:pt x="2639" y="859"/>
                  <a:pt x="2638" y="859"/>
                  <a:pt x="2637" y="859"/>
                </a:cubicBezTo>
                <a:cubicBezTo>
                  <a:pt x="2547" y="859"/>
                  <a:pt x="2475" y="933"/>
                  <a:pt x="2473" y="1024"/>
                </a:cubicBezTo>
                <a:lnTo>
                  <a:pt x="2473" y="1558"/>
                </a:lnTo>
                <a:lnTo>
                  <a:pt x="882" y="1558"/>
                </a:lnTo>
                <a:cubicBezTo>
                  <a:pt x="395" y="1558"/>
                  <a:pt x="2" y="1954"/>
                  <a:pt x="0" y="2441"/>
                </a:cubicBezTo>
                <a:lnTo>
                  <a:pt x="0" y="7120"/>
                </a:lnTo>
                <a:cubicBezTo>
                  <a:pt x="0" y="7211"/>
                  <a:pt x="74" y="7285"/>
                  <a:pt x="165" y="7285"/>
                </a:cubicBezTo>
                <a:cubicBezTo>
                  <a:pt x="256" y="7285"/>
                  <a:pt x="331" y="7211"/>
                  <a:pt x="331" y="7120"/>
                </a:cubicBezTo>
                <a:lnTo>
                  <a:pt x="331" y="2442"/>
                </a:lnTo>
                <a:cubicBezTo>
                  <a:pt x="331" y="2136"/>
                  <a:pt x="578" y="1891"/>
                  <a:pt x="882" y="1890"/>
                </a:cubicBezTo>
                <a:lnTo>
                  <a:pt x="4398" y="1890"/>
                </a:lnTo>
                <a:cubicBezTo>
                  <a:pt x="4700" y="1891"/>
                  <a:pt x="4947" y="2136"/>
                  <a:pt x="4948" y="2441"/>
                </a:cubicBezTo>
                <a:lnTo>
                  <a:pt x="4948" y="2870"/>
                </a:lnTo>
                <a:cubicBezTo>
                  <a:pt x="4948" y="2961"/>
                  <a:pt x="5022" y="3034"/>
                  <a:pt x="5115" y="3034"/>
                </a:cubicBezTo>
                <a:cubicBezTo>
                  <a:pt x="5206" y="3034"/>
                  <a:pt x="5280" y="2961"/>
                  <a:pt x="5280" y="2870"/>
                </a:cubicBezTo>
                <a:lnTo>
                  <a:pt x="5280" y="2441"/>
                </a:lnTo>
                <a:cubicBezTo>
                  <a:pt x="5278" y="1954"/>
                  <a:pt x="4884" y="1558"/>
                  <a:pt x="4398" y="1558"/>
                </a:cubicBezTo>
                <a:lnTo>
                  <a:pt x="2806" y="1558"/>
                </a:lnTo>
                <a:lnTo>
                  <a:pt x="2806" y="1166"/>
                </a:lnTo>
                <a:cubicBezTo>
                  <a:pt x="3275" y="1030"/>
                  <a:pt x="3388" y="414"/>
                  <a:pt x="2997" y="121"/>
                </a:cubicBezTo>
                <a:cubicBezTo>
                  <a:pt x="2886" y="38"/>
                  <a:pt x="2762" y="0"/>
                  <a:pt x="2642" y="0"/>
                </a:cubicBezTo>
                <a:close/>
                <a:moveTo>
                  <a:pt x="2642" y="5080"/>
                </a:moveTo>
                <a:cubicBezTo>
                  <a:pt x="2750" y="5080"/>
                  <a:pt x="2875" y="5130"/>
                  <a:pt x="3002" y="5178"/>
                </a:cubicBezTo>
                <a:cubicBezTo>
                  <a:pt x="3155" y="5239"/>
                  <a:pt x="3311" y="5298"/>
                  <a:pt x="3482" y="5298"/>
                </a:cubicBezTo>
                <a:cubicBezTo>
                  <a:pt x="3652" y="5298"/>
                  <a:pt x="3807" y="5239"/>
                  <a:pt x="3962" y="5178"/>
                </a:cubicBezTo>
                <a:cubicBezTo>
                  <a:pt x="4012" y="5159"/>
                  <a:pt x="4063" y="5138"/>
                  <a:pt x="4113" y="5122"/>
                </a:cubicBezTo>
                <a:lnTo>
                  <a:pt x="4114" y="8013"/>
                </a:lnTo>
                <a:lnTo>
                  <a:pt x="1170" y="8013"/>
                </a:lnTo>
                <a:lnTo>
                  <a:pt x="1170" y="5122"/>
                </a:lnTo>
                <a:cubicBezTo>
                  <a:pt x="1220" y="5138"/>
                  <a:pt x="1270" y="5159"/>
                  <a:pt x="1321" y="5178"/>
                </a:cubicBezTo>
                <a:cubicBezTo>
                  <a:pt x="1474" y="5239"/>
                  <a:pt x="1630" y="5298"/>
                  <a:pt x="1801" y="5298"/>
                </a:cubicBezTo>
                <a:cubicBezTo>
                  <a:pt x="1971" y="5298"/>
                  <a:pt x="2126" y="5239"/>
                  <a:pt x="2281" y="5178"/>
                </a:cubicBezTo>
                <a:cubicBezTo>
                  <a:pt x="2406" y="5128"/>
                  <a:pt x="2531" y="5080"/>
                  <a:pt x="2642" y="5080"/>
                </a:cubicBezTo>
                <a:close/>
                <a:moveTo>
                  <a:pt x="1002" y="2394"/>
                </a:moveTo>
                <a:cubicBezTo>
                  <a:pt x="911" y="2394"/>
                  <a:pt x="836" y="2468"/>
                  <a:pt x="836" y="2561"/>
                </a:cubicBezTo>
                <a:lnTo>
                  <a:pt x="836" y="8178"/>
                </a:lnTo>
                <a:cubicBezTo>
                  <a:pt x="837" y="8269"/>
                  <a:pt x="911" y="8343"/>
                  <a:pt x="1002" y="8345"/>
                </a:cubicBezTo>
                <a:lnTo>
                  <a:pt x="4278" y="8345"/>
                </a:lnTo>
                <a:cubicBezTo>
                  <a:pt x="4369" y="8345"/>
                  <a:pt x="4444" y="8269"/>
                  <a:pt x="4444" y="8178"/>
                </a:cubicBezTo>
                <a:lnTo>
                  <a:pt x="4444" y="2559"/>
                </a:lnTo>
                <a:cubicBezTo>
                  <a:pt x="4444" y="2468"/>
                  <a:pt x="4369" y="2394"/>
                  <a:pt x="4278" y="2394"/>
                </a:cubicBezTo>
                <a:close/>
                <a:moveTo>
                  <a:pt x="3279" y="9182"/>
                </a:moveTo>
                <a:lnTo>
                  <a:pt x="3279" y="9611"/>
                </a:lnTo>
                <a:lnTo>
                  <a:pt x="2001" y="9611"/>
                </a:lnTo>
                <a:lnTo>
                  <a:pt x="2001" y="9182"/>
                </a:lnTo>
                <a:close/>
                <a:moveTo>
                  <a:pt x="2797" y="9942"/>
                </a:moveTo>
                <a:lnTo>
                  <a:pt x="2797" y="10981"/>
                </a:lnTo>
                <a:lnTo>
                  <a:pt x="2485" y="10981"/>
                </a:lnTo>
                <a:lnTo>
                  <a:pt x="2485" y="9942"/>
                </a:lnTo>
                <a:close/>
                <a:moveTo>
                  <a:pt x="5115" y="3454"/>
                </a:moveTo>
                <a:cubicBezTo>
                  <a:pt x="5022" y="3454"/>
                  <a:pt x="4948" y="3529"/>
                  <a:pt x="4948" y="3620"/>
                </a:cubicBezTo>
                <a:lnTo>
                  <a:pt x="4948" y="8298"/>
                </a:lnTo>
                <a:cubicBezTo>
                  <a:pt x="4947" y="8602"/>
                  <a:pt x="4702" y="8849"/>
                  <a:pt x="4398" y="8851"/>
                </a:cubicBezTo>
                <a:lnTo>
                  <a:pt x="882" y="8851"/>
                </a:lnTo>
                <a:cubicBezTo>
                  <a:pt x="578" y="8849"/>
                  <a:pt x="331" y="8602"/>
                  <a:pt x="331" y="8298"/>
                </a:cubicBezTo>
                <a:lnTo>
                  <a:pt x="331" y="7869"/>
                </a:lnTo>
                <a:cubicBezTo>
                  <a:pt x="331" y="7778"/>
                  <a:pt x="256" y="7703"/>
                  <a:pt x="165" y="7703"/>
                </a:cubicBezTo>
                <a:cubicBezTo>
                  <a:pt x="74" y="7703"/>
                  <a:pt x="0" y="7778"/>
                  <a:pt x="0" y="7869"/>
                </a:cubicBezTo>
                <a:lnTo>
                  <a:pt x="0" y="8298"/>
                </a:lnTo>
                <a:cubicBezTo>
                  <a:pt x="2" y="8785"/>
                  <a:pt x="395" y="9180"/>
                  <a:pt x="882" y="9182"/>
                </a:cubicBezTo>
                <a:lnTo>
                  <a:pt x="1670" y="9182"/>
                </a:lnTo>
                <a:lnTo>
                  <a:pt x="1670" y="9777"/>
                </a:lnTo>
                <a:cubicBezTo>
                  <a:pt x="1670" y="9869"/>
                  <a:pt x="1745" y="9942"/>
                  <a:pt x="1836" y="9942"/>
                </a:cubicBezTo>
                <a:lnTo>
                  <a:pt x="2152" y="9942"/>
                </a:lnTo>
                <a:lnTo>
                  <a:pt x="2152" y="11148"/>
                </a:lnTo>
                <a:cubicBezTo>
                  <a:pt x="2153" y="11239"/>
                  <a:pt x="2227" y="11313"/>
                  <a:pt x="2318" y="11313"/>
                </a:cubicBezTo>
                <a:lnTo>
                  <a:pt x="2962" y="11313"/>
                </a:lnTo>
                <a:cubicBezTo>
                  <a:pt x="3053" y="11313"/>
                  <a:pt x="3127" y="11239"/>
                  <a:pt x="3127" y="11148"/>
                </a:cubicBezTo>
                <a:lnTo>
                  <a:pt x="3127" y="9942"/>
                </a:lnTo>
                <a:lnTo>
                  <a:pt x="3445" y="9942"/>
                </a:lnTo>
                <a:cubicBezTo>
                  <a:pt x="3536" y="9942"/>
                  <a:pt x="3610" y="9869"/>
                  <a:pt x="3610" y="9777"/>
                </a:cubicBezTo>
                <a:lnTo>
                  <a:pt x="3610" y="9182"/>
                </a:lnTo>
                <a:lnTo>
                  <a:pt x="4398" y="9182"/>
                </a:lnTo>
                <a:cubicBezTo>
                  <a:pt x="4884" y="9180"/>
                  <a:pt x="5278" y="8785"/>
                  <a:pt x="5280" y="8298"/>
                </a:cubicBezTo>
                <a:lnTo>
                  <a:pt x="5280" y="3620"/>
                </a:lnTo>
                <a:cubicBezTo>
                  <a:pt x="5280" y="3529"/>
                  <a:pt x="5206" y="3454"/>
                  <a:pt x="5115" y="345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39" name="Google Shape;2039;p66"/>
          <p:cNvSpPr/>
          <p:nvPr/>
        </p:nvSpPr>
        <p:spPr>
          <a:xfrm>
            <a:off x="2371501" y="3726446"/>
            <a:ext cx="320709" cy="376836"/>
          </a:xfrm>
          <a:custGeom>
            <a:avLst/>
            <a:gdLst/>
            <a:ahLst/>
            <a:cxnLst/>
            <a:rect l="l" t="t" r="r" b="b"/>
            <a:pathLst>
              <a:path w="9628" h="11313" extrusionOk="0">
                <a:moveTo>
                  <a:pt x="4065" y="1092"/>
                </a:moveTo>
                <a:cubicBezTo>
                  <a:pt x="4177" y="1092"/>
                  <a:pt x="4291" y="1133"/>
                  <a:pt x="4383" y="1225"/>
                </a:cubicBezTo>
                <a:cubicBezTo>
                  <a:pt x="4478" y="1321"/>
                  <a:pt x="4518" y="1433"/>
                  <a:pt x="4518" y="1566"/>
                </a:cubicBezTo>
                <a:lnTo>
                  <a:pt x="4518" y="2530"/>
                </a:lnTo>
                <a:lnTo>
                  <a:pt x="3607" y="2530"/>
                </a:lnTo>
                <a:lnTo>
                  <a:pt x="3607" y="1549"/>
                </a:lnTo>
                <a:cubicBezTo>
                  <a:pt x="3607" y="1273"/>
                  <a:pt x="3831" y="1092"/>
                  <a:pt x="4065" y="1092"/>
                </a:cubicBezTo>
                <a:close/>
                <a:moveTo>
                  <a:pt x="4518" y="2861"/>
                </a:moveTo>
                <a:lnTo>
                  <a:pt x="4518" y="3843"/>
                </a:lnTo>
                <a:cubicBezTo>
                  <a:pt x="4516" y="4094"/>
                  <a:pt x="4313" y="4297"/>
                  <a:pt x="4062" y="4299"/>
                </a:cubicBezTo>
                <a:cubicBezTo>
                  <a:pt x="3810" y="4297"/>
                  <a:pt x="3607" y="4094"/>
                  <a:pt x="3607" y="3843"/>
                </a:cubicBezTo>
                <a:lnTo>
                  <a:pt x="3607" y="2861"/>
                </a:lnTo>
                <a:close/>
                <a:moveTo>
                  <a:pt x="5179" y="1345"/>
                </a:moveTo>
                <a:lnTo>
                  <a:pt x="6618" y="4193"/>
                </a:lnTo>
                <a:cubicBezTo>
                  <a:pt x="6431" y="4265"/>
                  <a:pt x="6237" y="4300"/>
                  <a:pt x="6045" y="4300"/>
                </a:cubicBezTo>
                <a:cubicBezTo>
                  <a:pt x="5597" y="4300"/>
                  <a:pt x="5160" y="4111"/>
                  <a:pt x="4849" y="3763"/>
                </a:cubicBezTo>
                <a:lnTo>
                  <a:pt x="4849" y="1629"/>
                </a:lnTo>
                <a:cubicBezTo>
                  <a:pt x="4945" y="1520"/>
                  <a:pt x="5056" y="1425"/>
                  <a:pt x="5179" y="1345"/>
                </a:cubicBezTo>
                <a:close/>
                <a:moveTo>
                  <a:pt x="6046" y="760"/>
                </a:moveTo>
                <a:cubicBezTo>
                  <a:pt x="5765" y="760"/>
                  <a:pt x="5484" y="821"/>
                  <a:pt x="5224" y="944"/>
                </a:cubicBezTo>
                <a:lnTo>
                  <a:pt x="5224" y="945"/>
                </a:lnTo>
                <a:cubicBezTo>
                  <a:pt x="5064" y="1019"/>
                  <a:pt x="4915" y="1115"/>
                  <a:pt x="4782" y="1230"/>
                </a:cubicBezTo>
                <a:cubicBezTo>
                  <a:pt x="4654" y="942"/>
                  <a:pt x="4369" y="763"/>
                  <a:pt x="4063" y="763"/>
                </a:cubicBezTo>
                <a:cubicBezTo>
                  <a:pt x="4009" y="763"/>
                  <a:pt x="3954" y="769"/>
                  <a:pt x="3900" y="780"/>
                </a:cubicBezTo>
                <a:cubicBezTo>
                  <a:pt x="3536" y="857"/>
                  <a:pt x="3276" y="1177"/>
                  <a:pt x="3274" y="1549"/>
                </a:cubicBezTo>
                <a:lnTo>
                  <a:pt x="3274" y="3843"/>
                </a:lnTo>
                <a:cubicBezTo>
                  <a:pt x="3276" y="4216"/>
                  <a:pt x="3536" y="4536"/>
                  <a:pt x="3900" y="4613"/>
                </a:cubicBezTo>
                <a:cubicBezTo>
                  <a:pt x="3954" y="4624"/>
                  <a:pt x="4007" y="4629"/>
                  <a:pt x="4061" y="4629"/>
                </a:cubicBezTo>
                <a:cubicBezTo>
                  <a:pt x="4367" y="4629"/>
                  <a:pt x="4654" y="4450"/>
                  <a:pt x="4782" y="4160"/>
                </a:cubicBezTo>
                <a:cubicBezTo>
                  <a:pt x="5140" y="4468"/>
                  <a:pt x="5591" y="4629"/>
                  <a:pt x="6046" y="4629"/>
                </a:cubicBezTo>
                <a:cubicBezTo>
                  <a:pt x="6318" y="4629"/>
                  <a:pt x="6593" y="4571"/>
                  <a:pt x="6850" y="4453"/>
                </a:cubicBezTo>
                <a:cubicBezTo>
                  <a:pt x="7539" y="4137"/>
                  <a:pt x="7981" y="3452"/>
                  <a:pt x="7981" y="2695"/>
                </a:cubicBezTo>
                <a:cubicBezTo>
                  <a:pt x="7981" y="2639"/>
                  <a:pt x="7976" y="2576"/>
                  <a:pt x="7971" y="2516"/>
                </a:cubicBezTo>
                <a:cubicBezTo>
                  <a:pt x="7966" y="2453"/>
                  <a:pt x="7957" y="2392"/>
                  <a:pt x="7947" y="2336"/>
                </a:cubicBezTo>
                <a:cubicBezTo>
                  <a:pt x="7929" y="2260"/>
                  <a:pt x="7861" y="2207"/>
                  <a:pt x="7785" y="2207"/>
                </a:cubicBezTo>
                <a:cubicBezTo>
                  <a:pt x="7775" y="2207"/>
                  <a:pt x="7765" y="2208"/>
                  <a:pt x="7755" y="2210"/>
                </a:cubicBezTo>
                <a:cubicBezTo>
                  <a:pt x="7668" y="2226"/>
                  <a:pt x="7609" y="2308"/>
                  <a:pt x="7622" y="2396"/>
                </a:cubicBezTo>
                <a:cubicBezTo>
                  <a:pt x="7632" y="2445"/>
                  <a:pt x="7638" y="2495"/>
                  <a:pt x="7643" y="2544"/>
                </a:cubicBezTo>
                <a:cubicBezTo>
                  <a:pt x="7648" y="2589"/>
                  <a:pt x="7649" y="2639"/>
                  <a:pt x="7649" y="2695"/>
                </a:cubicBezTo>
                <a:cubicBezTo>
                  <a:pt x="7648" y="3241"/>
                  <a:pt x="7371" y="3748"/>
                  <a:pt x="6913" y="4045"/>
                </a:cubicBezTo>
                <a:lnTo>
                  <a:pt x="5474" y="1196"/>
                </a:lnTo>
                <a:cubicBezTo>
                  <a:pt x="5658" y="1126"/>
                  <a:pt x="5850" y="1092"/>
                  <a:pt x="6043" y="1092"/>
                </a:cubicBezTo>
                <a:cubicBezTo>
                  <a:pt x="6298" y="1092"/>
                  <a:pt x="6552" y="1152"/>
                  <a:pt x="6783" y="1272"/>
                </a:cubicBezTo>
                <a:cubicBezTo>
                  <a:pt x="7012" y="1390"/>
                  <a:pt x="7209" y="1561"/>
                  <a:pt x="7358" y="1773"/>
                </a:cubicBezTo>
                <a:cubicBezTo>
                  <a:pt x="7390" y="1818"/>
                  <a:pt x="7440" y="1841"/>
                  <a:pt x="7492" y="1841"/>
                </a:cubicBezTo>
                <a:cubicBezTo>
                  <a:pt x="7525" y="1841"/>
                  <a:pt x="7558" y="1831"/>
                  <a:pt x="7587" y="1811"/>
                </a:cubicBezTo>
                <a:cubicBezTo>
                  <a:pt x="7660" y="1760"/>
                  <a:pt x="7680" y="1658"/>
                  <a:pt x="7628" y="1582"/>
                </a:cubicBezTo>
                <a:cubicBezTo>
                  <a:pt x="7449" y="1328"/>
                  <a:pt x="7212" y="1121"/>
                  <a:pt x="6937" y="977"/>
                </a:cubicBezTo>
                <a:cubicBezTo>
                  <a:pt x="6658" y="833"/>
                  <a:pt x="6352" y="760"/>
                  <a:pt x="6046" y="760"/>
                </a:cubicBezTo>
                <a:close/>
                <a:moveTo>
                  <a:pt x="4953" y="5168"/>
                </a:moveTo>
                <a:cubicBezTo>
                  <a:pt x="4862" y="5168"/>
                  <a:pt x="4788" y="5242"/>
                  <a:pt x="4788" y="5333"/>
                </a:cubicBezTo>
                <a:cubicBezTo>
                  <a:pt x="4788" y="5426"/>
                  <a:pt x="4862" y="5500"/>
                  <a:pt x="4953" y="5500"/>
                </a:cubicBezTo>
                <a:lnTo>
                  <a:pt x="6301" y="5500"/>
                </a:lnTo>
                <a:cubicBezTo>
                  <a:pt x="6393" y="5500"/>
                  <a:pt x="6466" y="5426"/>
                  <a:pt x="6466" y="5333"/>
                </a:cubicBezTo>
                <a:cubicBezTo>
                  <a:pt x="6466" y="5242"/>
                  <a:pt x="6393" y="5168"/>
                  <a:pt x="6301" y="5168"/>
                </a:cubicBezTo>
                <a:close/>
                <a:moveTo>
                  <a:pt x="2853" y="5918"/>
                </a:moveTo>
                <a:cubicBezTo>
                  <a:pt x="2762" y="5918"/>
                  <a:pt x="2686" y="5993"/>
                  <a:pt x="2686" y="6084"/>
                </a:cubicBezTo>
                <a:cubicBezTo>
                  <a:pt x="2686" y="6175"/>
                  <a:pt x="2762" y="6249"/>
                  <a:pt x="2853" y="6249"/>
                </a:cubicBezTo>
                <a:lnTo>
                  <a:pt x="3085" y="6249"/>
                </a:lnTo>
                <a:cubicBezTo>
                  <a:pt x="3176" y="6249"/>
                  <a:pt x="3250" y="6175"/>
                  <a:pt x="3250" y="6084"/>
                </a:cubicBezTo>
                <a:cubicBezTo>
                  <a:pt x="3250" y="5993"/>
                  <a:pt x="3176" y="5918"/>
                  <a:pt x="3085" y="5918"/>
                </a:cubicBezTo>
                <a:close/>
                <a:moveTo>
                  <a:pt x="3783" y="5918"/>
                </a:moveTo>
                <a:cubicBezTo>
                  <a:pt x="3690" y="5918"/>
                  <a:pt x="3617" y="5993"/>
                  <a:pt x="3617" y="6084"/>
                </a:cubicBezTo>
                <a:cubicBezTo>
                  <a:pt x="3617" y="6175"/>
                  <a:pt x="3690" y="6249"/>
                  <a:pt x="3783" y="6249"/>
                </a:cubicBezTo>
                <a:lnTo>
                  <a:pt x="8405" y="6249"/>
                </a:lnTo>
                <a:cubicBezTo>
                  <a:pt x="8496" y="6249"/>
                  <a:pt x="8570" y="6175"/>
                  <a:pt x="8570" y="6084"/>
                </a:cubicBezTo>
                <a:cubicBezTo>
                  <a:pt x="8570" y="5993"/>
                  <a:pt x="8496" y="5918"/>
                  <a:pt x="8405" y="5918"/>
                </a:cubicBezTo>
                <a:close/>
                <a:moveTo>
                  <a:pt x="2853" y="6668"/>
                </a:moveTo>
                <a:cubicBezTo>
                  <a:pt x="2762" y="6668"/>
                  <a:pt x="2686" y="6742"/>
                  <a:pt x="2686" y="6835"/>
                </a:cubicBezTo>
                <a:cubicBezTo>
                  <a:pt x="2686" y="6926"/>
                  <a:pt x="2762" y="7000"/>
                  <a:pt x="2853" y="7000"/>
                </a:cubicBezTo>
                <a:lnTo>
                  <a:pt x="3085" y="7000"/>
                </a:lnTo>
                <a:cubicBezTo>
                  <a:pt x="3176" y="7000"/>
                  <a:pt x="3250" y="6926"/>
                  <a:pt x="3250" y="6835"/>
                </a:cubicBezTo>
                <a:cubicBezTo>
                  <a:pt x="3250" y="6742"/>
                  <a:pt x="3176" y="6668"/>
                  <a:pt x="3085" y="6668"/>
                </a:cubicBezTo>
                <a:close/>
                <a:moveTo>
                  <a:pt x="3783" y="6668"/>
                </a:moveTo>
                <a:cubicBezTo>
                  <a:pt x="3690" y="6668"/>
                  <a:pt x="3617" y="6742"/>
                  <a:pt x="3617" y="6835"/>
                </a:cubicBezTo>
                <a:cubicBezTo>
                  <a:pt x="3617" y="6926"/>
                  <a:pt x="3690" y="7000"/>
                  <a:pt x="3783" y="7000"/>
                </a:cubicBezTo>
                <a:lnTo>
                  <a:pt x="8405" y="7000"/>
                </a:lnTo>
                <a:cubicBezTo>
                  <a:pt x="8496" y="7000"/>
                  <a:pt x="8570" y="6926"/>
                  <a:pt x="8570" y="6835"/>
                </a:cubicBezTo>
                <a:cubicBezTo>
                  <a:pt x="8570" y="6742"/>
                  <a:pt x="8496" y="6668"/>
                  <a:pt x="8405" y="6668"/>
                </a:cubicBezTo>
                <a:close/>
                <a:moveTo>
                  <a:pt x="2853" y="7419"/>
                </a:moveTo>
                <a:cubicBezTo>
                  <a:pt x="2762" y="7419"/>
                  <a:pt x="2686" y="7493"/>
                  <a:pt x="2686" y="7586"/>
                </a:cubicBezTo>
                <a:cubicBezTo>
                  <a:pt x="2686" y="7677"/>
                  <a:pt x="2762" y="7751"/>
                  <a:pt x="2853" y="7751"/>
                </a:cubicBezTo>
                <a:lnTo>
                  <a:pt x="3085" y="7751"/>
                </a:lnTo>
                <a:cubicBezTo>
                  <a:pt x="3176" y="7751"/>
                  <a:pt x="3250" y="7677"/>
                  <a:pt x="3250" y="7586"/>
                </a:cubicBezTo>
                <a:cubicBezTo>
                  <a:pt x="3250" y="7493"/>
                  <a:pt x="3176" y="7419"/>
                  <a:pt x="3085" y="7419"/>
                </a:cubicBezTo>
                <a:close/>
                <a:moveTo>
                  <a:pt x="3783" y="7419"/>
                </a:moveTo>
                <a:cubicBezTo>
                  <a:pt x="3690" y="7419"/>
                  <a:pt x="3617" y="7493"/>
                  <a:pt x="3617" y="7586"/>
                </a:cubicBezTo>
                <a:cubicBezTo>
                  <a:pt x="3617" y="7677"/>
                  <a:pt x="3690" y="7751"/>
                  <a:pt x="3783" y="7751"/>
                </a:cubicBezTo>
                <a:lnTo>
                  <a:pt x="8405" y="7751"/>
                </a:lnTo>
                <a:cubicBezTo>
                  <a:pt x="8496" y="7751"/>
                  <a:pt x="8570" y="7677"/>
                  <a:pt x="8570" y="7586"/>
                </a:cubicBezTo>
                <a:cubicBezTo>
                  <a:pt x="8570" y="7493"/>
                  <a:pt x="8496" y="7419"/>
                  <a:pt x="8405" y="7419"/>
                </a:cubicBezTo>
                <a:close/>
                <a:moveTo>
                  <a:pt x="1796" y="1"/>
                </a:moveTo>
                <a:cubicBezTo>
                  <a:pt x="1705" y="1"/>
                  <a:pt x="1630" y="74"/>
                  <a:pt x="1631" y="167"/>
                </a:cubicBezTo>
                <a:lnTo>
                  <a:pt x="1631" y="7956"/>
                </a:lnTo>
                <a:cubicBezTo>
                  <a:pt x="1631" y="8047"/>
                  <a:pt x="1705" y="8120"/>
                  <a:pt x="1796" y="8120"/>
                </a:cubicBezTo>
                <a:cubicBezTo>
                  <a:pt x="1888" y="8120"/>
                  <a:pt x="1963" y="8047"/>
                  <a:pt x="1963" y="7956"/>
                </a:cubicBezTo>
                <a:lnTo>
                  <a:pt x="1963" y="332"/>
                </a:lnTo>
                <a:lnTo>
                  <a:pt x="9293" y="332"/>
                </a:lnTo>
                <a:lnTo>
                  <a:pt x="9293" y="809"/>
                </a:lnTo>
                <a:cubicBezTo>
                  <a:pt x="9290" y="904"/>
                  <a:pt x="9365" y="980"/>
                  <a:pt x="9458" y="980"/>
                </a:cubicBezTo>
                <a:cubicBezTo>
                  <a:pt x="9553" y="980"/>
                  <a:pt x="9628" y="904"/>
                  <a:pt x="9625" y="809"/>
                </a:cubicBezTo>
                <a:lnTo>
                  <a:pt x="9625" y="167"/>
                </a:lnTo>
                <a:cubicBezTo>
                  <a:pt x="9625" y="74"/>
                  <a:pt x="9550" y="1"/>
                  <a:pt x="9458" y="1"/>
                </a:cubicBezTo>
                <a:close/>
                <a:moveTo>
                  <a:pt x="2853" y="8170"/>
                </a:moveTo>
                <a:cubicBezTo>
                  <a:pt x="2762" y="8170"/>
                  <a:pt x="2686" y="8244"/>
                  <a:pt x="2686" y="8335"/>
                </a:cubicBezTo>
                <a:cubicBezTo>
                  <a:pt x="2686" y="8428"/>
                  <a:pt x="2762" y="8501"/>
                  <a:pt x="2853" y="8501"/>
                </a:cubicBezTo>
                <a:lnTo>
                  <a:pt x="3085" y="8501"/>
                </a:lnTo>
                <a:cubicBezTo>
                  <a:pt x="3176" y="8501"/>
                  <a:pt x="3250" y="8428"/>
                  <a:pt x="3250" y="8335"/>
                </a:cubicBezTo>
                <a:cubicBezTo>
                  <a:pt x="3250" y="8244"/>
                  <a:pt x="3176" y="8170"/>
                  <a:pt x="3085" y="8170"/>
                </a:cubicBezTo>
                <a:close/>
                <a:moveTo>
                  <a:pt x="3783" y="8170"/>
                </a:moveTo>
                <a:cubicBezTo>
                  <a:pt x="3690" y="8170"/>
                  <a:pt x="3617" y="8244"/>
                  <a:pt x="3617" y="8335"/>
                </a:cubicBezTo>
                <a:cubicBezTo>
                  <a:pt x="3617" y="8428"/>
                  <a:pt x="3690" y="8501"/>
                  <a:pt x="3783" y="8501"/>
                </a:cubicBezTo>
                <a:lnTo>
                  <a:pt x="8405" y="8501"/>
                </a:lnTo>
                <a:cubicBezTo>
                  <a:pt x="8496" y="8501"/>
                  <a:pt x="8570" y="8428"/>
                  <a:pt x="8570" y="8335"/>
                </a:cubicBezTo>
                <a:cubicBezTo>
                  <a:pt x="8570" y="8244"/>
                  <a:pt x="8496" y="8170"/>
                  <a:pt x="8405" y="8170"/>
                </a:cubicBezTo>
                <a:close/>
                <a:moveTo>
                  <a:pt x="7660" y="9516"/>
                </a:moveTo>
                <a:lnTo>
                  <a:pt x="7660" y="10331"/>
                </a:lnTo>
                <a:cubicBezTo>
                  <a:pt x="7660" y="10570"/>
                  <a:pt x="7748" y="10802"/>
                  <a:pt x="7907" y="10981"/>
                </a:cubicBezTo>
                <a:lnTo>
                  <a:pt x="980" y="10981"/>
                </a:lnTo>
                <a:cubicBezTo>
                  <a:pt x="807" y="10981"/>
                  <a:pt x="642" y="10913"/>
                  <a:pt x="519" y="10791"/>
                </a:cubicBezTo>
                <a:lnTo>
                  <a:pt x="519" y="10791"/>
                </a:lnTo>
                <a:cubicBezTo>
                  <a:pt x="398" y="10669"/>
                  <a:pt x="330" y="10505"/>
                  <a:pt x="330" y="10333"/>
                </a:cubicBezTo>
                <a:lnTo>
                  <a:pt x="330" y="9516"/>
                </a:lnTo>
                <a:close/>
                <a:moveTo>
                  <a:pt x="9460" y="1395"/>
                </a:moveTo>
                <a:cubicBezTo>
                  <a:pt x="9367" y="1395"/>
                  <a:pt x="9293" y="1469"/>
                  <a:pt x="9293" y="1561"/>
                </a:cubicBezTo>
                <a:lnTo>
                  <a:pt x="9293" y="10331"/>
                </a:lnTo>
                <a:cubicBezTo>
                  <a:pt x="9293" y="10690"/>
                  <a:pt x="9002" y="10981"/>
                  <a:pt x="8643" y="10981"/>
                </a:cubicBezTo>
                <a:cubicBezTo>
                  <a:pt x="8285" y="10981"/>
                  <a:pt x="7993" y="10690"/>
                  <a:pt x="7993" y="10331"/>
                </a:cubicBezTo>
                <a:lnTo>
                  <a:pt x="7993" y="9350"/>
                </a:lnTo>
                <a:cubicBezTo>
                  <a:pt x="7992" y="9259"/>
                  <a:pt x="7918" y="9183"/>
                  <a:pt x="7827" y="9183"/>
                </a:cubicBezTo>
                <a:lnTo>
                  <a:pt x="1963" y="9183"/>
                </a:lnTo>
                <a:lnTo>
                  <a:pt x="1963" y="8706"/>
                </a:lnTo>
                <a:cubicBezTo>
                  <a:pt x="1963" y="8615"/>
                  <a:pt x="1888" y="8541"/>
                  <a:pt x="1796" y="8541"/>
                </a:cubicBezTo>
                <a:cubicBezTo>
                  <a:pt x="1705" y="8541"/>
                  <a:pt x="1631" y="8615"/>
                  <a:pt x="1631" y="8706"/>
                </a:cubicBezTo>
                <a:lnTo>
                  <a:pt x="1631" y="9183"/>
                </a:lnTo>
                <a:lnTo>
                  <a:pt x="165" y="9185"/>
                </a:lnTo>
                <a:cubicBezTo>
                  <a:pt x="74" y="9185"/>
                  <a:pt x="0" y="9259"/>
                  <a:pt x="0" y="9352"/>
                </a:cubicBezTo>
                <a:lnTo>
                  <a:pt x="0" y="10331"/>
                </a:lnTo>
                <a:cubicBezTo>
                  <a:pt x="0" y="10872"/>
                  <a:pt x="439" y="11313"/>
                  <a:pt x="980" y="11313"/>
                </a:cubicBezTo>
                <a:lnTo>
                  <a:pt x="8645" y="11313"/>
                </a:lnTo>
                <a:cubicBezTo>
                  <a:pt x="9186" y="11313"/>
                  <a:pt x="9625" y="10872"/>
                  <a:pt x="9625" y="10331"/>
                </a:cubicBezTo>
                <a:lnTo>
                  <a:pt x="9625" y="1561"/>
                </a:lnTo>
                <a:cubicBezTo>
                  <a:pt x="9625" y="1469"/>
                  <a:pt x="9551" y="1395"/>
                  <a:pt x="9460" y="139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0" name="Google Shape;2040;p66"/>
          <p:cNvSpPr/>
          <p:nvPr/>
        </p:nvSpPr>
        <p:spPr>
          <a:xfrm>
            <a:off x="2343320" y="3177121"/>
            <a:ext cx="376969" cy="271743"/>
          </a:xfrm>
          <a:custGeom>
            <a:avLst/>
            <a:gdLst/>
            <a:ahLst/>
            <a:cxnLst/>
            <a:rect l="l" t="t" r="r" b="b"/>
            <a:pathLst>
              <a:path w="11317" h="8158" extrusionOk="0">
                <a:moveTo>
                  <a:pt x="7445" y="1827"/>
                </a:moveTo>
                <a:cubicBezTo>
                  <a:pt x="7354" y="1827"/>
                  <a:pt x="7280" y="1903"/>
                  <a:pt x="7280" y="1994"/>
                </a:cubicBezTo>
                <a:cubicBezTo>
                  <a:pt x="7280" y="2085"/>
                  <a:pt x="7354" y="2159"/>
                  <a:pt x="7445" y="2159"/>
                </a:cubicBezTo>
                <a:lnTo>
                  <a:pt x="8149" y="2159"/>
                </a:lnTo>
                <a:cubicBezTo>
                  <a:pt x="8241" y="2159"/>
                  <a:pt x="8316" y="2085"/>
                  <a:pt x="8316" y="1994"/>
                </a:cubicBezTo>
                <a:cubicBezTo>
                  <a:pt x="8316" y="1903"/>
                  <a:pt x="8241" y="1827"/>
                  <a:pt x="8149" y="1827"/>
                </a:cubicBezTo>
                <a:close/>
                <a:moveTo>
                  <a:pt x="2905" y="1813"/>
                </a:moveTo>
                <a:cubicBezTo>
                  <a:pt x="2814" y="1813"/>
                  <a:pt x="2740" y="1888"/>
                  <a:pt x="2740" y="1979"/>
                </a:cubicBezTo>
                <a:lnTo>
                  <a:pt x="2740" y="2141"/>
                </a:lnTo>
                <a:lnTo>
                  <a:pt x="2578" y="2141"/>
                </a:lnTo>
                <a:cubicBezTo>
                  <a:pt x="2489" y="2144"/>
                  <a:pt x="2418" y="2216"/>
                  <a:pt x="2418" y="2306"/>
                </a:cubicBezTo>
                <a:cubicBezTo>
                  <a:pt x="2418" y="2396"/>
                  <a:pt x="2489" y="2469"/>
                  <a:pt x="2578" y="2472"/>
                </a:cubicBezTo>
                <a:lnTo>
                  <a:pt x="2740" y="2472"/>
                </a:lnTo>
                <a:lnTo>
                  <a:pt x="2740" y="2633"/>
                </a:lnTo>
                <a:cubicBezTo>
                  <a:pt x="2740" y="2724"/>
                  <a:pt x="2814" y="2797"/>
                  <a:pt x="2905" y="2797"/>
                </a:cubicBezTo>
                <a:cubicBezTo>
                  <a:pt x="2996" y="2797"/>
                  <a:pt x="3071" y="2724"/>
                  <a:pt x="3071" y="2633"/>
                </a:cubicBezTo>
                <a:lnTo>
                  <a:pt x="3071" y="2472"/>
                </a:lnTo>
                <a:lnTo>
                  <a:pt x="3233" y="2472"/>
                </a:lnTo>
                <a:cubicBezTo>
                  <a:pt x="3321" y="2469"/>
                  <a:pt x="3392" y="2396"/>
                  <a:pt x="3392" y="2306"/>
                </a:cubicBezTo>
                <a:cubicBezTo>
                  <a:pt x="3392" y="2216"/>
                  <a:pt x="3321" y="2144"/>
                  <a:pt x="3233" y="2141"/>
                </a:cubicBezTo>
                <a:lnTo>
                  <a:pt x="3071" y="2141"/>
                </a:lnTo>
                <a:lnTo>
                  <a:pt x="3071" y="1979"/>
                </a:lnTo>
                <a:cubicBezTo>
                  <a:pt x="3071" y="1888"/>
                  <a:pt x="2996" y="1813"/>
                  <a:pt x="2905" y="1813"/>
                </a:cubicBezTo>
                <a:close/>
                <a:moveTo>
                  <a:pt x="6408" y="2524"/>
                </a:moveTo>
                <a:cubicBezTo>
                  <a:pt x="6316" y="2524"/>
                  <a:pt x="6243" y="2598"/>
                  <a:pt x="6243" y="2689"/>
                </a:cubicBezTo>
                <a:cubicBezTo>
                  <a:pt x="6243" y="2781"/>
                  <a:pt x="6316" y="2855"/>
                  <a:pt x="6408" y="2855"/>
                </a:cubicBezTo>
                <a:cubicBezTo>
                  <a:pt x="6410" y="2855"/>
                  <a:pt x="6412" y="2855"/>
                  <a:pt x="6414" y="2855"/>
                </a:cubicBezTo>
                <a:lnTo>
                  <a:pt x="9180" y="2855"/>
                </a:lnTo>
                <a:cubicBezTo>
                  <a:pt x="9182" y="2855"/>
                  <a:pt x="9184" y="2855"/>
                  <a:pt x="9186" y="2855"/>
                </a:cubicBezTo>
                <a:cubicBezTo>
                  <a:pt x="9278" y="2855"/>
                  <a:pt x="9352" y="2781"/>
                  <a:pt x="9352" y="2689"/>
                </a:cubicBezTo>
                <a:cubicBezTo>
                  <a:pt x="9352" y="2598"/>
                  <a:pt x="9278" y="2524"/>
                  <a:pt x="9186" y="2524"/>
                </a:cubicBezTo>
                <a:cubicBezTo>
                  <a:pt x="9184" y="2524"/>
                  <a:pt x="9182" y="2524"/>
                  <a:pt x="9180" y="2524"/>
                </a:cubicBezTo>
                <a:lnTo>
                  <a:pt x="6414" y="2524"/>
                </a:lnTo>
                <a:cubicBezTo>
                  <a:pt x="6412" y="2524"/>
                  <a:pt x="6410" y="2524"/>
                  <a:pt x="6408" y="2524"/>
                </a:cubicBezTo>
                <a:close/>
                <a:moveTo>
                  <a:pt x="6408" y="3218"/>
                </a:moveTo>
                <a:cubicBezTo>
                  <a:pt x="6316" y="3218"/>
                  <a:pt x="6243" y="3291"/>
                  <a:pt x="6243" y="3383"/>
                </a:cubicBezTo>
                <a:cubicBezTo>
                  <a:pt x="6243" y="3476"/>
                  <a:pt x="6316" y="3550"/>
                  <a:pt x="6408" y="3550"/>
                </a:cubicBezTo>
                <a:cubicBezTo>
                  <a:pt x="6410" y="3550"/>
                  <a:pt x="6412" y="3550"/>
                  <a:pt x="6414" y="3550"/>
                </a:cubicBezTo>
                <a:lnTo>
                  <a:pt x="9180" y="3550"/>
                </a:lnTo>
                <a:cubicBezTo>
                  <a:pt x="9182" y="3550"/>
                  <a:pt x="9184" y="3550"/>
                  <a:pt x="9186" y="3550"/>
                </a:cubicBezTo>
                <a:cubicBezTo>
                  <a:pt x="9278" y="3550"/>
                  <a:pt x="9352" y="3476"/>
                  <a:pt x="9352" y="3383"/>
                </a:cubicBezTo>
                <a:cubicBezTo>
                  <a:pt x="9352" y="3291"/>
                  <a:pt x="9278" y="3218"/>
                  <a:pt x="9186" y="3218"/>
                </a:cubicBezTo>
                <a:cubicBezTo>
                  <a:pt x="9184" y="3218"/>
                  <a:pt x="9182" y="3218"/>
                  <a:pt x="9180" y="3218"/>
                </a:cubicBezTo>
                <a:lnTo>
                  <a:pt x="6414" y="3218"/>
                </a:lnTo>
                <a:cubicBezTo>
                  <a:pt x="6412" y="3218"/>
                  <a:pt x="6410" y="3218"/>
                  <a:pt x="6408" y="3218"/>
                </a:cubicBezTo>
                <a:close/>
                <a:moveTo>
                  <a:pt x="4779" y="2080"/>
                </a:moveTo>
                <a:cubicBezTo>
                  <a:pt x="4914" y="2080"/>
                  <a:pt x="5050" y="2131"/>
                  <a:pt x="5154" y="2234"/>
                </a:cubicBezTo>
                <a:cubicBezTo>
                  <a:pt x="5361" y="2440"/>
                  <a:pt x="5361" y="2777"/>
                  <a:pt x="5154" y="2983"/>
                </a:cubicBezTo>
                <a:lnTo>
                  <a:pt x="4485" y="3652"/>
                </a:lnTo>
                <a:lnTo>
                  <a:pt x="3736" y="2903"/>
                </a:lnTo>
                <a:lnTo>
                  <a:pt x="4405" y="2234"/>
                </a:lnTo>
                <a:cubicBezTo>
                  <a:pt x="4508" y="2131"/>
                  <a:pt x="4643" y="2080"/>
                  <a:pt x="4779" y="2080"/>
                </a:cubicBezTo>
                <a:close/>
                <a:moveTo>
                  <a:pt x="6405" y="3913"/>
                </a:moveTo>
                <a:cubicBezTo>
                  <a:pt x="6315" y="3913"/>
                  <a:pt x="6243" y="3987"/>
                  <a:pt x="6243" y="4078"/>
                </a:cubicBezTo>
                <a:cubicBezTo>
                  <a:pt x="6243" y="4171"/>
                  <a:pt x="6316" y="4243"/>
                  <a:pt x="6408" y="4243"/>
                </a:cubicBezTo>
                <a:cubicBezTo>
                  <a:pt x="6410" y="4243"/>
                  <a:pt x="6412" y="4243"/>
                  <a:pt x="6414" y="4243"/>
                </a:cubicBezTo>
                <a:lnTo>
                  <a:pt x="9180" y="4243"/>
                </a:lnTo>
                <a:cubicBezTo>
                  <a:pt x="9182" y="4243"/>
                  <a:pt x="9184" y="4243"/>
                  <a:pt x="9186" y="4243"/>
                </a:cubicBezTo>
                <a:cubicBezTo>
                  <a:pt x="9278" y="4243"/>
                  <a:pt x="9352" y="4171"/>
                  <a:pt x="9352" y="4078"/>
                </a:cubicBezTo>
                <a:cubicBezTo>
                  <a:pt x="9352" y="3987"/>
                  <a:pt x="9279" y="3913"/>
                  <a:pt x="9189" y="3913"/>
                </a:cubicBezTo>
                <a:cubicBezTo>
                  <a:pt x="9186" y="3913"/>
                  <a:pt x="9183" y="3913"/>
                  <a:pt x="9180" y="3913"/>
                </a:cubicBezTo>
                <a:lnTo>
                  <a:pt x="6414" y="3913"/>
                </a:lnTo>
                <a:cubicBezTo>
                  <a:pt x="6411" y="3913"/>
                  <a:pt x="6408" y="3913"/>
                  <a:pt x="6405" y="3913"/>
                </a:cubicBezTo>
                <a:close/>
                <a:moveTo>
                  <a:pt x="1445" y="663"/>
                </a:moveTo>
                <a:cubicBezTo>
                  <a:pt x="1280" y="663"/>
                  <a:pt x="1147" y="796"/>
                  <a:pt x="1147" y="961"/>
                </a:cubicBezTo>
                <a:lnTo>
                  <a:pt x="1147" y="4541"/>
                </a:lnTo>
                <a:cubicBezTo>
                  <a:pt x="1147" y="4632"/>
                  <a:pt x="1221" y="4706"/>
                  <a:pt x="1312" y="4706"/>
                </a:cubicBezTo>
                <a:cubicBezTo>
                  <a:pt x="1403" y="4706"/>
                  <a:pt x="1478" y="4632"/>
                  <a:pt x="1478" y="4541"/>
                </a:cubicBezTo>
                <a:lnTo>
                  <a:pt x="1478" y="995"/>
                </a:lnTo>
                <a:lnTo>
                  <a:pt x="9837" y="995"/>
                </a:lnTo>
                <a:lnTo>
                  <a:pt x="9837" y="1497"/>
                </a:lnTo>
                <a:cubicBezTo>
                  <a:pt x="9837" y="1589"/>
                  <a:pt x="9910" y="1662"/>
                  <a:pt x="10003" y="1662"/>
                </a:cubicBezTo>
                <a:cubicBezTo>
                  <a:pt x="10095" y="1662"/>
                  <a:pt x="10168" y="1589"/>
                  <a:pt x="10168" y="1497"/>
                </a:cubicBezTo>
                <a:lnTo>
                  <a:pt x="10168" y="961"/>
                </a:lnTo>
                <a:cubicBezTo>
                  <a:pt x="10168" y="796"/>
                  <a:pt x="10035" y="663"/>
                  <a:pt x="9872" y="663"/>
                </a:cubicBezTo>
                <a:close/>
                <a:moveTo>
                  <a:pt x="3502" y="3137"/>
                </a:moveTo>
                <a:lnTo>
                  <a:pt x="4251" y="3888"/>
                </a:lnTo>
                <a:lnTo>
                  <a:pt x="3584" y="4555"/>
                </a:lnTo>
                <a:cubicBezTo>
                  <a:pt x="3480" y="4658"/>
                  <a:pt x="3343" y="4710"/>
                  <a:pt x="3208" y="4710"/>
                </a:cubicBezTo>
                <a:cubicBezTo>
                  <a:pt x="3072" y="4710"/>
                  <a:pt x="2936" y="4658"/>
                  <a:pt x="2833" y="4555"/>
                </a:cubicBezTo>
                <a:cubicBezTo>
                  <a:pt x="2625" y="4347"/>
                  <a:pt x="2625" y="4011"/>
                  <a:pt x="2833" y="3804"/>
                </a:cubicBezTo>
                <a:lnTo>
                  <a:pt x="3502" y="3137"/>
                </a:lnTo>
                <a:close/>
                <a:moveTo>
                  <a:pt x="6414" y="4606"/>
                </a:moveTo>
                <a:cubicBezTo>
                  <a:pt x="6323" y="4606"/>
                  <a:pt x="6249" y="4682"/>
                  <a:pt x="6249" y="4773"/>
                </a:cubicBezTo>
                <a:cubicBezTo>
                  <a:pt x="6249" y="4864"/>
                  <a:pt x="6323" y="4938"/>
                  <a:pt x="6414" y="4938"/>
                </a:cubicBezTo>
                <a:lnTo>
                  <a:pt x="9180" y="4938"/>
                </a:lnTo>
                <a:cubicBezTo>
                  <a:pt x="9272" y="4938"/>
                  <a:pt x="9345" y="4864"/>
                  <a:pt x="9345" y="4773"/>
                </a:cubicBezTo>
                <a:cubicBezTo>
                  <a:pt x="9345" y="4682"/>
                  <a:pt x="9272" y="4606"/>
                  <a:pt x="9180" y="4606"/>
                </a:cubicBezTo>
                <a:close/>
                <a:moveTo>
                  <a:pt x="5082" y="3990"/>
                </a:moveTo>
                <a:cubicBezTo>
                  <a:pt x="4991" y="3990"/>
                  <a:pt x="4916" y="4064"/>
                  <a:pt x="4917" y="4155"/>
                </a:cubicBezTo>
                <a:lnTo>
                  <a:pt x="4917" y="4318"/>
                </a:lnTo>
                <a:lnTo>
                  <a:pt x="4755" y="4318"/>
                </a:lnTo>
                <a:cubicBezTo>
                  <a:pt x="4663" y="4318"/>
                  <a:pt x="4589" y="4392"/>
                  <a:pt x="4589" y="4483"/>
                </a:cubicBezTo>
                <a:cubicBezTo>
                  <a:pt x="4589" y="4574"/>
                  <a:pt x="4663" y="4650"/>
                  <a:pt x="4755" y="4650"/>
                </a:cubicBezTo>
                <a:lnTo>
                  <a:pt x="4917" y="4648"/>
                </a:lnTo>
                <a:lnTo>
                  <a:pt x="4917" y="4808"/>
                </a:lnTo>
                <a:cubicBezTo>
                  <a:pt x="4917" y="4899"/>
                  <a:pt x="4991" y="4973"/>
                  <a:pt x="5082" y="4973"/>
                </a:cubicBezTo>
                <a:cubicBezTo>
                  <a:pt x="5173" y="4973"/>
                  <a:pt x="5249" y="4899"/>
                  <a:pt x="5249" y="4808"/>
                </a:cubicBezTo>
                <a:lnTo>
                  <a:pt x="5249" y="4648"/>
                </a:lnTo>
                <a:lnTo>
                  <a:pt x="5409" y="4648"/>
                </a:lnTo>
                <a:cubicBezTo>
                  <a:pt x="5500" y="4648"/>
                  <a:pt x="5574" y="4574"/>
                  <a:pt x="5574" y="4483"/>
                </a:cubicBezTo>
                <a:cubicBezTo>
                  <a:pt x="5574" y="4390"/>
                  <a:pt x="5500" y="4317"/>
                  <a:pt x="5409" y="4317"/>
                </a:cubicBezTo>
                <a:lnTo>
                  <a:pt x="5249" y="4317"/>
                </a:lnTo>
                <a:lnTo>
                  <a:pt x="5249" y="4155"/>
                </a:lnTo>
                <a:cubicBezTo>
                  <a:pt x="5249" y="4064"/>
                  <a:pt x="5173" y="3990"/>
                  <a:pt x="5082" y="3990"/>
                </a:cubicBezTo>
                <a:close/>
                <a:moveTo>
                  <a:pt x="4771" y="1756"/>
                </a:moveTo>
                <a:cubicBezTo>
                  <a:pt x="4554" y="1756"/>
                  <a:pt x="4338" y="1837"/>
                  <a:pt x="4171" y="2000"/>
                </a:cubicBezTo>
                <a:lnTo>
                  <a:pt x="2599" y="3571"/>
                </a:lnTo>
                <a:cubicBezTo>
                  <a:pt x="2263" y="3907"/>
                  <a:pt x="2263" y="4453"/>
                  <a:pt x="2599" y="4789"/>
                </a:cubicBezTo>
                <a:cubicBezTo>
                  <a:pt x="2767" y="4957"/>
                  <a:pt x="2988" y="5041"/>
                  <a:pt x="3208" y="5041"/>
                </a:cubicBezTo>
                <a:cubicBezTo>
                  <a:pt x="3429" y="5041"/>
                  <a:pt x="3649" y="4957"/>
                  <a:pt x="3817" y="4789"/>
                </a:cubicBezTo>
                <a:lnTo>
                  <a:pt x="5389" y="3218"/>
                </a:lnTo>
                <a:cubicBezTo>
                  <a:pt x="5718" y="2881"/>
                  <a:pt x="5713" y="2341"/>
                  <a:pt x="5380" y="2008"/>
                </a:cubicBezTo>
                <a:cubicBezTo>
                  <a:pt x="5212" y="1840"/>
                  <a:pt x="4992" y="1756"/>
                  <a:pt x="4771" y="1756"/>
                </a:cubicBezTo>
                <a:close/>
                <a:moveTo>
                  <a:pt x="10002" y="2087"/>
                </a:moveTo>
                <a:cubicBezTo>
                  <a:pt x="9914" y="2087"/>
                  <a:pt x="9840" y="2157"/>
                  <a:pt x="9837" y="2247"/>
                </a:cubicBezTo>
                <a:lnTo>
                  <a:pt x="9837" y="5793"/>
                </a:lnTo>
                <a:lnTo>
                  <a:pt x="1478" y="5793"/>
                </a:lnTo>
                <a:lnTo>
                  <a:pt x="1478" y="5290"/>
                </a:lnTo>
                <a:cubicBezTo>
                  <a:pt x="1478" y="5199"/>
                  <a:pt x="1405" y="5125"/>
                  <a:pt x="1314" y="5125"/>
                </a:cubicBezTo>
                <a:cubicBezTo>
                  <a:pt x="1221" y="5125"/>
                  <a:pt x="1147" y="5199"/>
                  <a:pt x="1147" y="5290"/>
                </a:cubicBezTo>
                <a:lnTo>
                  <a:pt x="1147" y="5826"/>
                </a:lnTo>
                <a:cubicBezTo>
                  <a:pt x="1147" y="5905"/>
                  <a:pt x="1179" y="5982"/>
                  <a:pt x="1235" y="6036"/>
                </a:cubicBezTo>
                <a:cubicBezTo>
                  <a:pt x="1290" y="6092"/>
                  <a:pt x="1365" y="6124"/>
                  <a:pt x="1445" y="6124"/>
                </a:cubicBezTo>
                <a:lnTo>
                  <a:pt x="9872" y="6124"/>
                </a:lnTo>
                <a:cubicBezTo>
                  <a:pt x="10035" y="6124"/>
                  <a:pt x="10168" y="5991"/>
                  <a:pt x="10168" y="5828"/>
                </a:cubicBezTo>
                <a:lnTo>
                  <a:pt x="10168" y="2247"/>
                </a:lnTo>
                <a:cubicBezTo>
                  <a:pt x="10165" y="2157"/>
                  <a:pt x="10091" y="2087"/>
                  <a:pt x="10002" y="2087"/>
                </a:cubicBezTo>
                <a:close/>
                <a:moveTo>
                  <a:pt x="10061" y="332"/>
                </a:moveTo>
                <a:cubicBezTo>
                  <a:pt x="10271" y="332"/>
                  <a:pt x="10440" y="502"/>
                  <a:pt x="10440" y="711"/>
                </a:cubicBezTo>
                <a:lnTo>
                  <a:pt x="10440" y="6455"/>
                </a:lnTo>
                <a:lnTo>
                  <a:pt x="7293" y="6455"/>
                </a:lnTo>
                <a:cubicBezTo>
                  <a:pt x="7219" y="6457"/>
                  <a:pt x="7147" y="6486"/>
                  <a:pt x="7093" y="6536"/>
                </a:cubicBezTo>
                <a:cubicBezTo>
                  <a:pt x="7040" y="6580"/>
                  <a:pt x="7002" y="6640"/>
                  <a:pt x="6984" y="6707"/>
                </a:cubicBezTo>
                <a:cubicBezTo>
                  <a:pt x="6966" y="6769"/>
                  <a:pt x="6928" y="6825"/>
                  <a:pt x="6877" y="6864"/>
                </a:cubicBezTo>
                <a:cubicBezTo>
                  <a:pt x="6824" y="6902"/>
                  <a:pt x="6760" y="6923"/>
                  <a:pt x="6694" y="6923"/>
                </a:cubicBezTo>
                <a:lnTo>
                  <a:pt x="4623" y="6923"/>
                </a:lnTo>
                <a:cubicBezTo>
                  <a:pt x="4555" y="6923"/>
                  <a:pt x="4491" y="6902"/>
                  <a:pt x="4439" y="6864"/>
                </a:cubicBezTo>
                <a:cubicBezTo>
                  <a:pt x="4386" y="6825"/>
                  <a:pt x="4349" y="6769"/>
                  <a:pt x="4331" y="6707"/>
                </a:cubicBezTo>
                <a:cubicBezTo>
                  <a:pt x="4314" y="6640"/>
                  <a:pt x="4275" y="6580"/>
                  <a:pt x="4224" y="6536"/>
                </a:cubicBezTo>
                <a:cubicBezTo>
                  <a:pt x="4168" y="6486"/>
                  <a:pt x="4098" y="6457"/>
                  <a:pt x="4024" y="6455"/>
                </a:cubicBezTo>
                <a:lnTo>
                  <a:pt x="875" y="6455"/>
                </a:lnTo>
                <a:lnTo>
                  <a:pt x="875" y="711"/>
                </a:lnTo>
                <a:cubicBezTo>
                  <a:pt x="875" y="502"/>
                  <a:pt x="1045" y="332"/>
                  <a:pt x="1254" y="332"/>
                </a:cubicBezTo>
                <a:close/>
                <a:moveTo>
                  <a:pt x="1254" y="1"/>
                </a:moveTo>
                <a:cubicBezTo>
                  <a:pt x="862" y="1"/>
                  <a:pt x="545" y="319"/>
                  <a:pt x="543" y="711"/>
                </a:cubicBezTo>
                <a:lnTo>
                  <a:pt x="543" y="6454"/>
                </a:lnTo>
                <a:lnTo>
                  <a:pt x="492" y="6454"/>
                </a:lnTo>
                <a:cubicBezTo>
                  <a:pt x="489" y="6454"/>
                  <a:pt x="485" y="6454"/>
                  <a:pt x="481" y="6454"/>
                </a:cubicBezTo>
                <a:cubicBezTo>
                  <a:pt x="395" y="6454"/>
                  <a:pt x="311" y="6471"/>
                  <a:pt x="233" y="6505"/>
                </a:cubicBezTo>
                <a:cubicBezTo>
                  <a:pt x="162" y="6536"/>
                  <a:pt x="103" y="6587"/>
                  <a:pt x="62" y="6652"/>
                </a:cubicBezTo>
                <a:cubicBezTo>
                  <a:pt x="22" y="6716"/>
                  <a:pt x="1" y="6790"/>
                  <a:pt x="1" y="6865"/>
                </a:cubicBezTo>
                <a:cubicBezTo>
                  <a:pt x="4" y="6957"/>
                  <a:pt x="25" y="7046"/>
                  <a:pt x="66" y="7129"/>
                </a:cubicBezTo>
                <a:lnTo>
                  <a:pt x="340" y="7733"/>
                </a:lnTo>
                <a:cubicBezTo>
                  <a:pt x="399" y="7861"/>
                  <a:pt x="470" y="7964"/>
                  <a:pt x="564" y="8037"/>
                </a:cubicBezTo>
                <a:cubicBezTo>
                  <a:pt x="665" y="8116"/>
                  <a:pt x="787" y="8157"/>
                  <a:pt x="944" y="8157"/>
                </a:cubicBezTo>
                <a:lnTo>
                  <a:pt x="5282" y="8157"/>
                </a:lnTo>
                <a:cubicBezTo>
                  <a:pt x="5372" y="8154"/>
                  <a:pt x="5444" y="8080"/>
                  <a:pt x="5444" y="7991"/>
                </a:cubicBezTo>
                <a:cubicBezTo>
                  <a:pt x="5444" y="7901"/>
                  <a:pt x="5372" y="7829"/>
                  <a:pt x="5282" y="7826"/>
                </a:cubicBezTo>
                <a:lnTo>
                  <a:pt x="944" y="7826"/>
                </a:lnTo>
                <a:cubicBezTo>
                  <a:pt x="865" y="7826"/>
                  <a:pt x="809" y="7808"/>
                  <a:pt x="768" y="7776"/>
                </a:cubicBezTo>
                <a:cubicBezTo>
                  <a:pt x="718" y="7739"/>
                  <a:pt x="678" y="7677"/>
                  <a:pt x="641" y="7595"/>
                </a:cubicBezTo>
                <a:lnTo>
                  <a:pt x="366" y="6992"/>
                </a:lnTo>
                <a:cubicBezTo>
                  <a:pt x="297" y="6841"/>
                  <a:pt x="326" y="6787"/>
                  <a:pt x="492" y="6787"/>
                </a:cubicBezTo>
                <a:lnTo>
                  <a:pt x="4009" y="6787"/>
                </a:lnTo>
                <a:cubicBezTo>
                  <a:pt x="4045" y="6913"/>
                  <a:pt x="4051" y="6984"/>
                  <a:pt x="4242" y="7126"/>
                </a:cubicBezTo>
                <a:cubicBezTo>
                  <a:pt x="4350" y="7210"/>
                  <a:pt x="4485" y="7254"/>
                  <a:pt x="4623" y="7256"/>
                </a:cubicBezTo>
                <a:lnTo>
                  <a:pt x="6694" y="7256"/>
                </a:lnTo>
                <a:cubicBezTo>
                  <a:pt x="6832" y="7254"/>
                  <a:pt x="6965" y="7210"/>
                  <a:pt x="7074" y="7126"/>
                </a:cubicBezTo>
                <a:cubicBezTo>
                  <a:pt x="7266" y="6984"/>
                  <a:pt x="7263" y="6920"/>
                  <a:pt x="7306" y="6787"/>
                </a:cubicBezTo>
                <a:lnTo>
                  <a:pt x="10823" y="6787"/>
                </a:lnTo>
                <a:cubicBezTo>
                  <a:pt x="10991" y="6787"/>
                  <a:pt x="11018" y="6841"/>
                  <a:pt x="10949" y="6992"/>
                </a:cubicBezTo>
                <a:lnTo>
                  <a:pt x="10674" y="7595"/>
                </a:lnTo>
                <a:cubicBezTo>
                  <a:pt x="10637" y="7677"/>
                  <a:pt x="10597" y="7739"/>
                  <a:pt x="10549" y="7776"/>
                </a:cubicBezTo>
                <a:cubicBezTo>
                  <a:pt x="10508" y="7808"/>
                  <a:pt x="10450" y="7826"/>
                  <a:pt x="10371" y="7826"/>
                </a:cubicBezTo>
                <a:lnTo>
                  <a:pt x="6033" y="7826"/>
                </a:lnTo>
                <a:cubicBezTo>
                  <a:pt x="5943" y="7829"/>
                  <a:pt x="5871" y="7901"/>
                  <a:pt x="5871" y="7991"/>
                </a:cubicBezTo>
                <a:cubicBezTo>
                  <a:pt x="5871" y="8080"/>
                  <a:pt x="5943" y="8154"/>
                  <a:pt x="6033" y="8157"/>
                </a:cubicBezTo>
                <a:lnTo>
                  <a:pt x="10373" y="8157"/>
                </a:lnTo>
                <a:cubicBezTo>
                  <a:pt x="10528" y="8157"/>
                  <a:pt x="10650" y="8116"/>
                  <a:pt x="10751" y="8037"/>
                </a:cubicBezTo>
                <a:cubicBezTo>
                  <a:pt x="10847" y="7964"/>
                  <a:pt x="10916" y="7861"/>
                  <a:pt x="10975" y="7733"/>
                </a:cubicBezTo>
                <a:lnTo>
                  <a:pt x="11250" y="7129"/>
                </a:lnTo>
                <a:cubicBezTo>
                  <a:pt x="11290" y="7046"/>
                  <a:pt x="11313" y="6957"/>
                  <a:pt x="11314" y="6865"/>
                </a:cubicBezTo>
                <a:cubicBezTo>
                  <a:pt x="11316" y="6790"/>
                  <a:pt x="11295" y="6716"/>
                  <a:pt x="11255" y="6652"/>
                </a:cubicBezTo>
                <a:cubicBezTo>
                  <a:pt x="11214" y="6587"/>
                  <a:pt x="11154" y="6536"/>
                  <a:pt x="11084" y="6505"/>
                </a:cubicBezTo>
                <a:cubicBezTo>
                  <a:pt x="11006" y="6471"/>
                  <a:pt x="10920" y="6454"/>
                  <a:pt x="10836" y="6454"/>
                </a:cubicBezTo>
                <a:cubicBezTo>
                  <a:pt x="10832" y="6454"/>
                  <a:pt x="10828" y="6454"/>
                  <a:pt x="10825" y="6454"/>
                </a:cubicBezTo>
                <a:lnTo>
                  <a:pt x="10772" y="6454"/>
                </a:lnTo>
                <a:lnTo>
                  <a:pt x="10772" y="711"/>
                </a:lnTo>
                <a:cubicBezTo>
                  <a:pt x="10772" y="319"/>
                  <a:pt x="10453" y="1"/>
                  <a:pt x="100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1" name="Google Shape;2041;p66"/>
          <p:cNvSpPr/>
          <p:nvPr/>
        </p:nvSpPr>
        <p:spPr>
          <a:xfrm>
            <a:off x="3241140" y="2522902"/>
            <a:ext cx="213550" cy="376636"/>
          </a:xfrm>
          <a:custGeom>
            <a:avLst/>
            <a:gdLst/>
            <a:ahLst/>
            <a:cxnLst/>
            <a:rect l="l" t="t" r="r" b="b"/>
            <a:pathLst>
              <a:path w="6411" h="11307" extrusionOk="0">
                <a:moveTo>
                  <a:pt x="5281" y="1763"/>
                </a:moveTo>
                <a:lnTo>
                  <a:pt x="5281" y="2099"/>
                </a:lnTo>
                <a:lnTo>
                  <a:pt x="4895" y="2099"/>
                </a:lnTo>
                <a:lnTo>
                  <a:pt x="4895" y="1763"/>
                </a:lnTo>
                <a:close/>
                <a:moveTo>
                  <a:pt x="2079" y="4735"/>
                </a:moveTo>
                <a:cubicBezTo>
                  <a:pt x="2184" y="4738"/>
                  <a:pt x="2266" y="4824"/>
                  <a:pt x="2266" y="4928"/>
                </a:cubicBezTo>
                <a:cubicBezTo>
                  <a:pt x="2266" y="5032"/>
                  <a:pt x="2184" y="5119"/>
                  <a:pt x="2079" y="5122"/>
                </a:cubicBezTo>
                <a:lnTo>
                  <a:pt x="612" y="5122"/>
                </a:lnTo>
                <a:cubicBezTo>
                  <a:pt x="508" y="5119"/>
                  <a:pt x="425" y="5032"/>
                  <a:pt x="425" y="4928"/>
                </a:cubicBezTo>
                <a:cubicBezTo>
                  <a:pt x="425" y="4824"/>
                  <a:pt x="508" y="4738"/>
                  <a:pt x="612" y="4735"/>
                </a:cubicBezTo>
                <a:close/>
                <a:moveTo>
                  <a:pt x="4411" y="8437"/>
                </a:moveTo>
                <a:cubicBezTo>
                  <a:pt x="4412" y="8437"/>
                  <a:pt x="4412" y="8437"/>
                  <a:pt x="4413" y="8437"/>
                </a:cubicBezTo>
                <a:lnTo>
                  <a:pt x="5764" y="8437"/>
                </a:lnTo>
                <a:cubicBezTo>
                  <a:pt x="5871" y="8437"/>
                  <a:pt x="5958" y="8524"/>
                  <a:pt x="5956" y="8630"/>
                </a:cubicBezTo>
                <a:cubicBezTo>
                  <a:pt x="5956" y="8681"/>
                  <a:pt x="5937" y="8730"/>
                  <a:pt x="5900" y="8766"/>
                </a:cubicBezTo>
                <a:cubicBezTo>
                  <a:pt x="5865" y="8802"/>
                  <a:pt x="5815" y="8823"/>
                  <a:pt x="5764" y="8823"/>
                </a:cubicBezTo>
                <a:lnTo>
                  <a:pt x="4413" y="8823"/>
                </a:lnTo>
                <a:cubicBezTo>
                  <a:pt x="4362" y="8823"/>
                  <a:pt x="4312" y="8802"/>
                  <a:pt x="4275" y="8766"/>
                </a:cubicBezTo>
                <a:cubicBezTo>
                  <a:pt x="4156" y="8644"/>
                  <a:pt x="4239" y="8437"/>
                  <a:pt x="4411" y="8437"/>
                </a:cubicBezTo>
                <a:close/>
                <a:moveTo>
                  <a:pt x="2360" y="7414"/>
                </a:moveTo>
                <a:lnTo>
                  <a:pt x="2360" y="8927"/>
                </a:lnTo>
                <a:lnTo>
                  <a:pt x="332" y="8927"/>
                </a:lnTo>
                <a:lnTo>
                  <a:pt x="332" y="7414"/>
                </a:lnTo>
                <a:close/>
                <a:moveTo>
                  <a:pt x="2360" y="9259"/>
                </a:moveTo>
                <a:lnTo>
                  <a:pt x="2360" y="10605"/>
                </a:lnTo>
                <a:cubicBezTo>
                  <a:pt x="2359" y="10810"/>
                  <a:pt x="2194" y="10975"/>
                  <a:pt x="1989" y="10975"/>
                </a:cubicBezTo>
                <a:lnTo>
                  <a:pt x="704" y="10975"/>
                </a:lnTo>
                <a:cubicBezTo>
                  <a:pt x="499" y="10975"/>
                  <a:pt x="334" y="10810"/>
                  <a:pt x="332" y="10605"/>
                </a:cubicBezTo>
                <a:lnTo>
                  <a:pt x="332" y="9259"/>
                </a:lnTo>
                <a:close/>
                <a:moveTo>
                  <a:pt x="5525" y="10589"/>
                </a:moveTo>
                <a:cubicBezTo>
                  <a:pt x="5697" y="10589"/>
                  <a:pt x="5783" y="10797"/>
                  <a:pt x="5662" y="10919"/>
                </a:cubicBezTo>
                <a:cubicBezTo>
                  <a:pt x="5625" y="10956"/>
                  <a:pt x="5577" y="10975"/>
                  <a:pt x="5525" y="10975"/>
                </a:cubicBezTo>
                <a:lnTo>
                  <a:pt x="4651" y="10975"/>
                </a:lnTo>
                <a:cubicBezTo>
                  <a:pt x="4547" y="10972"/>
                  <a:pt x="4464" y="10887"/>
                  <a:pt x="4464" y="10783"/>
                </a:cubicBezTo>
                <a:cubicBezTo>
                  <a:pt x="4464" y="10679"/>
                  <a:pt x="4547" y="10592"/>
                  <a:pt x="4651" y="10589"/>
                </a:cubicBezTo>
                <a:close/>
                <a:moveTo>
                  <a:pt x="614" y="4403"/>
                </a:moveTo>
                <a:cubicBezTo>
                  <a:pt x="380" y="4405"/>
                  <a:pt x="175" y="4558"/>
                  <a:pt x="110" y="4783"/>
                </a:cubicBezTo>
                <a:cubicBezTo>
                  <a:pt x="46" y="5007"/>
                  <a:pt x="137" y="5245"/>
                  <a:pt x="334" y="5370"/>
                </a:cubicBezTo>
                <a:cubicBezTo>
                  <a:pt x="249" y="5493"/>
                  <a:pt x="180" y="5626"/>
                  <a:pt x="129" y="5766"/>
                </a:cubicBezTo>
                <a:cubicBezTo>
                  <a:pt x="44" y="5996"/>
                  <a:pt x="1" y="6241"/>
                  <a:pt x="2" y="6488"/>
                </a:cubicBezTo>
                <a:lnTo>
                  <a:pt x="2" y="10605"/>
                </a:lnTo>
                <a:cubicBezTo>
                  <a:pt x="2" y="10993"/>
                  <a:pt x="316" y="11306"/>
                  <a:pt x="704" y="11306"/>
                </a:cubicBezTo>
                <a:lnTo>
                  <a:pt x="1989" y="11306"/>
                </a:lnTo>
                <a:cubicBezTo>
                  <a:pt x="2376" y="11306"/>
                  <a:pt x="2690" y="10993"/>
                  <a:pt x="2692" y="10605"/>
                </a:cubicBezTo>
                <a:lnTo>
                  <a:pt x="2692" y="6593"/>
                </a:lnTo>
                <a:cubicBezTo>
                  <a:pt x="2695" y="6499"/>
                  <a:pt x="2620" y="6422"/>
                  <a:pt x="2525" y="6422"/>
                </a:cubicBezTo>
                <a:cubicBezTo>
                  <a:pt x="2433" y="6422"/>
                  <a:pt x="2357" y="6499"/>
                  <a:pt x="2360" y="6593"/>
                </a:cubicBezTo>
                <a:lnTo>
                  <a:pt x="2360" y="7083"/>
                </a:lnTo>
                <a:lnTo>
                  <a:pt x="332" y="7083"/>
                </a:lnTo>
                <a:lnTo>
                  <a:pt x="332" y="6489"/>
                </a:lnTo>
                <a:cubicBezTo>
                  <a:pt x="332" y="6281"/>
                  <a:pt x="367" y="6076"/>
                  <a:pt x="438" y="5881"/>
                </a:cubicBezTo>
                <a:cubicBezTo>
                  <a:pt x="495" y="5726"/>
                  <a:pt x="579" y="5580"/>
                  <a:pt x="686" y="5453"/>
                </a:cubicBezTo>
                <a:lnTo>
                  <a:pt x="2008" y="5453"/>
                </a:lnTo>
                <a:cubicBezTo>
                  <a:pt x="2055" y="5509"/>
                  <a:pt x="2098" y="5569"/>
                  <a:pt x="2135" y="5631"/>
                </a:cubicBezTo>
                <a:cubicBezTo>
                  <a:pt x="2188" y="5717"/>
                  <a:pt x="2231" y="5812"/>
                  <a:pt x="2264" y="5908"/>
                </a:cubicBezTo>
                <a:cubicBezTo>
                  <a:pt x="2289" y="5977"/>
                  <a:pt x="2353" y="6019"/>
                  <a:pt x="2421" y="6019"/>
                </a:cubicBezTo>
                <a:cubicBezTo>
                  <a:pt x="2439" y="6019"/>
                  <a:pt x="2457" y="6016"/>
                  <a:pt x="2474" y="6010"/>
                </a:cubicBezTo>
                <a:cubicBezTo>
                  <a:pt x="2561" y="5980"/>
                  <a:pt x="2607" y="5886"/>
                  <a:pt x="2577" y="5801"/>
                </a:cubicBezTo>
                <a:cubicBezTo>
                  <a:pt x="2535" y="5681"/>
                  <a:pt x="2482" y="5567"/>
                  <a:pt x="2418" y="5460"/>
                </a:cubicBezTo>
                <a:cubicBezTo>
                  <a:pt x="2401" y="5429"/>
                  <a:pt x="2381" y="5399"/>
                  <a:pt x="2362" y="5370"/>
                </a:cubicBezTo>
                <a:cubicBezTo>
                  <a:pt x="2394" y="5351"/>
                  <a:pt x="2425" y="5327"/>
                  <a:pt x="2452" y="5298"/>
                </a:cubicBezTo>
                <a:cubicBezTo>
                  <a:pt x="2601" y="5149"/>
                  <a:pt x="2647" y="4923"/>
                  <a:pt x="2565" y="4727"/>
                </a:cubicBezTo>
                <a:cubicBezTo>
                  <a:pt x="2484" y="4531"/>
                  <a:pt x="2292" y="4403"/>
                  <a:pt x="2080" y="4403"/>
                </a:cubicBezTo>
                <a:close/>
                <a:moveTo>
                  <a:pt x="5088" y="1"/>
                </a:moveTo>
                <a:cubicBezTo>
                  <a:pt x="4999" y="1"/>
                  <a:pt x="4925" y="71"/>
                  <a:pt x="4922" y="161"/>
                </a:cubicBezTo>
                <a:lnTo>
                  <a:pt x="4922" y="1430"/>
                </a:lnTo>
                <a:lnTo>
                  <a:pt x="4730" y="1430"/>
                </a:lnTo>
                <a:cubicBezTo>
                  <a:pt x="4637" y="1430"/>
                  <a:pt x="4563" y="1504"/>
                  <a:pt x="4563" y="1597"/>
                </a:cubicBezTo>
                <a:lnTo>
                  <a:pt x="4563" y="2099"/>
                </a:lnTo>
                <a:lnTo>
                  <a:pt x="4413" y="2099"/>
                </a:lnTo>
                <a:cubicBezTo>
                  <a:pt x="4322" y="2099"/>
                  <a:pt x="4246" y="2175"/>
                  <a:pt x="4246" y="2266"/>
                </a:cubicBezTo>
                <a:lnTo>
                  <a:pt x="4246" y="8132"/>
                </a:lnTo>
                <a:cubicBezTo>
                  <a:pt x="4170" y="8157"/>
                  <a:pt x="4099" y="8201"/>
                  <a:pt x="4041" y="8258"/>
                </a:cubicBezTo>
                <a:cubicBezTo>
                  <a:pt x="3711" y="8589"/>
                  <a:pt x="3945" y="9153"/>
                  <a:pt x="4411" y="9153"/>
                </a:cubicBezTo>
                <a:cubicBezTo>
                  <a:pt x="4412" y="9153"/>
                  <a:pt x="4412" y="9153"/>
                  <a:pt x="4413" y="9153"/>
                </a:cubicBezTo>
                <a:lnTo>
                  <a:pt x="4922" y="9153"/>
                </a:lnTo>
                <a:lnTo>
                  <a:pt x="4922" y="10258"/>
                </a:lnTo>
                <a:lnTo>
                  <a:pt x="4651" y="10258"/>
                </a:lnTo>
                <a:cubicBezTo>
                  <a:pt x="4366" y="10262"/>
                  <a:pt x="4137" y="10496"/>
                  <a:pt x="4137" y="10783"/>
                </a:cubicBezTo>
                <a:cubicBezTo>
                  <a:pt x="4137" y="11068"/>
                  <a:pt x="4366" y="11301"/>
                  <a:pt x="4651" y="11306"/>
                </a:cubicBezTo>
                <a:lnTo>
                  <a:pt x="5525" y="11306"/>
                </a:lnTo>
                <a:cubicBezTo>
                  <a:pt x="5810" y="11301"/>
                  <a:pt x="6039" y="11068"/>
                  <a:pt x="6039" y="10783"/>
                </a:cubicBezTo>
                <a:cubicBezTo>
                  <a:pt x="6039" y="10496"/>
                  <a:pt x="5810" y="10262"/>
                  <a:pt x="5525" y="10258"/>
                </a:cubicBezTo>
                <a:lnTo>
                  <a:pt x="5255" y="10258"/>
                </a:lnTo>
                <a:lnTo>
                  <a:pt x="5255" y="9153"/>
                </a:lnTo>
                <a:lnTo>
                  <a:pt x="5764" y="9153"/>
                </a:lnTo>
                <a:cubicBezTo>
                  <a:pt x="5903" y="9153"/>
                  <a:pt x="6036" y="9099"/>
                  <a:pt x="6135" y="9001"/>
                </a:cubicBezTo>
                <a:cubicBezTo>
                  <a:pt x="6411" y="8724"/>
                  <a:pt x="6300" y="8255"/>
                  <a:pt x="5931" y="8132"/>
                </a:cubicBezTo>
                <a:lnTo>
                  <a:pt x="5931" y="3787"/>
                </a:lnTo>
                <a:cubicBezTo>
                  <a:pt x="5934" y="3692"/>
                  <a:pt x="5858" y="3614"/>
                  <a:pt x="5764" y="3614"/>
                </a:cubicBezTo>
                <a:cubicBezTo>
                  <a:pt x="5670" y="3614"/>
                  <a:pt x="5594" y="3692"/>
                  <a:pt x="5598" y="3787"/>
                </a:cubicBezTo>
                <a:lnTo>
                  <a:pt x="5598" y="8106"/>
                </a:lnTo>
                <a:lnTo>
                  <a:pt x="4579" y="8106"/>
                </a:lnTo>
                <a:lnTo>
                  <a:pt x="4579" y="7687"/>
                </a:lnTo>
                <a:lnTo>
                  <a:pt x="4869" y="7687"/>
                </a:lnTo>
                <a:cubicBezTo>
                  <a:pt x="4960" y="7687"/>
                  <a:pt x="5034" y="7613"/>
                  <a:pt x="5034" y="7522"/>
                </a:cubicBezTo>
                <a:cubicBezTo>
                  <a:pt x="5034" y="7429"/>
                  <a:pt x="4960" y="7355"/>
                  <a:pt x="4869" y="7355"/>
                </a:cubicBezTo>
                <a:lnTo>
                  <a:pt x="4579" y="7355"/>
                </a:lnTo>
                <a:lnTo>
                  <a:pt x="4579" y="6936"/>
                </a:lnTo>
                <a:lnTo>
                  <a:pt x="4869" y="6936"/>
                </a:lnTo>
                <a:cubicBezTo>
                  <a:pt x="4959" y="6933"/>
                  <a:pt x="5029" y="6861"/>
                  <a:pt x="5029" y="6771"/>
                </a:cubicBezTo>
                <a:cubicBezTo>
                  <a:pt x="5029" y="6681"/>
                  <a:pt x="4959" y="6608"/>
                  <a:pt x="4869" y="6606"/>
                </a:cubicBezTo>
                <a:lnTo>
                  <a:pt x="4579" y="6606"/>
                </a:lnTo>
                <a:lnTo>
                  <a:pt x="4579" y="6185"/>
                </a:lnTo>
                <a:lnTo>
                  <a:pt x="4869" y="6185"/>
                </a:lnTo>
                <a:cubicBezTo>
                  <a:pt x="4960" y="6185"/>
                  <a:pt x="5034" y="6111"/>
                  <a:pt x="5034" y="6018"/>
                </a:cubicBezTo>
                <a:cubicBezTo>
                  <a:pt x="5034" y="5927"/>
                  <a:pt x="4960" y="5854"/>
                  <a:pt x="4869" y="5854"/>
                </a:cubicBezTo>
                <a:lnTo>
                  <a:pt x="4579" y="5854"/>
                </a:lnTo>
                <a:lnTo>
                  <a:pt x="4579" y="5434"/>
                </a:lnTo>
                <a:lnTo>
                  <a:pt x="4869" y="5434"/>
                </a:lnTo>
                <a:cubicBezTo>
                  <a:pt x="4959" y="5431"/>
                  <a:pt x="5029" y="5357"/>
                  <a:pt x="5029" y="5269"/>
                </a:cubicBezTo>
                <a:cubicBezTo>
                  <a:pt x="5029" y="5180"/>
                  <a:pt x="4959" y="5106"/>
                  <a:pt x="4869" y="5103"/>
                </a:cubicBezTo>
                <a:lnTo>
                  <a:pt x="4579" y="5103"/>
                </a:lnTo>
                <a:lnTo>
                  <a:pt x="4579" y="4683"/>
                </a:lnTo>
                <a:lnTo>
                  <a:pt x="4869" y="4683"/>
                </a:lnTo>
                <a:cubicBezTo>
                  <a:pt x="4959" y="4680"/>
                  <a:pt x="5029" y="4606"/>
                  <a:pt x="5029" y="4518"/>
                </a:cubicBezTo>
                <a:cubicBezTo>
                  <a:pt x="5029" y="4429"/>
                  <a:pt x="4959" y="4355"/>
                  <a:pt x="4869" y="4352"/>
                </a:cubicBezTo>
                <a:lnTo>
                  <a:pt x="4579" y="4352"/>
                </a:lnTo>
                <a:lnTo>
                  <a:pt x="4579" y="3932"/>
                </a:lnTo>
                <a:lnTo>
                  <a:pt x="4869" y="3932"/>
                </a:lnTo>
                <a:cubicBezTo>
                  <a:pt x="4959" y="3929"/>
                  <a:pt x="5029" y="3856"/>
                  <a:pt x="5029" y="3766"/>
                </a:cubicBezTo>
                <a:cubicBezTo>
                  <a:pt x="5029" y="3678"/>
                  <a:pt x="4959" y="3604"/>
                  <a:pt x="4869" y="3601"/>
                </a:cubicBezTo>
                <a:lnTo>
                  <a:pt x="4579" y="3601"/>
                </a:lnTo>
                <a:lnTo>
                  <a:pt x="4579" y="3182"/>
                </a:lnTo>
                <a:lnTo>
                  <a:pt x="4869" y="3182"/>
                </a:lnTo>
                <a:cubicBezTo>
                  <a:pt x="4959" y="3178"/>
                  <a:pt x="5029" y="3105"/>
                  <a:pt x="5029" y="3017"/>
                </a:cubicBezTo>
                <a:cubicBezTo>
                  <a:pt x="5029" y="2927"/>
                  <a:pt x="4959" y="2853"/>
                  <a:pt x="4869" y="2850"/>
                </a:cubicBezTo>
                <a:lnTo>
                  <a:pt x="4579" y="2850"/>
                </a:lnTo>
                <a:lnTo>
                  <a:pt x="4579" y="2431"/>
                </a:lnTo>
                <a:lnTo>
                  <a:pt x="5598" y="2431"/>
                </a:lnTo>
                <a:lnTo>
                  <a:pt x="5598" y="3036"/>
                </a:lnTo>
                <a:cubicBezTo>
                  <a:pt x="5594" y="3129"/>
                  <a:pt x="5670" y="3207"/>
                  <a:pt x="5764" y="3207"/>
                </a:cubicBezTo>
                <a:cubicBezTo>
                  <a:pt x="5858" y="3207"/>
                  <a:pt x="5934" y="3129"/>
                  <a:pt x="5931" y="3036"/>
                </a:cubicBezTo>
                <a:lnTo>
                  <a:pt x="5931" y="2266"/>
                </a:lnTo>
                <a:cubicBezTo>
                  <a:pt x="5931" y="2175"/>
                  <a:pt x="5855" y="2099"/>
                  <a:pt x="5764" y="2099"/>
                </a:cubicBezTo>
                <a:lnTo>
                  <a:pt x="5614" y="2099"/>
                </a:lnTo>
                <a:lnTo>
                  <a:pt x="5614" y="1597"/>
                </a:lnTo>
                <a:cubicBezTo>
                  <a:pt x="5614" y="1504"/>
                  <a:pt x="5538" y="1430"/>
                  <a:pt x="5447" y="1430"/>
                </a:cubicBezTo>
                <a:lnTo>
                  <a:pt x="5255" y="1430"/>
                </a:lnTo>
                <a:lnTo>
                  <a:pt x="5255" y="161"/>
                </a:lnTo>
                <a:cubicBezTo>
                  <a:pt x="5252" y="71"/>
                  <a:pt x="5178" y="1"/>
                  <a:pt x="508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2" name="Google Shape;2042;p66"/>
          <p:cNvSpPr/>
          <p:nvPr/>
        </p:nvSpPr>
        <p:spPr>
          <a:xfrm>
            <a:off x="2343320" y="2547385"/>
            <a:ext cx="376903" cy="327504"/>
          </a:xfrm>
          <a:custGeom>
            <a:avLst/>
            <a:gdLst/>
            <a:ahLst/>
            <a:cxnLst/>
            <a:rect l="l" t="t" r="r" b="b"/>
            <a:pathLst>
              <a:path w="11315" h="9832" extrusionOk="0">
                <a:moveTo>
                  <a:pt x="1685" y="332"/>
                </a:moveTo>
                <a:cubicBezTo>
                  <a:pt x="1845" y="332"/>
                  <a:pt x="1976" y="462"/>
                  <a:pt x="1976" y="623"/>
                </a:cubicBezTo>
                <a:lnTo>
                  <a:pt x="1976" y="1115"/>
                </a:lnTo>
                <a:lnTo>
                  <a:pt x="1394" y="1115"/>
                </a:lnTo>
                <a:lnTo>
                  <a:pt x="1394" y="623"/>
                </a:lnTo>
                <a:cubicBezTo>
                  <a:pt x="1394" y="462"/>
                  <a:pt x="1523" y="332"/>
                  <a:pt x="1685" y="332"/>
                </a:cubicBezTo>
                <a:close/>
                <a:moveTo>
                  <a:pt x="3672" y="338"/>
                </a:moveTo>
                <a:cubicBezTo>
                  <a:pt x="3830" y="338"/>
                  <a:pt x="3958" y="465"/>
                  <a:pt x="3963" y="623"/>
                </a:cubicBezTo>
                <a:lnTo>
                  <a:pt x="3963" y="1115"/>
                </a:lnTo>
                <a:lnTo>
                  <a:pt x="3380" y="1115"/>
                </a:lnTo>
                <a:lnTo>
                  <a:pt x="3380" y="623"/>
                </a:lnTo>
                <a:cubicBezTo>
                  <a:pt x="3384" y="465"/>
                  <a:pt x="3513" y="338"/>
                  <a:pt x="3672" y="338"/>
                </a:cubicBezTo>
                <a:close/>
                <a:moveTo>
                  <a:pt x="5657" y="338"/>
                </a:moveTo>
                <a:cubicBezTo>
                  <a:pt x="5815" y="338"/>
                  <a:pt x="5945" y="465"/>
                  <a:pt x="5948" y="623"/>
                </a:cubicBezTo>
                <a:lnTo>
                  <a:pt x="5948" y="1115"/>
                </a:lnTo>
                <a:lnTo>
                  <a:pt x="5365" y="1115"/>
                </a:lnTo>
                <a:lnTo>
                  <a:pt x="5365" y="623"/>
                </a:lnTo>
                <a:cubicBezTo>
                  <a:pt x="5370" y="465"/>
                  <a:pt x="5500" y="338"/>
                  <a:pt x="5657" y="338"/>
                </a:cubicBezTo>
                <a:close/>
                <a:moveTo>
                  <a:pt x="7644" y="338"/>
                </a:moveTo>
                <a:cubicBezTo>
                  <a:pt x="7802" y="338"/>
                  <a:pt x="7932" y="465"/>
                  <a:pt x="7935" y="623"/>
                </a:cubicBezTo>
                <a:lnTo>
                  <a:pt x="7935" y="1115"/>
                </a:lnTo>
                <a:lnTo>
                  <a:pt x="7352" y="1115"/>
                </a:lnTo>
                <a:lnTo>
                  <a:pt x="7352" y="623"/>
                </a:lnTo>
                <a:cubicBezTo>
                  <a:pt x="7357" y="465"/>
                  <a:pt x="7487" y="338"/>
                  <a:pt x="7644" y="338"/>
                </a:cubicBezTo>
                <a:close/>
                <a:moveTo>
                  <a:pt x="9630" y="332"/>
                </a:moveTo>
                <a:cubicBezTo>
                  <a:pt x="9792" y="332"/>
                  <a:pt x="9922" y="462"/>
                  <a:pt x="9922" y="623"/>
                </a:cubicBezTo>
                <a:lnTo>
                  <a:pt x="9922" y="1115"/>
                </a:lnTo>
                <a:lnTo>
                  <a:pt x="9339" y="1115"/>
                </a:lnTo>
                <a:lnTo>
                  <a:pt x="9339" y="623"/>
                </a:lnTo>
                <a:cubicBezTo>
                  <a:pt x="9339" y="462"/>
                  <a:pt x="9470" y="332"/>
                  <a:pt x="9630" y="332"/>
                </a:cubicBezTo>
                <a:close/>
                <a:moveTo>
                  <a:pt x="10612" y="1446"/>
                </a:moveTo>
                <a:cubicBezTo>
                  <a:pt x="10817" y="1448"/>
                  <a:pt x="10981" y="1613"/>
                  <a:pt x="10983" y="1816"/>
                </a:cubicBezTo>
                <a:lnTo>
                  <a:pt x="10983" y="2938"/>
                </a:lnTo>
                <a:lnTo>
                  <a:pt x="332" y="2938"/>
                </a:lnTo>
                <a:lnTo>
                  <a:pt x="332" y="1816"/>
                </a:lnTo>
                <a:cubicBezTo>
                  <a:pt x="334" y="1613"/>
                  <a:pt x="499" y="1448"/>
                  <a:pt x="704" y="1446"/>
                </a:cubicBezTo>
                <a:lnTo>
                  <a:pt x="1976" y="1446"/>
                </a:lnTo>
                <a:lnTo>
                  <a:pt x="1976" y="1939"/>
                </a:lnTo>
                <a:cubicBezTo>
                  <a:pt x="1976" y="2099"/>
                  <a:pt x="1845" y="2231"/>
                  <a:pt x="1685" y="2231"/>
                </a:cubicBezTo>
                <a:cubicBezTo>
                  <a:pt x="1523" y="2231"/>
                  <a:pt x="1394" y="2099"/>
                  <a:pt x="1394" y="1939"/>
                </a:cubicBezTo>
                <a:cubicBezTo>
                  <a:pt x="1392" y="1846"/>
                  <a:pt x="1318" y="1773"/>
                  <a:pt x="1227" y="1773"/>
                </a:cubicBezTo>
                <a:cubicBezTo>
                  <a:pt x="1136" y="1773"/>
                  <a:pt x="1062" y="1846"/>
                  <a:pt x="1062" y="1939"/>
                </a:cubicBezTo>
                <a:cubicBezTo>
                  <a:pt x="1062" y="2282"/>
                  <a:pt x="1341" y="2562"/>
                  <a:pt x="1685" y="2562"/>
                </a:cubicBezTo>
                <a:cubicBezTo>
                  <a:pt x="2029" y="2562"/>
                  <a:pt x="2308" y="2282"/>
                  <a:pt x="2308" y="1939"/>
                </a:cubicBezTo>
                <a:lnTo>
                  <a:pt x="2308" y="1446"/>
                </a:lnTo>
                <a:lnTo>
                  <a:pt x="3963" y="1446"/>
                </a:lnTo>
                <a:lnTo>
                  <a:pt x="3963" y="1939"/>
                </a:lnTo>
                <a:cubicBezTo>
                  <a:pt x="3963" y="2099"/>
                  <a:pt x="3832" y="2231"/>
                  <a:pt x="3672" y="2231"/>
                </a:cubicBezTo>
                <a:cubicBezTo>
                  <a:pt x="3510" y="2231"/>
                  <a:pt x="3380" y="2099"/>
                  <a:pt x="3380" y="1939"/>
                </a:cubicBezTo>
                <a:cubicBezTo>
                  <a:pt x="3380" y="1846"/>
                  <a:pt x="3305" y="1773"/>
                  <a:pt x="3214" y="1773"/>
                </a:cubicBezTo>
                <a:cubicBezTo>
                  <a:pt x="3123" y="1773"/>
                  <a:pt x="3049" y="1846"/>
                  <a:pt x="3049" y="1939"/>
                </a:cubicBezTo>
                <a:cubicBezTo>
                  <a:pt x="3049" y="2282"/>
                  <a:pt x="3327" y="2562"/>
                  <a:pt x="3672" y="2562"/>
                </a:cubicBezTo>
                <a:cubicBezTo>
                  <a:pt x="4016" y="2562"/>
                  <a:pt x="4294" y="2282"/>
                  <a:pt x="4294" y="1939"/>
                </a:cubicBezTo>
                <a:lnTo>
                  <a:pt x="4294" y="1446"/>
                </a:lnTo>
                <a:lnTo>
                  <a:pt x="5948" y="1446"/>
                </a:lnTo>
                <a:lnTo>
                  <a:pt x="5948" y="1939"/>
                </a:lnTo>
                <a:cubicBezTo>
                  <a:pt x="5948" y="2099"/>
                  <a:pt x="5819" y="2229"/>
                  <a:pt x="5657" y="2229"/>
                </a:cubicBezTo>
                <a:cubicBezTo>
                  <a:pt x="5497" y="2229"/>
                  <a:pt x="5365" y="2099"/>
                  <a:pt x="5367" y="1939"/>
                </a:cubicBezTo>
                <a:cubicBezTo>
                  <a:pt x="5365" y="1846"/>
                  <a:pt x="5292" y="1773"/>
                  <a:pt x="5201" y="1773"/>
                </a:cubicBezTo>
                <a:cubicBezTo>
                  <a:pt x="5109" y="1773"/>
                  <a:pt x="5036" y="1846"/>
                  <a:pt x="5036" y="1939"/>
                </a:cubicBezTo>
                <a:cubicBezTo>
                  <a:pt x="5040" y="2279"/>
                  <a:pt x="5317" y="2551"/>
                  <a:pt x="5658" y="2551"/>
                </a:cubicBezTo>
                <a:cubicBezTo>
                  <a:pt x="5998" y="2551"/>
                  <a:pt x="6275" y="2279"/>
                  <a:pt x="6281" y="1939"/>
                </a:cubicBezTo>
                <a:lnTo>
                  <a:pt x="6281" y="1446"/>
                </a:lnTo>
                <a:lnTo>
                  <a:pt x="7935" y="1446"/>
                </a:lnTo>
                <a:lnTo>
                  <a:pt x="7935" y="1939"/>
                </a:lnTo>
                <a:cubicBezTo>
                  <a:pt x="7935" y="2099"/>
                  <a:pt x="7805" y="2229"/>
                  <a:pt x="7644" y="2229"/>
                </a:cubicBezTo>
                <a:cubicBezTo>
                  <a:pt x="7483" y="2229"/>
                  <a:pt x="7354" y="2099"/>
                  <a:pt x="7354" y="1939"/>
                </a:cubicBezTo>
                <a:cubicBezTo>
                  <a:pt x="7351" y="1850"/>
                  <a:pt x="7277" y="1777"/>
                  <a:pt x="7187" y="1777"/>
                </a:cubicBezTo>
                <a:cubicBezTo>
                  <a:pt x="7098" y="1777"/>
                  <a:pt x="7024" y="1850"/>
                  <a:pt x="7021" y="1939"/>
                </a:cubicBezTo>
                <a:cubicBezTo>
                  <a:pt x="7027" y="2279"/>
                  <a:pt x="7304" y="2551"/>
                  <a:pt x="7644" y="2551"/>
                </a:cubicBezTo>
                <a:cubicBezTo>
                  <a:pt x="7985" y="2551"/>
                  <a:pt x="8261" y="2279"/>
                  <a:pt x="8268" y="1939"/>
                </a:cubicBezTo>
                <a:lnTo>
                  <a:pt x="8268" y="1446"/>
                </a:lnTo>
                <a:lnTo>
                  <a:pt x="9922" y="1446"/>
                </a:lnTo>
                <a:lnTo>
                  <a:pt x="9922" y="1939"/>
                </a:lnTo>
                <a:cubicBezTo>
                  <a:pt x="9918" y="2096"/>
                  <a:pt x="9789" y="2223"/>
                  <a:pt x="9630" y="2223"/>
                </a:cubicBezTo>
                <a:cubicBezTo>
                  <a:pt x="9473" y="2223"/>
                  <a:pt x="9344" y="2096"/>
                  <a:pt x="9339" y="1939"/>
                </a:cubicBezTo>
                <a:cubicBezTo>
                  <a:pt x="9339" y="1846"/>
                  <a:pt x="9265" y="1773"/>
                  <a:pt x="9174" y="1773"/>
                </a:cubicBezTo>
                <a:cubicBezTo>
                  <a:pt x="9083" y="1773"/>
                  <a:pt x="9008" y="1846"/>
                  <a:pt x="9008" y="1939"/>
                </a:cubicBezTo>
                <a:cubicBezTo>
                  <a:pt x="9008" y="2282"/>
                  <a:pt x="9286" y="2560"/>
                  <a:pt x="9630" y="2560"/>
                </a:cubicBezTo>
                <a:cubicBezTo>
                  <a:pt x="9974" y="2560"/>
                  <a:pt x="10253" y="2282"/>
                  <a:pt x="10253" y="1939"/>
                </a:cubicBezTo>
                <a:lnTo>
                  <a:pt x="10253" y="1446"/>
                </a:lnTo>
                <a:close/>
                <a:moveTo>
                  <a:pt x="5991" y="4706"/>
                </a:moveTo>
                <a:cubicBezTo>
                  <a:pt x="6103" y="4707"/>
                  <a:pt x="6193" y="4798"/>
                  <a:pt x="6193" y="4910"/>
                </a:cubicBezTo>
                <a:lnTo>
                  <a:pt x="6193" y="5460"/>
                </a:lnTo>
                <a:cubicBezTo>
                  <a:pt x="6193" y="5714"/>
                  <a:pt x="6331" y="5849"/>
                  <a:pt x="6584" y="5849"/>
                </a:cubicBezTo>
                <a:lnTo>
                  <a:pt x="7134" y="5849"/>
                </a:lnTo>
                <a:cubicBezTo>
                  <a:pt x="7247" y="5850"/>
                  <a:pt x="7336" y="5941"/>
                  <a:pt x="7338" y="6054"/>
                </a:cubicBezTo>
                <a:lnTo>
                  <a:pt x="7338" y="6718"/>
                </a:lnTo>
                <a:cubicBezTo>
                  <a:pt x="7336" y="6830"/>
                  <a:pt x="7247" y="6920"/>
                  <a:pt x="7134" y="6921"/>
                </a:cubicBezTo>
                <a:lnTo>
                  <a:pt x="6584" y="6921"/>
                </a:lnTo>
                <a:cubicBezTo>
                  <a:pt x="6337" y="6921"/>
                  <a:pt x="6193" y="7064"/>
                  <a:pt x="6193" y="7312"/>
                </a:cubicBezTo>
                <a:lnTo>
                  <a:pt x="6193" y="7861"/>
                </a:lnTo>
                <a:cubicBezTo>
                  <a:pt x="6193" y="7973"/>
                  <a:pt x="6103" y="8063"/>
                  <a:pt x="5991" y="8064"/>
                </a:cubicBezTo>
                <a:lnTo>
                  <a:pt x="5327" y="8064"/>
                </a:lnTo>
                <a:cubicBezTo>
                  <a:pt x="5215" y="8063"/>
                  <a:pt x="5124" y="7973"/>
                  <a:pt x="5122" y="7861"/>
                </a:cubicBezTo>
                <a:lnTo>
                  <a:pt x="5122" y="7312"/>
                </a:lnTo>
                <a:cubicBezTo>
                  <a:pt x="5122" y="7064"/>
                  <a:pt x="4978" y="6921"/>
                  <a:pt x="4733" y="6921"/>
                </a:cubicBezTo>
                <a:lnTo>
                  <a:pt x="4184" y="6921"/>
                </a:lnTo>
                <a:cubicBezTo>
                  <a:pt x="4070" y="6921"/>
                  <a:pt x="3981" y="6830"/>
                  <a:pt x="3979" y="6718"/>
                </a:cubicBezTo>
                <a:lnTo>
                  <a:pt x="3979" y="6054"/>
                </a:lnTo>
                <a:cubicBezTo>
                  <a:pt x="3981" y="5940"/>
                  <a:pt x="4070" y="5850"/>
                  <a:pt x="4184" y="5849"/>
                </a:cubicBezTo>
                <a:lnTo>
                  <a:pt x="4731" y="5849"/>
                </a:lnTo>
                <a:cubicBezTo>
                  <a:pt x="4986" y="5849"/>
                  <a:pt x="5122" y="5714"/>
                  <a:pt x="5122" y="5460"/>
                </a:cubicBezTo>
                <a:lnTo>
                  <a:pt x="5122" y="4910"/>
                </a:lnTo>
                <a:cubicBezTo>
                  <a:pt x="5122" y="4798"/>
                  <a:pt x="5213" y="4707"/>
                  <a:pt x="5325" y="4706"/>
                </a:cubicBezTo>
                <a:close/>
                <a:moveTo>
                  <a:pt x="1685" y="0"/>
                </a:moveTo>
                <a:cubicBezTo>
                  <a:pt x="1341" y="0"/>
                  <a:pt x="1062" y="279"/>
                  <a:pt x="1062" y="623"/>
                </a:cubicBezTo>
                <a:lnTo>
                  <a:pt x="1062" y="1115"/>
                </a:lnTo>
                <a:lnTo>
                  <a:pt x="704" y="1115"/>
                </a:lnTo>
                <a:cubicBezTo>
                  <a:pt x="316" y="1116"/>
                  <a:pt x="2" y="1428"/>
                  <a:pt x="1" y="1816"/>
                </a:cubicBezTo>
                <a:lnTo>
                  <a:pt x="1" y="8058"/>
                </a:lnTo>
                <a:cubicBezTo>
                  <a:pt x="4" y="8147"/>
                  <a:pt x="78" y="8218"/>
                  <a:pt x="167" y="8218"/>
                </a:cubicBezTo>
                <a:cubicBezTo>
                  <a:pt x="255" y="8218"/>
                  <a:pt x="329" y="8147"/>
                  <a:pt x="332" y="8058"/>
                </a:cubicBezTo>
                <a:lnTo>
                  <a:pt x="332" y="3270"/>
                </a:lnTo>
                <a:lnTo>
                  <a:pt x="10983" y="3270"/>
                </a:lnTo>
                <a:lnTo>
                  <a:pt x="10983" y="3854"/>
                </a:lnTo>
                <a:cubicBezTo>
                  <a:pt x="10983" y="3945"/>
                  <a:pt x="11057" y="4020"/>
                  <a:pt x="11148" y="4020"/>
                </a:cubicBezTo>
                <a:cubicBezTo>
                  <a:pt x="11239" y="4020"/>
                  <a:pt x="11314" y="3945"/>
                  <a:pt x="11314" y="3854"/>
                </a:cubicBezTo>
                <a:lnTo>
                  <a:pt x="11311" y="1816"/>
                </a:lnTo>
                <a:cubicBezTo>
                  <a:pt x="11311" y="1430"/>
                  <a:pt x="10997" y="1116"/>
                  <a:pt x="10610" y="1115"/>
                </a:cubicBezTo>
                <a:lnTo>
                  <a:pt x="10251" y="1115"/>
                </a:lnTo>
                <a:lnTo>
                  <a:pt x="10251" y="623"/>
                </a:lnTo>
                <a:cubicBezTo>
                  <a:pt x="10251" y="279"/>
                  <a:pt x="9973" y="0"/>
                  <a:pt x="9629" y="0"/>
                </a:cubicBezTo>
                <a:cubicBezTo>
                  <a:pt x="9284" y="0"/>
                  <a:pt x="9006" y="279"/>
                  <a:pt x="9006" y="623"/>
                </a:cubicBezTo>
                <a:lnTo>
                  <a:pt x="9006" y="1115"/>
                </a:lnTo>
                <a:lnTo>
                  <a:pt x="8266" y="1115"/>
                </a:lnTo>
                <a:lnTo>
                  <a:pt x="8266" y="623"/>
                </a:lnTo>
                <a:cubicBezTo>
                  <a:pt x="8260" y="282"/>
                  <a:pt x="7983" y="10"/>
                  <a:pt x="7644" y="10"/>
                </a:cubicBezTo>
                <a:cubicBezTo>
                  <a:pt x="7303" y="10"/>
                  <a:pt x="7026" y="282"/>
                  <a:pt x="7021" y="623"/>
                </a:cubicBezTo>
                <a:lnTo>
                  <a:pt x="7021" y="1115"/>
                </a:lnTo>
                <a:lnTo>
                  <a:pt x="6280" y="1115"/>
                </a:lnTo>
                <a:lnTo>
                  <a:pt x="6280" y="623"/>
                </a:lnTo>
                <a:cubicBezTo>
                  <a:pt x="6273" y="282"/>
                  <a:pt x="5996" y="10"/>
                  <a:pt x="5657" y="10"/>
                </a:cubicBezTo>
                <a:cubicBezTo>
                  <a:pt x="5317" y="10"/>
                  <a:pt x="5040" y="282"/>
                  <a:pt x="5034" y="623"/>
                </a:cubicBezTo>
                <a:lnTo>
                  <a:pt x="5034" y="1115"/>
                </a:lnTo>
                <a:lnTo>
                  <a:pt x="4294" y="1115"/>
                </a:lnTo>
                <a:lnTo>
                  <a:pt x="4294" y="623"/>
                </a:lnTo>
                <a:cubicBezTo>
                  <a:pt x="4294" y="279"/>
                  <a:pt x="4014" y="0"/>
                  <a:pt x="3670" y="0"/>
                </a:cubicBezTo>
                <a:cubicBezTo>
                  <a:pt x="3326" y="0"/>
                  <a:pt x="3047" y="279"/>
                  <a:pt x="3047" y="623"/>
                </a:cubicBezTo>
                <a:lnTo>
                  <a:pt x="3047" y="1115"/>
                </a:lnTo>
                <a:lnTo>
                  <a:pt x="2308" y="1115"/>
                </a:lnTo>
                <a:lnTo>
                  <a:pt x="2308" y="623"/>
                </a:lnTo>
                <a:cubicBezTo>
                  <a:pt x="2308" y="279"/>
                  <a:pt x="2029" y="0"/>
                  <a:pt x="1685" y="0"/>
                </a:cubicBezTo>
                <a:close/>
                <a:moveTo>
                  <a:pt x="5327" y="4374"/>
                </a:moveTo>
                <a:cubicBezTo>
                  <a:pt x="5031" y="4376"/>
                  <a:pt x="4792" y="4614"/>
                  <a:pt x="4791" y="4910"/>
                </a:cubicBezTo>
                <a:lnTo>
                  <a:pt x="4791" y="5460"/>
                </a:lnTo>
                <a:cubicBezTo>
                  <a:pt x="4791" y="5512"/>
                  <a:pt x="4797" y="5518"/>
                  <a:pt x="4768" y="5518"/>
                </a:cubicBezTo>
                <a:cubicBezTo>
                  <a:pt x="4760" y="5518"/>
                  <a:pt x="4748" y="5517"/>
                  <a:pt x="4733" y="5517"/>
                </a:cubicBezTo>
                <a:lnTo>
                  <a:pt x="4184" y="5517"/>
                </a:lnTo>
                <a:cubicBezTo>
                  <a:pt x="3888" y="5519"/>
                  <a:pt x="3649" y="5757"/>
                  <a:pt x="3648" y="6054"/>
                </a:cubicBezTo>
                <a:lnTo>
                  <a:pt x="3648" y="6718"/>
                </a:lnTo>
                <a:cubicBezTo>
                  <a:pt x="3649" y="7012"/>
                  <a:pt x="3888" y="7251"/>
                  <a:pt x="4184" y="7253"/>
                </a:cubicBezTo>
                <a:lnTo>
                  <a:pt x="4731" y="7253"/>
                </a:lnTo>
                <a:cubicBezTo>
                  <a:pt x="4740" y="7253"/>
                  <a:pt x="4747" y="7253"/>
                  <a:pt x="4753" y="7253"/>
                </a:cubicBezTo>
                <a:cubicBezTo>
                  <a:pt x="4793" y="7253"/>
                  <a:pt x="4791" y="7256"/>
                  <a:pt x="4791" y="7312"/>
                </a:cubicBezTo>
                <a:lnTo>
                  <a:pt x="4791" y="7861"/>
                </a:lnTo>
                <a:cubicBezTo>
                  <a:pt x="4791" y="8156"/>
                  <a:pt x="5031" y="8394"/>
                  <a:pt x="5325" y="8396"/>
                </a:cubicBezTo>
                <a:lnTo>
                  <a:pt x="5990" y="8396"/>
                </a:lnTo>
                <a:cubicBezTo>
                  <a:pt x="6284" y="8394"/>
                  <a:pt x="6525" y="8156"/>
                  <a:pt x="6525" y="7861"/>
                </a:cubicBezTo>
                <a:lnTo>
                  <a:pt x="6525" y="7310"/>
                </a:lnTo>
                <a:cubicBezTo>
                  <a:pt x="6525" y="7256"/>
                  <a:pt x="6521" y="7253"/>
                  <a:pt x="6561" y="7253"/>
                </a:cubicBezTo>
                <a:cubicBezTo>
                  <a:pt x="6567" y="7253"/>
                  <a:pt x="6574" y="7253"/>
                  <a:pt x="6582" y="7253"/>
                </a:cubicBezTo>
                <a:lnTo>
                  <a:pt x="7133" y="7253"/>
                </a:lnTo>
                <a:cubicBezTo>
                  <a:pt x="7427" y="7251"/>
                  <a:pt x="7666" y="7012"/>
                  <a:pt x="7668" y="6718"/>
                </a:cubicBezTo>
                <a:lnTo>
                  <a:pt x="7668" y="6052"/>
                </a:lnTo>
                <a:cubicBezTo>
                  <a:pt x="7666" y="5757"/>
                  <a:pt x="7427" y="5519"/>
                  <a:pt x="7133" y="5517"/>
                </a:cubicBezTo>
                <a:lnTo>
                  <a:pt x="6582" y="5517"/>
                </a:lnTo>
                <a:cubicBezTo>
                  <a:pt x="6567" y="5517"/>
                  <a:pt x="6555" y="5518"/>
                  <a:pt x="6547" y="5518"/>
                </a:cubicBezTo>
                <a:cubicBezTo>
                  <a:pt x="6518" y="5518"/>
                  <a:pt x="6525" y="5512"/>
                  <a:pt x="6525" y="5460"/>
                </a:cubicBezTo>
                <a:lnTo>
                  <a:pt x="6525" y="4910"/>
                </a:lnTo>
                <a:cubicBezTo>
                  <a:pt x="6523" y="4614"/>
                  <a:pt x="6284" y="4376"/>
                  <a:pt x="5990" y="4374"/>
                </a:cubicBezTo>
                <a:close/>
                <a:moveTo>
                  <a:pt x="11148" y="4440"/>
                </a:moveTo>
                <a:cubicBezTo>
                  <a:pt x="11057" y="4440"/>
                  <a:pt x="10983" y="4513"/>
                  <a:pt x="10983" y="4605"/>
                </a:cubicBezTo>
                <a:lnTo>
                  <a:pt x="10983" y="9130"/>
                </a:lnTo>
                <a:cubicBezTo>
                  <a:pt x="10981" y="9334"/>
                  <a:pt x="10817" y="9500"/>
                  <a:pt x="10612" y="9500"/>
                </a:cubicBezTo>
                <a:lnTo>
                  <a:pt x="704" y="9500"/>
                </a:lnTo>
                <a:cubicBezTo>
                  <a:pt x="499" y="9500"/>
                  <a:pt x="334" y="9335"/>
                  <a:pt x="332" y="9130"/>
                </a:cubicBezTo>
                <a:lnTo>
                  <a:pt x="332" y="8809"/>
                </a:lnTo>
                <a:cubicBezTo>
                  <a:pt x="329" y="8719"/>
                  <a:pt x="255" y="8649"/>
                  <a:pt x="167" y="8649"/>
                </a:cubicBezTo>
                <a:cubicBezTo>
                  <a:pt x="78" y="8649"/>
                  <a:pt x="4" y="8719"/>
                  <a:pt x="1" y="8809"/>
                </a:cubicBezTo>
                <a:lnTo>
                  <a:pt x="1" y="9130"/>
                </a:lnTo>
                <a:cubicBezTo>
                  <a:pt x="2" y="9518"/>
                  <a:pt x="316" y="9832"/>
                  <a:pt x="704" y="9832"/>
                </a:cubicBezTo>
                <a:lnTo>
                  <a:pt x="10612" y="9832"/>
                </a:lnTo>
                <a:cubicBezTo>
                  <a:pt x="10999" y="9830"/>
                  <a:pt x="11313" y="9518"/>
                  <a:pt x="11314" y="9130"/>
                </a:cubicBezTo>
                <a:lnTo>
                  <a:pt x="11314" y="4605"/>
                </a:lnTo>
                <a:cubicBezTo>
                  <a:pt x="11313" y="4513"/>
                  <a:pt x="11239" y="4440"/>
                  <a:pt x="11148" y="4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3" name="Google Shape;2043;p66"/>
          <p:cNvSpPr/>
          <p:nvPr/>
        </p:nvSpPr>
        <p:spPr>
          <a:xfrm>
            <a:off x="8042191" y="1934504"/>
            <a:ext cx="376903" cy="349522"/>
          </a:xfrm>
          <a:custGeom>
            <a:avLst/>
            <a:gdLst/>
            <a:ahLst/>
            <a:cxnLst/>
            <a:rect l="l" t="t" r="r" b="b"/>
            <a:pathLst>
              <a:path w="11315" h="10493" extrusionOk="0">
                <a:moveTo>
                  <a:pt x="7556" y="709"/>
                </a:moveTo>
                <a:cubicBezTo>
                  <a:pt x="7464" y="709"/>
                  <a:pt x="7391" y="783"/>
                  <a:pt x="7391" y="876"/>
                </a:cubicBezTo>
                <a:cubicBezTo>
                  <a:pt x="7391" y="967"/>
                  <a:pt x="7464" y="1041"/>
                  <a:pt x="7556" y="1041"/>
                </a:cubicBezTo>
                <a:cubicBezTo>
                  <a:pt x="7558" y="1041"/>
                  <a:pt x="7560" y="1041"/>
                  <a:pt x="7562" y="1041"/>
                </a:cubicBezTo>
                <a:lnTo>
                  <a:pt x="7786" y="1041"/>
                </a:lnTo>
                <a:cubicBezTo>
                  <a:pt x="7876" y="1038"/>
                  <a:pt x="7946" y="966"/>
                  <a:pt x="7946" y="876"/>
                </a:cubicBezTo>
                <a:cubicBezTo>
                  <a:pt x="7946" y="786"/>
                  <a:pt x="7876" y="713"/>
                  <a:pt x="7786" y="709"/>
                </a:cubicBezTo>
                <a:lnTo>
                  <a:pt x="7562" y="709"/>
                </a:lnTo>
                <a:cubicBezTo>
                  <a:pt x="7560" y="709"/>
                  <a:pt x="7558" y="709"/>
                  <a:pt x="7556" y="709"/>
                </a:cubicBezTo>
                <a:close/>
                <a:moveTo>
                  <a:pt x="8727" y="709"/>
                </a:moveTo>
                <a:cubicBezTo>
                  <a:pt x="8725" y="709"/>
                  <a:pt x="8723" y="709"/>
                  <a:pt x="8721" y="709"/>
                </a:cubicBezTo>
                <a:lnTo>
                  <a:pt x="8495" y="709"/>
                </a:lnTo>
                <a:cubicBezTo>
                  <a:pt x="8406" y="713"/>
                  <a:pt x="8335" y="786"/>
                  <a:pt x="8335" y="876"/>
                </a:cubicBezTo>
                <a:cubicBezTo>
                  <a:pt x="8335" y="966"/>
                  <a:pt x="8406" y="1038"/>
                  <a:pt x="8495" y="1041"/>
                </a:cubicBezTo>
                <a:lnTo>
                  <a:pt x="8721" y="1041"/>
                </a:lnTo>
                <a:cubicBezTo>
                  <a:pt x="8723" y="1041"/>
                  <a:pt x="8725" y="1041"/>
                  <a:pt x="8727" y="1041"/>
                </a:cubicBezTo>
                <a:cubicBezTo>
                  <a:pt x="8817" y="1041"/>
                  <a:pt x="8892" y="967"/>
                  <a:pt x="8892" y="876"/>
                </a:cubicBezTo>
                <a:cubicBezTo>
                  <a:pt x="8892" y="783"/>
                  <a:pt x="8817" y="709"/>
                  <a:pt x="8727" y="709"/>
                </a:cubicBezTo>
                <a:close/>
                <a:moveTo>
                  <a:pt x="9424" y="709"/>
                </a:moveTo>
                <a:cubicBezTo>
                  <a:pt x="9333" y="709"/>
                  <a:pt x="9259" y="783"/>
                  <a:pt x="9259" y="876"/>
                </a:cubicBezTo>
                <a:cubicBezTo>
                  <a:pt x="9259" y="967"/>
                  <a:pt x="9333" y="1041"/>
                  <a:pt x="9424" y="1041"/>
                </a:cubicBezTo>
                <a:cubicBezTo>
                  <a:pt x="9426" y="1041"/>
                  <a:pt x="9428" y="1041"/>
                  <a:pt x="9430" y="1041"/>
                </a:cubicBezTo>
                <a:lnTo>
                  <a:pt x="9654" y="1041"/>
                </a:lnTo>
                <a:cubicBezTo>
                  <a:pt x="9744" y="1038"/>
                  <a:pt x="9814" y="966"/>
                  <a:pt x="9814" y="876"/>
                </a:cubicBezTo>
                <a:cubicBezTo>
                  <a:pt x="9814" y="786"/>
                  <a:pt x="9744" y="713"/>
                  <a:pt x="9654" y="709"/>
                </a:cubicBezTo>
                <a:lnTo>
                  <a:pt x="9430" y="709"/>
                </a:lnTo>
                <a:cubicBezTo>
                  <a:pt x="9428" y="709"/>
                  <a:pt x="9426" y="709"/>
                  <a:pt x="9424" y="709"/>
                </a:cubicBezTo>
                <a:close/>
                <a:moveTo>
                  <a:pt x="10199" y="332"/>
                </a:moveTo>
                <a:lnTo>
                  <a:pt x="10199" y="1420"/>
                </a:lnTo>
                <a:lnTo>
                  <a:pt x="1118" y="1420"/>
                </a:lnTo>
                <a:lnTo>
                  <a:pt x="1118" y="332"/>
                </a:lnTo>
                <a:close/>
                <a:moveTo>
                  <a:pt x="1879" y="1752"/>
                </a:moveTo>
                <a:lnTo>
                  <a:pt x="1608" y="2821"/>
                </a:lnTo>
                <a:lnTo>
                  <a:pt x="449" y="2821"/>
                </a:lnTo>
                <a:lnTo>
                  <a:pt x="1048" y="1752"/>
                </a:lnTo>
                <a:close/>
                <a:moveTo>
                  <a:pt x="3243" y="1752"/>
                </a:moveTo>
                <a:lnTo>
                  <a:pt x="3153" y="2821"/>
                </a:lnTo>
                <a:lnTo>
                  <a:pt x="1949" y="2821"/>
                </a:lnTo>
                <a:lnTo>
                  <a:pt x="2220" y="1752"/>
                </a:lnTo>
                <a:close/>
                <a:moveTo>
                  <a:pt x="4708" y="1752"/>
                </a:moveTo>
                <a:lnTo>
                  <a:pt x="4708" y="2821"/>
                </a:lnTo>
                <a:lnTo>
                  <a:pt x="3484" y="2821"/>
                </a:lnTo>
                <a:lnTo>
                  <a:pt x="3576" y="1752"/>
                </a:lnTo>
                <a:close/>
                <a:moveTo>
                  <a:pt x="6276" y="1752"/>
                </a:moveTo>
                <a:lnTo>
                  <a:pt x="6276" y="2821"/>
                </a:lnTo>
                <a:lnTo>
                  <a:pt x="5039" y="2821"/>
                </a:lnTo>
                <a:lnTo>
                  <a:pt x="5039" y="1752"/>
                </a:lnTo>
                <a:close/>
                <a:moveTo>
                  <a:pt x="7740" y="1752"/>
                </a:moveTo>
                <a:lnTo>
                  <a:pt x="7831" y="2821"/>
                </a:lnTo>
                <a:lnTo>
                  <a:pt x="6608" y="2821"/>
                </a:lnTo>
                <a:lnTo>
                  <a:pt x="6608" y="1752"/>
                </a:lnTo>
                <a:close/>
                <a:moveTo>
                  <a:pt x="9096" y="1752"/>
                </a:moveTo>
                <a:lnTo>
                  <a:pt x="9368" y="2821"/>
                </a:lnTo>
                <a:lnTo>
                  <a:pt x="8162" y="2821"/>
                </a:lnTo>
                <a:lnTo>
                  <a:pt x="8073" y="1752"/>
                </a:lnTo>
                <a:close/>
                <a:moveTo>
                  <a:pt x="10268" y="1752"/>
                </a:moveTo>
                <a:lnTo>
                  <a:pt x="10866" y="2821"/>
                </a:lnTo>
                <a:lnTo>
                  <a:pt x="9709" y="2821"/>
                </a:lnTo>
                <a:lnTo>
                  <a:pt x="9438" y="1752"/>
                </a:lnTo>
                <a:close/>
                <a:moveTo>
                  <a:pt x="9414" y="3152"/>
                </a:moveTo>
                <a:lnTo>
                  <a:pt x="9414" y="3559"/>
                </a:lnTo>
                <a:cubicBezTo>
                  <a:pt x="9408" y="3897"/>
                  <a:pt x="9132" y="4166"/>
                  <a:pt x="8795" y="4166"/>
                </a:cubicBezTo>
                <a:cubicBezTo>
                  <a:pt x="8458" y="4166"/>
                  <a:pt x="8183" y="3897"/>
                  <a:pt x="8177" y="3559"/>
                </a:cubicBezTo>
                <a:lnTo>
                  <a:pt x="8177" y="3152"/>
                </a:lnTo>
                <a:close/>
                <a:moveTo>
                  <a:pt x="7845" y="3152"/>
                </a:moveTo>
                <a:lnTo>
                  <a:pt x="7845" y="3559"/>
                </a:lnTo>
                <a:cubicBezTo>
                  <a:pt x="7839" y="3897"/>
                  <a:pt x="7564" y="4167"/>
                  <a:pt x="7227" y="4167"/>
                </a:cubicBezTo>
                <a:cubicBezTo>
                  <a:pt x="6890" y="4167"/>
                  <a:pt x="6614" y="3897"/>
                  <a:pt x="6608" y="3559"/>
                </a:cubicBezTo>
                <a:lnTo>
                  <a:pt x="6608" y="3152"/>
                </a:lnTo>
                <a:close/>
                <a:moveTo>
                  <a:pt x="1570" y="3152"/>
                </a:moveTo>
                <a:lnTo>
                  <a:pt x="1570" y="3559"/>
                </a:lnTo>
                <a:cubicBezTo>
                  <a:pt x="1570" y="3900"/>
                  <a:pt x="1293" y="4177"/>
                  <a:pt x="952" y="4177"/>
                </a:cubicBezTo>
                <a:cubicBezTo>
                  <a:pt x="609" y="4177"/>
                  <a:pt x="332" y="3900"/>
                  <a:pt x="332" y="3559"/>
                </a:cubicBezTo>
                <a:lnTo>
                  <a:pt x="332" y="3152"/>
                </a:lnTo>
                <a:close/>
                <a:moveTo>
                  <a:pt x="3139" y="3152"/>
                </a:moveTo>
                <a:lnTo>
                  <a:pt x="3139" y="3559"/>
                </a:lnTo>
                <a:cubicBezTo>
                  <a:pt x="3139" y="3900"/>
                  <a:pt x="2862" y="4177"/>
                  <a:pt x="2521" y="4177"/>
                </a:cubicBezTo>
                <a:cubicBezTo>
                  <a:pt x="2178" y="4177"/>
                  <a:pt x="1901" y="3900"/>
                  <a:pt x="1901" y="3559"/>
                </a:cubicBezTo>
                <a:lnTo>
                  <a:pt x="1901" y="3152"/>
                </a:lnTo>
                <a:close/>
                <a:moveTo>
                  <a:pt x="4708" y="3152"/>
                </a:moveTo>
                <a:lnTo>
                  <a:pt x="4708" y="3559"/>
                </a:lnTo>
                <a:cubicBezTo>
                  <a:pt x="4708" y="3900"/>
                  <a:pt x="4431" y="4177"/>
                  <a:pt x="4090" y="4177"/>
                </a:cubicBezTo>
                <a:cubicBezTo>
                  <a:pt x="3747" y="4177"/>
                  <a:pt x="3470" y="3900"/>
                  <a:pt x="3470" y="3559"/>
                </a:cubicBezTo>
                <a:lnTo>
                  <a:pt x="3470" y="3152"/>
                </a:lnTo>
                <a:close/>
                <a:moveTo>
                  <a:pt x="6276" y="3152"/>
                </a:moveTo>
                <a:lnTo>
                  <a:pt x="6276" y="3559"/>
                </a:lnTo>
                <a:cubicBezTo>
                  <a:pt x="6276" y="3900"/>
                  <a:pt x="5998" y="4177"/>
                  <a:pt x="5657" y="4177"/>
                </a:cubicBezTo>
                <a:cubicBezTo>
                  <a:pt x="5316" y="4177"/>
                  <a:pt x="5039" y="3900"/>
                  <a:pt x="5039" y="3559"/>
                </a:cubicBezTo>
                <a:lnTo>
                  <a:pt x="5039" y="3152"/>
                </a:lnTo>
                <a:close/>
                <a:moveTo>
                  <a:pt x="10983" y="3152"/>
                </a:moveTo>
                <a:lnTo>
                  <a:pt x="10983" y="3559"/>
                </a:lnTo>
                <a:cubicBezTo>
                  <a:pt x="10983" y="3900"/>
                  <a:pt x="10706" y="4177"/>
                  <a:pt x="10364" y="4177"/>
                </a:cubicBezTo>
                <a:cubicBezTo>
                  <a:pt x="10023" y="4177"/>
                  <a:pt x="9746" y="3900"/>
                  <a:pt x="9746" y="3559"/>
                </a:cubicBezTo>
                <a:lnTo>
                  <a:pt x="9746" y="3152"/>
                </a:lnTo>
                <a:close/>
                <a:moveTo>
                  <a:pt x="5839" y="5449"/>
                </a:moveTo>
                <a:cubicBezTo>
                  <a:pt x="6062" y="5449"/>
                  <a:pt x="6276" y="5552"/>
                  <a:pt x="6416" y="5735"/>
                </a:cubicBezTo>
                <a:cubicBezTo>
                  <a:pt x="6597" y="5968"/>
                  <a:pt x="6617" y="6287"/>
                  <a:pt x="6470" y="6542"/>
                </a:cubicBezTo>
                <a:lnTo>
                  <a:pt x="6300" y="6838"/>
                </a:lnTo>
                <a:cubicBezTo>
                  <a:pt x="5996" y="6884"/>
                  <a:pt x="5719" y="7036"/>
                  <a:pt x="5518" y="7268"/>
                </a:cubicBezTo>
                <a:lnTo>
                  <a:pt x="4653" y="6769"/>
                </a:lnTo>
                <a:lnTo>
                  <a:pt x="5201" y="5823"/>
                </a:lnTo>
                <a:cubicBezTo>
                  <a:pt x="5324" y="5640"/>
                  <a:pt x="5430" y="5531"/>
                  <a:pt x="5650" y="5474"/>
                </a:cubicBezTo>
                <a:cubicBezTo>
                  <a:pt x="5713" y="5457"/>
                  <a:pt x="5776" y="5449"/>
                  <a:pt x="5839" y="5449"/>
                </a:cubicBezTo>
                <a:close/>
                <a:moveTo>
                  <a:pt x="6500" y="7152"/>
                </a:moveTo>
                <a:cubicBezTo>
                  <a:pt x="6664" y="7152"/>
                  <a:pt x="6829" y="7193"/>
                  <a:pt x="6979" y="7278"/>
                </a:cubicBezTo>
                <a:lnTo>
                  <a:pt x="5766" y="8773"/>
                </a:lnTo>
                <a:cubicBezTo>
                  <a:pt x="5452" y="8416"/>
                  <a:pt x="5441" y="7883"/>
                  <a:pt x="5742" y="7513"/>
                </a:cubicBezTo>
                <a:cubicBezTo>
                  <a:pt x="5932" y="7278"/>
                  <a:pt x="6214" y="7152"/>
                  <a:pt x="6500" y="7152"/>
                </a:cubicBezTo>
                <a:close/>
                <a:moveTo>
                  <a:pt x="952" y="0"/>
                </a:moveTo>
                <a:cubicBezTo>
                  <a:pt x="861" y="0"/>
                  <a:pt x="785" y="74"/>
                  <a:pt x="785" y="167"/>
                </a:cubicBezTo>
                <a:lnTo>
                  <a:pt x="785" y="1543"/>
                </a:lnTo>
                <a:lnTo>
                  <a:pt x="30" y="2895"/>
                </a:lnTo>
                <a:cubicBezTo>
                  <a:pt x="12" y="2922"/>
                  <a:pt x="1" y="2954"/>
                  <a:pt x="1" y="2987"/>
                </a:cubicBezTo>
                <a:lnTo>
                  <a:pt x="1" y="3559"/>
                </a:lnTo>
                <a:cubicBezTo>
                  <a:pt x="2" y="4018"/>
                  <a:pt x="332" y="4412"/>
                  <a:pt x="785" y="4494"/>
                </a:cubicBezTo>
                <a:lnTo>
                  <a:pt x="785" y="8826"/>
                </a:lnTo>
                <a:cubicBezTo>
                  <a:pt x="789" y="8916"/>
                  <a:pt x="862" y="8986"/>
                  <a:pt x="952" y="8986"/>
                </a:cubicBezTo>
                <a:cubicBezTo>
                  <a:pt x="1041" y="8986"/>
                  <a:pt x="1115" y="8916"/>
                  <a:pt x="1118" y="8826"/>
                </a:cubicBezTo>
                <a:lnTo>
                  <a:pt x="1118" y="4494"/>
                </a:lnTo>
                <a:cubicBezTo>
                  <a:pt x="1309" y="4460"/>
                  <a:pt x="1485" y="4367"/>
                  <a:pt x="1623" y="4230"/>
                </a:cubicBezTo>
                <a:cubicBezTo>
                  <a:pt x="1610" y="4159"/>
                  <a:pt x="1664" y="4094"/>
                  <a:pt x="1736" y="4094"/>
                </a:cubicBezTo>
                <a:cubicBezTo>
                  <a:pt x="1808" y="4094"/>
                  <a:pt x="1863" y="4159"/>
                  <a:pt x="1850" y="4230"/>
                </a:cubicBezTo>
                <a:cubicBezTo>
                  <a:pt x="2035" y="4416"/>
                  <a:pt x="2278" y="4510"/>
                  <a:pt x="2521" y="4510"/>
                </a:cubicBezTo>
                <a:cubicBezTo>
                  <a:pt x="2764" y="4510"/>
                  <a:pt x="3007" y="4416"/>
                  <a:pt x="3191" y="4230"/>
                </a:cubicBezTo>
                <a:cubicBezTo>
                  <a:pt x="3233" y="4188"/>
                  <a:pt x="3272" y="4143"/>
                  <a:pt x="3305" y="4094"/>
                </a:cubicBezTo>
                <a:cubicBezTo>
                  <a:pt x="3339" y="4143"/>
                  <a:pt x="3376" y="4188"/>
                  <a:pt x="3419" y="4230"/>
                </a:cubicBezTo>
                <a:cubicBezTo>
                  <a:pt x="3604" y="4416"/>
                  <a:pt x="3847" y="4510"/>
                  <a:pt x="4090" y="4510"/>
                </a:cubicBezTo>
                <a:cubicBezTo>
                  <a:pt x="4333" y="4510"/>
                  <a:pt x="4575" y="4416"/>
                  <a:pt x="4760" y="4230"/>
                </a:cubicBezTo>
                <a:cubicBezTo>
                  <a:pt x="4802" y="4188"/>
                  <a:pt x="4840" y="4143"/>
                  <a:pt x="4874" y="4094"/>
                </a:cubicBezTo>
                <a:cubicBezTo>
                  <a:pt x="4908" y="4143"/>
                  <a:pt x="4944" y="4188"/>
                  <a:pt x="4988" y="4230"/>
                </a:cubicBezTo>
                <a:cubicBezTo>
                  <a:pt x="5174" y="4418"/>
                  <a:pt x="5417" y="4509"/>
                  <a:pt x="5658" y="4509"/>
                </a:cubicBezTo>
                <a:cubicBezTo>
                  <a:pt x="5959" y="4509"/>
                  <a:pt x="6257" y="4367"/>
                  <a:pt x="6443" y="4094"/>
                </a:cubicBezTo>
                <a:cubicBezTo>
                  <a:pt x="6475" y="4143"/>
                  <a:pt x="6513" y="4188"/>
                  <a:pt x="6555" y="4230"/>
                </a:cubicBezTo>
                <a:cubicBezTo>
                  <a:pt x="6740" y="4416"/>
                  <a:pt x="6983" y="4510"/>
                  <a:pt x="7226" y="4510"/>
                </a:cubicBezTo>
                <a:cubicBezTo>
                  <a:pt x="7469" y="4510"/>
                  <a:pt x="7712" y="4416"/>
                  <a:pt x="7898" y="4230"/>
                </a:cubicBezTo>
                <a:cubicBezTo>
                  <a:pt x="7940" y="4188"/>
                  <a:pt x="7978" y="4143"/>
                  <a:pt x="8010" y="4094"/>
                </a:cubicBezTo>
                <a:cubicBezTo>
                  <a:pt x="8044" y="4143"/>
                  <a:pt x="8082" y="4188"/>
                  <a:pt x="8124" y="4230"/>
                </a:cubicBezTo>
                <a:cubicBezTo>
                  <a:pt x="8309" y="4416"/>
                  <a:pt x="8552" y="4510"/>
                  <a:pt x="8795" y="4510"/>
                </a:cubicBezTo>
                <a:cubicBezTo>
                  <a:pt x="9038" y="4510"/>
                  <a:pt x="9281" y="4416"/>
                  <a:pt x="9467" y="4230"/>
                </a:cubicBezTo>
                <a:cubicBezTo>
                  <a:pt x="9509" y="4188"/>
                  <a:pt x="9547" y="4143"/>
                  <a:pt x="9579" y="4094"/>
                </a:cubicBezTo>
                <a:cubicBezTo>
                  <a:pt x="9613" y="4143"/>
                  <a:pt x="9651" y="4188"/>
                  <a:pt x="9693" y="4230"/>
                </a:cubicBezTo>
                <a:cubicBezTo>
                  <a:pt x="9830" y="4367"/>
                  <a:pt x="10007" y="4460"/>
                  <a:pt x="10199" y="4494"/>
                </a:cubicBezTo>
                <a:lnTo>
                  <a:pt x="10199" y="5094"/>
                </a:lnTo>
                <a:cubicBezTo>
                  <a:pt x="10199" y="5186"/>
                  <a:pt x="10272" y="5261"/>
                  <a:pt x="10364" y="5261"/>
                </a:cubicBezTo>
                <a:cubicBezTo>
                  <a:pt x="10456" y="5261"/>
                  <a:pt x="10530" y="5186"/>
                  <a:pt x="10530" y="5094"/>
                </a:cubicBezTo>
                <a:lnTo>
                  <a:pt x="10530" y="4494"/>
                </a:lnTo>
                <a:cubicBezTo>
                  <a:pt x="10983" y="4412"/>
                  <a:pt x="11313" y="4018"/>
                  <a:pt x="11315" y="3559"/>
                </a:cubicBezTo>
                <a:lnTo>
                  <a:pt x="11315" y="2987"/>
                </a:lnTo>
                <a:cubicBezTo>
                  <a:pt x="11315" y="2954"/>
                  <a:pt x="11305" y="2922"/>
                  <a:pt x="11286" y="2895"/>
                </a:cubicBezTo>
                <a:lnTo>
                  <a:pt x="10530" y="1543"/>
                </a:lnTo>
                <a:lnTo>
                  <a:pt x="10530" y="167"/>
                </a:lnTo>
                <a:cubicBezTo>
                  <a:pt x="10530" y="74"/>
                  <a:pt x="10456" y="0"/>
                  <a:pt x="10364" y="0"/>
                </a:cubicBezTo>
                <a:close/>
                <a:moveTo>
                  <a:pt x="7235" y="7486"/>
                </a:moveTo>
                <a:cubicBezTo>
                  <a:pt x="7549" y="7845"/>
                  <a:pt x="7559" y="8376"/>
                  <a:pt x="7259" y="8746"/>
                </a:cubicBezTo>
                <a:cubicBezTo>
                  <a:pt x="7068" y="8981"/>
                  <a:pt x="6786" y="9107"/>
                  <a:pt x="6499" y="9107"/>
                </a:cubicBezTo>
                <a:cubicBezTo>
                  <a:pt x="6337" y="9107"/>
                  <a:pt x="6172" y="9066"/>
                  <a:pt x="6022" y="8981"/>
                </a:cubicBezTo>
                <a:lnTo>
                  <a:pt x="7235" y="7486"/>
                </a:lnTo>
                <a:close/>
                <a:moveTo>
                  <a:pt x="4488" y="7055"/>
                </a:moveTo>
                <a:lnTo>
                  <a:pt x="5332" y="7542"/>
                </a:lnTo>
                <a:cubicBezTo>
                  <a:pt x="5165" y="7872"/>
                  <a:pt x="5148" y="8258"/>
                  <a:pt x="5281" y="8602"/>
                </a:cubicBezTo>
                <a:lnTo>
                  <a:pt x="5201" y="8743"/>
                </a:lnTo>
                <a:cubicBezTo>
                  <a:pt x="5065" y="8977"/>
                  <a:pt x="4819" y="9108"/>
                  <a:pt x="4566" y="9108"/>
                </a:cubicBezTo>
                <a:cubicBezTo>
                  <a:pt x="4442" y="9108"/>
                  <a:pt x="4316" y="9076"/>
                  <a:pt x="4202" y="9010"/>
                </a:cubicBezTo>
                <a:cubicBezTo>
                  <a:pt x="3853" y="8808"/>
                  <a:pt x="3733" y="8362"/>
                  <a:pt x="3934" y="8011"/>
                </a:cubicBezTo>
                <a:lnTo>
                  <a:pt x="4488" y="7055"/>
                </a:lnTo>
                <a:close/>
                <a:moveTo>
                  <a:pt x="5839" y="5115"/>
                </a:moveTo>
                <a:cubicBezTo>
                  <a:pt x="5473" y="5115"/>
                  <a:pt x="5117" y="5305"/>
                  <a:pt x="4920" y="5645"/>
                </a:cubicBezTo>
                <a:cubicBezTo>
                  <a:pt x="4499" y="6375"/>
                  <a:pt x="4078" y="7103"/>
                  <a:pt x="3657" y="7833"/>
                </a:cubicBezTo>
                <a:cubicBezTo>
                  <a:pt x="3512" y="8088"/>
                  <a:pt x="3468" y="8367"/>
                  <a:pt x="3544" y="8652"/>
                </a:cubicBezTo>
                <a:cubicBezTo>
                  <a:pt x="3654" y="9060"/>
                  <a:pt x="3995" y="9364"/>
                  <a:pt x="4413" y="9425"/>
                </a:cubicBezTo>
                <a:cubicBezTo>
                  <a:pt x="4465" y="9433"/>
                  <a:pt x="4517" y="9436"/>
                  <a:pt x="4569" y="9436"/>
                </a:cubicBezTo>
                <a:cubicBezTo>
                  <a:pt x="4933" y="9436"/>
                  <a:pt x="5275" y="9249"/>
                  <a:pt x="5470" y="8935"/>
                </a:cubicBezTo>
                <a:cubicBezTo>
                  <a:pt x="5729" y="9267"/>
                  <a:pt x="6115" y="9437"/>
                  <a:pt x="6502" y="9437"/>
                </a:cubicBezTo>
                <a:cubicBezTo>
                  <a:pt x="6835" y="9437"/>
                  <a:pt x="7169" y="9311"/>
                  <a:pt x="7426" y="9055"/>
                </a:cubicBezTo>
                <a:cubicBezTo>
                  <a:pt x="7776" y="8704"/>
                  <a:pt x="7898" y="8184"/>
                  <a:pt x="7741" y="7715"/>
                </a:cubicBezTo>
                <a:cubicBezTo>
                  <a:pt x="7584" y="7244"/>
                  <a:pt x="7175" y="6903"/>
                  <a:pt x="6683" y="6834"/>
                </a:cubicBezTo>
                <a:lnTo>
                  <a:pt x="6757" y="6706"/>
                </a:lnTo>
                <a:cubicBezTo>
                  <a:pt x="7050" y="6199"/>
                  <a:pt x="6875" y="5551"/>
                  <a:pt x="6369" y="5258"/>
                </a:cubicBezTo>
                <a:cubicBezTo>
                  <a:pt x="6202" y="5161"/>
                  <a:pt x="6019" y="5115"/>
                  <a:pt x="5839" y="5115"/>
                </a:cubicBezTo>
                <a:close/>
                <a:moveTo>
                  <a:pt x="10364" y="5679"/>
                </a:moveTo>
                <a:cubicBezTo>
                  <a:pt x="10272" y="5679"/>
                  <a:pt x="10199" y="5752"/>
                  <a:pt x="10199" y="5845"/>
                </a:cubicBezTo>
                <a:lnTo>
                  <a:pt x="10199" y="10161"/>
                </a:lnTo>
                <a:lnTo>
                  <a:pt x="1118" y="10161"/>
                </a:lnTo>
                <a:lnTo>
                  <a:pt x="1118" y="9577"/>
                </a:lnTo>
                <a:cubicBezTo>
                  <a:pt x="1122" y="9482"/>
                  <a:pt x="1046" y="9404"/>
                  <a:pt x="952" y="9404"/>
                </a:cubicBezTo>
                <a:cubicBezTo>
                  <a:pt x="857" y="9404"/>
                  <a:pt x="782" y="9482"/>
                  <a:pt x="785" y="9577"/>
                </a:cubicBezTo>
                <a:lnTo>
                  <a:pt x="785" y="10328"/>
                </a:lnTo>
                <a:cubicBezTo>
                  <a:pt x="785" y="10419"/>
                  <a:pt x="861" y="10493"/>
                  <a:pt x="952" y="10493"/>
                </a:cubicBezTo>
                <a:lnTo>
                  <a:pt x="10364" y="10493"/>
                </a:lnTo>
                <a:cubicBezTo>
                  <a:pt x="10455" y="10493"/>
                  <a:pt x="10530" y="10419"/>
                  <a:pt x="10530" y="10328"/>
                </a:cubicBezTo>
                <a:lnTo>
                  <a:pt x="10530" y="5845"/>
                </a:lnTo>
                <a:cubicBezTo>
                  <a:pt x="10530" y="5752"/>
                  <a:pt x="10456" y="5679"/>
                  <a:pt x="10364" y="567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4" name="Google Shape;2044;p66"/>
          <p:cNvSpPr/>
          <p:nvPr/>
        </p:nvSpPr>
        <p:spPr>
          <a:xfrm>
            <a:off x="7290238" y="1920847"/>
            <a:ext cx="252490" cy="376836"/>
          </a:xfrm>
          <a:custGeom>
            <a:avLst/>
            <a:gdLst/>
            <a:ahLst/>
            <a:cxnLst/>
            <a:rect l="l" t="t" r="r" b="b"/>
            <a:pathLst>
              <a:path w="7580" h="11313" extrusionOk="0">
                <a:moveTo>
                  <a:pt x="3239" y="2463"/>
                </a:moveTo>
                <a:cubicBezTo>
                  <a:pt x="3146" y="2463"/>
                  <a:pt x="3073" y="2536"/>
                  <a:pt x="3073" y="2629"/>
                </a:cubicBezTo>
                <a:cubicBezTo>
                  <a:pt x="3073" y="2720"/>
                  <a:pt x="3146" y="2794"/>
                  <a:pt x="3239" y="2794"/>
                </a:cubicBezTo>
                <a:lnTo>
                  <a:pt x="4344" y="2794"/>
                </a:lnTo>
                <a:cubicBezTo>
                  <a:pt x="4435" y="2794"/>
                  <a:pt x="4509" y="2720"/>
                  <a:pt x="4509" y="2629"/>
                </a:cubicBezTo>
                <a:cubicBezTo>
                  <a:pt x="4509" y="2536"/>
                  <a:pt x="4435" y="2463"/>
                  <a:pt x="4344" y="2463"/>
                </a:cubicBezTo>
                <a:close/>
                <a:moveTo>
                  <a:pt x="3890" y="3476"/>
                </a:moveTo>
                <a:cubicBezTo>
                  <a:pt x="3798" y="3476"/>
                  <a:pt x="3724" y="3550"/>
                  <a:pt x="3724" y="3642"/>
                </a:cubicBezTo>
                <a:cubicBezTo>
                  <a:pt x="3724" y="3733"/>
                  <a:pt x="3798" y="3807"/>
                  <a:pt x="3890" y="3807"/>
                </a:cubicBezTo>
                <a:cubicBezTo>
                  <a:pt x="3892" y="3807"/>
                  <a:pt x="3893" y="3807"/>
                  <a:pt x="3895" y="3807"/>
                </a:cubicBezTo>
                <a:lnTo>
                  <a:pt x="6351" y="3807"/>
                </a:lnTo>
                <a:cubicBezTo>
                  <a:pt x="6441" y="3804"/>
                  <a:pt x="6511" y="3732"/>
                  <a:pt x="6511" y="3642"/>
                </a:cubicBezTo>
                <a:cubicBezTo>
                  <a:pt x="6511" y="3553"/>
                  <a:pt x="6441" y="3479"/>
                  <a:pt x="6351" y="3476"/>
                </a:cubicBezTo>
                <a:lnTo>
                  <a:pt x="3895" y="3476"/>
                </a:lnTo>
                <a:cubicBezTo>
                  <a:pt x="3893" y="3476"/>
                  <a:pt x="3892" y="3476"/>
                  <a:pt x="3890" y="3476"/>
                </a:cubicBezTo>
                <a:close/>
                <a:moveTo>
                  <a:pt x="2426" y="3565"/>
                </a:moveTo>
                <a:cubicBezTo>
                  <a:pt x="2496" y="3565"/>
                  <a:pt x="2566" y="3591"/>
                  <a:pt x="2619" y="3644"/>
                </a:cubicBezTo>
                <a:cubicBezTo>
                  <a:pt x="2727" y="3753"/>
                  <a:pt x="2727" y="3926"/>
                  <a:pt x="2619" y="4033"/>
                </a:cubicBezTo>
                <a:lnTo>
                  <a:pt x="2291" y="4363"/>
                </a:lnTo>
                <a:lnTo>
                  <a:pt x="1902" y="3974"/>
                </a:lnTo>
                <a:lnTo>
                  <a:pt x="2232" y="3644"/>
                </a:lnTo>
                <a:cubicBezTo>
                  <a:pt x="2286" y="3591"/>
                  <a:pt x="2356" y="3565"/>
                  <a:pt x="2426" y="3565"/>
                </a:cubicBezTo>
                <a:close/>
                <a:moveTo>
                  <a:pt x="3895" y="4120"/>
                </a:moveTo>
                <a:cubicBezTo>
                  <a:pt x="3804" y="4120"/>
                  <a:pt x="3729" y="4195"/>
                  <a:pt x="3729" y="4286"/>
                </a:cubicBezTo>
                <a:cubicBezTo>
                  <a:pt x="3729" y="4377"/>
                  <a:pt x="3804" y="4451"/>
                  <a:pt x="3895" y="4451"/>
                </a:cubicBezTo>
                <a:lnTo>
                  <a:pt x="6351" y="4451"/>
                </a:lnTo>
                <a:cubicBezTo>
                  <a:pt x="6442" y="4451"/>
                  <a:pt x="6516" y="4377"/>
                  <a:pt x="6516" y="4286"/>
                </a:cubicBezTo>
                <a:cubicBezTo>
                  <a:pt x="6516" y="4195"/>
                  <a:pt x="6442" y="4120"/>
                  <a:pt x="6351" y="4120"/>
                </a:cubicBezTo>
                <a:close/>
                <a:moveTo>
                  <a:pt x="1669" y="4208"/>
                </a:moveTo>
                <a:lnTo>
                  <a:pt x="2056" y="4597"/>
                </a:lnTo>
                <a:lnTo>
                  <a:pt x="1728" y="4926"/>
                </a:lnTo>
                <a:cubicBezTo>
                  <a:pt x="1673" y="4983"/>
                  <a:pt x="1601" y="5012"/>
                  <a:pt x="1528" y="5012"/>
                </a:cubicBezTo>
                <a:cubicBezTo>
                  <a:pt x="1458" y="5012"/>
                  <a:pt x="1388" y="4985"/>
                  <a:pt x="1334" y="4931"/>
                </a:cubicBezTo>
                <a:cubicBezTo>
                  <a:pt x="1223" y="4822"/>
                  <a:pt x="1227" y="4645"/>
                  <a:pt x="1339" y="4537"/>
                </a:cubicBezTo>
                <a:lnTo>
                  <a:pt x="1669" y="4208"/>
                </a:lnTo>
                <a:close/>
                <a:moveTo>
                  <a:pt x="3895" y="4763"/>
                </a:moveTo>
                <a:cubicBezTo>
                  <a:pt x="3804" y="4763"/>
                  <a:pt x="3729" y="4837"/>
                  <a:pt x="3729" y="4930"/>
                </a:cubicBezTo>
                <a:cubicBezTo>
                  <a:pt x="3729" y="5021"/>
                  <a:pt x="3804" y="5094"/>
                  <a:pt x="3895" y="5094"/>
                </a:cubicBezTo>
                <a:lnTo>
                  <a:pt x="5708" y="5094"/>
                </a:lnTo>
                <a:cubicBezTo>
                  <a:pt x="5799" y="5094"/>
                  <a:pt x="5873" y="5021"/>
                  <a:pt x="5873" y="4930"/>
                </a:cubicBezTo>
                <a:cubicBezTo>
                  <a:pt x="5873" y="4837"/>
                  <a:pt x="5799" y="4763"/>
                  <a:pt x="5708" y="4763"/>
                </a:cubicBezTo>
                <a:close/>
                <a:moveTo>
                  <a:pt x="2426" y="3233"/>
                </a:moveTo>
                <a:cubicBezTo>
                  <a:pt x="2271" y="3233"/>
                  <a:pt x="2116" y="3292"/>
                  <a:pt x="1998" y="3410"/>
                </a:cubicBezTo>
                <a:cubicBezTo>
                  <a:pt x="1699" y="3708"/>
                  <a:pt x="1401" y="4006"/>
                  <a:pt x="1105" y="4304"/>
                </a:cubicBezTo>
                <a:cubicBezTo>
                  <a:pt x="874" y="4541"/>
                  <a:pt x="878" y="4920"/>
                  <a:pt x="1111" y="5154"/>
                </a:cubicBezTo>
                <a:cubicBezTo>
                  <a:pt x="1230" y="5272"/>
                  <a:pt x="1385" y="5331"/>
                  <a:pt x="1540" y="5331"/>
                </a:cubicBezTo>
                <a:cubicBezTo>
                  <a:pt x="1692" y="5331"/>
                  <a:pt x="1844" y="5275"/>
                  <a:pt x="1962" y="5162"/>
                </a:cubicBezTo>
                <a:lnTo>
                  <a:pt x="2855" y="4268"/>
                </a:lnTo>
                <a:cubicBezTo>
                  <a:pt x="3090" y="4031"/>
                  <a:pt x="3090" y="3647"/>
                  <a:pt x="2855" y="3410"/>
                </a:cubicBezTo>
                <a:cubicBezTo>
                  <a:pt x="2736" y="3292"/>
                  <a:pt x="2581" y="3233"/>
                  <a:pt x="2426" y="3233"/>
                </a:cubicBezTo>
                <a:close/>
                <a:moveTo>
                  <a:pt x="3890" y="6050"/>
                </a:moveTo>
                <a:cubicBezTo>
                  <a:pt x="3798" y="6050"/>
                  <a:pt x="3724" y="6124"/>
                  <a:pt x="3724" y="6215"/>
                </a:cubicBezTo>
                <a:cubicBezTo>
                  <a:pt x="3724" y="6308"/>
                  <a:pt x="3798" y="6382"/>
                  <a:pt x="3890" y="6382"/>
                </a:cubicBezTo>
                <a:cubicBezTo>
                  <a:pt x="3892" y="6382"/>
                  <a:pt x="3893" y="6382"/>
                  <a:pt x="3895" y="6382"/>
                </a:cubicBezTo>
                <a:lnTo>
                  <a:pt x="6351" y="6382"/>
                </a:lnTo>
                <a:cubicBezTo>
                  <a:pt x="6441" y="6378"/>
                  <a:pt x="6511" y="6305"/>
                  <a:pt x="6511" y="6215"/>
                </a:cubicBezTo>
                <a:cubicBezTo>
                  <a:pt x="6511" y="6127"/>
                  <a:pt x="6441" y="6053"/>
                  <a:pt x="6351" y="6050"/>
                </a:cubicBezTo>
                <a:lnTo>
                  <a:pt x="3895" y="6050"/>
                </a:lnTo>
                <a:cubicBezTo>
                  <a:pt x="3893" y="6050"/>
                  <a:pt x="3892" y="6050"/>
                  <a:pt x="3890" y="6050"/>
                </a:cubicBezTo>
                <a:close/>
                <a:moveTo>
                  <a:pt x="2426" y="6138"/>
                </a:moveTo>
                <a:cubicBezTo>
                  <a:pt x="2496" y="6138"/>
                  <a:pt x="2566" y="6165"/>
                  <a:pt x="2619" y="6218"/>
                </a:cubicBezTo>
                <a:cubicBezTo>
                  <a:pt x="2727" y="6326"/>
                  <a:pt x="2727" y="6500"/>
                  <a:pt x="2619" y="6607"/>
                </a:cubicBezTo>
                <a:lnTo>
                  <a:pt x="2291" y="6937"/>
                </a:lnTo>
                <a:lnTo>
                  <a:pt x="1902" y="6548"/>
                </a:lnTo>
                <a:lnTo>
                  <a:pt x="2232" y="6218"/>
                </a:lnTo>
                <a:cubicBezTo>
                  <a:pt x="2286" y="6165"/>
                  <a:pt x="2356" y="6138"/>
                  <a:pt x="2426" y="6138"/>
                </a:cubicBezTo>
                <a:close/>
                <a:moveTo>
                  <a:pt x="3895" y="6694"/>
                </a:moveTo>
                <a:cubicBezTo>
                  <a:pt x="3804" y="6694"/>
                  <a:pt x="3729" y="6767"/>
                  <a:pt x="3729" y="6859"/>
                </a:cubicBezTo>
                <a:cubicBezTo>
                  <a:pt x="3729" y="6950"/>
                  <a:pt x="3804" y="7025"/>
                  <a:pt x="3895" y="7025"/>
                </a:cubicBezTo>
                <a:lnTo>
                  <a:pt x="6351" y="7025"/>
                </a:lnTo>
                <a:cubicBezTo>
                  <a:pt x="6442" y="7025"/>
                  <a:pt x="6516" y="6950"/>
                  <a:pt x="6516" y="6859"/>
                </a:cubicBezTo>
                <a:cubicBezTo>
                  <a:pt x="6516" y="6767"/>
                  <a:pt x="6442" y="6694"/>
                  <a:pt x="6351" y="6694"/>
                </a:cubicBezTo>
                <a:close/>
                <a:moveTo>
                  <a:pt x="1669" y="6782"/>
                </a:moveTo>
                <a:lnTo>
                  <a:pt x="2056" y="7171"/>
                </a:lnTo>
                <a:lnTo>
                  <a:pt x="1728" y="7501"/>
                </a:lnTo>
                <a:cubicBezTo>
                  <a:pt x="1674" y="7554"/>
                  <a:pt x="1604" y="7581"/>
                  <a:pt x="1533" y="7581"/>
                </a:cubicBezTo>
                <a:cubicBezTo>
                  <a:pt x="1463" y="7581"/>
                  <a:pt x="1392" y="7554"/>
                  <a:pt x="1339" y="7501"/>
                </a:cubicBezTo>
                <a:cubicBezTo>
                  <a:pt x="1232" y="7393"/>
                  <a:pt x="1232" y="7219"/>
                  <a:pt x="1339" y="7112"/>
                </a:cubicBezTo>
                <a:lnTo>
                  <a:pt x="1669" y="6782"/>
                </a:lnTo>
                <a:close/>
                <a:moveTo>
                  <a:pt x="3887" y="7337"/>
                </a:moveTo>
                <a:cubicBezTo>
                  <a:pt x="3796" y="7337"/>
                  <a:pt x="3724" y="7411"/>
                  <a:pt x="3724" y="7502"/>
                </a:cubicBezTo>
                <a:cubicBezTo>
                  <a:pt x="3724" y="7595"/>
                  <a:pt x="3798" y="7669"/>
                  <a:pt x="3890" y="7669"/>
                </a:cubicBezTo>
                <a:cubicBezTo>
                  <a:pt x="3892" y="7669"/>
                  <a:pt x="3893" y="7669"/>
                  <a:pt x="3895" y="7669"/>
                </a:cubicBezTo>
                <a:lnTo>
                  <a:pt x="5708" y="7669"/>
                </a:lnTo>
                <a:cubicBezTo>
                  <a:pt x="5710" y="7669"/>
                  <a:pt x="5711" y="7669"/>
                  <a:pt x="5713" y="7669"/>
                </a:cubicBezTo>
                <a:cubicBezTo>
                  <a:pt x="5804" y="7669"/>
                  <a:pt x="5879" y="7595"/>
                  <a:pt x="5879" y="7502"/>
                </a:cubicBezTo>
                <a:cubicBezTo>
                  <a:pt x="5879" y="7411"/>
                  <a:pt x="5805" y="7337"/>
                  <a:pt x="5716" y="7337"/>
                </a:cubicBezTo>
                <a:cubicBezTo>
                  <a:pt x="5713" y="7337"/>
                  <a:pt x="5710" y="7337"/>
                  <a:pt x="5708" y="7337"/>
                </a:cubicBezTo>
                <a:lnTo>
                  <a:pt x="3895" y="7337"/>
                </a:lnTo>
                <a:cubicBezTo>
                  <a:pt x="3893" y="7337"/>
                  <a:pt x="3890" y="7337"/>
                  <a:pt x="3887" y="7337"/>
                </a:cubicBezTo>
                <a:close/>
                <a:moveTo>
                  <a:pt x="2426" y="5807"/>
                </a:moveTo>
                <a:cubicBezTo>
                  <a:pt x="2266" y="5807"/>
                  <a:pt x="2110" y="5871"/>
                  <a:pt x="1998" y="5985"/>
                </a:cubicBezTo>
                <a:lnTo>
                  <a:pt x="1105" y="6876"/>
                </a:lnTo>
                <a:cubicBezTo>
                  <a:pt x="874" y="7115"/>
                  <a:pt x="878" y="7493"/>
                  <a:pt x="1111" y="7726"/>
                </a:cubicBezTo>
                <a:cubicBezTo>
                  <a:pt x="1230" y="7845"/>
                  <a:pt x="1385" y="7904"/>
                  <a:pt x="1540" y="7904"/>
                </a:cubicBezTo>
                <a:cubicBezTo>
                  <a:pt x="1692" y="7904"/>
                  <a:pt x="1844" y="7847"/>
                  <a:pt x="1962" y="7734"/>
                </a:cubicBezTo>
                <a:lnTo>
                  <a:pt x="2855" y="6841"/>
                </a:lnTo>
                <a:cubicBezTo>
                  <a:pt x="3028" y="6668"/>
                  <a:pt x="3079" y="6407"/>
                  <a:pt x="2986" y="6181"/>
                </a:cubicBezTo>
                <a:cubicBezTo>
                  <a:pt x="2892" y="5954"/>
                  <a:pt x="2671" y="5807"/>
                  <a:pt x="2426" y="5807"/>
                </a:cubicBezTo>
                <a:close/>
                <a:moveTo>
                  <a:pt x="3895" y="8624"/>
                </a:moveTo>
                <a:cubicBezTo>
                  <a:pt x="3804" y="8624"/>
                  <a:pt x="3729" y="8698"/>
                  <a:pt x="3729" y="8789"/>
                </a:cubicBezTo>
                <a:cubicBezTo>
                  <a:pt x="3729" y="8881"/>
                  <a:pt x="3804" y="8956"/>
                  <a:pt x="3895" y="8956"/>
                </a:cubicBezTo>
                <a:lnTo>
                  <a:pt x="6351" y="8956"/>
                </a:lnTo>
                <a:cubicBezTo>
                  <a:pt x="6442" y="8954"/>
                  <a:pt x="6516" y="8881"/>
                  <a:pt x="6516" y="8789"/>
                </a:cubicBezTo>
                <a:cubicBezTo>
                  <a:pt x="6516" y="8698"/>
                  <a:pt x="6442" y="8624"/>
                  <a:pt x="6351" y="8624"/>
                </a:cubicBezTo>
                <a:close/>
                <a:moveTo>
                  <a:pt x="2426" y="8712"/>
                </a:moveTo>
                <a:cubicBezTo>
                  <a:pt x="2496" y="8712"/>
                  <a:pt x="2566" y="8739"/>
                  <a:pt x="2619" y="8793"/>
                </a:cubicBezTo>
                <a:cubicBezTo>
                  <a:pt x="2727" y="8900"/>
                  <a:pt x="2727" y="9073"/>
                  <a:pt x="2619" y="9180"/>
                </a:cubicBezTo>
                <a:lnTo>
                  <a:pt x="2291" y="9510"/>
                </a:lnTo>
                <a:lnTo>
                  <a:pt x="1902" y="9122"/>
                </a:lnTo>
                <a:lnTo>
                  <a:pt x="2232" y="8793"/>
                </a:lnTo>
                <a:cubicBezTo>
                  <a:pt x="2286" y="8739"/>
                  <a:pt x="2356" y="8712"/>
                  <a:pt x="2426" y="8712"/>
                </a:cubicBezTo>
                <a:close/>
                <a:moveTo>
                  <a:pt x="3890" y="9266"/>
                </a:moveTo>
                <a:cubicBezTo>
                  <a:pt x="3798" y="9266"/>
                  <a:pt x="3724" y="9340"/>
                  <a:pt x="3724" y="9433"/>
                </a:cubicBezTo>
                <a:cubicBezTo>
                  <a:pt x="3724" y="9525"/>
                  <a:pt x="3798" y="9600"/>
                  <a:pt x="3890" y="9600"/>
                </a:cubicBezTo>
                <a:cubicBezTo>
                  <a:pt x="3892" y="9600"/>
                  <a:pt x="3893" y="9599"/>
                  <a:pt x="3895" y="9599"/>
                </a:cubicBezTo>
                <a:lnTo>
                  <a:pt x="6351" y="9599"/>
                </a:lnTo>
                <a:cubicBezTo>
                  <a:pt x="6441" y="9596"/>
                  <a:pt x="6511" y="9523"/>
                  <a:pt x="6511" y="9433"/>
                </a:cubicBezTo>
                <a:cubicBezTo>
                  <a:pt x="6511" y="9343"/>
                  <a:pt x="6441" y="9270"/>
                  <a:pt x="6351" y="9266"/>
                </a:cubicBezTo>
                <a:lnTo>
                  <a:pt x="3895" y="9266"/>
                </a:lnTo>
                <a:cubicBezTo>
                  <a:pt x="3893" y="9266"/>
                  <a:pt x="3892" y="9266"/>
                  <a:pt x="3890" y="9266"/>
                </a:cubicBezTo>
                <a:close/>
                <a:moveTo>
                  <a:pt x="3239" y="0"/>
                </a:moveTo>
                <a:cubicBezTo>
                  <a:pt x="3093" y="0"/>
                  <a:pt x="2949" y="47"/>
                  <a:pt x="2831" y="132"/>
                </a:cubicBezTo>
                <a:cubicBezTo>
                  <a:pt x="2711" y="218"/>
                  <a:pt x="2623" y="340"/>
                  <a:pt x="2575" y="479"/>
                </a:cubicBezTo>
                <a:cubicBezTo>
                  <a:pt x="2568" y="498"/>
                  <a:pt x="2562" y="517"/>
                  <a:pt x="2554" y="535"/>
                </a:cubicBezTo>
                <a:lnTo>
                  <a:pt x="1994" y="535"/>
                </a:lnTo>
                <a:cubicBezTo>
                  <a:pt x="1672" y="535"/>
                  <a:pt x="1390" y="756"/>
                  <a:pt x="1313" y="1070"/>
                </a:cubicBezTo>
                <a:lnTo>
                  <a:pt x="598" y="1070"/>
                </a:lnTo>
                <a:cubicBezTo>
                  <a:pt x="271" y="1071"/>
                  <a:pt x="5" y="1337"/>
                  <a:pt x="4" y="1664"/>
                </a:cubicBezTo>
                <a:lnTo>
                  <a:pt x="4" y="9539"/>
                </a:lnTo>
                <a:cubicBezTo>
                  <a:pt x="4" y="9630"/>
                  <a:pt x="77" y="9705"/>
                  <a:pt x="170" y="9705"/>
                </a:cubicBezTo>
                <a:cubicBezTo>
                  <a:pt x="261" y="9705"/>
                  <a:pt x="335" y="9630"/>
                  <a:pt x="335" y="9539"/>
                </a:cubicBezTo>
                <a:lnTo>
                  <a:pt x="335" y="1664"/>
                </a:lnTo>
                <a:cubicBezTo>
                  <a:pt x="337" y="1520"/>
                  <a:pt x="453" y="1403"/>
                  <a:pt x="598" y="1401"/>
                </a:cubicBezTo>
                <a:lnTo>
                  <a:pt x="1313" y="1401"/>
                </a:lnTo>
                <a:cubicBezTo>
                  <a:pt x="1390" y="1715"/>
                  <a:pt x="1672" y="1936"/>
                  <a:pt x="1994" y="1936"/>
                </a:cubicBezTo>
                <a:lnTo>
                  <a:pt x="3415" y="1936"/>
                </a:lnTo>
                <a:cubicBezTo>
                  <a:pt x="3505" y="1933"/>
                  <a:pt x="3575" y="1859"/>
                  <a:pt x="3575" y="1771"/>
                </a:cubicBezTo>
                <a:cubicBezTo>
                  <a:pt x="3575" y="1681"/>
                  <a:pt x="3505" y="1608"/>
                  <a:pt x="3415" y="1604"/>
                </a:cubicBezTo>
                <a:lnTo>
                  <a:pt x="1994" y="1604"/>
                </a:lnTo>
                <a:cubicBezTo>
                  <a:pt x="1793" y="1600"/>
                  <a:pt x="1633" y="1436"/>
                  <a:pt x="1633" y="1235"/>
                </a:cubicBezTo>
                <a:cubicBezTo>
                  <a:pt x="1633" y="1035"/>
                  <a:pt x="1793" y="871"/>
                  <a:pt x="1994" y="866"/>
                </a:cubicBezTo>
                <a:lnTo>
                  <a:pt x="2531" y="866"/>
                </a:lnTo>
                <a:cubicBezTo>
                  <a:pt x="2618" y="866"/>
                  <a:pt x="2698" y="849"/>
                  <a:pt x="2765" y="793"/>
                </a:cubicBezTo>
                <a:cubicBezTo>
                  <a:pt x="2821" y="743"/>
                  <a:pt x="2855" y="681"/>
                  <a:pt x="2887" y="583"/>
                </a:cubicBezTo>
                <a:cubicBezTo>
                  <a:pt x="2912" y="509"/>
                  <a:pt x="2960" y="445"/>
                  <a:pt x="3023" y="401"/>
                </a:cubicBezTo>
                <a:cubicBezTo>
                  <a:pt x="3085" y="356"/>
                  <a:pt x="3161" y="332"/>
                  <a:pt x="3239" y="332"/>
                </a:cubicBezTo>
                <a:lnTo>
                  <a:pt x="4345" y="332"/>
                </a:lnTo>
                <a:cubicBezTo>
                  <a:pt x="4504" y="332"/>
                  <a:pt x="4643" y="433"/>
                  <a:pt x="4694" y="581"/>
                </a:cubicBezTo>
                <a:cubicBezTo>
                  <a:pt x="4721" y="665"/>
                  <a:pt x="4752" y="727"/>
                  <a:pt x="4805" y="778"/>
                </a:cubicBezTo>
                <a:cubicBezTo>
                  <a:pt x="4869" y="838"/>
                  <a:pt x="4942" y="866"/>
                  <a:pt x="5051" y="866"/>
                </a:cubicBezTo>
                <a:lnTo>
                  <a:pt x="5588" y="866"/>
                </a:lnTo>
                <a:cubicBezTo>
                  <a:pt x="5789" y="871"/>
                  <a:pt x="5949" y="1035"/>
                  <a:pt x="5949" y="1235"/>
                </a:cubicBezTo>
                <a:cubicBezTo>
                  <a:pt x="5949" y="1436"/>
                  <a:pt x="5789" y="1600"/>
                  <a:pt x="5588" y="1604"/>
                </a:cubicBezTo>
                <a:lnTo>
                  <a:pt x="4166" y="1604"/>
                </a:lnTo>
                <a:cubicBezTo>
                  <a:pt x="4078" y="1608"/>
                  <a:pt x="4006" y="1681"/>
                  <a:pt x="4006" y="1771"/>
                </a:cubicBezTo>
                <a:cubicBezTo>
                  <a:pt x="4006" y="1859"/>
                  <a:pt x="4078" y="1933"/>
                  <a:pt x="4166" y="1936"/>
                </a:cubicBezTo>
                <a:lnTo>
                  <a:pt x="5588" y="1936"/>
                </a:lnTo>
                <a:cubicBezTo>
                  <a:pt x="5773" y="1936"/>
                  <a:pt x="5953" y="1862"/>
                  <a:pt x="6082" y="1731"/>
                </a:cubicBezTo>
                <a:cubicBezTo>
                  <a:pt x="6174" y="1640"/>
                  <a:pt x="6238" y="1526"/>
                  <a:pt x="6270" y="1401"/>
                </a:cubicBezTo>
                <a:lnTo>
                  <a:pt x="6984" y="1401"/>
                </a:lnTo>
                <a:cubicBezTo>
                  <a:pt x="7129" y="1403"/>
                  <a:pt x="7246" y="1520"/>
                  <a:pt x="7248" y="1664"/>
                </a:cubicBezTo>
                <a:lnTo>
                  <a:pt x="7248" y="2093"/>
                </a:lnTo>
                <a:cubicBezTo>
                  <a:pt x="7248" y="2184"/>
                  <a:pt x="7321" y="2259"/>
                  <a:pt x="7413" y="2259"/>
                </a:cubicBezTo>
                <a:cubicBezTo>
                  <a:pt x="7504" y="2259"/>
                  <a:pt x="7579" y="2184"/>
                  <a:pt x="7579" y="2093"/>
                </a:cubicBezTo>
                <a:lnTo>
                  <a:pt x="7579" y="1664"/>
                </a:lnTo>
                <a:cubicBezTo>
                  <a:pt x="7578" y="1337"/>
                  <a:pt x="7312" y="1071"/>
                  <a:pt x="6984" y="1070"/>
                </a:cubicBezTo>
                <a:lnTo>
                  <a:pt x="6270" y="1070"/>
                </a:lnTo>
                <a:cubicBezTo>
                  <a:pt x="6193" y="756"/>
                  <a:pt x="5913" y="537"/>
                  <a:pt x="5589" y="535"/>
                </a:cubicBezTo>
                <a:lnTo>
                  <a:pt x="5030" y="535"/>
                </a:lnTo>
                <a:cubicBezTo>
                  <a:pt x="5022" y="516"/>
                  <a:pt x="5014" y="497"/>
                  <a:pt x="5010" y="477"/>
                </a:cubicBezTo>
                <a:cubicBezTo>
                  <a:pt x="4912" y="192"/>
                  <a:pt x="4646" y="0"/>
                  <a:pt x="4345" y="0"/>
                </a:cubicBezTo>
                <a:close/>
                <a:moveTo>
                  <a:pt x="1669" y="9356"/>
                </a:moveTo>
                <a:lnTo>
                  <a:pt x="2056" y="9744"/>
                </a:lnTo>
                <a:lnTo>
                  <a:pt x="1728" y="10073"/>
                </a:lnTo>
                <a:cubicBezTo>
                  <a:pt x="1674" y="10127"/>
                  <a:pt x="1604" y="10154"/>
                  <a:pt x="1533" y="10154"/>
                </a:cubicBezTo>
                <a:cubicBezTo>
                  <a:pt x="1463" y="10154"/>
                  <a:pt x="1392" y="10127"/>
                  <a:pt x="1339" y="10073"/>
                </a:cubicBezTo>
                <a:cubicBezTo>
                  <a:pt x="1232" y="9966"/>
                  <a:pt x="1232" y="9793"/>
                  <a:pt x="1339" y="9686"/>
                </a:cubicBezTo>
                <a:lnTo>
                  <a:pt x="1669" y="9356"/>
                </a:lnTo>
                <a:close/>
                <a:moveTo>
                  <a:pt x="3893" y="9912"/>
                </a:moveTo>
                <a:cubicBezTo>
                  <a:pt x="3803" y="9912"/>
                  <a:pt x="3729" y="9986"/>
                  <a:pt x="3729" y="10076"/>
                </a:cubicBezTo>
                <a:cubicBezTo>
                  <a:pt x="3729" y="10168"/>
                  <a:pt x="3804" y="10243"/>
                  <a:pt x="3895" y="10243"/>
                </a:cubicBezTo>
                <a:lnTo>
                  <a:pt x="5708" y="10243"/>
                </a:lnTo>
                <a:cubicBezTo>
                  <a:pt x="5799" y="10243"/>
                  <a:pt x="5873" y="10168"/>
                  <a:pt x="5873" y="10076"/>
                </a:cubicBezTo>
                <a:cubicBezTo>
                  <a:pt x="5873" y="9985"/>
                  <a:pt x="5799" y="9912"/>
                  <a:pt x="5708" y="9912"/>
                </a:cubicBezTo>
                <a:lnTo>
                  <a:pt x="3895" y="9912"/>
                </a:lnTo>
                <a:cubicBezTo>
                  <a:pt x="3894" y="9912"/>
                  <a:pt x="3894" y="9912"/>
                  <a:pt x="3893" y="9912"/>
                </a:cubicBezTo>
                <a:close/>
                <a:moveTo>
                  <a:pt x="2427" y="8381"/>
                </a:moveTo>
                <a:cubicBezTo>
                  <a:pt x="2272" y="8381"/>
                  <a:pt x="2117" y="8440"/>
                  <a:pt x="1998" y="8559"/>
                </a:cubicBezTo>
                <a:cubicBezTo>
                  <a:pt x="1699" y="8855"/>
                  <a:pt x="1401" y="9153"/>
                  <a:pt x="1105" y="9451"/>
                </a:cubicBezTo>
                <a:cubicBezTo>
                  <a:pt x="868" y="9687"/>
                  <a:pt x="868" y="10072"/>
                  <a:pt x="1105" y="10307"/>
                </a:cubicBezTo>
                <a:cubicBezTo>
                  <a:pt x="1223" y="10426"/>
                  <a:pt x="1378" y="10485"/>
                  <a:pt x="1533" y="10485"/>
                </a:cubicBezTo>
                <a:cubicBezTo>
                  <a:pt x="1688" y="10485"/>
                  <a:pt x="1843" y="10426"/>
                  <a:pt x="1962" y="10309"/>
                </a:cubicBezTo>
                <a:lnTo>
                  <a:pt x="2855" y="9415"/>
                </a:lnTo>
                <a:cubicBezTo>
                  <a:pt x="3089" y="9177"/>
                  <a:pt x="3089" y="8796"/>
                  <a:pt x="2855" y="8559"/>
                </a:cubicBezTo>
                <a:cubicBezTo>
                  <a:pt x="2736" y="8440"/>
                  <a:pt x="2581" y="8381"/>
                  <a:pt x="2427" y="8381"/>
                </a:cubicBezTo>
                <a:close/>
                <a:moveTo>
                  <a:pt x="7413" y="2677"/>
                </a:moveTo>
                <a:cubicBezTo>
                  <a:pt x="7321" y="2677"/>
                  <a:pt x="7246" y="2752"/>
                  <a:pt x="7246" y="2844"/>
                </a:cubicBezTo>
                <a:lnTo>
                  <a:pt x="7246" y="10718"/>
                </a:lnTo>
                <a:cubicBezTo>
                  <a:pt x="7246" y="10863"/>
                  <a:pt x="7129" y="10981"/>
                  <a:pt x="6984" y="10981"/>
                </a:cubicBezTo>
                <a:lnTo>
                  <a:pt x="598" y="10981"/>
                </a:lnTo>
                <a:cubicBezTo>
                  <a:pt x="453" y="10981"/>
                  <a:pt x="335" y="10863"/>
                  <a:pt x="335" y="10718"/>
                </a:cubicBezTo>
                <a:lnTo>
                  <a:pt x="335" y="10289"/>
                </a:lnTo>
                <a:cubicBezTo>
                  <a:pt x="338" y="10197"/>
                  <a:pt x="263" y="10118"/>
                  <a:pt x="168" y="10118"/>
                </a:cubicBezTo>
                <a:cubicBezTo>
                  <a:pt x="76" y="10118"/>
                  <a:pt x="0" y="10197"/>
                  <a:pt x="4" y="10289"/>
                </a:cubicBezTo>
                <a:lnTo>
                  <a:pt x="4" y="10718"/>
                </a:lnTo>
                <a:cubicBezTo>
                  <a:pt x="4" y="11047"/>
                  <a:pt x="269" y="11312"/>
                  <a:pt x="598" y="11312"/>
                </a:cubicBezTo>
                <a:lnTo>
                  <a:pt x="6984" y="11312"/>
                </a:lnTo>
                <a:cubicBezTo>
                  <a:pt x="7312" y="11312"/>
                  <a:pt x="7578" y="11047"/>
                  <a:pt x="7578" y="10718"/>
                </a:cubicBezTo>
                <a:lnTo>
                  <a:pt x="7578" y="2844"/>
                </a:lnTo>
                <a:cubicBezTo>
                  <a:pt x="7578" y="2752"/>
                  <a:pt x="7504" y="2677"/>
                  <a:pt x="7413" y="267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5" name="Google Shape;2045;p66"/>
          <p:cNvSpPr/>
          <p:nvPr/>
        </p:nvSpPr>
        <p:spPr>
          <a:xfrm>
            <a:off x="6454909" y="1920780"/>
            <a:ext cx="294993" cy="376903"/>
          </a:xfrm>
          <a:custGeom>
            <a:avLst/>
            <a:gdLst/>
            <a:ahLst/>
            <a:cxnLst/>
            <a:rect l="l" t="t" r="r" b="b"/>
            <a:pathLst>
              <a:path w="8856" h="11315" extrusionOk="0">
                <a:moveTo>
                  <a:pt x="2221" y="334"/>
                </a:moveTo>
                <a:cubicBezTo>
                  <a:pt x="2450" y="334"/>
                  <a:pt x="2636" y="519"/>
                  <a:pt x="2637" y="748"/>
                </a:cubicBezTo>
                <a:lnTo>
                  <a:pt x="2637" y="2285"/>
                </a:lnTo>
                <a:lnTo>
                  <a:pt x="1149" y="2285"/>
                </a:lnTo>
                <a:lnTo>
                  <a:pt x="1147" y="748"/>
                </a:lnTo>
                <a:cubicBezTo>
                  <a:pt x="1147" y="519"/>
                  <a:pt x="1333" y="334"/>
                  <a:pt x="1562" y="334"/>
                </a:cubicBezTo>
                <a:close/>
                <a:moveTo>
                  <a:pt x="2242" y="2905"/>
                </a:moveTo>
                <a:cubicBezTo>
                  <a:pt x="2152" y="2905"/>
                  <a:pt x="2079" y="2975"/>
                  <a:pt x="2075" y="3065"/>
                </a:cubicBezTo>
                <a:lnTo>
                  <a:pt x="2075" y="3395"/>
                </a:lnTo>
                <a:cubicBezTo>
                  <a:pt x="2079" y="3484"/>
                  <a:pt x="2152" y="3555"/>
                  <a:pt x="2242" y="3555"/>
                </a:cubicBezTo>
                <a:cubicBezTo>
                  <a:pt x="2330" y="3555"/>
                  <a:pt x="2404" y="3484"/>
                  <a:pt x="2407" y="3395"/>
                </a:cubicBezTo>
                <a:lnTo>
                  <a:pt x="2407" y="3065"/>
                </a:lnTo>
                <a:cubicBezTo>
                  <a:pt x="2404" y="2975"/>
                  <a:pt x="2330" y="2905"/>
                  <a:pt x="2242" y="2905"/>
                </a:cubicBezTo>
                <a:close/>
                <a:moveTo>
                  <a:pt x="2938" y="2905"/>
                </a:moveTo>
                <a:cubicBezTo>
                  <a:pt x="2849" y="2905"/>
                  <a:pt x="2775" y="2975"/>
                  <a:pt x="2773" y="3065"/>
                </a:cubicBezTo>
                <a:lnTo>
                  <a:pt x="2773" y="3395"/>
                </a:lnTo>
                <a:cubicBezTo>
                  <a:pt x="2775" y="3484"/>
                  <a:pt x="2849" y="3555"/>
                  <a:pt x="2938" y="3555"/>
                </a:cubicBezTo>
                <a:cubicBezTo>
                  <a:pt x="3028" y="3555"/>
                  <a:pt x="3100" y="3484"/>
                  <a:pt x="3103" y="3395"/>
                </a:cubicBezTo>
                <a:lnTo>
                  <a:pt x="3103" y="3065"/>
                </a:lnTo>
                <a:cubicBezTo>
                  <a:pt x="3100" y="2975"/>
                  <a:pt x="3028" y="2905"/>
                  <a:pt x="2938" y="2905"/>
                </a:cubicBezTo>
                <a:close/>
                <a:moveTo>
                  <a:pt x="848" y="2898"/>
                </a:moveTo>
                <a:cubicBezTo>
                  <a:pt x="756" y="2898"/>
                  <a:pt x="681" y="2972"/>
                  <a:pt x="681" y="3065"/>
                </a:cubicBezTo>
                <a:lnTo>
                  <a:pt x="681" y="3395"/>
                </a:lnTo>
                <a:cubicBezTo>
                  <a:pt x="681" y="3488"/>
                  <a:pt x="756" y="3561"/>
                  <a:pt x="848" y="3561"/>
                </a:cubicBezTo>
                <a:cubicBezTo>
                  <a:pt x="939" y="3561"/>
                  <a:pt x="1014" y="3488"/>
                  <a:pt x="1014" y="3395"/>
                </a:cubicBezTo>
                <a:lnTo>
                  <a:pt x="1014" y="3065"/>
                </a:lnTo>
                <a:cubicBezTo>
                  <a:pt x="1014" y="2972"/>
                  <a:pt x="939" y="2898"/>
                  <a:pt x="848" y="2898"/>
                </a:cubicBezTo>
                <a:close/>
                <a:moveTo>
                  <a:pt x="1544" y="2898"/>
                </a:moveTo>
                <a:cubicBezTo>
                  <a:pt x="1453" y="2898"/>
                  <a:pt x="1379" y="2972"/>
                  <a:pt x="1379" y="3065"/>
                </a:cubicBezTo>
                <a:lnTo>
                  <a:pt x="1379" y="3395"/>
                </a:lnTo>
                <a:cubicBezTo>
                  <a:pt x="1379" y="3488"/>
                  <a:pt x="1453" y="3561"/>
                  <a:pt x="1544" y="3561"/>
                </a:cubicBezTo>
                <a:cubicBezTo>
                  <a:pt x="1635" y="3561"/>
                  <a:pt x="1710" y="3488"/>
                  <a:pt x="1710" y="3395"/>
                </a:cubicBezTo>
                <a:lnTo>
                  <a:pt x="1710" y="3065"/>
                </a:lnTo>
                <a:cubicBezTo>
                  <a:pt x="1710" y="2972"/>
                  <a:pt x="1635" y="2898"/>
                  <a:pt x="1544" y="2898"/>
                </a:cubicBezTo>
                <a:close/>
                <a:moveTo>
                  <a:pt x="3268" y="2617"/>
                </a:moveTo>
                <a:cubicBezTo>
                  <a:pt x="3367" y="2618"/>
                  <a:pt x="3449" y="2698"/>
                  <a:pt x="3451" y="2799"/>
                </a:cubicBezTo>
                <a:lnTo>
                  <a:pt x="3451" y="3660"/>
                </a:lnTo>
                <a:cubicBezTo>
                  <a:pt x="3451" y="3760"/>
                  <a:pt x="3369" y="3841"/>
                  <a:pt x="3268" y="3841"/>
                </a:cubicBezTo>
                <a:lnTo>
                  <a:pt x="518" y="3841"/>
                </a:lnTo>
                <a:cubicBezTo>
                  <a:pt x="417" y="3841"/>
                  <a:pt x="335" y="3760"/>
                  <a:pt x="335" y="3660"/>
                </a:cubicBezTo>
                <a:lnTo>
                  <a:pt x="335" y="2799"/>
                </a:lnTo>
                <a:cubicBezTo>
                  <a:pt x="335" y="2698"/>
                  <a:pt x="417" y="2617"/>
                  <a:pt x="518" y="2617"/>
                </a:cubicBezTo>
                <a:close/>
                <a:moveTo>
                  <a:pt x="5875" y="3476"/>
                </a:moveTo>
                <a:cubicBezTo>
                  <a:pt x="5877" y="3476"/>
                  <a:pt x="5879" y="3476"/>
                  <a:pt x="5881" y="3476"/>
                </a:cubicBezTo>
                <a:lnTo>
                  <a:pt x="8047" y="3476"/>
                </a:lnTo>
                <a:cubicBezTo>
                  <a:pt x="8146" y="3480"/>
                  <a:pt x="8225" y="3561"/>
                  <a:pt x="8225" y="3659"/>
                </a:cubicBezTo>
                <a:cubicBezTo>
                  <a:pt x="8225" y="3758"/>
                  <a:pt x="8146" y="3838"/>
                  <a:pt x="8047" y="3841"/>
                </a:cubicBezTo>
                <a:lnTo>
                  <a:pt x="5881" y="3841"/>
                </a:lnTo>
                <a:cubicBezTo>
                  <a:pt x="5878" y="3841"/>
                  <a:pt x="5875" y="3842"/>
                  <a:pt x="5872" y="3842"/>
                </a:cubicBezTo>
                <a:cubicBezTo>
                  <a:pt x="5774" y="3842"/>
                  <a:pt x="5692" y="3760"/>
                  <a:pt x="5692" y="3659"/>
                </a:cubicBezTo>
                <a:cubicBezTo>
                  <a:pt x="5692" y="3558"/>
                  <a:pt x="5775" y="3476"/>
                  <a:pt x="5875" y="3476"/>
                </a:cubicBezTo>
                <a:close/>
                <a:moveTo>
                  <a:pt x="1911" y="6193"/>
                </a:moveTo>
                <a:cubicBezTo>
                  <a:pt x="2075" y="6195"/>
                  <a:pt x="2208" y="6329"/>
                  <a:pt x="2208" y="6494"/>
                </a:cubicBezTo>
                <a:lnTo>
                  <a:pt x="2208" y="9521"/>
                </a:lnTo>
                <a:cubicBezTo>
                  <a:pt x="2208" y="9686"/>
                  <a:pt x="2075" y="9821"/>
                  <a:pt x="1911" y="9822"/>
                </a:cubicBezTo>
                <a:lnTo>
                  <a:pt x="335" y="9822"/>
                </a:lnTo>
                <a:lnTo>
                  <a:pt x="335" y="6193"/>
                </a:lnTo>
                <a:close/>
                <a:moveTo>
                  <a:pt x="6982" y="6193"/>
                </a:moveTo>
                <a:cubicBezTo>
                  <a:pt x="7147" y="6195"/>
                  <a:pt x="7280" y="6329"/>
                  <a:pt x="7282" y="6494"/>
                </a:cubicBezTo>
                <a:lnTo>
                  <a:pt x="7282" y="9521"/>
                </a:lnTo>
                <a:cubicBezTo>
                  <a:pt x="7280" y="9686"/>
                  <a:pt x="7147" y="9821"/>
                  <a:pt x="6982" y="9822"/>
                </a:cubicBezTo>
                <a:lnTo>
                  <a:pt x="5407" y="9822"/>
                </a:lnTo>
                <a:lnTo>
                  <a:pt x="5407" y="6193"/>
                </a:lnTo>
                <a:close/>
                <a:moveTo>
                  <a:pt x="1560" y="1"/>
                </a:moveTo>
                <a:cubicBezTo>
                  <a:pt x="1149" y="2"/>
                  <a:pt x="816" y="335"/>
                  <a:pt x="814" y="748"/>
                </a:cubicBezTo>
                <a:lnTo>
                  <a:pt x="814" y="2285"/>
                </a:lnTo>
                <a:lnTo>
                  <a:pt x="515" y="2285"/>
                </a:lnTo>
                <a:cubicBezTo>
                  <a:pt x="231" y="2285"/>
                  <a:pt x="1" y="2516"/>
                  <a:pt x="1" y="2799"/>
                </a:cubicBezTo>
                <a:lnTo>
                  <a:pt x="1" y="3660"/>
                </a:lnTo>
                <a:cubicBezTo>
                  <a:pt x="1" y="3944"/>
                  <a:pt x="231" y="4173"/>
                  <a:pt x="515" y="4174"/>
                </a:cubicBezTo>
                <a:lnTo>
                  <a:pt x="806" y="4174"/>
                </a:lnTo>
                <a:cubicBezTo>
                  <a:pt x="766" y="4535"/>
                  <a:pt x="596" y="4680"/>
                  <a:pt x="433" y="4821"/>
                </a:cubicBezTo>
                <a:cubicBezTo>
                  <a:pt x="212" y="5012"/>
                  <a:pt x="1" y="5194"/>
                  <a:pt x="1" y="5681"/>
                </a:cubicBezTo>
                <a:lnTo>
                  <a:pt x="1" y="10335"/>
                </a:lnTo>
                <a:cubicBezTo>
                  <a:pt x="2" y="10876"/>
                  <a:pt x="439" y="11313"/>
                  <a:pt x="980" y="11314"/>
                </a:cubicBezTo>
                <a:lnTo>
                  <a:pt x="2801" y="11314"/>
                </a:lnTo>
                <a:cubicBezTo>
                  <a:pt x="3342" y="11314"/>
                  <a:pt x="3782" y="10877"/>
                  <a:pt x="3784" y="10336"/>
                </a:cubicBezTo>
                <a:lnTo>
                  <a:pt x="3784" y="8383"/>
                </a:lnTo>
                <a:cubicBezTo>
                  <a:pt x="3784" y="8292"/>
                  <a:pt x="3708" y="8218"/>
                  <a:pt x="3617" y="8218"/>
                </a:cubicBezTo>
                <a:cubicBezTo>
                  <a:pt x="3526" y="8218"/>
                  <a:pt x="3452" y="8292"/>
                  <a:pt x="3452" y="8383"/>
                </a:cubicBezTo>
                <a:lnTo>
                  <a:pt x="3452" y="10336"/>
                </a:lnTo>
                <a:cubicBezTo>
                  <a:pt x="3451" y="10693"/>
                  <a:pt x="3161" y="10981"/>
                  <a:pt x="2804" y="10983"/>
                </a:cubicBezTo>
                <a:lnTo>
                  <a:pt x="984" y="10983"/>
                </a:lnTo>
                <a:cubicBezTo>
                  <a:pt x="627" y="10981"/>
                  <a:pt x="337" y="10693"/>
                  <a:pt x="335" y="10336"/>
                </a:cubicBezTo>
                <a:lnTo>
                  <a:pt x="335" y="10154"/>
                </a:lnTo>
                <a:lnTo>
                  <a:pt x="1911" y="10154"/>
                </a:lnTo>
                <a:cubicBezTo>
                  <a:pt x="2258" y="10152"/>
                  <a:pt x="2540" y="9870"/>
                  <a:pt x="2541" y="9523"/>
                </a:cubicBezTo>
                <a:lnTo>
                  <a:pt x="2541" y="6494"/>
                </a:lnTo>
                <a:cubicBezTo>
                  <a:pt x="2540" y="6147"/>
                  <a:pt x="2258" y="5863"/>
                  <a:pt x="1911" y="5863"/>
                </a:cubicBezTo>
                <a:lnTo>
                  <a:pt x="335" y="5863"/>
                </a:lnTo>
                <a:lnTo>
                  <a:pt x="335" y="5681"/>
                </a:lnTo>
                <a:cubicBezTo>
                  <a:pt x="335" y="5345"/>
                  <a:pt x="491" y="5210"/>
                  <a:pt x="654" y="5071"/>
                </a:cubicBezTo>
                <a:cubicBezTo>
                  <a:pt x="873" y="4882"/>
                  <a:pt x="1102" y="4683"/>
                  <a:pt x="1142" y="4174"/>
                </a:cubicBezTo>
                <a:lnTo>
                  <a:pt x="2644" y="4174"/>
                </a:lnTo>
                <a:cubicBezTo>
                  <a:pt x="2684" y="4683"/>
                  <a:pt x="2913" y="4882"/>
                  <a:pt x="3132" y="5071"/>
                </a:cubicBezTo>
                <a:cubicBezTo>
                  <a:pt x="3295" y="5210"/>
                  <a:pt x="3451" y="5345"/>
                  <a:pt x="3451" y="5681"/>
                </a:cubicBezTo>
                <a:lnTo>
                  <a:pt x="3451" y="7634"/>
                </a:lnTo>
                <a:cubicBezTo>
                  <a:pt x="3451" y="7725"/>
                  <a:pt x="3524" y="7799"/>
                  <a:pt x="3616" y="7799"/>
                </a:cubicBezTo>
                <a:cubicBezTo>
                  <a:pt x="3707" y="7799"/>
                  <a:pt x="3780" y="7725"/>
                  <a:pt x="3782" y="7634"/>
                </a:cubicBezTo>
                <a:lnTo>
                  <a:pt x="3780" y="5681"/>
                </a:lnTo>
                <a:cubicBezTo>
                  <a:pt x="3780" y="5194"/>
                  <a:pt x="3569" y="5012"/>
                  <a:pt x="3348" y="4819"/>
                </a:cubicBezTo>
                <a:cubicBezTo>
                  <a:pt x="3185" y="4680"/>
                  <a:pt x="3017" y="4535"/>
                  <a:pt x="2977" y="4174"/>
                </a:cubicBezTo>
                <a:lnTo>
                  <a:pt x="3267" y="4174"/>
                </a:lnTo>
                <a:cubicBezTo>
                  <a:pt x="3550" y="4173"/>
                  <a:pt x="3780" y="3944"/>
                  <a:pt x="3780" y="3659"/>
                </a:cubicBezTo>
                <a:lnTo>
                  <a:pt x="3780" y="2799"/>
                </a:lnTo>
                <a:cubicBezTo>
                  <a:pt x="3780" y="2516"/>
                  <a:pt x="3550" y="2285"/>
                  <a:pt x="3267" y="2285"/>
                </a:cubicBezTo>
                <a:lnTo>
                  <a:pt x="2967" y="2285"/>
                </a:lnTo>
                <a:lnTo>
                  <a:pt x="2967" y="1848"/>
                </a:lnTo>
                <a:lnTo>
                  <a:pt x="6619" y="1848"/>
                </a:lnTo>
                <a:cubicBezTo>
                  <a:pt x="6710" y="1848"/>
                  <a:pt x="6784" y="1775"/>
                  <a:pt x="6784" y="1683"/>
                </a:cubicBezTo>
                <a:lnTo>
                  <a:pt x="6784" y="985"/>
                </a:lnTo>
                <a:cubicBezTo>
                  <a:pt x="6784" y="894"/>
                  <a:pt x="6710" y="820"/>
                  <a:pt x="6619" y="820"/>
                </a:cubicBezTo>
                <a:lnTo>
                  <a:pt x="5085" y="820"/>
                </a:lnTo>
                <a:cubicBezTo>
                  <a:pt x="4994" y="820"/>
                  <a:pt x="4919" y="894"/>
                  <a:pt x="4919" y="987"/>
                </a:cubicBezTo>
                <a:cubicBezTo>
                  <a:pt x="4919" y="1078"/>
                  <a:pt x="4994" y="1152"/>
                  <a:pt x="5085" y="1152"/>
                </a:cubicBezTo>
                <a:lnTo>
                  <a:pt x="6452" y="1152"/>
                </a:lnTo>
                <a:lnTo>
                  <a:pt x="6452" y="1517"/>
                </a:lnTo>
                <a:lnTo>
                  <a:pt x="2967" y="1517"/>
                </a:lnTo>
                <a:lnTo>
                  <a:pt x="2967" y="1152"/>
                </a:lnTo>
                <a:lnTo>
                  <a:pt x="4334" y="1152"/>
                </a:lnTo>
                <a:cubicBezTo>
                  <a:pt x="4426" y="1152"/>
                  <a:pt x="4499" y="1078"/>
                  <a:pt x="4499" y="987"/>
                </a:cubicBezTo>
                <a:cubicBezTo>
                  <a:pt x="4499" y="894"/>
                  <a:pt x="4426" y="820"/>
                  <a:pt x="4334" y="820"/>
                </a:cubicBezTo>
                <a:lnTo>
                  <a:pt x="2967" y="820"/>
                </a:lnTo>
                <a:lnTo>
                  <a:pt x="2967" y="748"/>
                </a:lnTo>
                <a:cubicBezTo>
                  <a:pt x="2966" y="335"/>
                  <a:pt x="2633" y="2"/>
                  <a:pt x="2221" y="1"/>
                </a:cubicBezTo>
                <a:close/>
                <a:moveTo>
                  <a:pt x="5882" y="3145"/>
                </a:moveTo>
                <a:cubicBezTo>
                  <a:pt x="5598" y="3145"/>
                  <a:pt x="5367" y="3375"/>
                  <a:pt x="5367" y="3659"/>
                </a:cubicBezTo>
                <a:cubicBezTo>
                  <a:pt x="5367" y="3942"/>
                  <a:pt x="5598" y="4173"/>
                  <a:pt x="5881" y="4174"/>
                </a:cubicBezTo>
                <a:cubicBezTo>
                  <a:pt x="5841" y="4535"/>
                  <a:pt x="5671" y="4680"/>
                  <a:pt x="5509" y="4821"/>
                </a:cubicBezTo>
                <a:cubicBezTo>
                  <a:pt x="5287" y="5012"/>
                  <a:pt x="5076" y="5194"/>
                  <a:pt x="5076" y="5681"/>
                </a:cubicBezTo>
                <a:lnTo>
                  <a:pt x="5076" y="10336"/>
                </a:lnTo>
                <a:cubicBezTo>
                  <a:pt x="5077" y="10876"/>
                  <a:pt x="5514" y="11313"/>
                  <a:pt x="6055" y="11314"/>
                </a:cubicBezTo>
                <a:lnTo>
                  <a:pt x="7876" y="11314"/>
                </a:lnTo>
                <a:cubicBezTo>
                  <a:pt x="8415" y="11313"/>
                  <a:pt x="8854" y="10876"/>
                  <a:pt x="8855" y="10336"/>
                </a:cubicBezTo>
                <a:lnTo>
                  <a:pt x="8855" y="8383"/>
                </a:lnTo>
                <a:cubicBezTo>
                  <a:pt x="8855" y="8292"/>
                  <a:pt x="8780" y="8218"/>
                  <a:pt x="8689" y="8218"/>
                </a:cubicBezTo>
                <a:cubicBezTo>
                  <a:pt x="8598" y="8218"/>
                  <a:pt x="8524" y="8292"/>
                  <a:pt x="8524" y="8383"/>
                </a:cubicBezTo>
                <a:lnTo>
                  <a:pt x="8524" y="10336"/>
                </a:lnTo>
                <a:cubicBezTo>
                  <a:pt x="8522" y="10693"/>
                  <a:pt x="8233" y="10981"/>
                  <a:pt x="7876" y="10983"/>
                </a:cubicBezTo>
                <a:lnTo>
                  <a:pt x="6055" y="10983"/>
                </a:lnTo>
                <a:cubicBezTo>
                  <a:pt x="5698" y="10981"/>
                  <a:pt x="5409" y="10693"/>
                  <a:pt x="5407" y="10336"/>
                </a:cubicBezTo>
                <a:lnTo>
                  <a:pt x="5407" y="10154"/>
                </a:lnTo>
                <a:lnTo>
                  <a:pt x="6982" y="10154"/>
                </a:lnTo>
                <a:cubicBezTo>
                  <a:pt x="7330" y="10152"/>
                  <a:pt x="7611" y="9870"/>
                  <a:pt x="7613" y="9523"/>
                </a:cubicBezTo>
                <a:lnTo>
                  <a:pt x="7613" y="6494"/>
                </a:lnTo>
                <a:cubicBezTo>
                  <a:pt x="7611" y="6145"/>
                  <a:pt x="7330" y="5863"/>
                  <a:pt x="6982" y="5863"/>
                </a:cubicBezTo>
                <a:lnTo>
                  <a:pt x="5407" y="5863"/>
                </a:lnTo>
                <a:lnTo>
                  <a:pt x="5409" y="5681"/>
                </a:lnTo>
                <a:cubicBezTo>
                  <a:pt x="5409" y="5345"/>
                  <a:pt x="5564" y="5210"/>
                  <a:pt x="5726" y="5071"/>
                </a:cubicBezTo>
                <a:cubicBezTo>
                  <a:pt x="5945" y="4882"/>
                  <a:pt x="6175" y="4683"/>
                  <a:pt x="6215" y="4174"/>
                </a:cubicBezTo>
                <a:lnTo>
                  <a:pt x="7716" y="4174"/>
                </a:lnTo>
                <a:cubicBezTo>
                  <a:pt x="7757" y="4683"/>
                  <a:pt x="7984" y="4882"/>
                  <a:pt x="8205" y="5071"/>
                </a:cubicBezTo>
                <a:cubicBezTo>
                  <a:pt x="8367" y="5210"/>
                  <a:pt x="8522" y="5345"/>
                  <a:pt x="8522" y="5681"/>
                </a:cubicBezTo>
                <a:lnTo>
                  <a:pt x="8522" y="7634"/>
                </a:lnTo>
                <a:cubicBezTo>
                  <a:pt x="8522" y="7725"/>
                  <a:pt x="8596" y="7799"/>
                  <a:pt x="8687" y="7799"/>
                </a:cubicBezTo>
                <a:cubicBezTo>
                  <a:pt x="8780" y="7799"/>
                  <a:pt x="8854" y="7725"/>
                  <a:pt x="8854" y="7634"/>
                </a:cubicBezTo>
                <a:lnTo>
                  <a:pt x="8854" y="5681"/>
                </a:lnTo>
                <a:cubicBezTo>
                  <a:pt x="8854" y="5194"/>
                  <a:pt x="8642" y="5012"/>
                  <a:pt x="8422" y="4821"/>
                </a:cubicBezTo>
                <a:cubicBezTo>
                  <a:pt x="8258" y="4680"/>
                  <a:pt x="8090" y="4535"/>
                  <a:pt x="8050" y="4174"/>
                </a:cubicBezTo>
                <a:cubicBezTo>
                  <a:pt x="8333" y="4173"/>
                  <a:pt x="8564" y="3942"/>
                  <a:pt x="8562" y="3659"/>
                </a:cubicBezTo>
                <a:cubicBezTo>
                  <a:pt x="8562" y="3375"/>
                  <a:pt x="8332" y="3145"/>
                  <a:pt x="8048" y="314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6" name="Google Shape;2046;p66"/>
          <p:cNvSpPr/>
          <p:nvPr/>
        </p:nvSpPr>
        <p:spPr>
          <a:xfrm>
            <a:off x="5599861" y="1937602"/>
            <a:ext cx="386130" cy="343326"/>
          </a:xfrm>
          <a:custGeom>
            <a:avLst/>
            <a:gdLst/>
            <a:ahLst/>
            <a:cxnLst/>
            <a:rect l="l" t="t" r="r" b="b"/>
            <a:pathLst>
              <a:path w="11592" h="10307" extrusionOk="0">
                <a:moveTo>
                  <a:pt x="3844" y="331"/>
                </a:moveTo>
                <a:cubicBezTo>
                  <a:pt x="4016" y="331"/>
                  <a:pt x="4153" y="469"/>
                  <a:pt x="4153" y="640"/>
                </a:cubicBezTo>
                <a:lnTo>
                  <a:pt x="4153" y="1566"/>
                </a:lnTo>
                <a:lnTo>
                  <a:pt x="1281" y="1566"/>
                </a:lnTo>
                <a:lnTo>
                  <a:pt x="1281" y="640"/>
                </a:lnTo>
                <a:cubicBezTo>
                  <a:pt x="1281" y="469"/>
                  <a:pt x="1419" y="331"/>
                  <a:pt x="1590" y="331"/>
                </a:cubicBezTo>
                <a:close/>
                <a:moveTo>
                  <a:pt x="4323" y="1897"/>
                </a:moveTo>
                <a:cubicBezTo>
                  <a:pt x="4754" y="1900"/>
                  <a:pt x="5101" y="2249"/>
                  <a:pt x="5103" y="2680"/>
                </a:cubicBezTo>
                <a:lnTo>
                  <a:pt x="5103" y="3541"/>
                </a:lnTo>
                <a:lnTo>
                  <a:pt x="332" y="3541"/>
                </a:lnTo>
                <a:lnTo>
                  <a:pt x="332" y="2680"/>
                </a:lnTo>
                <a:cubicBezTo>
                  <a:pt x="334" y="2249"/>
                  <a:pt x="681" y="1900"/>
                  <a:pt x="1112" y="1897"/>
                </a:cubicBezTo>
                <a:close/>
                <a:moveTo>
                  <a:pt x="8684" y="1436"/>
                </a:moveTo>
                <a:cubicBezTo>
                  <a:pt x="8189" y="1436"/>
                  <a:pt x="7698" y="1628"/>
                  <a:pt x="7328" y="2000"/>
                </a:cubicBezTo>
                <a:cubicBezTo>
                  <a:pt x="6691" y="2640"/>
                  <a:pt x="6588" y="3637"/>
                  <a:pt x="7083" y="4393"/>
                </a:cubicBezTo>
                <a:cubicBezTo>
                  <a:pt x="7115" y="4442"/>
                  <a:pt x="7168" y="4468"/>
                  <a:pt x="7221" y="4468"/>
                </a:cubicBezTo>
                <a:cubicBezTo>
                  <a:pt x="7263" y="4468"/>
                  <a:pt x="7305" y="4452"/>
                  <a:pt x="7338" y="4420"/>
                </a:cubicBezTo>
                <a:lnTo>
                  <a:pt x="8281" y="3477"/>
                </a:lnTo>
                <a:cubicBezTo>
                  <a:pt x="8349" y="3413"/>
                  <a:pt x="8351" y="3304"/>
                  <a:pt x="8284" y="3239"/>
                </a:cubicBezTo>
                <a:cubicBezTo>
                  <a:pt x="8252" y="3206"/>
                  <a:pt x="8209" y="3190"/>
                  <a:pt x="8167" y="3190"/>
                </a:cubicBezTo>
                <a:cubicBezTo>
                  <a:pt x="8123" y="3190"/>
                  <a:pt x="8079" y="3208"/>
                  <a:pt x="8047" y="3242"/>
                </a:cubicBezTo>
                <a:lnTo>
                  <a:pt x="7258" y="4031"/>
                </a:lnTo>
                <a:cubicBezTo>
                  <a:pt x="6966" y="3426"/>
                  <a:pt x="7090" y="2704"/>
                  <a:pt x="7565" y="2229"/>
                </a:cubicBezTo>
                <a:cubicBezTo>
                  <a:pt x="7868" y="1926"/>
                  <a:pt x="8272" y="1766"/>
                  <a:pt x="8682" y="1766"/>
                </a:cubicBezTo>
                <a:cubicBezTo>
                  <a:pt x="8915" y="1766"/>
                  <a:pt x="9149" y="1817"/>
                  <a:pt x="9368" y="1923"/>
                </a:cubicBezTo>
                <a:lnTo>
                  <a:pt x="8578" y="2712"/>
                </a:lnTo>
                <a:cubicBezTo>
                  <a:pt x="8513" y="2776"/>
                  <a:pt x="8513" y="2880"/>
                  <a:pt x="8578" y="2946"/>
                </a:cubicBezTo>
                <a:cubicBezTo>
                  <a:pt x="8610" y="2978"/>
                  <a:pt x="8653" y="2994"/>
                  <a:pt x="8695" y="2994"/>
                </a:cubicBezTo>
                <a:cubicBezTo>
                  <a:pt x="8738" y="2994"/>
                  <a:pt x="8780" y="2978"/>
                  <a:pt x="8812" y="2946"/>
                </a:cubicBezTo>
                <a:lnTo>
                  <a:pt x="9755" y="2001"/>
                </a:lnTo>
                <a:cubicBezTo>
                  <a:pt x="9832" y="1924"/>
                  <a:pt x="9816" y="1796"/>
                  <a:pt x="9721" y="1742"/>
                </a:cubicBezTo>
                <a:cubicBezTo>
                  <a:pt x="9403" y="1536"/>
                  <a:pt x="9043" y="1436"/>
                  <a:pt x="8684" y="1436"/>
                </a:cubicBezTo>
                <a:close/>
                <a:moveTo>
                  <a:pt x="10109" y="2664"/>
                </a:moveTo>
                <a:lnTo>
                  <a:pt x="10109" y="2664"/>
                </a:lnTo>
                <a:cubicBezTo>
                  <a:pt x="10400" y="3269"/>
                  <a:pt x="10277" y="3993"/>
                  <a:pt x="9801" y="4468"/>
                </a:cubicBezTo>
                <a:cubicBezTo>
                  <a:pt x="9498" y="4771"/>
                  <a:pt x="9094" y="4930"/>
                  <a:pt x="8684" y="4930"/>
                </a:cubicBezTo>
                <a:cubicBezTo>
                  <a:pt x="8452" y="4930"/>
                  <a:pt x="8218" y="4879"/>
                  <a:pt x="7999" y="4774"/>
                </a:cubicBezTo>
                <a:lnTo>
                  <a:pt x="10109" y="2664"/>
                </a:lnTo>
                <a:close/>
                <a:moveTo>
                  <a:pt x="10146" y="2227"/>
                </a:moveTo>
                <a:cubicBezTo>
                  <a:pt x="10104" y="2227"/>
                  <a:pt x="10062" y="2243"/>
                  <a:pt x="10029" y="2275"/>
                </a:cubicBezTo>
                <a:lnTo>
                  <a:pt x="7611" y="4692"/>
                </a:lnTo>
                <a:lnTo>
                  <a:pt x="7611" y="4694"/>
                </a:lnTo>
                <a:cubicBezTo>
                  <a:pt x="7535" y="4771"/>
                  <a:pt x="7552" y="4899"/>
                  <a:pt x="7645" y="4953"/>
                </a:cubicBezTo>
                <a:cubicBezTo>
                  <a:pt x="7963" y="5159"/>
                  <a:pt x="8324" y="5259"/>
                  <a:pt x="8682" y="5259"/>
                </a:cubicBezTo>
                <a:cubicBezTo>
                  <a:pt x="9177" y="5259"/>
                  <a:pt x="9669" y="5067"/>
                  <a:pt x="10038" y="4696"/>
                </a:cubicBezTo>
                <a:cubicBezTo>
                  <a:pt x="10676" y="4057"/>
                  <a:pt x="10778" y="3058"/>
                  <a:pt x="10285" y="2302"/>
                </a:cubicBezTo>
                <a:cubicBezTo>
                  <a:pt x="10253" y="2253"/>
                  <a:pt x="10200" y="2227"/>
                  <a:pt x="10146" y="2227"/>
                </a:cubicBezTo>
                <a:close/>
                <a:moveTo>
                  <a:pt x="8684" y="1049"/>
                </a:moveTo>
                <a:cubicBezTo>
                  <a:pt x="9781" y="1049"/>
                  <a:pt x="10724" y="1823"/>
                  <a:pt x="10938" y="2899"/>
                </a:cubicBezTo>
                <a:cubicBezTo>
                  <a:pt x="11151" y="3975"/>
                  <a:pt x="10576" y="5051"/>
                  <a:pt x="9563" y="5470"/>
                </a:cubicBezTo>
                <a:cubicBezTo>
                  <a:pt x="9277" y="5589"/>
                  <a:pt x="8978" y="5646"/>
                  <a:pt x="8683" y="5646"/>
                </a:cubicBezTo>
                <a:cubicBezTo>
                  <a:pt x="7934" y="5646"/>
                  <a:pt x="7209" y="5279"/>
                  <a:pt x="6773" y="4625"/>
                </a:cubicBezTo>
                <a:cubicBezTo>
                  <a:pt x="6163" y="3713"/>
                  <a:pt x="6283" y="2497"/>
                  <a:pt x="7058" y="1723"/>
                </a:cubicBezTo>
                <a:cubicBezTo>
                  <a:pt x="7488" y="1290"/>
                  <a:pt x="8074" y="1049"/>
                  <a:pt x="8684" y="1049"/>
                </a:cubicBezTo>
                <a:close/>
                <a:moveTo>
                  <a:pt x="8684" y="719"/>
                </a:moveTo>
                <a:cubicBezTo>
                  <a:pt x="8005" y="719"/>
                  <a:pt x="7332" y="981"/>
                  <a:pt x="6824" y="1489"/>
                </a:cubicBezTo>
                <a:cubicBezTo>
                  <a:pt x="6331" y="1980"/>
                  <a:pt x="6052" y="2650"/>
                  <a:pt x="6054" y="3348"/>
                </a:cubicBezTo>
                <a:cubicBezTo>
                  <a:pt x="6054" y="4601"/>
                  <a:pt x="6939" y="5682"/>
                  <a:pt x="8170" y="5927"/>
                </a:cubicBezTo>
                <a:cubicBezTo>
                  <a:pt x="8341" y="5961"/>
                  <a:pt x="8513" y="5977"/>
                  <a:pt x="8682" y="5977"/>
                </a:cubicBezTo>
                <a:cubicBezTo>
                  <a:pt x="9728" y="5977"/>
                  <a:pt x="10698" y="5351"/>
                  <a:pt x="11111" y="4353"/>
                </a:cubicBezTo>
                <a:cubicBezTo>
                  <a:pt x="11591" y="3195"/>
                  <a:pt x="11186" y="1859"/>
                  <a:pt x="10144" y="1162"/>
                </a:cubicBezTo>
                <a:cubicBezTo>
                  <a:pt x="9698" y="864"/>
                  <a:pt x="9189" y="719"/>
                  <a:pt x="8684" y="719"/>
                </a:cubicBezTo>
                <a:close/>
                <a:moveTo>
                  <a:pt x="2492" y="4627"/>
                </a:moveTo>
                <a:cubicBezTo>
                  <a:pt x="2493" y="4627"/>
                  <a:pt x="2494" y="4627"/>
                  <a:pt x="2495" y="4627"/>
                </a:cubicBezTo>
                <a:lnTo>
                  <a:pt x="2940" y="4627"/>
                </a:lnTo>
                <a:cubicBezTo>
                  <a:pt x="2962" y="4627"/>
                  <a:pt x="2983" y="4635"/>
                  <a:pt x="2998" y="4649"/>
                </a:cubicBezTo>
                <a:cubicBezTo>
                  <a:pt x="3014" y="4665"/>
                  <a:pt x="3022" y="4686"/>
                  <a:pt x="3022" y="4707"/>
                </a:cubicBezTo>
                <a:lnTo>
                  <a:pt x="3022" y="5075"/>
                </a:lnTo>
                <a:cubicBezTo>
                  <a:pt x="3022" y="5277"/>
                  <a:pt x="3138" y="5392"/>
                  <a:pt x="3339" y="5392"/>
                </a:cubicBezTo>
                <a:lnTo>
                  <a:pt x="3707" y="5392"/>
                </a:lnTo>
                <a:cubicBezTo>
                  <a:pt x="3728" y="5392"/>
                  <a:pt x="3748" y="5400"/>
                  <a:pt x="3764" y="5416"/>
                </a:cubicBezTo>
                <a:cubicBezTo>
                  <a:pt x="3779" y="5430"/>
                  <a:pt x="3788" y="5451"/>
                  <a:pt x="3788" y="5474"/>
                </a:cubicBezTo>
                <a:lnTo>
                  <a:pt x="3788" y="5919"/>
                </a:lnTo>
                <a:cubicBezTo>
                  <a:pt x="3787" y="5963"/>
                  <a:pt x="3752" y="6000"/>
                  <a:pt x="3707" y="6000"/>
                </a:cubicBezTo>
                <a:lnTo>
                  <a:pt x="3339" y="6000"/>
                </a:lnTo>
                <a:cubicBezTo>
                  <a:pt x="3142" y="6000"/>
                  <a:pt x="3022" y="6120"/>
                  <a:pt x="3022" y="6316"/>
                </a:cubicBezTo>
                <a:lnTo>
                  <a:pt x="3022" y="6684"/>
                </a:lnTo>
                <a:cubicBezTo>
                  <a:pt x="3022" y="6729"/>
                  <a:pt x="2985" y="6765"/>
                  <a:pt x="2940" y="6767"/>
                </a:cubicBezTo>
                <a:lnTo>
                  <a:pt x="2495" y="6767"/>
                </a:lnTo>
                <a:cubicBezTo>
                  <a:pt x="2450" y="6765"/>
                  <a:pt x="2413" y="6729"/>
                  <a:pt x="2413" y="6684"/>
                </a:cubicBezTo>
                <a:lnTo>
                  <a:pt x="2413" y="6316"/>
                </a:lnTo>
                <a:cubicBezTo>
                  <a:pt x="2413" y="6120"/>
                  <a:pt x="2293" y="6000"/>
                  <a:pt x="2098" y="6000"/>
                </a:cubicBezTo>
                <a:lnTo>
                  <a:pt x="1730" y="6000"/>
                </a:lnTo>
                <a:cubicBezTo>
                  <a:pt x="1707" y="6000"/>
                  <a:pt x="1686" y="5992"/>
                  <a:pt x="1672" y="5976"/>
                </a:cubicBezTo>
                <a:cubicBezTo>
                  <a:pt x="1656" y="5960"/>
                  <a:pt x="1648" y="5939"/>
                  <a:pt x="1648" y="5919"/>
                </a:cubicBezTo>
                <a:lnTo>
                  <a:pt x="1648" y="5474"/>
                </a:lnTo>
                <a:cubicBezTo>
                  <a:pt x="1646" y="5427"/>
                  <a:pt x="1683" y="5392"/>
                  <a:pt x="1730" y="5392"/>
                </a:cubicBezTo>
                <a:lnTo>
                  <a:pt x="2098" y="5392"/>
                </a:lnTo>
                <a:cubicBezTo>
                  <a:pt x="2298" y="5392"/>
                  <a:pt x="2413" y="5275"/>
                  <a:pt x="2413" y="5075"/>
                </a:cubicBezTo>
                <a:lnTo>
                  <a:pt x="2413" y="4707"/>
                </a:lnTo>
                <a:cubicBezTo>
                  <a:pt x="2413" y="4663"/>
                  <a:pt x="2449" y="4627"/>
                  <a:pt x="2492" y="4627"/>
                </a:cubicBezTo>
                <a:close/>
                <a:moveTo>
                  <a:pt x="2492" y="4295"/>
                </a:moveTo>
                <a:cubicBezTo>
                  <a:pt x="2266" y="4295"/>
                  <a:pt x="2082" y="4480"/>
                  <a:pt x="2082" y="4707"/>
                </a:cubicBezTo>
                <a:lnTo>
                  <a:pt x="2082" y="5061"/>
                </a:lnTo>
                <a:lnTo>
                  <a:pt x="1730" y="5061"/>
                </a:lnTo>
                <a:cubicBezTo>
                  <a:pt x="1501" y="5061"/>
                  <a:pt x="1317" y="5245"/>
                  <a:pt x="1317" y="5474"/>
                </a:cubicBezTo>
                <a:lnTo>
                  <a:pt x="1317" y="5919"/>
                </a:lnTo>
                <a:cubicBezTo>
                  <a:pt x="1317" y="6146"/>
                  <a:pt x="1501" y="6332"/>
                  <a:pt x="1730" y="6332"/>
                </a:cubicBezTo>
                <a:lnTo>
                  <a:pt x="2082" y="6332"/>
                </a:lnTo>
                <a:lnTo>
                  <a:pt x="2082" y="6684"/>
                </a:lnTo>
                <a:cubicBezTo>
                  <a:pt x="2082" y="6913"/>
                  <a:pt x="2268" y="7097"/>
                  <a:pt x="2495" y="7098"/>
                </a:cubicBezTo>
                <a:lnTo>
                  <a:pt x="2940" y="7098"/>
                </a:lnTo>
                <a:cubicBezTo>
                  <a:pt x="3169" y="7097"/>
                  <a:pt x="3353" y="6913"/>
                  <a:pt x="3353" y="6684"/>
                </a:cubicBezTo>
                <a:lnTo>
                  <a:pt x="3353" y="6332"/>
                </a:lnTo>
                <a:lnTo>
                  <a:pt x="3707" y="6332"/>
                </a:lnTo>
                <a:cubicBezTo>
                  <a:pt x="3934" y="6332"/>
                  <a:pt x="4118" y="6146"/>
                  <a:pt x="4120" y="5919"/>
                </a:cubicBezTo>
                <a:lnTo>
                  <a:pt x="4120" y="5474"/>
                </a:lnTo>
                <a:cubicBezTo>
                  <a:pt x="4120" y="5245"/>
                  <a:pt x="3934" y="5061"/>
                  <a:pt x="3707" y="5061"/>
                </a:cubicBezTo>
                <a:lnTo>
                  <a:pt x="3353" y="5061"/>
                </a:lnTo>
                <a:lnTo>
                  <a:pt x="3353" y="4707"/>
                </a:lnTo>
                <a:cubicBezTo>
                  <a:pt x="3353" y="4479"/>
                  <a:pt x="3169" y="4295"/>
                  <a:pt x="2940" y="4295"/>
                </a:cubicBezTo>
                <a:lnTo>
                  <a:pt x="2495" y="4295"/>
                </a:lnTo>
                <a:cubicBezTo>
                  <a:pt x="2494" y="4295"/>
                  <a:pt x="2493" y="4295"/>
                  <a:pt x="2492" y="4295"/>
                </a:cubicBezTo>
                <a:close/>
                <a:moveTo>
                  <a:pt x="10302" y="6929"/>
                </a:moveTo>
                <a:cubicBezTo>
                  <a:pt x="10300" y="6929"/>
                  <a:pt x="10298" y="6929"/>
                  <a:pt x="10296" y="6929"/>
                </a:cubicBezTo>
                <a:lnTo>
                  <a:pt x="10157" y="6929"/>
                </a:lnTo>
                <a:cubicBezTo>
                  <a:pt x="10069" y="6932"/>
                  <a:pt x="9997" y="7006"/>
                  <a:pt x="9997" y="7095"/>
                </a:cubicBezTo>
                <a:cubicBezTo>
                  <a:pt x="9997" y="7185"/>
                  <a:pt x="10069" y="7257"/>
                  <a:pt x="10157" y="7260"/>
                </a:cubicBezTo>
                <a:lnTo>
                  <a:pt x="10296" y="7260"/>
                </a:lnTo>
                <a:cubicBezTo>
                  <a:pt x="10298" y="7260"/>
                  <a:pt x="10300" y="7260"/>
                  <a:pt x="10302" y="7260"/>
                </a:cubicBezTo>
                <a:cubicBezTo>
                  <a:pt x="10394" y="7260"/>
                  <a:pt x="10467" y="7186"/>
                  <a:pt x="10467" y="7095"/>
                </a:cubicBezTo>
                <a:cubicBezTo>
                  <a:pt x="10467" y="7003"/>
                  <a:pt x="10394" y="6929"/>
                  <a:pt x="10302" y="6929"/>
                </a:cubicBezTo>
                <a:close/>
                <a:moveTo>
                  <a:pt x="1590" y="0"/>
                </a:moveTo>
                <a:cubicBezTo>
                  <a:pt x="1238" y="0"/>
                  <a:pt x="952" y="287"/>
                  <a:pt x="950" y="640"/>
                </a:cubicBezTo>
                <a:lnTo>
                  <a:pt x="950" y="1579"/>
                </a:lnTo>
                <a:cubicBezTo>
                  <a:pt x="406" y="1662"/>
                  <a:pt x="2" y="2129"/>
                  <a:pt x="1" y="2682"/>
                </a:cubicBezTo>
                <a:lnTo>
                  <a:pt x="1" y="7116"/>
                </a:lnTo>
                <a:cubicBezTo>
                  <a:pt x="4" y="7206"/>
                  <a:pt x="78" y="7276"/>
                  <a:pt x="167" y="7276"/>
                </a:cubicBezTo>
                <a:cubicBezTo>
                  <a:pt x="255" y="7276"/>
                  <a:pt x="329" y="7206"/>
                  <a:pt x="332" y="7116"/>
                </a:cubicBezTo>
                <a:lnTo>
                  <a:pt x="332" y="3873"/>
                </a:lnTo>
                <a:lnTo>
                  <a:pt x="5103" y="3873"/>
                </a:lnTo>
                <a:lnTo>
                  <a:pt x="5101" y="4242"/>
                </a:lnTo>
                <a:cubicBezTo>
                  <a:pt x="5101" y="4334"/>
                  <a:pt x="5176" y="4407"/>
                  <a:pt x="5268" y="4407"/>
                </a:cubicBezTo>
                <a:cubicBezTo>
                  <a:pt x="5359" y="4407"/>
                  <a:pt x="5433" y="4334"/>
                  <a:pt x="5433" y="4242"/>
                </a:cubicBezTo>
                <a:lnTo>
                  <a:pt x="5433" y="2682"/>
                </a:lnTo>
                <a:cubicBezTo>
                  <a:pt x="5433" y="2129"/>
                  <a:pt x="5029" y="1662"/>
                  <a:pt x="4485" y="1579"/>
                </a:cubicBezTo>
                <a:lnTo>
                  <a:pt x="4485" y="640"/>
                </a:lnTo>
                <a:cubicBezTo>
                  <a:pt x="4483" y="287"/>
                  <a:pt x="4197" y="0"/>
                  <a:pt x="3844" y="0"/>
                </a:cubicBezTo>
                <a:close/>
                <a:moveTo>
                  <a:pt x="10224" y="6587"/>
                </a:moveTo>
                <a:cubicBezTo>
                  <a:pt x="10355" y="6587"/>
                  <a:pt x="10486" y="6638"/>
                  <a:pt x="10584" y="6737"/>
                </a:cubicBezTo>
                <a:cubicBezTo>
                  <a:pt x="10680" y="6831"/>
                  <a:pt x="10733" y="6961"/>
                  <a:pt x="10733" y="7095"/>
                </a:cubicBezTo>
                <a:cubicBezTo>
                  <a:pt x="10733" y="7339"/>
                  <a:pt x="10562" y="7547"/>
                  <a:pt x="10325" y="7593"/>
                </a:cubicBezTo>
                <a:cubicBezTo>
                  <a:pt x="10291" y="7600"/>
                  <a:pt x="10258" y="7603"/>
                  <a:pt x="10224" y="7603"/>
                </a:cubicBezTo>
                <a:cubicBezTo>
                  <a:pt x="10022" y="7603"/>
                  <a:pt x="9835" y="7482"/>
                  <a:pt x="9755" y="7291"/>
                </a:cubicBezTo>
                <a:cubicBezTo>
                  <a:pt x="9664" y="7066"/>
                  <a:pt x="9742" y="6807"/>
                  <a:pt x="9942" y="6673"/>
                </a:cubicBezTo>
                <a:cubicBezTo>
                  <a:pt x="10028" y="6615"/>
                  <a:pt x="10126" y="6587"/>
                  <a:pt x="10224" y="6587"/>
                </a:cubicBezTo>
                <a:close/>
                <a:moveTo>
                  <a:pt x="10226" y="6032"/>
                </a:moveTo>
                <a:cubicBezTo>
                  <a:pt x="10134" y="6032"/>
                  <a:pt x="10061" y="6108"/>
                  <a:pt x="10061" y="6199"/>
                </a:cubicBezTo>
                <a:lnTo>
                  <a:pt x="10059" y="6272"/>
                </a:lnTo>
                <a:cubicBezTo>
                  <a:pt x="9898" y="6304"/>
                  <a:pt x="9749" y="6384"/>
                  <a:pt x="9632" y="6501"/>
                </a:cubicBezTo>
                <a:cubicBezTo>
                  <a:pt x="9621" y="6514"/>
                  <a:pt x="9608" y="6527"/>
                  <a:pt x="9597" y="6540"/>
                </a:cubicBezTo>
                <a:lnTo>
                  <a:pt x="9531" y="6503"/>
                </a:lnTo>
                <a:cubicBezTo>
                  <a:pt x="9506" y="6489"/>
                  <a:pt x="9479" y="6483"/>
                  <a:pt x="9453" y="6483"/>
                </a:cubicBezTo>
                <a:cubicBezTo>
                  <a:pt x="9395" y="6483"/>
                  <a:pt x="9339" y="6513"/>
                  <a:pt x="9308" y="6565"/>
                </a:cubicBezTo>
                <a:cubicBezTo>
                  <a:pt x="9264" y="6644"/>
                  <a:pt x="9289" y="6743"/>
                  <a:pt x="9366" y="6790"/>
                </a:cubicBezTo>
                <a:lnTo>
                  <a:pt x="9430" y="6826"/>
                </a:lnTo>
                <a:cubicBezTo>
                  <a:pt x="9372" y="7001"/>
                  <a:pt x="9372" y="7190"/>
                  <a:pt x="9430" y="7363"/>
                </a:cubicBezTo>
                <a:lnTo>
                  <a:pt x="9366" y="7401"/>
                </a:lnTo>
                <a:cubicBezTo>
                  <a:pt x="9289" y="7447"/>
                  <a:pt x="9264" y="7547"/>
                  <a:pt x="9308" y="7624"/>
                </a:cubicBezTo>
                <a:cubicBezTo>
                  <a:pt x="9339" y="7677"/>
                  <a:pt x="9395" y="7707"/>
                  <a:pt x="9453" y="7707"/>
                </a:cubicBezTo>
                <a:cubicBezTo>
                  <a:pt x="9479" y="7707"/>
                  <a:pt x="9506" y="7701"/>
                  <a:pt x="9531" y="7688"/>
                </a:cubicBezTo>
                <a:lnTo>
                  <a:pt x="9597" y="7649"/>
                </a:lnTo>
                <a:cubicBezTo>
                  <a:pt x="9608" y="7662"/>
                  <a:pt x="9621" y="7676"/>
                  <a:pt x="9632" y="7688"/>
                </a:cubicBezTo>
                <a:cubicBezTo>
                  <a:pt x="9749" y="7804"/>
                  <a:pt x="9898" y="7885"/>
                  <a:pt x="10059" y="7918"/>
                </a:cubicBezTo>
                <a:lnTo>
                  <a:pt x="10059" y="7992"/>
                </a:lnTo>
                <a:cubicBezTo>
                  <a:pt x="10059" y="8083"/>
                  <a:pt x="10134" y="8157"/>
                  <a:pt x="10226" y="8157"/>
                </a:cubicBezTo>
                <a:cubicBezTo>
                  <a:pt x="10317" y="8157"/>
                  <a:pt x="10391" y="8083"/>
                  <a:pt x="10391" y="7992"/>
                </a:cubicBezTo>
                <a:lnTo>
                  <a:pt x="10391" y="7918"/>
                </a:lnTo>
                <a:cubicBezTo>
                  <a:pt x="10552" y="7885"/>
                  <a:pt x="10701" y="7804"/>
                  <a:pt x="10818" y="7688"/>
                </a:cubicBezTo>
                <a:cubicBezTo>
                  <a:pt x="10831" y="7676"/>
                  <a:pt x="10844" y="7662"/>
                  <a:pt x="10855" y="7649"/>
                </a:cubicBezTo>
                <a:lnTo>
                  <a:pt x="10921" y="7688"/>
                </a:lnTo>
                <a:cubicBezTo>
                  <a:pt x="10944" y="7699"/>
                  <a:pt x="10968" y="7705"/>
                  <a:pt x="10993" y="7705"/>
                </a:cubicBezTo>
                <a:cubicBezTo>
                  <a:pt x="11049" y="7705"/>
                  <a:pt x="11105" y="7675"/>
                  <a:pt x="11137" y="7622"/>
                </a:cubicBezTo>
                <a:cubicBezTo>
                  <a:pt x="11180" y="7547"/>
                  <a:pt x="11157" y="7451"/>
                  <a:pt x="11085" y="7403"/>
                </a:cubicBezTo>
                <a:lnTo>
                  <a:pt x="11021" y="7364"/>
                </a:lnTo>
                <a:cubicBezTo>
                  <a:pt x="11050" y="7278"/>
                  <a:pt x="11065" y="7187"/>
                  <a:pt x="11065" y="7097"/>
                </a:cubicBezTo>
                <a:cubicBezTo>
                  <a:pt x="11065" y="7006"/>
                  <a:pt x="11050" y="6914"/>
                  <a:pt x="11021" y="6828"/>
                </a:cubicBezTo>
                <a:lnTo>
                  <a:pt x="11085" y="6791"/>
                </a:lnTo>
                <a:cubicBezTo>
                  <a:pt x="11164" y="6745"/>
                  <a:pt x="11191" y="6644"/>
                  <a:pt x="11146" y="6565"/>
                </a:cubicBezTo>
                <a:cubicBezTo>
                  <a:pt x="11116" y="6513"/>
                  <a:pt x="11060" y="6483"/>
                  <a:pt x="11003" y="6483"/>
                </a:cubicBezTo>
                <a:cubicBezTo>
                  <a:pt x="10975" y="6483"/>
                  <a:pt x="10947" y="6490"/>
                  <a:pt x="10921" y="6505"/>
                </a:cubicBezTo>
                <a:lnTo>
                  <a:pt x="10856" y="6543"/>
                </a:lnTo>
                <a:cubicBezTo>
                  <a:pt x="10844" y="6529"/>
                  <a:pt x="10831" y="6516"/>
                  <a:pt x="10820" y="6503"/>
                </a:cubicBezTo>
                <a:cubicBezTo>
                  <a:pt x="10703" y="6386"/>
                  <a:pt x="10554" y="6306"/>
                  <a:pt x="10392" y="6274"/>
                </a:cubicBezTo>
                <a:lnTo>
                  <a:pt x="10392" y="6199"/>
                </a:lnTo>
                <a:cubicBezTo>
                  <a:pt x="10392" y="6108"/>
                  <a:pt x="10317" y="6032"/>
                  <a:pt x="10226" y="6032"/>
                </a:cubicBezTo>
                <a:close/>
                <a:moveTo>
                  <a:pt x="7415" y="7836"/>
                </a:moveTo>
                <a:cubicBezTo>
                  <a:pt x="7325" y="7836"/>
                  <a:pt x="7250" y="7909"/>
                  <a:pt x="7250" y="8001"/>
                </a:cubicBezTo>
                <a:cubicBezTo>
                  <a:pt x="7250" y="8094"/>
                  <a:pt x="7325" y="8168"/>
                  <a:pt x="7415" y="8168"/>
                </a:cubicBezTo>
                <a:cubicBezTo>
                  <a:pt x="7417" y="8168"/>
                  <a:pt x="7419" y="8168"/>
                  <a:pt x="7421" y="8168"/>
                </a:cubicBezTo>
                <a:lnTo>
                  <a:pt x="7983" y="8168"/>
                </a:lnTo>
                <a:cubicBezTo>
                  <a:pt x="7985" y="8168"/>
                  <a:pt x="7987" y="8168"/>
                  <a:pt x="7989" y="8168"/>
                </a:cubicBezTo>
                <a:cubicBezTo>
                  <a:pt x="8080" y="8168"/>
                  <a:pt x="8154" y="8094"/>
                  <a:pt x="8154" y="8001"/>
                </a:cubicBezTo>
                <a:cubicBezTo>
                  <a:pt x="8154" y="7909"/>
                  <a:pt x="8080" y="7836"/>
                  <a:pt x="7989" y="7836"/>
                </a:cubicBezTo>
                <a:cubicBezTo>
                  <a:pt x="7987" y="7836"/>
                  <a:pt x="7985" y="7836"/>
                  <a:pt x="7983" y="7837"/>
                </a:cubicBezTo>
                <a:lnTo>
                  <a:pt x="7421" y="7837"/>
                </a:lnTo>
                <a:cubicBezTo>
                  <a:pt x="7419" y="7836"/>
                  <a:pt x="7417" y="7836"/>
                  <a:pt x="7415" y="7836"/>
                </a:cubicBezTo>
                <a:close/>
                <a:moveTo>
                  <a:pt x="7699" y="7159"/>
                </a:moveTo>
                <a:cubicBezTo>
                  <a:pt x="7917" y="7159"/>
                  <a:pt x="8132" y="7244"/>
                  <a:pt x="8295" y="7407"/>
                </a:cubicBezTo>
                <a:cubicBezTo>
                  <a:pt x="8454" y="7564"/>
                  <a:pt x="8542" y="7777"/>
                  <a:pt x="8542" y="8000"/>
                </a:cubicBezTo>
                <a:cubicBezTo>
                  <a:pt x="8542" y="8402"/>
                  <a:pt x="8257" y="8746"/>
                  <a:pt x="7864" y="8824"/>
                </a:cubicBezTo>
                <a:cubicBezTo>
                  <a:pt x="7809" y="8835"/>
                  <a:pt x="7754" y="8841"/>
                  <a:pt x="7700" y="8841"/>
                </a:cubicBezTo>
                <a:cubicBezTo>
                  <a:pt x="7365" y="8841"/>
                  <a:pt x="7055" y="8640"/>
                  <a:pt x="6925" y="8322"/>
                </a:cubicBezTo>
                <a:cubicBezTo>
                  <a:pt x="6771" y="7950"/>
                  <a:pt x="6901" y="7523"/>
                  <a:pt x="7234" y="7300"/>
                </a:cubicBezTo>
                <a:cubicBezTo>
                  <a:pt x="7376" y="7206"/>
                  <a:pt x="7538" y="7159"/>
                  <a:pt x="7699" y="7159"/>
                </a:cubicBezTo>
                <a:close/>
                <a:moveTo>
                  <a:pt x="7703" y="6490"/>
                </a:moveTo>
                <a:cubicBezTo>
                  <a:pt x="7608" y="6490"/>
                  <a:pt x="7533" y="6569"/>
                  <a:pt x="7536" y="6661"/>
                </a:cubicBezTo>
                <a:lnTo>
                  <a:pt x="7536" y="6842"/>
                </a:lnTo>
                <a:cubicBezTo>
                  <a:pt x="7443" y="6855"/>
                  <a:pt x="7352" y="6881"/>
                  <a:pt x="7266" y="6914"/>
                </a:cubicBezTo>
                <a:lnTo>
                  <a:pt x="7176" y="6759"/>
                </a:lnTo>
                <a:cubicBezTo>
                  <a:pt x="7145" y="6703"/>
                  <a:pt x="7088" y="6672"/>
                  <a:pt x="7029" y="6672"/>
                </a:cubicBezTo>
                <a:cubicBezTo>
                  <a:pt x="7001" y="6672"/>
                  <a:pt x="6973" y="6679"/>
                  <a:pt x="6947" y="6693"/>
                </a:cubicBezTo>
                <a:cubicBezTo>
                  <a:pt x="6867" y="6741"/>
                  <a:pt x="6841" y="6844"/>
                  <a:pt x="6889" y="6924"/>
                </a:cubicBezTo>
                <a:lnTo>
                  <a:pt x="6979" y="7081"/>
                </a:lnTo>
                <a:cubicBezTo>
                  <a:pt x="6942" y="7110"/>
                  <a:pt x="6907" y="7140"/>
                  <a:pt x="6873" y="7174"/>
                </a:cubicBezTo>
                <a:cubicBezTo>
                  <a:pt x="6841" y="7207"/>
                  <a:pt x="6809" y="7243"/>
                  <a:pt x="6781" y="7279"/>
                </a:cubicBezTo>
                <a:lnTo>
                  <a:pt x="6624" y="7188"/>
                </a:lnTo>
                <a:cubicBezTo>
                  <a:pt x="6599" y="7175"/>
                  <a:pt x="6572" y="7169"/>
                  <a:pt x="6546" y="7169"/>
                </a:cubicBezTo>
                <a:cubicBezTo>
                  <a:pt x="6489" y="7169"/>
                  <a:pt x="6433" y="7198"/>
                  <a:pt x="6403" y="7251"/>
                </a:cubicBezTo>
                <a:cubicBezTo>
                  <a:pt x="6358" y="7329"/>
                  <a:pt x="6382" y="7428"/>
                  <a:pt x="6459" y="7475"/>
                </a:cubicBezTo>
                <a:lnTo>
                  <a:pt x="6616" y="7564"/>
                </a:lnTo>
                <a:cubicBezTo>
                  <a:pt x="6580" y="7652"/>
                  <a:pt x="6556" y="7744"/>
                  <a:pt x="6544" y="7835"/>
                </a:cubicBezTo>
                <a:lnTo>
                  <a:pt x="6363" y="7835"/>
                </a:lnTo>
                <a:cubicBezTo>
                  <a:pt x="6361" y="7835"/>
                  <a:pt x="6359" y="7835"/>
                  <a:pt x="6357" y="7835"/>
                </a:cubicBezTo>
                <a:cubicBezTo>
                  <a:pt x="6267" y="7835"/>
                  <a:pt x="6191" y="7909"/>
                  <a:pt x="6191" y="8001"/>
                </a:cubicBezTo>
                <a:cubicBezTo>
                  <a:pt x="6191" y="8094"/>
                  <a:pt x="6267" y="8166"/>
                  <a:pt x="6357" y="8166"/>
                </a:cubicBezTo>
                <a:cubicBezTo>
                  <a:pt x="6359" y="8166"/>
                  <a:pt x="6361" y="8166"/>
                  <a:pt x="6363" y="8166"/>
                </a:cubicBezTo>
                <a:lnTo>
                  <a:pt x="6544" y="8166"/>
                </a:lnTo>
                <a:cubicBezTo>
                  <a:pt x="6556" y="8259"/>
                  <a:pt x="6580" y="8350"/>
                  <a:pt x="6616" y="8437"/>
                </a:cubicBezTo>
                <a:lnTo>
                  <a:pt x="6459" y="8528"/>
                </a:lnTo>
                <a:cubicBezTo>
                  <a:pt x="6382" y="8576"/>
                  <a:pt x="6358" y="8674"/>
                  <a:pt x="6403" y="8752"/>
                </a:cubicBezTo>
                <a:cubicBezTo>
                  <a:pt x="6433" y="8805"/>
                  <a:pt x="6489" y="8835"/>
                  <a:pt x="6546" y="8835"/>
                </a:cubicBezTo>
                <a:cubicBezTo>
                  <a:pt x="6572" y="8835"/>
                  <a:pt x="6599" y="8828"/>
                  <a:pt x="6624" y="8815"/>
                </a:cubicBezTo>
                <a:lnTo>
                  <a:pt x="6781" y="8723"/>
                </a:lnTo>
                <a:cubicBezTo>
                  <a:pt x="6809" y="8760"/>
                  <a:pt x="6841" y="8795"/>
                  <a:pt x="6873" y="8829"/>
                </a:cubicBezTo>
                <a:cubicBezTo>
                  <a:pt x="6907" y="8863"/>
                  <a:pt x="6942" y="8893"/>
                  <a:pt x="6979" y="8922"/>
                </a:cubicBezTo>
                <a:lnTo>
                  <a:pt x="6889" y="9079"/>
                </a:lnTo>
                <a:cubicBezTo>
                  <a:pt x="6841" y="9159"/>
                  <a:pt x="6867" y="9261"/>
                  <a:pt x="6947" y="9309"/>
                </a:cubicBezTo>
                <a:cubicBezTo>
                  <a:pt x="6973" y="9324"/>
                  <a:pt x="7001" y="9331"/>
                  <a:pt x="7029" y="9331"/>
                </a:cubicBezTo>
                <a:cubicBezTo>
                  <a:pt x="7088" y="9331"/>
                  <a:pt x="7145" y="9299"/>
                  <a:pt x="7176" y="9244"/>
                </a:cubicBezTo>
                <a:lnTo>
                  <a:pt x="7266" y="9088"/>
                </a:lnTo>
                <a:cubicBezTo>
                  <a:pt x="7352" y="9122"/>
                  <a:pt x="7443" y="9148"/>
                  <a:pt x="7536" y="9160"/>
                </a:cubicBezTo>
                <a:lnTo>
                  <a:pt x="7536" y="9341"/>
                </a:lnTo>
                <a:cubicBezTo>
                  <a:pt x="7539" y="9431"/>
                  <a:pt x="7613" y="9501"/>
                  <a:pt x="7703" y="9501"/>
                </a:cubicBezTo>
                <a:cubicBezTo>
                  <a:pt x="7791" y="9501"/>
                  <a:pt x="7864" y="9431"/>
                  <a:pt x="7868" y="9341"/>
                </a:cubicBezTo>
                <a:lnTo>
                  <a:pt x="7868" y="9160"/>
                </a:lnTo>
                <a:cubicBezTo>
                  <a:pt x="7960" y="9148"/>
                  <a:pt x="8052" y="9124"/>
                  <a:pt x="8138" y="9088"/>
                </a:cubicBezTo>
                <a:lnTo>
                  <a:pt x="8229" y="9244"/>
                </a:lnTo>
                <a:cubicBezTo>
                  <a:pt x="8260" y="9299"/>
                  <a:pt x="8316" y="9330"/>
                  <a:pt x="8375" y="9330"/>
                </a:cubicBezTo>
                <a:cubicBezTo>
                  <a:pt x="8402" y="9330"/>
                  <a:pt x="8431" y="9323"/>
                  <a:pt x="8457" y="9308"/>
                </a:cubicBezTo>
                <a:cubicBezTo>
                  <a:pt x="8538" y="9261"/>
                  <a:pt x="8564" y="9157"/>
                  <a:pt x="8516" y="9079"/>
                </a:cubicBezTo>
                <a:lnTo>
                  <a:pt x="8425" y="8922"/>
                </a:lnTo>
                <a:cubicBezTo>
                  <a:pt x="8462" y="8893"/>
                  <a:pt x="8497" y="8861"/>
                  <a:pt x="8530" y="8829"/>
                </a:cubicBezTo>
                <a:cubicBezTo>
                  <a:pt x="8562" y="8795"/>
                  <a:pt x="8594" y="8760"/>
                  <a:pt x="8623" y="8723"/>
                </a:cubicBezTo>
                <a:lnTo>
                  <a:pt x="8780" y="8815"/>
                </a:lnTo>
                <a:cubicBezTo>
                  <a:pt x="8807" y="8831"/>
                  <a:pt x="8836" y="8839"/>
                  <a:pt x="8866" y="8839"/>
                </a:cubicBezTo>
                <a:cubicBezTo>
                  <a:pt x="8923" y="8839"/>
                  <a:pt x="8978" y="8809"/>
                  <a:pt x="9009" y="8755"/>
                </a:cubicBezTo>
                <a:cubicBezTo>
                  <a:pt x="9055" y="8675"/>
                  <a:pt x="9027" y="8573"/>
                  <a:pt x="8945" y="8528"/>
                </a:cubicBezTo>
                <a:lnTo>
                  <a:pt x="8788" y="8437"/>
                </a:lnTo>
                <a:cubicBezTo>
                  <a:pt x="8823" y="8350"/>
                  <a:pt x="8849" y="8259"/>
                  <a:pt x="8862" y="8166"/>
                </a:cubicBezTo>
                <a:lnTo>
                  <a:pt x="9043" y="8166"/>
                </a:lnTo>
                <a:cubicBezTo>
                  <a:pt x="9131" y="8163"/>
                  <a:pt x="9203" y="8089"/>
                  <a:pt x="9203" y="8001"/>
                </a:cubicBezTo>
                <a:cubicBezTo>
                  <a:pt x="9203" y="7912"/>
                  <a:pt x="9131" y="7838"/>
                  <a:pt x="9043" y="7835"/>
                </a:cubicBezTo>
                <a:lnTo>
                  <a:pt x="8862" y="7835"/>
                </a:lnTo>
                <a:cubicBezTo>
                  <a:pt x="8847" y="7742"/>
                  <a:pt x="8823" y="7651"/>
                  <a:pt x="8788" y="7564"/>
                </a:cubicBezTo>
                <a:lnTo>
                  <a:pt x="8945" y="7475"/>
                </a:lnTo>
                <a:cubicBezTo>
                  <a:pt x="9027" y="7430"/>
                  <a:pt x="9055" y="7327"/>
                  <a:pt x="9009" y="7246"/>
                </a:cubicBezTo>
                <a:cubicBezTo>
                  <a:pt x="8978" y="7193"/>
                  <a:pt x="8923" y="7164"/>
                  <a:pt x="8866" y="7164"/>
                </a:cubicBezTo>
                <a:cubicBezTo>
                  <a:pt x="8837" y="7164"/>
                  <a:pt x="8807" y="7172"/>
                  <a:pt x="8780" y="7188"/>
                </a:cubicBezTo>
                <a:lnTo>
                  <a:pt x="8623" y="7278"/>
                </a:lnTo>
                <a:cubicBezTo>
                  <a:pt x="8594" y="7241"/>
                  <a:pt x="8562" y="7206"/>
                  <a:pt x="8530" y="7174"/>
                </a:cubicBezTo>
                <a:cubicBezTo>
                  <a:pt x="8497" y="7140"/>
                  <a:pt x="8462" y="7108"/>
                  <a:pt x="8425" y="7079"/>
                </a:cubicBezTo>
                <a:lnTo>
                  <a:pt x="8516" y="6924"/>
                </a:lnTo>
                <a:cubicBezTo>
                  <a:pt x="8564" y="6844"/>
                  <a:pt x="8538" y="6740"/>
                  <a:pt x="8457" y="6693"/>
                </a:cubicBezTo>
                <a:cubicBezTo>
                  <a:pt x="8431" y="6678"/>
                  <a:pt x="8402" y="6671"/>
                  <a:pt x="8375" y="6671"/>
                </a:cubicBezTo>
                <a:cubicBezTo>
                  <a:pt x="8316" y="6671"/>
                  <a:pt x="8260" y="6702"/>
                  <a:pt x="8229" y="6757"/>
                </a:cubicBezTo>
                <a:lnTo>
                  <a:pt x="8138" y="6914"/>
                </a:lnTo>
                <a:cubicBezTo>
                  <a:pt x="8052" y="6879"/>
                  <a:pt x="7960" y="6855"/>
                  <a:pt x="7868" y="6842"/>
                </a:cubicBezTo>
                <a:lnTo>
                  <a:pt x="7868" y="6661"/>
                </a:lnTo>
                <a:cubicBezTo>
                  <a:pt x="7871" y="6569"/>
                  <a:pt x="7796" y="6490"/>
                  <a:pt x="7703" y="6490"/>
                </a:cubicBezTo>
                <a:close/>
                <a:moveTo>
                  <a:pt x="5103" y="8570"/>
                </a:moveTo>
                <a:lnTo>
                  <a:pt x="5103" y="9429"/>
                </a:lnTo>
                <a:cubicBezTo>
                  <a:pt x="5101" y="9730"/>
                  <a:pt x="4858" y="9974"/>
                  <a:pt x="4557" y="9975"/>
                </a:cubicBezTo>
                <a:lnTo>
                  <a:pt x="878" y="9975"/>
                </a:lnTo>
                <a:cubicBezTo>
                  <a:pt x="577" y="9974"/>
                  <a:pt x="334" y="9730"/>
                  <a:pt x="332" y="9429"/>
                </a:cubicBezTo>
                <a:lnTo>
                  <a:pt x="332" y="8570"/>
                </a:lnTo>
                <a:close/>
                <a:moveTo>
                  <a:pt x="5269" y="4828"/>
                </a:moveTo>
                <a:cubicBezTo>
                  <a:pt x="5176" y="4828"/>
                  <a:pt x="5103" y="4902"/>
                  <a:pt x="5103" y="4993"/>
                </a:cubicBezTo>
                <a:lnTo>
                  <a:pt x="5103" y="8238"/>
                </a:lnTo>
                <a:lnTo>
                  <a:pt x="332" y="8238"/>
                </a:lnTo>
                <a:lnTo>
                  <a:pt x="332" y="7867"/>
                </a:lnTo>
                <a:cubicBezTo>
                  <a:pt x="329" y="7777"/>
                  <a:pt x="255" y="7707"/>
                  <a:pt x="166" y="7707"/>
                </a:cubicBezTo>
                <a:cubicBezTo>
                  <a:pt x="76" y="7707"/>
                  <a:pt x="4" y="7777"/>
                  <a:pt x="1" y="7867"/>
                </a:cubicBezTo>
                <a:lnTo>
                  <a:pt x="1" y="9429"/>
                </a:lnTo>
                <a:cubicBezTo>
                  <a:pt x="2" y="9913"/>
                  <a:pt x="393" y="10305"/>
                  <a:pt x="878" y="10307"/>
                </a:cubicBezTo>
                <a:lnTo>
                  <a:pt x="4557" y="10307"/>
                </a:lnTo>
                <a:cubicBezTo>
                  <a:pt x="5040" y="10305"/>
                  <a:pt x="5433" y="9913"/>
                  <a:pt x="5434" y="9429"/>
                </a:cubicBezTo>
                <a:lnTo>
                  <a:pt x="5434" y="4993"/>
                </a:lnTo>
                <a:cubicBezTo>
                  <a:pt x="5434" y="4902"/>
                  <a:pt x="5361" y="4828"/>
                  <a:pt x="5269" y="482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7" name="Google Shape;2047;p66"/>
          <p:cNvSpPr/>
          <p:nvPr/>
        </p:nvSpPr>
        <p:spPr>
          <a:xfrm>
            <a:off x="4844310" y="1920780"/>
            <a:ext cx="259585" cy="376903"/>
          </a:xfrm>
          <a:custGeom>
            <a:avLst/>
            <a:gdLst/>
            <a:ahLst/>
            <a:cxnLst/>
            <a:rect l="l" t="t" r="r" b="b"/>
            <a:pathLst>
              <a:path w="7793" h="11315" extrusionOk="0">
                <a:moveTo>
                  <a:pt x="4680" y="334"/>
                </a:moveTo>
                <a:lnTo>
                  <a:pt x="4680" y="827"/>
                </a:lnTo>
                <a:lnTo>
                  <a:pt x="4378" y="827"/>
                </a:lnTo>
                <a:cubicBezTo>
                  <a:pt x="4285" y="827"/>
                  <a:pt x="4211" y="902"/>
                  <a:pt x="4211" y="993"/>
                </a:cubicBezTo>
                <a:cubicBezTo>
                  <a:pt x="4211" y="1085"/>
                  <a:pt x="4285" y="1158"/>
                  <a:pt x="4378" y="1158"/>
                </a:cubicBezTo>
                <a:lnTo>
                  <a:pt x="4680" y="1158"/>
                </a:lnTo>
                <a:lnTo>
                  <a:pt x="4680" y="1472"/>
                </a:lnTo>
                <a:lnTo>
                  <a:pt x="3115" y="1472"/>
                </a:lnTo>
                <a:lnTo>
                  <a:pt x="3115" y="977"/>
                </a:lnTo>
                <a:lnTo>
                  <a:pt x="3419" y="977"/>
                </a:lnTo>
                <a:cubicBezTo>
                  <a:pt x="3510" y="977"/>
                  <a:pt x="3584" y="902"/>
                  <a:pt x="3584" y="811"/>
                </a:cubicBezTo>
                <a:cubicBezTo>
                  <a:pt x="3584" y="720"/>
                  <a:pt x="3510" y="646"/>
                  <a:pt x="3419" y="646"/>
                </a:cubicBezTo>
                <a:lnTo>
                  <a:pt x="3115" y="646"/>
                </a:lnTo>
                <a:lnTo>
                  <a:pt x="3115" y="334"/>
                </a:lnTo>
                <a:close/>
                <a:moveTo>
                  <a:pt x="4941" y="1803"/>
                </a:moveTo>
                <a:cubicBezTo>
                  <a:pt x="5009" y="1803"/>
                  <a:pt x="5074" y="1832"/>
                  <a:pt x="5122" y="1880"/>
                </a:cubicBezTo>
                <a:cubicBezTo>
                  <a:pt x="5225" y="1981"/>
                  <a:pt x="5225" y="2149"/>
                  <a:pt x="5122" y="2252"/>
                </a:cubicBezTo>
                <a:cubicBezTo>
                  <a:pt x="5073" y="2301"/>
                  <a:pt x="5005" y="2328"/>
                  <a:pt x="4935" y="2328"/>
                </a:cubicBezTo>
                <a:lnTo>
                  <a:pt x="2860" y="2328"/>
                </a:lnTo>
                <a:cubicBezTo>
                  <a:pt x="2715" y="2328"/>
                  <a:pt x="2596" y="2210"/>
                  <a:pt x="2596" y="2066"/>
                </a:cubicBezTo>
                <a:cubicBezTo>
                  <a:pt x="2596" y="1920"/>
                  <a:pt x="2715" y="1803"/>
                  <a:pt x="2860" y="1803"/>
                </a:cubicBezTo>
                <a:lnTo>
                  <a:pt x="4935" y="1803"/>
                </a:lnTo>
                <a:cubicBezTo>
                  <a:pt x="4937" y="1803"/>
                  <a:pt x="4939" y="1803"/>
                  <a:pt x="4941" y="1803"/>
                </a:cubicBezTo>
                <a:close/>
                <a:moveTo>
                  <a:pt x="3901" y="6172"/>
                </a:moveTo>
                <a:cubicBezTo>
                  <a:pt x="4056" y="6172"/>
                  <a:pt x="4215" y="6225"/>
                  <a:pt x="4349" y="6340"/>
                </a:cubicBezTo>
                <a:cubicBezTo>
                  <a:pt x="4474" y="6449"/>
                  <a:pt x="4557" y="6600"/>
                  <a:pt x="4581" y="6765"/>
                </a:cubicBezTo>
                <a:cubicBezTo>
                  <a:pt x="4592" y="6845"/>
                  <a:pt x="4661" y="6905"/>
                  <a:pt x="4744" y="6907"/>
                </a:cubicBezTo>
                <a:lnTo>
                  <a:pt x="5694" y="6907"/>
                </a:lnTo>
                <a:cubicBezTo>
                  <a:pt x="6006" y="6907"/>
                  <a:pt x="6261" y="7160"/>
                  <a:pt x="6261" y="7474"/>
                </a:cubicBezTo>
                <a:lnTo>
                  <a:pt x="6261" y="8647"/>
                </a:lnTo>
                <a:cubicBezTo>
                  <a:pt x="6259" y="8959"/>
                  <a:pt x="6006" y="9212"/>
                  <a:pt x="5694" y="9214"/>
                </a:cubicBezTo>
                <a:lnTo>
                  <a:pt x="4744" y="9214"/>
                </a:lnTo>
                <a:cubicBezTo>
                  <a:pt x="4658" y="9214"/>
                  <a:pt x="4588" y="9280"/>
                  <a:pt x="4580" y="9364"/>
                </a:cubicBezTo>
                <a:cubicBezTo>
                  <a:pt x="4527" y="9701"/>
                  <a:pt x="4237" y="9947"/>
                  <a:pt x="3896" y="9947"/>
                </a:cubicBezTo>
                <a:cubicBezTo>
                  <a:pt x="3895" y="9947"/>
                  <a:pt x="3894" y="9947"/>
                  <a:pt x="3893" y="9947"/>
                </a:cubicBezTo>
                <a:cubicBezTo>
                  <a:pt x="3552" y="9946"/>
                  <a:pt x="3264" y="9694"/>
                  <a:pt x="3216" y="9356"/>
                </a:cubicBezTo>
                <a:cubicBezTo>
                  <a:pt x="3203" y="9275"/>
                  <a:pt x="3134" y="9214"/>
                  <a:pt x="3052" y="9214"/>
                </a:cubicBezTo>
                <a:lnTo>
                  <a:pt x="2101" y="9214"/>
                </a:lnTo>
                <a:cubicBezTo>
                  <a:pt x="1789" y="9212"/>
                  <a:pt x="1536" y="8959"/>
                  <a:pt x="1535" y="8647"/>
                </a:cubicBezTo>
                <a:lnTo>
                  <a:pt x="1535" y="7474"/>
                </a:lnTo>
                <a:cubicBezTo>
                  <a:pt x="1535" y="7160"/>
                  <a:pt x="1789" y="6907"/>
                  <a:pt x="2101" y="6907"/>
                </a:cubicBezTo>
                <a:lnTo>
                  <a:pt x="3052" y="6907"/>
                </a:lnTo>
                <a:cubicBezTo>
                  <a:pt x="3137" y="6907"/>
                  <a:pt x="3209" y="6841"/>
                  <a:pt x="3217" y="6755"/>
                </a:cubicBezTo>
                <a:cubicBezTo>
                  <a:pt x="3273" y="6395"/>
                  <a:pt x="3581" y="6172"/>
                  <a:pt x="3901" y="6172"/>
                </a:cubicBezTo>
                <a:close/>
                <a:moveTo>
                  <a:pt x="3898" y="5842"/>
                </a:moveTo>
                <a:cubicBezTo>
                  <a:pt x="3445" y="5842"/>
                  <a:pt x="3046" y="6140"/>
                  <a:pt x="2918" y="6576"/>
                </a:cubicBezTo>
                <a:lnTo>
                  <a:pt x="2101" y="6576"/>
                </a:lnTo>
                <a:cubicBezTo>
                  <a:pt x="1607" y="6576"/>
                  <a:pt x="1205" y="6978"/>
                  <a:pt x="1203" y="7474"/>
                </a:cubicBezTo>
                <a:lnTo>
                  <a:pt x="1203" y="8647"/>
                </a:lnTo>
                <a:cubicBezTo>
                  <a:pt x="1205" y="9142"/>
                  <a:pt x="1607" y="9544"/>
                  <a:pt x="2101" y="9545"/>
                </a:cubicBezTo>
                <a:lnTo>
                  <a:pt x="2918" y="9545"/>
                </a:lnTo>
                <a:cubicBezTo>
                  <a:pt x="3046" y="9979"/>
                  <a:pt x="3445" y="10279"/>
                  <a:pt x="3898" y="10279"/>
                </a:cubicBezTo>
                <a:cubicBezTo>
                  <a:pt x="4351" y="10279"/>
                  <a:pt x="4749" y="9979"/>
                  <a:pt x="4877" y="9545"/>
                </a:cubicBezTo>
                <a:lnTo>
                  <a:pt x="5694" y="9545"/>
                </a:lnTo>
                <a:cubicBezTo>
                  <a:pt x="6190" y="9544"/>
                  <a:pt x="6592" y="9142"/>
                  <a:pt x="6592" y="8647"/>
                </a:cubicBezTo>
                <a:lnTo>
                  <a:pt x="6592" y="7474"/>
                </a:lnTo>
                <a:cubicBezTo>
                  <a:pt x="6592" y="6978"/>
                  <a:pt x="6190" y="6576"/>
                  <a:pt x="5694" y="6576"/>
                </a:cubicBezTo>
                <a:lnTo>
                  <a:pt x="4877" y="6576"/>
                </a:lnTo>
                <a:cubicBezTo>
                  <a:pt x="4749" y="6140"/>
                  <a:pt x="4351" y="5842"/>
                  <a:pt x="3898" y="5842"/>
                </a:cubicBezTo>
                <a:close/>
                <a:moveTo>
                  <a:pt x="2948" y="1"/>
                </a:moveTo>
                <a:cubicBezTo>
                  <a:pt x="2857" y="2"/>
                  <a:pt x="2783" y="76"/>
                  <a:pt x="2783" y="167"/>
                </a:cubicBezTo>
                <a:lnTo>
                  <a:pt x="2783" y="1475"/>
                </a:lnTo>
                <a:cubicBezTo>
                  <a:pt x="2486" y="1512"/>
                  <a:pt x="2263" y="1765"/>
                  <a:pt x="2263" y="2064"/>
                </a:cubicBezTo>
                <a:cubicBezTo>
                  <a:pt x="2263" y="2364"/>
                  <a:pt x="2486" y="2617"/>
                  <a:pt x="2783" y="2655"/>
                </a:cubicBezTo>
                <a:lnTo>
                  <a:pt x="2783" y="3763"/>
                </a:lnTo>
                <a:cubicBezTo>
                  <a:pt x="2783" y="3821"/>
                  <a:pt x="2777" y="3851"/>
                  <a:pt x="2759" y="3870"/>
                </a:cubicBezTo>
                <a:cubicBezTo>
                  <a:pt x="2740" y="3888"/>
                  <a:pt x="2703" y="3902"/>
                  <a:pt x="2657" y="3915"/>
                </a:cubicBezTo>
                <a:cubicBezTo>
                  <a:pt x="2309" y="4005"/>
                  <a:pt x="1973" y="4139"/>
                  <a:pt x="1661" y="4315"/>
                </a:cubicBezTo>
                <a:cubicBezTo>
                  <a:pt x="966" y="4711"/>
                  <a:pt x="481" y="5295"/>
                  <a:pt x="220" y="6052"/>
                </a:cubicBezTo>
                <a:cubicBezTo>
                  <a:pt x="79" y="6465"/>
                  <a:pt x="3" y="6941"/>
                  <a:pt x="3" y="7480"/>
                </a:cubicBezTo>
                <a:cubicBezTo>
                  <a:pt x="1" y="8209"/>
                  <a:pt x="143" y="8929"/>
                  <a:pt x="424" y="9601"/>
                </a:cubicBezTo>
                <a:cubicBezTo>
                  <a:pt x="702" y="10261"/>
                  <a:pt x="1104" y="10829"/>
                  <a:pt x="1595" y="11263"/>
                </a:cubicBezTo>
                <a:cubicBezTo>
                  <a:pt x="1626" y="11297"/>
                  <a:pt x="1669" y="11314"/>
                  <a:pt x="1716" y="11314"/>
                </a:cubicBezTo>
                <a:lnTo>
                  <a:pt x="6081" y="11314"/>
                </a:lnTo>
                <a:cubicBezTo>
                  <a:pt x="6121" y="11314"/>
                  <a:pt x="6160" y="11300"/>
                  <a:pt x="6190" y="11273"/>
                </a:cubicBezTo>
                <a:cubicBezTo>
                  <a:pt x="6326" y="11154"/>
                  <a:pt x="6453" y="11026"/>
                  <a:pt x="6573" y="10892"/>
                </a:cubicBezTo>
                <a:cubicBezTo>
                  <a:pt x="6694" y="10752"/>
                  <a:pt x="6806" y="10607"/>
                  <a:pt x="6911" y="10455"/>
                </a:cubicBezTo>
                <a:cubicBezTo>
                  <a:pt x="6962" y="10379"/>
                  <a:pt x="6943" y="10277"/>
                  <a:pt x="6867" y="10224"/>
                </a:cubicBezTo>
                <a:cubicBezTo>
                  <a:pt x="6839" y="10205"/>
                  <a:pt x="6806" y="10195"/>
                  <a:pt x="6774" y="10195"/>
                </a:cubicBezTo>
                <a:cubicBezTo>
                  <a:pt x="6721" y="10195"/>
                  <a:pt x="6669" y="10221"/>
                  <a:pt x="6637" y="10267"/>
                </a:cubicBezTo>
                <a:cubicBezTo>
                  <a:pt x="6541" y="10410"/>
                  <a:pt x="6437" y="10544"/>
                  <a:pt x="6323" y="10672"/>
                </a:cubicBezTo>
                <a:cubicBezTo>
                  <a:pt x="6229" y="10781"/>
                  <a:pt x="6126" y="10885"/>
                  <a:pt x="6019" y="10983"/>
                </a:cubicBezTo>
                <a:lnTo>
                  <a:pt x="1778" y="10983"/>
                </a:lnTo>
                <a:cubicBezTo>
                  <a:pt x="1341" y="10586"/>
                  <a:pt x="981" y="10070"/>
                  <a:pt x="729" y="9473"/>
                </a:cubicBezTo>
                <a:cubicBezTo>
                  <a:pt x="467" y="8843"/>
                  <a:pt x="332" y="8164"/>
                  <a:pt x="336" y="7480"/>
                </a:cubicBezTo>
                <a:cubicBezTo>
                  <a:pt x="336" y="6976"/>
                  <a:pt x="406" y="6537"/>
                  <a:pt x="536" y="6159"/>
                </a:cubicBezTo>
                <a:cubicBezTo>
                  <a:pt x="653" y="5809"/>
                  <a:pt x="835" y="5487"/>
                  <a:pt x="1077" y="5209"/>
                </a:cubicBezTo>
                <a:lnTo>
                  <a:pt x="2129" y="5209"/>
                </a:lnTo>
                <a:cubicBezTo>
                  <a:pt x="2218" y="5205"/>
                  <a:pt x="2289" y="5132"/>
                  <a:pt x="2289" y="5042"/>
                </a:cubicBezTo>
                <a:cubicBezTo>
                  <a:pt x="2289" y="4952"/>
                  <a:pt x="2218" y="4880"/>
                  <a:pt x="2129" y="4877"/>
                </a:cubicBezTo>
                <a:lnTo>
                  <a:pt x="1421" y="4877"/>
                </a:lnTo>
                <a:cubicBezTo>
                  <a:pt x="1547" y="4775"/>
                  <a:pt x="1682" y="4683"/>
                  <a:pt x="1824" y="4603"/>
                </a:cubicBezTo>
                <a:cubicBezTo>
                  <a:pt x="2113" y="4442"/>
                  <a:pt x="2422" y="4317"/>
                  <a:pt x="2742" y="4235"/>
                </a:cubicBezTo>
                <a:cubicBezTo>
                  <a:pt x="2843" y="4208"/>
                  <a:pt x="2927" y="4173"/>
                  <a:pt x="2999" y="4096"/>
                </a:cubicBezTo>
                <a:cubicBezTo>
                  <a:pt x="3073" y="4019"/>
                  <a:pt x="3115" y="3915"/>
                  <a:pt x="3115" y="3764"/>
                </a:cubicBezTo>
                <a:lnTo>
                  <a:pt x="3115" y="2661"/>
                </a:lnTo>
                <a:lnTo>
                  <a:pt x="4680" y="2661"/>
                </a:lnTo>
                <a:lnTo>
                  <a:pt x="4680" y="3764"/>
                </a:lnTo>
                <a:cubicBezTo>
                  <a:pt x="4680" y="3917"/>
                  <a:pt x="4725" y="4022"/>
                  <a:pt x="4796" y="4096"/>
                </a:cubicBezTo>
                <a:cubicBezTo>
                  <a:pt x="4866" y="4171"/>
                  <a:pt x="4954" y="4208"/>
                  <a:pt x="5053" y="4235"/>
                </a:cubicBezTo>
                <a:cubicBezTo>
                  <a:pt x="5375" y="4317"/>
                  <a:pt x="5683" y="4442"/>
                  <a:pt x="5972" y="4603"/>
                </a:cubicBezTo>
                <a:cubicBezTo>
                  <a:pt x="6113" y="4683"/>
                  <a:pt x="6248" y="4775"/>
                  <a:pt x="6376" y="4877"/>
                </a:cubicBezTo>
                <a:lnTo>
                  <a:pt x="2879" y="4877"/>
                </a:lnTo>
                <a:cubicBezTo>
                  <a:pt x="2790" y="4880"/>
                  <a:pt x="2718" y="4952"/>
                  <a:pt x="2718" y="5042"/>
                </a:cubicBezTo>
                <a:cubicBezTo>
                  <a:pt x="2718" y="5132"/>
                  <a:pt x="2790" y="5205"/>
                  <a:pt x="2879" y="5209"/>
                </a:cubicBezTo>
                <a:lnTo>
                  <a:pt x="6718" y="5207"/>
                </a:lnTo>
                <a:cubicBezTo>
                  <a:pt x="6959" y="5485"/>
                  <a:pt x="7143" y="5809"/>
                  <a:pt x="7260" y="6158"/>
                </a:cubicBezTo>
                <a:cubicBezTo>
                  <a:pt x="7389" y="6536"/>
                  <a:pt x="7460" y="6974"/>
                  <a:pt x="7460" y="7479"/>
                </a:cubicBezTo>
                <a:cubicBezTo>
                  <a:pt x="7460" y="7855"/>
                  <a:pt x="7420" y="8231"/>
                  <a:pt x="7341" y="8598"/>
                </a:cubicBezTo>
                <a:cubicBezTo>
                  <a:pt x="7264" y="8956"/>
                  <a:pt x="7147" y="9305"/>
                  <a:pt x="6992" y="9638"/>
                </a:cubicBezTo>
                <a:cubicBezTo>
                  <a:pt x="6954" y="9721"/>
                  <a:pt x="6989" y="9821"/>
                  <a:pt x="7072" y="9859"/>
                </a:cubicBezTo>
                <a:cubicBezTo>
                  <a:pt x="7095" y="9870"/>
                  <a:pt x="7119" y="9875"/>
                  <a:pt x="7142" y="9875"/>
                </a:cubicBezTo>
                <a:cubicBezTo>
                  <a:pt x="7204" y="9875"/>
                  <a:pt x="7264" y="9840"/>
                  <a:pt x="7292" y="9779"/>
                </a:cubicBezTo>
                <a:cubicBezTo>
                  <a:pt x="7458" y="9424"/>
                  <a:pt x="7583" y="9052"/>
                  <a:pt x="7665" y="8668"/>
                </a:cubicBezTo>
                <a:cubicBezTo>
                  <a:pt x="7749" y="8279"/>
                  <a:pt x="7793" y="7880"/>
                  <a:pt x="7791" y="7480"/>
                </a:cubicBezTo>
                <a:cubicBezTo>
                  <a:pt x="7791" y="6939"/>
                  <a:pt x="7714" y="6465"/>
                  <a:pt x="7573" y="6052"/>
                </a:cubicBezTo>
                <a:cubicBezTo>
                  <a:pt x="7314" y="5293"/>
                  <a:pt x="6826" y="4711"/>
                  <a:pt x="6134" y="4315"/>
                </a:cubicBezTo>
                <a:cubicBezTo>
                  <a:pt x="5820" y="4139"/>
                  <a:pt x="5486" y="4005"/>
                  <a:pt x="5137" y="3915"/>
                </a:cubicBezTo>
                <a:cubicBezTo>
                  <a:pt x="5090" y="3902"/>
                  <a:pt x="5052" y="3886"/>
                  <a:pt x="5036" y="3870"/>
                </a:cubicBezTo>
                <a:cubicBezTo>
                  <a:pt x="5020" y="3854"/>
                  <a:pt x="5012" y="3822"/>
                  <a:pt x="5012" y="3764"/>
                </a:cubicBezTo>
                <a:lnTo>
                  <a:pt x="5012" y="2655"/>
                </a:lnTo>
                <a:cubicBezTo>
                  <a:pt x="5308" y="2618"/>
                  <a:pt x="5531" y="2365"/>
                  <a:pt x="5531" y="2066"/>
                </a:cubicBezTo>
                <a:cubicBezTo>
                  <a:pt x="5531" y="1767"/>
                  <a:pt x="5308" y="1514"/>
                  <a:pt x="5012" y="1475"/>
                </a:cubicBezTo>
                <a:lnTo>
                  <a:pt x="5012" y="167"/>
                </a:lnTo>
                <a:cubicBezTo>
                  <a:pt x="5010" y="76"/>
                  <a:pt x="4937" y="2"/>
                  <a:pt x="484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8" name="Google Shape;2048;p66"/>
          <p:cNvSpPr/>
          <p:nvPr/>
        </p:nvSpPr>
        <p:spPr>
          <a:xfrm>
            <a:off x="3971574" y="1931173"/>
            <a:ext cx="376769" cy="356151"/>
          </a:xfrm>
          <a:custGeom>
            <a:avLst/>
            <a:gdLst/>
            <a:ahLst/>
            <a:cxnLst/>
            <a:rect l="l" t="t" r="r" b="b"/>
            <a:pathLst>
              <a:path w="11311" h="10692" extrusionOk="0">
                <a:moveTo>
                  <a:pt x="5087" y="332"/>
                </a:moveTo>
                <a:cubicBezTo>
                  <a:pt x="5458" y="334"/>
                  <a:pt x="5761" y="635"/>
                  <a:pt x="5762" y="1008"/>
                </a:cubicBezTo>
                <a:lnTo>
                  <a:pt x="5762" y="1512"/>
                </a:lnTo>
                <a:lnTo>
                  <a:pt x="5428" y="1512"/>
                </a:lnTo>
                <a:lnTo>
                  <a:pt x="5428" y="1269"/>
                </a:lnTo>
                <a:cubicBezTo>
                  <a:pt x="5428" y="1178"/>
                  <a:pt x="5354" y="1104"/>
                  <a:pt x="5261" y="1104"/>
                </a:cubicBezTo>
                <a:cubicBezTo>
                  <a:pt x="5170" y="1104"/>
                  <a:pt x="5096" y="1178"/>
                  <a:pt x="5096" y="1269"/>
                </a:cubicBezTo>
                <a:lnTo>
                  <a:pt x="5096" y="1512"/>
                </a:lnTo>
                <a:lnTo>
                  <a:pt x="4722" y="1512"/>
                </a:lnTo>
                <a:lnTo>
                  <a:pt x="4722" y="1269"/>
                </a:lnTo>
                <a:cubicBezTo>
                  <a:pt x="4725" y="1174"/>
                  <a:pt x="4649" y="1098"/>
                  <a:pt x="4557" y="1098"/>
                </a:cubicBezTo>
                <a:cubicBezTo>
                  <a:pt x="4462" y="1098"/>
                  <a:pt x="4387" y="1174"/>
                  <a:pt x="4390" y="1269"/>
                </a:cubicBezTo>
                <a:lnTo>
                  <a:pt x="4390" y="1512"/>
                </a:lnTo>
                <a:lnTo>
                  <a:pt x="4016" y="1512"/>
                </a:lnTo>
                <a:lnTo>
                  <a:pt x="4016" y="1269"/>
                </a:lnTo>
                <a:cubicBezTo>
                  <a:pt x="4016" y="1178"/>
                  <a:pt x="3942" y="1104"/>
                  <a:pt x="3851" y="1104"/>
                </a:cubicBezTo>
                <a:cubicBezTo>
                  <a:pt x="3759" y="1104"/>
                  <a:pt x="3684" y="1178"/>
                  <a:pt x="3684" y="1269"/>
                </a:cubicBezTo>
                <a:lnTo>
                  <a:pt x="3684" y="1512"/>
                </a:lnTo>
                <a:lnTo>
                  <a:pt x="3311" y="1512"/>
                </a:lnTo>
                <a:lnTo>
                  <a:pt x="3311" y="1269"/>
                </a:lnTo>
                <a:cubicBezTo>
                  <a:pt x="3311" y="1178"/>
                  <a:pt x="3237" y="1104"/>
                  <a:pt x="3145" y="1104"/>
                </a:cubicBezTo>
                <a:cubicBezTo>
                  <a:pt x="3053" y="1104"/>
                  <a:pt x="2980" y="1178"/>
                  <a:pt x="2980" y="1269"/>
                </a:cubicBezTo>
                <a:lnTo>
                  <a:pt x="2980" y="1512"/>
                </a:lnTo>
                <a:lnTo>
                  <a:pt x="2605" y="1512"/>
                </a:lnTo>
                <a:lnTo>
                  <a:pt x="2605" y="1269"/>
                </a:lnTo>
                <a:cubicBezTo>
                  <a:pt x="2602" y="1179"/>
                  <a:pt x="2530" y="1109"/>
                  <a:pt x="2440" y="1109"/>
                </a:cubicBezTo>
                <a:cubicBezTo>
                  <a:pt x="2351" y="1109"/>
                  <a:pt x="2277" y="1179"/>
                  <a:pt x="2274" y="1269"/>
                </a:cubicBezTo>
                <a:lnTo>
                  <a:pt x="2274" y="1512"/>
                </a:lnTo>
                <a:lnTo>
                  <a:pt x="1901" y="1512"/>
                </a:lnTo>
                <a:lnTo>
                  <a:pt x="1901" y="1269"/>
                </a:lnTo>
                <a:cubicBezTo>
                  <a:pt x="1901" y="1178"/>
                  <a:pt x="1825" y="1104"/>
                  <a:pt x="1734" y="1104"/>
                </a:cubicBezTo>
                <a:cubicBezTo>
                  <a:pt x="1643" y="1104"/>
                  <a:pt x="1569" y="1178"/>
                  <a:pt x="1569" y="1269"/>
                </a:cubicBezTo>
                <a:lnTo>
                  <a:pt x="1569" y="1512"/>
                </a:lnTo>
                <a:lnTo>
                  <a:pt x="1235" y="1512"/>
                </a:lnTo>
                <a:lnTo>
                  <a:pt x="1235" y="1008"/>
                </a:lnTo>
                <a:cubicBezTo>
                  <a:pt x="1236" y="635"/>
                  <a:pt x="1537" y="334"/>
                  <a:pt x="1910" y="332"/>
                </a:cubicBezTo>
                <a:close/>
                <a:moveTo>
                  <a:pt x="4787" y="1844"/>
                </a:moveTo>
                <a:lnTo>
                  <a:pt x="4787" y="2354"/>
                </a:lnTo>
                <a:lnTo>
                  <a:pt x="2210" y="2354"/>
                </a:lnTo>
                <a:lnTo>
                  <a:pt x="2210" y="1844"/>
                </a:lnTo>
                <a:close/>
                <a:moveTo>
                  <a:pt x="10547" y="3605"/>
                </a:moveTo>
                <a:cubicBezTo>
                  <a:pt x="10784" y="3609"/>
                  <a:pt x="10971" y="3801"/>
                  <a:pt x="10971" y="4037"/>
                </a:cubicBezTo>
                <a:cubicBezTo>
                  <a:pt x="10971" y="4274"/>
                  <a:pt x="10784" y="4466"/>
                  <a:pt x="10547" y="4471"/>
                </a:cubicBezTo>
                <a:lnTo>
                  <a:pt x="8850" y="4471"/>
                </a:lnTo>
                <a:cubicBezTo>
                  <a:pt x="8615" y="4466"/>
                  <a:pt x="8426" y="4274"/>
                  <a:pt x="8426" y="4037"/>
                </a:cubicBezTo>
                <a:cubicBezTo>
                  <a:pt x="8426" y="3801"/>
                  <a:pt x="8615" y="3609"/>
                  <a:pt x="8850" y="3605"/>
                </a:cubicBezTo>
                <a:close/>
                <a:moveTo>
                  <a:pt x="10382" y="4802"/>
                </a:moveTo>
                <a:lnTo>
                  <a:pt x="10382" y="6368"/>
                </a:lnTo>
                <a:lnTo>
                  <a:pt x="9015" y="6368"/>
                </a:lnTo>
                <a:lnTo>
                  <a:pt x="9015" y="4802"/>
                </a:lnTo>
                <a:close/>
                <a:moveTo>
                  <a:pt x="3705" y="5530"/>
                </a:moveTo>
                <a:cubicBezTo>
                  <a:pt x="3742" y="5530"/>
                  <a:pt x="3771" y="5559"/>
                  <a:pt x="3772" y="5596"/>
                </a:cubicBezTo>
                <a:lnTo>
                  <a:pt x="3772" y="5942"/>
                </a:lnTo>
                <a:cubicBezTo>
                  <a:pt x="3772" y="6043"/>
                  <a:pt x="3799" y="6116"/>
                  <a:pt x="3857" y="6171"/>
                </a:cubicBezTo>
                <a:cubicBezTo>
                  <a:pt x="3915" y="6227"/>
                  <a:pt x="3987" y="6249"/>
                  <a:pt x="4078" y="6249"/>
                </a:cubicBezTo>
                <a:lnTo>
                  <a:pt x="4424" y="6249"/>
                </a:lnTo>
                <a:cubicBezTo>
                  <a:pt x="4441" y="6249"/>
                  <a:pt x="4459" y="6256"/>
                  <a:pt x="4472" y="6269"/>
                </a:cubicBezTo>
                <a:cubicBezTo>
                  <a:pt x="4485" y="6281"/>
                  <a:pt x="4491" y="6297"/>
                  <a:pt x="4491" y="6315"/>
                </a:cubicBezTo>
                <a:lnTo>
                  <a:pt x="4491" y="6734"/>
                </a:lnTo>
                <a:cubicBezTo>
                  <a:pt x="4491" y="6770"/>
                  <a:pt x="4462" y="6800"/>
                  <a:pt x="4425" y="6800"/>
                </a:cubicBezTo>
                <a:lnTo>
                  <a:pt x="4080" y="6800"/>
                </a:lnTo>
                <a:cubicBezTo>
                  <a:pt x="3891" y="6800"/>
                  <a:pt x="3772" y="6917"/>
                  <a:pt x="3772" y="7107"/>
                </a:cubicBezTo>
                <a:lnTo>
                  <a:pt x="3772" y="7452"/>
                </a:lnTo>
                <a:cubicBezTo>
                  <a:pt x="3772" y="7488"/>
                  <a:pt x="3743" y="7519"/>
                  <a:pt x="3707" y="7519"/>
                </a:cubicBezTo>
                <a:lnTo>
                  <a:pt x="3289" y="7519"/>
                </a:lnTo>
                <a:cubicBezTo>
                  <a:pt x="3252" y="7519"/>
                  <a:pt x="3221" y="7488"/>
                  <a:pt x="3221" y="7452"/>
                </a:cubicBezTo>
                <a:lnTo>
                  <a:pt x="3221" y="7107"/>
                </a:lnTo>
                <a:cubicBezTo>
                  <a:pt x="3221" y="6917"/>
                  <a:pt x="3105" y="6800"/>
                  <a:pt x="2916" y="6800"/>
                </a:cubicBezTo>
                <a:lnTo>
                  <a:pt x="2570" y="6800"/>
                </a:lnTo>
                <a:cubicBezTo>
                  <a:pt x="2533" y="6800"/>
                  <a:pt x="2503" y="6770"/>
                  <a:pt x="2503" y="6734"/>
                </a:cubicBezTo>
                <a:lnTo>
                  <a:pt x="2503" y="6315"/>
                </a:lnTo>
                <a:cubicBezTo>
                  <a:pt x="2503" y="6297"/>
                  <a:pt x="2511" y="6281"/>
                  <a:pt x="2523" y="6269"/>
                </a:cubicBezTo>
                <a:cubicBezTo>
                  <a:pt x="2535" y="6256"/>
                  <a:pt x="2552" y="6249"/>
                  <a:pt x="2570" y="6249"/>
                </a:cubicBezTo>
                <a:lnTo>
                  <a:pt x="2916" y="6249"/>
                </a:lnTo>
                <a:cubicBezTo>
                  <a:pt x="3009" y="6249"/>
                  <a:pt x="3081" y="6227"/>
                  <a:pt x="3138" y="6171"/>
                </a:cubicBezTo>
                <a:cubicBezTo>
                  <a:pt x="3196" y="6115"/>
                  <a:pt x="3223" y="6043"/>
                  <a:pt x="3223" y="5942"/>
                </a:cubicBezTo>
                <a:lnTo>
                  <a:pt x="3223" y="5596"/>
                </a:lnTo>
                <a:cubicBezTo>
                  <a:pt x="3223" y="5579"/>
                  <a:pt x="3229" y="5562"/>
                  <a:pt x="3242" y="5550"/>
                </a:cubicBezTo>
                <a:cubicBezTo>
                  <a:pt x="3255" y="5537"/>
                  <a:pt x="3271" y="5530"/>
                  <a:pt x="3290" y="5530"/>
                </a:cubicBezTo>
                <a:close/>
                <a:moveTo>
                  <a:pt x="3290" y="5199"/>
                </a:moveTo>
                <a:cubicBezTo>
                  <a:pt x="3069" y="5199"/>
                  <a:pt x="2892" y="5377"/>
                  <a:pt x="2892" y="5596"/>
                </a:cubicBezTo>
                <a:lnTo>
                  <a:pt x="2892" y="5916"/>
                </a:lnTo>
                <a:lnTo>
                  <a:pt x="2570" y="5916"/>
                </a:lnTo>
                <a:cubicBezTo>
                  <a:pt x="2351" y="5916"/>
                  <a:pt x="2173" y="6094"/>
                  <a:pt x="2173" y="6315"/>
                </a:cubicBezTo>
                <a:lnTo>
                  <a:pt x="2173" y="6733"/>
                </a:lnTo>
                <a:cubicBezTo>
                  <a:pt x="2173" y="6952"/>
                  <a:pt x="2351" y="7130"/>
                  <a:pt x="2570" y="7130"/>
                </a:cubicBezTo>
                <a:lnTo>
                  <a:pt x="2892" y="7130"/>
                </a:lnTo>
                <a:lnTo>
                  <a:pt x="2892" y="7450"/>
                </a:lnTo>
                <a:cubicBezTo>
                  <a:pt x="2892" y="7671"/>
                  <a:pt x="3069" y="7849"/>
                  <a:pt x="3290" y="7849"/>
                </a:cubicBezTo>
                <a:lnTo>
                  <a:pt x="3707" y="7849"/>
                </a:lnTo>
                <a:cubicBezTo>
                  <a:pt x="3926" y="7849"/>
                  <a:pt x="4104" y="7671"/>
                  <a:pt x="4104" y="7450"/>
                </a:cubicBezTo>
                <a:lnTo>
                  <a:pt x="4104" y="7130"/>
                </a:lnTo>
                <a:lnTo>
                  <a:pt x="4425" y="7130"/>
                </a:lnTo>
                <a:cubicBezTo>
                  <a:pt x="4645" y="7130"/>
                  <a:pt x="4822" y="6952"/>
                  <a:pt x="4824" y="6733"/>
                </a:cubicBezTo>
                <a:lnTo>
                  <a:pt x="4824" y="6315"/>
                </a:lnTo>
                <a:cubicBezTo>
                  <a:pt x="4822" y="6094"/>
                  <a:pt x="4645" y="5916"/>
                  <a:pt x="4425" y="5916"/>
                </a:cubicBezTo>
                <a:lnTo>
                  <a:pt x="4104" y="5916"/>
                </a:lnTo>
                <a:lnTo>
                  <a:pt x="4104" y="5596"/>
                </a:lnTo>
                <a:cubicBezTo>
                  <a:pt x="4104" y="5377"/>
                  <a:pt x="3926" y="5199"/>
                  <a:pt x="3707" y="5199"/>
                </a:cubicBezTo>
                <a:close/>
                <a:moveTo>
                  <a:pt x="5178" y="4845"/>
                </a:moveTo>
                <a:lnTo>
                  <a:pt x="5179" y="8204"/>
                </a:lnTo>
                <a:lnTo>
                  <a:pt x="1819" y="8204"/>
                </a:lnTo>
                <a:lnTo>
                  <a:pt x="1819" y="4845"/>
                </a:lnTo>
                <a:close/>
                <a:moveTo>
                  <a:pt x="1654" y="4512"/>
                </a:moveTo>
                <a:cubicBezTo>
                  <a:pt x="1561" y="4512"/>
                  <a:pt x="1488" y="4586"/>
                  <a:pt x="1488" y="4679"/>
                </a:cubicBezTo>
                <a:lnTo>
                  <a:pt x="1488" y="8370"/>
                </a:lnTo>
                <a:cubicBezTo>
                  <a:pt x="1488" y="8462"/>
                  <a:pt x="1561" y="8537"/>
                  <a:pt x="1654" y="8537"/>
                </a:cubicBezTo>
                <a:lnTo>
                  <a:pt x="5343" y="8537"/>
                </a:lnTo>
                <a:cubicBezTo>
                  <a:pt x="5436" y="8537"/>
                  <a:pt x="5509" y="8462"/>
                  <a:pt x="5509" y="8370"/>
                </a:cubicBezTo>
                <a:lnTo>
                  <a:pt x="5509" y="4679"/>
                </a:lnTo>
                <a:cubicBezTo>
                  <a:pt x="5509" y="4588"/>
                  <a:pt x="5436" y="4512"/>
                  <a:pt x="5343" y="4512"/>
                </a:cubicBezTo>
                <a:close/>
                <a:moveTo>
                  <a:pt x="5989" y="2686"/>
                </a:moveTo>
                <a:cubicBezTo>
                  <a:pt x="6361" y="2687"/>
                  <a:pt x="6663" y="2988"/>
                  <a:pt x="6665" y="3361"/>
                </a:cubicBezTo>
                <a:lnTo>
                  <a:pt x="6665" y="3771"/>
                </a:lnTo>
                <a:lnTo>
                  <a:pt x="6188" y="3771"/>
                </a:lnTo>
                <a:cubicBezTo>
                  <a:pt x="6098" y="3774"/>
                  <a:pt x="6026" y="3848"/>
                  <a:pt x="6026" y="3938"/>
                </a:cubicBezTo>
                <a:cubicBezTo>
                  <a:pt x="6026" y="4027"/>
                  <a:pt x="6098" y="4101"/>
                  <a:pt x="6188" y="4104"/>
                </a:cubicBezTo>
                <a:lnTo>
                  <a:pt x="6665" y="4104"/>
                </a:lnTo>
                <a:lnTo>
                  <a:pt x="6665" y="8944"/>
                </a:lnTo>
                <a:lnTo>
                  <a:pt x="1561" y="8944"/>
                </a:lnTo>
                <a:cubicBezTo>
                  <a:pt x="1559" y="8944"/>
                  <a:pt x="1557" y="8944"/>
                  <a:pt x="1556" y="8944"/>
                </a:cubicBezTo>
                <a:cubicBezTo>
                  <a:pt x="1464" y="8944"/>
                  <a:pt x="1390" y="9018"/>
                  <a:pt x="1390" y="9109"/>
                </a:cubicBezTo>
                <a:cubicBezTo>
                  <a:pt x="1390" y="9201"/>
                  <a:pt x="1464" y="9275"/>
                  <a:pt x="1556" y="9275"/>
                </a:cubicBezTo>
                <a:cubicBezTo>
                  <a:pt x="1557" y="9275"/>
                  <a:pt x="1559" y="9275"/>
                  <a:pt x="1561" y="9275"/>
                </a:cubicBezTo>
                <a:lnTo>
                  <a:pt x="6665" y="9275"/>
                </a:lnTo>
                <a:lnTo>
                  <a:pt x="6665" y="9685"/>
                </a:lnTo>
                <a:cubicBezTo>
                  <a:pt x="6663" y="10058"/>
                  <a:pt x="6361" y="10360"/>
                  <a:pt x="5988" y="10362"/>
                </a:cubicBezTo>
                <a:lnTo>
                  <a:pt x="1009" y="10362"/>
                </a:lnTo>
                <a:cubicBezTo>
                  <a:pt x="636" y="10359"/>
                  <a:pt x="333" y="10058"/>
                  <a:pt x="332" y="9685"/>
                </a:cubicBezTo>
                <a:lnTo>
                  <a:pt x="332" y="9275"/>
                </a:lnTo>
                <a:lnTo>
                  <a:pt x="810" y="9275"/>
                </a:lnTo>
                <a:cubicBezTo>
                  <a:pt x="900" y="9272"/>
                  <a:pt x="971" y="9198"/>
                  <a:pt x="971" y="9109"/>
                </a:cubicBezTo>
                <a:cubicBezTo>
                  <a:pt x="971" y="9019"/>
                  <a:pt x="900" y="8945"/>
                  <a:pt x="810" y="8942"/>
                </a:cubicBezTo>
                <a:lnTo>
                  <a:pt x="332" y="8942"/>
                </a:lnTo>
                <a:lnTo>
                  <a:pt x="332" y="4104"/>
                </a:lnTo>
                <a:lnTo>
                  <a:pt x="5437" y="4104"/>
                </a:lnTo>
                <a:cubicBezTo>
                  <a:pt x="5525" y="4101"/>
                  <a:pt x="5597" y="4027"/>
                  <a:pt x="5597" y="3938"/>
                </a:cubicBezTo>
                <a:cubicBezTo>
                  <a:pt x="5597" y="3848"/>
                  <a:pt x="5525" y="3774"/>
                  <a:pt x="5437" y="3771"/>
                </a:cubicBezTo>
                <a:lnTo>
                  <a:pt x="332" y="3771"/>
                </a:lnTo>
                <a:lnTo>
                  <a:pt x="332" y="3361"/>
                </a:lnTo>
                <a:cubicBezTo>
                  <a:pt x="333" y="2988"/>
                  <a:pt x="636" y="2687"/>
                  <a:pt x="1009" y="2686"/>
                </a:cubicBezTo>
                <a:close/>
                <a:moveTo>
                  <a:pt x="10382" y="6699"/>
                </a:moveTo>
                <a:lnTo>
                  <a:pt x="10382" y="8431"/>
                </a:lnTo>
                <a:cubicBezTo>
                  <a:pt x="10382" y="8558"/>
                  <a:pt x="10347" y="8683"/>
                  <a:pt x="10280" y="8790"/>
                </a:cubicBezTo>
                <a:cubicBezTo>
                  <a:pt x="10213" y="8899"/>
                  <a:pt x="10115" y="8987"/>
                  <a:pt x="10001" y="9044"/>
                </a:cubicBezTo>
                <a:cubicBezTo>
                  <a:pt x="9944" y="9072"/>
                  <a:pt x="9908" y="9129"/>
                  <a:pt x="9907" y="9192"/>
                </a:cubicBezTo>
                <a:lnTo>
                  <a:pt x="9907" y="10154"/>
                </a:lnTo>
                <a:cubicBezTo>
                  <a:pt x="9907" y="10269"/>
                  <a:pt x="9814" y="10362"/>
                  <a:pt x="9699" y="10362"/>
                </a:cubicBezTo>
                <a:cubicBezTo>
                  <a:pt x="9583" y="10362"/>
                  <a:pt x="9491" y="10269"/>
                  <a:pt x="9491" y="10154"/>
                </a:cubicBezTo>
                <a:lnTo>
                  <a:pt x="9491" y="9192"/>
                </a:lnTo>
                <a:cubicBezTo>
                  <a:pt x="9491" y="9125"/>
                  <a:pt x="9451" y="9065"/>
                  <a:pt x="9388" y="9040"/>
                </a:cubicBezTo>
                <a:cubicBezTo>
                  <a:pt x="9278" y="8982"/>
                  <a:pt x="9185" y="8896"/>
                  <a:pt x="9119" y="8790"/>
                </a:cubicBezTo>
                <a:cubicBezTo>
                  <a:pt x="9052" y="8683"/>
                  <a:pt x="9015" y="8558"/>
                  <a:pt x="9015" y="8431"/>
                </a:cubicBezTo>
                <a:lnTo>
                  <a:pt x="9015" y="6699"/>
                </a:lnTo>
                <a:close/>
                <a:moveTo>
                  <a:pt x="1910" y="1"/>
                </a:moveTo>
                <a:cubicBezTo>
                  <a:pt x="1355" y="3"/>
                  <a:pt x="905" y="452"/>
                  <a:pt x="903" y="1008"/>
                </a:cubicBezTo>
                <a:lnTo>
                  <a:pt x="903" y="1679"/>
                </a:lnTo>
                <a:cubicBezTo>
                  <a:pt x="903" y="1770"/>
                  <a:pt x="977" y="1844"/>
                  <a:pt x="1068" y="1844"/>
                </a:cubicBezTo>
                <a:lnTo>
                  <a:pt x="1877" y="1844"/>
                </a:lnTo>
                <a:lnTo>
                  <a:pt x="1877" y="2354"/>
                </a:lnTo>
                <a:lnTo>
                  <a:pt x="1009" y="2354"/>
                </a:lnTo>
                <a:cubicBezTo>
                  <a:pt x="452" y="2356"/>
                  <a:pt x="2" y="2806"/>
                  <a:pt x="0" y="3361"/>
                </a:cubicBezTo>
                <a:lnTo>
                  <a:pt x="0" y="9685"/>
                </a:lnTo>
                <a:cubicBezTo>
                  <a:pt x="2" y="10240"/>
                  <a:pt x="452" y="10690"/>
                  <a:pt x="1009" y="10692"/>
                </a:cubicBezTo>
                <a:lnTo>
                  <a:pt x="5988" y="10692"/>
                </a:lnTo>
                <a:cubicBezTo>
                  <a:pt x="6543" y="10692"/>
                  <a:pt x="6995" y="10240"/>
                  <a:pt x="6996" y="9685"/>
                </a:cubicBezTo>
                <a:lnTo>
                  <a:pt x="6996" y="3361"/>
                </a:lnTo>
                <a:cubicBezTo>
                  <a:pt x="6993" y="2806"/>
                  <a:pt x="6543" y="2356"/>
                  <a:pt x="5988" y="2354"/>
                </a:cubicBezTo>
                <a:lnTo>
                  <a:pt x="5119" y="2354"/>
                </a:lnTo>
                <a:lnTo>
                  <a:pt x="5119" y="1844"/>
                </a:lnTo>
                <a:lnTo>
                  <a:pt x="5929" y="1844"/>
                </a:lnTo>
                <a:cubicBezTo>
                  <a:pt x="6020" y="1844"/>
                  <a:pt x="6094" y="1770"/>
                  <a:pt x="6094" y="1679"/>
                </a:cubicBezTo>
                <a:lnTo>
                  <a:pt x="6094" y="1008"/>
                </a:lnTo>
                <a:cubicBezTo>
                  <a:pt x="6092" y="452"/>
                  <a:pt x="5642" y="3"/>
                  <a:pt x="5087" y="1"/>
                </a:cubicBezTo>
                <a:close/>
                <a:moveTo>
                  <a:pt x="9699" y="1"/>
                </a:moveTo>
                <a:cubicBezTo>
                  <a:pt x="9138" y="1"/>
                  <a:pt x="8684" y="456"/>
                  <a:pt x="8684" y="1016"/>
                </a:cubicBezTo>
                <a:lnTo>
                  <a:pt x="8684" y="3289"/>
                </a:lnTo>
                <a:cubicBezTo>
                  <a:pt x="8335" y="3368"/>
                  <a:pt x="8085" y="3678"/>
                  <a:pt x="8085" y="4035"/>
                </a:cubicBezTo>
                <a:cubicBezTo>
                  <a:pt x="8085" y="4394"/>
                  <a:pt x="8335" y="4704"/>
                  <a:pt x="8684" y="4783"/>
                </a:cubicBezTo>
                <a:lnTo>
                  <a:pt x="8684" y="8430"/>
                </a:lnTo>
                <a:cubicBezTo>
                  <a:pt x="8684" y="8619"/>
                  <a:pt x="8737" y="8803"/>
                  <a:pt x="8837" y="8963"/>
                </a:cubicBezTo>
                <a:cubicBezTo>
                  <a:pt x="8919" y="9094"/>
                  <a:pt x="9028" y="9205"/>
                  <a:pt x="9159" y="9286"/>
                </a:cubicBezTo>
                <a:lnTo>
                  <a:pt x="9159" y="10152"/>
                </a:lnTo>
                <a:cubicBezTo>
                  <a:pt x="9159" y="10450"/>
                  <a:pt x="9401" y="10692"/>
                  <a:pt x="9699" y="10692"/>
                </a:cubicBezTo>
                <a:cubicBezTo>
                  <a:pt x="9997" y="10692"/>
                  <a:pt x="10240" y="10450"/>
                  <a:pt x="10240" y="10152"/>
                </a:cubicBezTo>
                <a:lnTo>
                  <a:pt x="10240" y="9286"/>
                </a:lnTo>
                <a:cubicBezTo>
                  <a:pt x="10370" y="9205"/>
                  <a:pt x="10478" y="9094"/>
                  <a:pt x="10560" y="8963"/>
                </a:cubicBezTo>
                <a:cubicBezTo>
                  <a:pt x="10661" y="8803"/>
                  <a:pt x="10714" y="8619"/>
                  <a:pt x="10714" y="8430"/>
                </a:cubicBezTo>
                <a:lnTo>
                  <a:pt x="10714" y="4783"/>
                </a:lnTo>
                <a:cubicBezTo>
                  <a:pt x="11063" y="4704"/>
                  <a:pt x="11311" y="4394"/>
                  <a:pt x="11311" y="4035"/>
                </a:cubicBezTo>
                <a:cubicBezTo>
                  <a:pt x="11311" y="3678"/>
                  <a:pt x="11063" y="3368"/>
                  <a:pt x="10714" y="3289"/>
                </a:cubicBezTo>
                <a:lnTo>
                  <a:pt x="10714" y="2325"/>
                </a:lnTo>
                <a:cubicBezTo>
                  <a:pt x="10711" y="2236"/>
                  <a:pt x="10637" y="2165"/>
                  <a:pt x="10549" y="2165"/>
                </a:cubicBezTo>
                <a:cubicBezTo>
                  <a:pt x="10459" y="2165"/>
                  <a:pt x="10386" y="2236"/>
                  <a:pt x="10382" y="2325"/>
                </a:cubicBezTo>
                <a:lnTo>
                  <a:pt x="10382" y="3272"/>
                </a:lnTo>
                <a:lnTo>
                  <a:pt x="9015" y="3272"/>
                </a:lnTo>
                <a:lnTo>
                  <a:pt x="9015" y="1016"/>
                </a:lnTo>
                <a:cubicBezTo>
                  <a:pt x="9015" y="638"/>
                  <a:pt x="9321" y="332"/>
                  <a:pt x="9699" y="332"/>
                </a:cubicBezTo>
                <a:cubicBezTo>
                  <a:pt x="10077" y="332"/>
                  <a:pt x="10382" y="638"/>
                  <a:pt x="10382" y="1016"/>
                </a:cubicBezTo>
                <a:lnTo>
                  <a:pt x="10382" y="1576"/>
                </a:lnTo>
                <a:cubicBezTo>
                  <a:pt x="10386" y="1666"/>
                  <a:pt x="10459" y="1736"/>
                  <a:pt x="10549" y="1736"/>
                </a:cubicBezTo>
                <a:cubicBezTo>
                  <a:pt x="10637" y="1736"/>
                  <a:pt x="10711" y="1666"/>
                  <a:pt x="10714" y="1576"/>
                </a:cubicBezTo>
                <a:lnTo>
                  <a:pt x="10712" y="1016"/>
                </a:lnTo>
                <a:cubicBezTo>
                  <a:pt x="10712" y="456"/>
                  <a:pt x="10259" y="1"/>
                  <a:pt x="969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49" name="Google Shape;2049;p66"/>
          <p:cNvSpPr/>
          <p:nvPr/>
        </p:nvSpPr>
        <p:spPr>
          <a:xfrm>
            <a:off x="3221320" y="1920847"/>
            <a:ext cx="249059" cy="376836"/>
          </a:xfrm>
          <a:custGeom>
            <a:avLst/>
            <a:gdLst/>
            <a:ahLst/>
            <a:cxnLst/>
            <a:rect l="l" t="t" r="r" b="b"/>
            <a:pathLst>
              <a:path w="7477" h="11313" extrusionOk="0">
                <a:moveTo>
                  <a:pt x="6009" y="1267"/>
                </a:moveTo>
                <a:cubicBezTo>
                  <a:pt x="6079" y="1267"/>
                  <a:pt x="6149" y="1294"/>
                  <a:pt x="6204" y="1347"/>
                </a:cubicBezTo>
                <a:cubicBezTo>
                  <a:pt x="6309" y="1454"/>
                  <a:pt x="6309" y="1628"/>
                  <a:pt x="6204" y="1736"/>
                </a:cubicBezTo>
                <a:lnTo>
                  <a:pt x="5874" y="2066"/>
                </a:lnTo>
                <a:lnTo>
                  <a:pt x="5485" y="1677"/>
                </a:lnTo>
                <a:lnTo>
                  <a:pt x="5815" y="1347"/>
                </a:lnTo>
                <a:cubicBezTo>
                  <a:pt x="5868" y="1294"/>
                  <a:pt x="5938" y="1267"/>
                  <a:pt x="6009" y="1267"/>
                </a:cubicBezTo>
                <a:close/>
                <a:moveTo>
                  <a:pt x="1955" y="1361"/>
                </a:moveTo>
                <a:cubicBezTo>
                  <a:pt x="2061" y="1361"/>
                  <a:pt x="2168" y="1388"/>
                  <a:pt x="2265" y="1443"/>
                </a:cubicBezTo>
                <a:lnTo>
                  <a:pt x="1409" y="2299"/>
                </a:lnTo>
                <a:cubicBezTo>
                  <a:pt x="1268" y="2054"/>
                  <a:pt x="1310" y="1745"/>
                  <a:pt x="1510" y="1545"/>
                </a:cubicBezTo>
                <a:cubicBezTo>
                  <a:pt x="1631" y="1424"/>
                  <a:pt x="1792" y="1361"/>
                  <a:pt x="1955" y="1361"/>
                </a:cubicBezTo>
                <a:close/>
                <a:moveTo>
                  <a:pt x="3740" y="1540"/>
                </a:moveTo>
                <a:cubicBezTo>
                  <a:pt x="3649" y="1540"/>
                  <a:pt x="3573" y="1614"/>
                  <a:pt x="3573" y="1707"/>
                </a:cubicBezTo>
                <a:lnTo>
                  <a:pt x="3573" y="1824"/>
                </a:lnTo>
                <a:lnTo>
                  <a:pt x="3457" y="1824"/>
                </a:lnTo>
                <a:cubicBezTo>
                  <a:pt x="3365" y="1824"/>
                  <a:pt x="3292" y="1897"/>
                  <a:pt x="3292" y="1989"/>
                </a:cubicBezTo>
                <a:cubicBezTo>
                  <a:pt x="3292" y="2080"/>
                  <a:pt x="3365" y="2155"/>
                  <a:pt x="3457" y="2155"/>
                </a:cubicBezTo>
                <a:lnTo>
                  <a:pt x="3573" y="2155"/>
                </a:lnTo>
                <a:lnTo>
                  <a:pt x="3573" y="2272"/>
                </a:lnTo>
                <a:cubicBezTo>
                  <a:pt x="3573" y="2363"/>
                  <a:pt x="3649" y="2437"/>
                  <a:pt x="3740" y="2437"/>
                </a:cubicBezTo>
                <a:cubicBezTo>
                  <a:pt x="3831" y="2437"/>
                  <a:pt x="3905" y="2363"/>
                  <a:pt x="3905" y="2272"/>
                </a:cubicBezTo>
                <a:lnTo>
                  <a:pt x="3905" y="2155"/>
                </a:lnTo>
                <a:lnTo>
                  <a:pt x="4023" y="2155"/>
                </a:lnTo>
                <a:cubicBezTo>
                  <a:pt x="4115" y="2155"/>
                  <a:pt x="4188" y="2080"/>
                  <a:pt x="4188" y="1989"/>
                </a:cubicBezTo>
                <a:cubicBezTo>
                  <a:pt x="4188" y="1897"/>
                  <a:pt x="4115" y="1824"/>
                  <a:pt x="4023" y="1824"/>
                </a:cubicBezTo>
                <a:lnTo>
                  <a:pt x="3905" y="1824"/>
                </a:lnTo>
                <a:lnTo>
                  <a:pt x="3905" y="1707"/>
                </a:lnTo>
                <a:cubicBezTo>
                  <a:pt x="3905" y="1614"/>
                  <a:pt x="3831" y="1540"/>
                  <a:pt x="3740" y="1540"/>
                </a:cubicBezTo>
                <a:close/>
                <a:moveTo>
                  <a:pt x="2499" y="1678"/>
                </a:moveTo>
                <a:lnTo>
                  <a:pt x="2499" y="1678"/>
                </a:lnTo>
                <a:cubicBezTo>
                  <a:pt x="2640" y="1923"/>
                  <a:pt x="2598" y="2232"/>
                  <a:pt x="2398" y="2432"/>
                </a:cubicBezTo>
                <a:cubicBezTo>
                  <a:pt x="2277" y="2553"/>
                  <a:pt x="2116" y="2616"/>
                  <a:pt x="1953" y="2616"/>
                </a:cubicBezTo>
                <a:cubicBezTo>
                  <a:pt x="1847" y="2616"/>
                  <a:pt x="1740" y="2590"/>
                  <a:pt x="1643" y="2535"/>
                </a:cubicBezTo>
                <a:lnTo>
                  <a:pt x="2499" y="1678"/>
                </a:lnTo>
                <a:close/>
                <a:moveTo>
                  <a:pt x="5251" y="1912"/>
                </a:moveTo>
                <a:lnTo>
                  <a:pt x="5640" y="2301"/>
                </a:lnTo>
                <a:lnTo>
                  <a:pt x="5310" y="2631"/>
                </a:lnTo>
                <a:cubicBezTo>
                  <a:pt x="5257" y="2683"/>
                  <a:pt x="5187" y="2710"/>
                  <a:pt x="5117" y="2710"/>
                </a:cubicBezTo>
                <a:cubicBezTo>
                  <a:pt x="5046" y="2710"/>
                  <a:pt x="4975" y="2683"/>
                  <a:pt x="4921" y="2629"/>
                </a:cubicBezTo>
                <a:cubicBezTo>
                  <a:pt x="4814" y="2522"/>
                  <a:pt x="4814" y="2347"/>
                  <a:pt x="4921" y="2242"/>
                </a:cubicBezTo>
                <a:lnTo>
                  <a:pt x="5251" y="1912"/>
                </a:lnTo>
                <a:close/>
                <a:moveTo>
                  <a:pt x="1955" y="1030"/>
                </a:moveTo>
                <a:cubicBezTo>
                  <a:pt x="1700" y="1030"/>
                  <a:pt x="1455" y="1131"/>
                  <a:pt x="1276" y="1312"/>
                </a:cubicBezTo>
                <a:cubicBezTo>
                  <a:pt x="951" y="1635"/>
                  <a:pt x="902" y="2142"/>
                  <a:pt x="1156" y="2523"/>
                </a:cubicBezTo>
                <a:cubicBezTo>
                  <a:pt x="1339" y="2797"/>
                  <a:pt x="1642" y="2951"/>
                  <a:pt x="1955" y="2951"/>
                </a:cubicBezTo>
                <a:cubicBezTo>
                  <a:pt x="2078" y="2951"/>
                  <a:pt x="2203" y="2927"/>
                  <a:pt x="2323" y="2877"/>
                </a:cubicBezTo>
                <a:cubicBezTo>
                  <a:pt x="2746" y="2701"/>
                  <a:pt x="2988" y="2251"/>
                  <a:pt x="2898" y="1803"/>
                </a:cubicBezTo>
                <a:cubicBezTo>
                  <a:pt x="2808" y="1353"/>
                  <a:pt x="2413" y="1030"/>
                  <a:pt x="1955" y="1030"/>
                </a:cubicBezTo>
                <a:close/>
                <a:moveTo>
                  <a:pt x="6004" y="939"/>
                </a:moveTo>
                <a:cubicBezTo>
                  <a:pt x="5851" y="939"/>
                  <a:pt x="5698" y="997"/>
                  <a:pt x="5581" y="1113"/>
                </a:cubicBezTo>
                <a:lnTo>
                  <a:pt x="4688" y="2006"/>
                </a:lnTo>
                <a:cubicBezTo>
                  <a:pt x="4454" y="2243"/>
                  <a:pt x="4456" y="2624"/>
                  <a:pt x="4691" y="2860"/>
                </a:cubicBezTo>
                <a:cubicBezTo>
                  <a:pt x="4809" y="2978"/>
                  <a:pt x="4965" y="3037"/>
                  <a:pt x="5120" y="3037"/>
                </a:cubicBezTo>
                <a:cubicBezTo>
                  <a:pt x="5273" y="3037"/>
                  <a:pt x="5427" y="2980"/>
                  <a:pt x="5544" y="2864"/>
                </a:cubicBezTo>
                <a:lnTo>
                  <a:pt x="6437" y="1971"/>
                </a:lnTo>
                <a:cubicBezTo>
                  <a:pt x="6671" y="1734"/>
                  <a:pt x="6670" y="1353"/>
                  <a:pt x="6434" y="1118"/>
                </a:cubicBezTo>
                <a:cubicBezTo>
                  <a:pt x="6316" y="999"/>
                  <a:pt x="6160" y="939"/>
                  <a:pt x="6004" y="939"/>
                </a:cubicBezTo>
                <a:close/>
                <a:moveTo>
                  <a:pt x="3740" y="2679"/>
                </a:moveTo>
                <a:cubicBezTo>
                  <a:pt x="3649" y="2679"/>
                  <a:pt x="3573" y="2752"/>
                  <a:pt x="3573" y="2845"/>
                </a:cubicBezTo>
                <a:lnTo>
                  <a:pt x="3573" y="3578"/>
                </a:lnTo>
                <a:cubicBezTo>
                  <a:pt x="3573" y="3671"/>
                  <a:pt x="3649" y="3745"/>
                  <a:pt x="3740" y="3745"/>
                </a:cubicBezTo>
                <a:cubicBezTo>
                  <a:pt x="3831" y="3745"/>
                  <a:pt x="3905" y="3671"/>
                  <a:pt x="3905" y="3578"/>
                </a:cubicBezTo>
                <a:lnTo>
                  <a:pt x="3905" y="2845"/>
                </a:lnTo>
                <a:cubicBezTo>
                  <a:pt x="3905" y="2752"/>
                  <a:pt x="3831" y="2679"/>
                  <a:pt x="3740" y="2679"/>
                </a:cubicBezTo>
                <a:close/>
                <a:moveTo>
                  <a:pt x="6009" y="3714"/>
                </a:moveTo>
                <a:cubicBezTo>
                  <a:pt x="6079" y="3714"/>
                  <a:pt x="6149" y="3740"/>
                  <a:pt x="6204" y="3793"/>
                </a:cubicBezTo>
                <a:cubicBezTo>
                  <a:pt x="6309" y="3900"/>
                  <a:pt x="6309" y="4075"/>
                  <a:pt x="6204" y="4182"/>
                </a:cubicBezTo>
                <a:lnTo>
                  <a:pt x="5874" y="4510"/>
                </a:lnTo>
                <a:lnTo>
                  <a:pt x="5485" y="4123"/>
                </a:lnTo>
                <a:lnTo>
                  <a:pt x="5815" y="3793"/>
                </a:lnTo>
                <a:cubicBezTo>
                  <a:pt x="5868" y="3740"/>
                  <a:pt x="5938" y="3714"/>
                  <a:pt x="6009" y="3714"/>
                </a:cubicBezTo>
                <a:close/>
                <a:moveTo>
                  <a:pt x="1954" y="3804"/>
                </a:moveTo>
                <a:cubicBezTo>
                  <a:pt x="2060" y="3804"/>
                  <a:pt x="2168" y="3832"/>
                  <a:pt x="2265" y="3887"/>
                </a:cubicBezTo>
                <a:lnTo>
                  <a:pt x="1409" y="4745"/>
                </a:lnTo>
                <a:lnTo>
                  <a:pt x="1409" y="4744"/>
                </a:lnTo>
                <a:cubicBezTo>
                  <a:pt x="1268" y="4499"/>
                  <a:pt x="1310" y="4188"/>
                  <a:pt x="1510" y="3988"/>
                </a:cubicBezTo>
                <a:cubicBezTo>
                  <a:pt x="1631" y="3867"/>
                  <a:pt x="1791" y="3804"/>
                  <a:pt x="1954" y="3804"/>
                </a:cubicBezTo>
                <a:close/>
                <a:moveTo>
                  <a:pt x="3740" y="3985"/>
                </a:moveTo>
                <a:cubicBezTo>
                  <a:pt x="3649" y="3985"/>
                  <a:pt x="3573" y="4060"/>
                  <a:pt x="3573" y="4152"/>
                </a:cubicBezTo>
                <a:lnTo>
                  <a:pt x="3573" y="4268"/>
                </a:lnTo>
                <a:lnTo>
                  <a:pt x="3457" y="4268"/>
                </a:lnTo>
                <a:cubicBezTo>
                  <a:pt x="3365" y="4268"/>
                  <a:pt x="3292" y="4342"/>
                  <a:pt x="3292" y="4433"/>
                </a:cubicBezTo>
                <a:cubicBezTo>
                  <a:pt x="3292" y="4525"/>
                  <a:pt x="3365" y="4600"/>
                  <a:pt x="3457" y="4600"/>
                </a:cubicBezTo>
                <a:lnTo>
                  <a:pt x="3573" y="4600"/>
                </a:lnTo>
                <a:lnTo>
                  <a:pt x="3573" y="4717"/>
                </a:lnTo>
                <a:cubicBezTo>
                  <a:pt x="3573" y="4808"/>
                  <a:pt x="3649" y="4882"/>
                  <a:pt x="3740" y="4882"/>
                </a:cubicBezTo>
                <a:cubicBezTo>
                  <a:pt x="3831" y="4882"/>
                  <a:pt x="3905" y="4808"/>
                  <a:pt x="3905" y="4717"/>
                </a:cubicBezTo>
                <a:lnTo>
                  <a:pt x="3905" y="4600"/>
                </a:lnTo>
                <a:lnTo>
                  <a:pt x="4023" y="4600"/>
                </a:lnTo>
                <a:cubicBezTo>
                  <a:pt x="4115" y="4600"/>
                  <a:pt x="4188" y="4525"/>
                  <a:pt x="4188" y="4433"/>
                </a:cubicBezTo>
                <a:cubicBezTo>
                  <a:pt x="4188" y="4343"/>
                  <a:pt x="4116" y="4268"/>
                  <a:pt x="4026" y="4268"/>
                </a:cubicBezTo>
                <a:cubicBezTo>
                  <a:pt x="4025" y="4268"/>
                  <a:pt x="4024" y="4268"/>
                  <a:pt x="4023" y="4268"/>
                </a:cubicBezTo>
                <a:lnTo>
                  <a:pt x="3905" y="4268"/>
                </a:lnTo>
                <a:lnTo>
                  <a:pt x="3905" y="4152"/>
                </a:lnTo>
                <a:cubicBezTo>
                  <a:pt x="3905" y="4060"/>
                  <a:pt x="3831" y="3985"/>
                  <a:pt x="3740" y="3985"/>
                </a:cubicBezTo>
                <a:close/>
                <a:moveTo>
                  <a:pt x="2499" y="4123"/>
                </a:moveTo>
                <a:cubicBezTo>
                  <a:pt x="2640" y="4369"/>
                  <a:pt x="2598" y="4678"/>
                  <a:pt x="2398" y="4878"/>
                </a:cubicBezTo>
                <a:cubicBezTo>
                  <a:pt x="2278" y="4999"/>
                  <a:pt x="2117" y="5062"/>
                  <a:pt x="1955" y="5062"/>
                </a:cubicBezTo>
                <a:cubicBezTo>
                  <a:pt x="1848" y="5062"/>
                  <a:pt x="1740" y="5035"/>
                  <a:pt x="1643" y="4979"/>
                </a:cubicBezTo>
                <a:lnTo>
                  <a:pt x="2499" y="4123"/>
                </a:lnTo>
                <a:close/>
                <a:moveTo>
                  <a:pt x="5251" y="4356"/>
                </a:moveTo>
                <a:lnTo>
                  <a:pt x="5640" y="4745"/>
                </a:lnTo>
                <a:lnTo>
                  <a:pt x="5310" y="5074"/>
                </a:lnTo>
                <a:cubicBezTo>
                  <a:pt x="5257" y="5127"/>
                  <a:pt x="5186" y="5154"/>
                  <a:pt x="5116" y="5154"/>
                </a:cubicBezTo>
                <a:cubicBezTo>
                  <a:pt x="5045" y="5154"/>
                  <a:pt x="4975" y="5127"/>
                  <a:pt x="4921" y="5074"/>
                </a:cubicBezTo>
                <a:cubicBezTo>
                  <a:pt x="4814" y="4966"/>
                  <a:pt x="4814" y="4793"/>
                  <a:pt x="4921" y="4686"/>
                </a:cubicBezTo>
                <a:lnTo>
                  <a:pt x="5251" y="4356"/>
                </a:lnTo>
                <a:close/>
                <a:moveTo>
                  <a:pt x="1955" y="3474"/>
                </a:moveTo>
                <a:cubicBezTo>
                  <a:pt x="1700" y="3474"/>
                  <a:pt x="1455" y="3575"/>
                  <a:pt x="1276" y="3754"/>
                </a:cubicBezTo>
                <a:cubicBezTo>
                  <a:pt x="953" y="4078"/>
                  <a:pt x="902" y="4585"/>
                  <a:pt x="1156" y="4966"/>
                </a:cubicBezTo>
                <a:cubicBezTo>
                  <a:pt x="1338" y="5240"/>
                  <a:pt x="1641" y="5393"/>
                  <a:pt x="1953" y="5393"/>
                </a:cubicBezTo>
                <a:cubicBezTo>
                  <a:pt x="2076" y="5393"/>
                  <a:pt x="2201" y="5369"/>
                  <a:pt x="2320" y="5320"/>
                </a:cubicBezTo>
                <a:cubicBezTo>
                  <a:pt x="2743" y="5146"/>
                  <a:pt x="2984" y="4696"/>
                  <a:pt x="2895" y="4248"/>
                </a:cubicBezTo>
                <a:cubicBezTo>
                  <a:pt x="2807" y="3799"/>
                  <a:pt x="2413" y="3474"/>
                  <a:pt x="1955" y="3474"/>
                </a:cubicBezTo>
                <a:close/>
                <a:moveTo>
                  <a:pt x="6008" y="3381"/>
                </a:moveTo>
                <a:cubicBezTo>
                  <a:pt x="5848" y="3381"/>
                  <a:pt x="5695" y="3446"/>
                  <a:pt x="5581" y="3559"/>
                </a:cubicBezTo>
                <a:lnTo>
                  <a:pt x="4688" y="4452"/>
                </a:lnTo>
                <a:cubicBezTo>
                  <a:pt x="4574" y="4565"/>
                  <a:pt x="4510" y="4720"/>
                  <a:pt x="4510" y="4880"/>
                </a:cubicBezTo>
                <a:cubicBezTo>
                  <a:pt x="4510" y="5125"/>
                  <a:pt x="4657" y="5346"/>
                  <a:pt x="4885" y="5440"/>
                </a:cubicBezTo>
                <a:cubicBezTo>
                  <a:pt x="4959" y="5471"/>
                  <a:pt x="5038" y="5487"/>
                  <a:pt x="5116" y="5487"/>
                </a:cubicBezTo>
                <a:cubicBezTo>
                  <a:pt x="5273" y="5487"/>
                  <a:pt x="5428" y="5425"/>
                  <a:pt x="5544" y="5309"/>
                </a:cubicBezTo>
                <a:lnTo>
                  <a:pt x="6437" y="4416"/>
                </a:lnTo>
                <a:cubicBezTo>
                  <a:pt x="6610" y="4243"/>
                  <a:pt x="6662" y="3982"/>
                  <a:pt x="6569" y="3756"/>
                </a:cubicBezTo>
                <a:cubicBezTo>
                  <a:pt x="6474" y="3529"/>
                  <a:pt x="6253" y="3381"/>
                  <a:pt x="6008" y="3381"/>
                </a:cubicBezTo>
                <a:close/>
                <a:moveTo>
                  <a:pt x="3740" y="5123"/>
                </a:moveTo>
                <a:cubicBezTo>
                  <a:pt x="3649" y="5123"/>
                  <a:pt x="3573" y="5199"/>
                  <a:pt x="3573" y="5290"/>
                </a:cubicBezTo>
                <a:lnTo>
                  <a:pt x="3573" y="6025"/>
                </a:lnTo>
                <a:cubicBezTo>
                  <a:pt x="3573" y="6116"/>
                  <a:pt x="3649" y="6189"/>
                  <a:pt x="3740" y="6189"/>
                </a:cubicBezTo>
                <a:cubicBezTo>
                  <a:pt x="3831" y="6189"/>
                  <a:pt x="3905" y="6116"/>
                  <a:pt x="3905" y="6025"/>
                </a:cubicBezTo>
                <a:lnTo>
                  <a:pt x="3905" y="5290"/>
                </a:lnTo>
                <a:cubicBezTo>
                  <a:pt x="3905" y="5199"/>
                  <a:pt x="3831" y="5123"/>
                  <a:pt x="3740" y="5123"/>
                </a:cubicBezTo>
                <a:close/>
                <a:moveTo>
                  <a:pt x="6009" y="6157"/>
                </a:moveTo>
                <a:cubicBezTo>
                  <a:pt x="6080" y="6157"/>
                  <a:pt x="6150" y="6184"/>
                  <a:pt x="6204" y="6238"/>
                </a:cubicBezTo>
                <a:cubicBezTo>
                  <a:pt x="6309" y="6345"/>
                  <a:pt x="6309" y="6519"/>
                  <a:pt x="6204" y="6627"/>
                </a:cubicBezTo>
                <a:lnTo>
                  <a:pt x="5874" y="6955"/>
                </a:lnTo>
                <a:lnTo>
                  <a:pt x="5485" y="6567"/>
                </a:lnTo>
                <a:lnTo>
                  <a:pt x="5815" y="6238"/>
                </a:lnTo>
                <a:cubicBezTo>
                  <a:pt x="5868" y="6184"/>
                  <a:pt x="5939" y="6157"/>
                  <a:pt x="6009" y="6157"/>
                </a:cubicBezTo>
                <a:close/>
                <a:moveTo>
                  <a:pt x="1955" y="6250"/>
                </a:moveTo>
                <a:cubicBezTo>
                  <a:pt x="2061" y="6250"/>
                  <a:pt x="2168" y="6277"/>
                  <a:pt x="2265" y="6332"/>
                </a:cubicBezTo>
                <a:lnTo>
                  <a:pt x="1409" y="7190"/>
                </a:lnTo>
                <a:cubicBezTo>
                  <a:pt x="1268" y="6944"/>
                  <a:pt x="1310" y="6635"/>
                  <a:pt x="1510" y="6434"/>
                </a:cubicBezTo>
                <a:cubicBezTo>
                  <a:pt x="1631" y="6313"/>
                  <a:pt x="1792" y="6250"/>
                  <a:pt x="1955" y="6250"/>
                </a:cubicBezTo>
                <a:close/>
                <a:moveTo>
                  <a:pt x="3740" y="6430"/>
                </a:moveTo>
                <a:cubicBezTo>
                  <a:pt x="3649" y="6430"/>
                  <a:pt x="3573" y="6505"/>
                  <a:pt x="3573" y="6596"/>
                </a:cubicBezTo>
                <a:lnTo>
                  <a:pt x="3573" y="6713"/>
                </a:lnTo>
                <a:lnTo>
                  <a:pt x="3457" y="6713"/>
                </a:lnTo>
                <a:cubicBezTo>
                  <a:pt x="3365" y="6713"/>
                  <a:pt x="3292" y="6788"/>
                  <a:pt x="3292" y="6879"/>
                </a:cubicBezTo>
                <a:cubicBezTo>
                  <a:pt x="3292" y="6971"/>
                  <a:pt x="3365" y="7044"/>
                  <a:pt x="3457" y="7044"/>
                </a:cubicBezTo>
                <a:lnTo>
                  <a:pt x="3573" y="7044"/>
                </a:lnTo>
                <a:lnTo>
                  <a:pt x="3573" y="7163"/>
                </a:lnTo>
                <a:cubicBezTo>
                  <a:pt x="3573" y="7254"/>
                  <a:pt x="3649" y="7328"/>
                  <a:pt x="3740" y="7328"/>
                </a:cubicBezTo>
                <a:cubicBezTo>
                  <a:pt x="3831" y="7328"/>
                  <a:pt x="3905" y="7254"/>
                  <a:pt x="3905" y="7163"/>
                </a:cubicBezTo>
                <a:lnTo>
                  <a:pt x="3905" y="7044"/>
                </a:lnTo>
                <a:lnTo>
                  <a:pt x="4023" y="7044"/>
                </a:lnTo>
                <a:cubicBezTo>
                  <a:pt x="4115" y="7044"/>
                  <a:pt x="4188" y="6971"/>
                  <a:pt x="4188" y="6879"/>
                </a:cubicBezTo>
                <a:cubicBezTo>
                  <a:pt x="4188" y="6788"/>
                  <a:pt x="4115" y="6713"/>
                  <a:pt x="4023" y="6713"/>
                </a:cubicBezTo>
                <a:lnTo>
                  <a:pt x="3905" y="6713"/>
                </a:lnTo>
                <a:lnTo>
                  <a:pt x="3905" y="6596"/>
                </a:lnTo>
                <a:cubicBezTo>
                  <a:pt x="3905" y="6505"/>
                  <a:pt x="3831" y="6430"/>
                  <a:pt x="3740" y="6430"/>
                </a:cubicBezTo>
                <a:close/>
                <a:moveTo>
                  <a:pt x="2499" y="6567"/>
                </a:moveTo>
                <a:cubicBezTo>
                  <a:pt x="2640" y="6814"/>
                  <a:pt x="2598" y="7123"/>
                  <a:pt x="2398" y="7323"/>
                </a:cubicBezTo>
                <a:cubicBezTo>
                  <a:pt x="2278" y="7444"/>
                  <a:pt x="2117" y="7507"/>
                  <a:pt x="1955" y="7507"/>
                </a:cubicBezTo>
                <a:cubicBezTo>
                  <a:pt x="1848" y="7507"/>
                  <a:pt x="1740" y="7480"/>
                  <a:pt x="1643" y="7424"/>
                </a:cubicBezTo>
                <a:lnTo>
                  <a:pt x="2499" y="6567"/>
                </a:lnTo>
                <a:close/>
                <a:moveTo>
                  <a:pt x="5251" y="6801"/>
                </a:moveTo>
                <a:lnTo>
                  <a:pt x="5640" y="7190"/>
                </a:lnTo>
                <a:lnTo>
                  <a:pt x="5310" y="7518"/>
                </a:lnTo>
                <a:cubicBezTo>
                  <a:pt x="5256" y="7570"/>
                  <a:pt x="5187" y="7596"/>
                  <a:pt x="5118" y="7596"/>
                </a:cubicBezTo>
                <a:cubicBezTo>
                  <a:pt x="5049" y="7596"/>
                  <a:pt x="4979" y="7569"/>
                  <a:pt x="4925" y="7515"/>
                </a:cubicBezTo>
                <a:cubicBezTo>
                  <a:pt x="4819" y="7409"/>
                  <a:pt x="4817" y="7238"/>
                  <a:pt x="4921" y="7131"/>
                </a:cubicBezTo>
                <a:lnTo>
                  <a:pt x="5251" y="6801"/>
                </a:lnTo>
                <a:close/>
                <a:moveTo>
                  <a:pt x="1949" y="5921"/>
                </a:moveTo>
                <a:cubicBezTo>
                  <a:pt x="1697" y="5921"/>
                  <a:pt x="1454" y="6021"/>
                  <a:pt x="1276" y="6201"/>
                </a:cubicBezTo>
                <a:cubicBezTo>
                  <a:pt x="953" y="6524"/>
                  <a:pt x="902" y="7030"/>
                  <a:pt x="1156" y="7411"/>
                </a:cubicBezTo>
                <a:cubicBezTo>
                  <a:pt x="1338" y="7685"/>
                  <a:pt x="1642" y="7839"/>
                  <a:pt x="1955" y="7839"/>
                </a:cubicBezTo>
                <a:cubicBezTo>
                  <a:pt x="2077" y="7839"/>
                  <a:pt x="2201" y="7815"/>
                  <a:pt x="2320" y="7766"/>
                </a:cubicBezTo>
                <a:cubicBezTo>
                  <a:pt x="2743" y="7590"/>
                  <a:pt x="2984" y="7142"/>
                  <a:pt x="2895" y="6692"/>
                </a:cubicBezTo>
                <a:cubicBezTo>
                  <a:pt x="2807" y="6244"/>
                  <a:pt x="2413" y="5921"/>
                  <a:pt x="1955" y="5921"/>
                </a:cubicBezTo>
                <a:cubicBezTo>
                  <a:pt x="1953" y="5921"/>
                  <a:pt x="1951" y="5921"/>
                  <a:pt x="1949" y="5921"/>
                </a:cubicBezTo>
                <a:close/>
                <a:moveTo>
                  <a:pt x="6009" y="5826"/>
                </a:moveTo>
                <a:cubicBezTo>
                  <a:pt x="5854" y="5826"/>
                  <a:pt x="5699" y="5885"/>
                  <a:pt x="5581" y="6004"/>
                </a:cubicBezTo>
                <a:lnTo>
                  <a:pt x="4688" y="6897"/>
                </a:lnTo>
                <a:cubicBezTo>
                  <a:pt x="4451" y="7134"/>
                  <a:pt x="4451" y="7517"/>
                  <a:pt x="4688" y="7754"/>
                </a:cubicBezTo>
                <a:cubicBezTo>
                  <a:pt x="4806" y="7871"/>
                  <a:pt x="4961" y="7930"/>
                  <a:pt x="5116" y="7930"/>
                </a:cubicBezTo>
                <a:cubicBezTo>
                  <a:pt x="5271" y="7930"/>
                  <a:pt x="5426" y="7871"/>
                  <a:pt x="5544" y="7754"/>
                </a:cubicBezTo>
                <a:lnTo>
                  <a:pt x="6437" y="6860"/>
                </a:lnTo>
                <a:cubicBezTo>
                  <a:pt x="6674" y="6623"/>
                  <a:pt x="6674" y="6241"/>
                  <a:pt x="6437" y="6004"/>
                </a:cubicBezTo>
                <a:cubicBezTo>
                  <a:pt x="6319" y="5885"/>
                  <a:pt x="6164" y="5826"/>
                  <a:pt x="6009" y="5826"/>
                </a:cubicBezTo>
                <a:close/>
                <a:moveTo>
                  <a:pt x="3740" y="7568"/>
                </a:moveTo>
                <a:cubicBezTo>
                  <a:pt x="3649" y="7568"/>
                  <a:pt x="3573" y="7643"/>
                  <a:pt x="3573" y="7734"/>
                </a:cubicBezTo>
                <a:lnTo>
                  <a:pt x="3573" y="8471"/>
                </a:lnTo>
                <a:cubicBezTo>
                  <a:pt x="3573" y="8562"/>
                  <a:pt x="3649" y="8636"/>
                  <a:pt x="3740" y="8636"/>
                </a:cubicBezTo>
                <a:cubicBezTo>
                  <a:pt x="3831" y="8636"/>
                  <a:pt x="3905" y="8562"/>
                  <a:pt x="3905" y="8471"/>
                </a:cubicBezTo>
                <a:lnTo>
                  <a:pt x="3905" y="7734"/>
                </a:lnTo>
                <a:cubicBezTo>
                  <a:pt x="3905" y="7643"/>
                  <a:pt x="3831" y="7568"/>
                  <a:pt x="3740" y="7568"/>
                </a:cubicBezTo>
                <a:close/>
                <a:moveTo>
                  <a:pt x="1026" y="0"/>
                </a:moveTo>
                <a:cubicBezTo>
                  <a:pt x="461" y="2"/>
                  <a:pt x="5" y="458"/>
                  <a:pt x="3" y="1023"/>
                </a:cubicBezTo>
                <a:lnTo>
                  <a:pt x="3" y="8973"/>
                </a:lnTo>
                <a:cubicBezTo>
                  <a:pt x="0" y="9066"/>
                  <a:pt x="74" y="9145"/>
                  <a:pt x="168" y="9145"/>
                </a:cubicBezTo>
                <a:cubicBezTo>
                  <a:pt x="263" y="9145"/>
                  <a:pt x="338" y="9066"/>
                  <a:pt x="335" y="8973"/>
                </a:cubicBezTo>
                <a:lnTo>
                  <a:pt x="335" y="8282"/>
                </a:lnTo>
                <a:lnTo>
                  <a:pt x="652" y="8282"/>
                </a:lnTo>
                <a:cubicBezTo>
                  <a:pt x="743" y="8282"/>
                  <a:pt x="818" y="8207"/>
                  <a:pt x="818" y="8115"/>
                </a:cubicBezTo>
                <a:cubicBezTo>
                  <a:pt x="818" y="8025"/>
                  <a:pt x="745" y="7950"/>
                  <a:pt x="655" y="7950"/>
                </a:cubicBezTo>
                <a:cubicBezTo>
                  <a:pt x="654" y="7950"/>
                  <a:pt x="653" y="7950"/>
                  <a:pt x="652" y="7950"/>
                </a:cubicBezTo>
                <a:lnTo>
                  <a:pt x="335" y="7950"/>
                </a:lnTo>
                <a:lnTo>
                  <a:pt x="335" y="5821"/>
                </a:lnTo>
                <a:lnTo>
                  <a:pt x="652" y="5821"/>
                </a:lnTo>
                <a:cubicBezTo>
                  <a:pt x="654" y="5821"/>
                  <a:pt x="656" y="5821"/>
                  <a:pt x="658" y="5821"/>
                </a:cubicBezTo>
                <a:cubicBezTo>
                  <a:pt x="749" y="5821"/>
                  <a:pt x="823" y="5747"/>
                  <a:pt x="823" y="5656"/>
                </a:cubicBezTo>
                <a:cubicBezTo>
                  <a:pt x="823" y="5564"/>
                  <a:pt x="749" y="5490"/>
                  <a:pt x="658" y="5490"/>
                </a:cubicBezTo>
                <a:cubicBezTo>
                  <a:pt x="656" y="5490"/>
                  <a:pt x="654" y="5490"/>
                  <a:pt x="652" y="5490"/>
                </a:cubicBezTo>
                <a:lnTo>
                  <a:pt x="335" y="5490"/>
                </a:lnTo>
                <a:lnTo>
                  <a:pt x="335" y="3362"/>
                </a:lnTo>
                <a:lnTo>
                  <a:pt x="652" y="3362"/>
                </a:lnTo>
                <a:cubicBezTo>
                  <a:pt x="654" y="3362"/>
                  <a:pt x="656" y="3362"/>
                  <a:pt x="658" y="3362"/>
                </a:cubicBezTo>
                <a:cubicBezTo>
                  <a:pt x="749" y="3362"/>
                  <a:pt x="823" y="3288"/>
                  <a:pt x="823" y="3197"/>
                </a:cubicBezTo>
                <a:cubicBezTo>
                  <a:pt x="823" y="3105"/>
                  <a:pt x="749" y="3031"/>
                  <a:pt x="658" y="3031"/>
                </a:cubicBezTo>
                <a:cubicBezTo>
                  <a:pt x="656" y="3031"/>
                  <a:pt x="654" y="3031"/>
                  <a:pt x="652" y="3031"/>
                </a:cubicBezTo>
                <a:lnTo>
                  <a:pt x="335" y="3031"/>
                </a:lnTo>
                <a:lnTo>
                  <a:pt x="335" y="1023"/>
                </a:lnTo>
                <a:cubicBezTo>
                  <a:pt x="336" y="642"/>
                  <a:pt x="645" y="333"/>
                  <a:pt x="1026" y="332"/>
                </a:cubicBezTo>
                <a:lnTo>
                  <a:pt x="3573" y="332"/>
                </a:lnTo>
                <a:lnTo>
                  <a:pt x="3573" y="1134"/>
                </a:lnTo>
                <a:cubicBezTo>
                  <a:pt x="3573" y="1225"/>
                  <a:pt x="3649" y="1299"/>
                  <a:pt x="3740" y="1299"/>
                </a:cubicBezTo>
                <a:cubicBezTo>
                  <a:pt x="3831" y="1299"/>
                  <a:pt x="3906" y="1225"/>
                  <a:pt x="3906" y="1134"/>
                </a:cubicBezTo>
                <a:lnTo>
                  <a:pt x="3906" y="332"/>
                </a:lnTo>
                <a:lnTo>
                  <a:pt x="6452" y="332"/>
                </a:lnTo>
                <a:cubicBezTo>
                  <a:pt x="6834" y="332"/>
                  <a:pt x="7143" y="642"/>
                  <a:pt x="7145" y="1023"/>
                </a:cubicBezTo>
                <a:lnTo>
                  <a:pt x="7145" y="1590"/>
                </a:lnTo>
                <a:cubicBezTo>
                  <a:pt x="7148" y="1678"/>
                  <a:pt x="7220" y="1750"/>
                  <a:pt x="7310" y="1750"/>
                </a:cubicBezTo>
                <a:cubicBezTo>
                  <a:pt x="7400" y="1750"/>
                  <a:pt x="7473" y="1678"/>
                  <a:pt x="7476" y="1590"/>
                </a:cubicBezTo>
                <a:lnTo>
                  <a:pt x="7476" y="1023"/>
                </a:lnTo>
                <a:cubicBezTo>
                  <a:pt x="7475" y="458"/>
                  <a:pt x="7017" y="2"/>
                  <a:pt x="6452" y="0"/>
                </a:cubicBezTo>
                <a:close/>
                <a:moveTo>
                  <a:pt x="6009" y="8602"/>
                </a:moveTo>
                <a:cubicBezTo>
                  <a:pt x="6080" y="8602"/>
                  <a:pt x="6150" y="8628"/>
                  <a:pt x="6204" y="8682"/>
                </a:cubicBezTo>
                <a:cubicBezTo>
                  <a:pt x="6309" y="8789"/>
                  <a:pt x="6309" y="8964"/>
                  <a:pt x="6204" y="9071"/>
                </a:cubicBezTo>
                <a:lnTo>
                  <a:pt x="5874" y="9401"/>
                </a:lnTo>
                <a:lnTo>
                  <a:pt x="5485" y="9012"/>
                </a:lnTo>
                <a:lnTo>
                  <a:pt x="5815" y="8682"/>
                </a:lnTo>
                <a:cubicBezTo>
                  <a:pt x="5868" y="8628"/>
                  <a:pt x="5939" y="8602"/>
                  <a:pt x="6009" y="8602"/>
                </a:cubicBezTo>
                <a:close/>
                <a:moveTo>
                  <a:pt x="1964" y="8696"/>
                </a:moveTo>
                <a:cubicBezTo>
                  <a:pt x="2069" y="8696"/>
                  <a:pt x="2174" y="8725"/>
                  <a:pt x="2265" y="8778"/>
                </a:cubicBezTo>
                <a:lnTo>
                  <a:pt x="1409" y="9635"/>
                </a:lnTo>
                <a:cubicBezTo>
                  <a:pt x="1170" y="9217"/>
                  <a:pt x="1471" y="8697"/>
                  <a:pt x="1955" y="8697"/>
                </a:cubicBezTo>
                <a:cubicBezTo>
                  <a:pt x="1958" y="8696"/>
                  <a:pt x="1961" y="8696"/>
                  <a:pt x="1964" y="8696"/>
                </a:cubicBezTo>
                <a:close/>
                <a:moveTo>
                  <a:pt x="3740" y="8876"/>
                </a:moveTo>
                <a:cubicBezTo>
                  <a:pt x="3649" y="8876"/>
                  <a:pt x="3573" y="8949"/>
                  <a:pt x="3573" y="9041"/>
                </a:cubicBezTo>
                <a:lnTo>
                  <a:pt x="3573" y="9159"/>
                </a:lnTo>
                <a:lnTo>
                  <a:pt x="3457" y="9159"/>
                </a:lnTo>
                <a:cubicBezTo>
                  <a:pt x="3455" y="9159"/>
                  <a:pt x="3453" y="9159"/>
                  <a:pt x="3451" y="9159"/>
                </a:cubicBezTo>
                <a:cubicBezTo>
                  <a:pt x="3361" y="9159"/>
                  <a:pt x="3285" y="9233"/>
                  <a:pt x="3285" y="9324"/>
                </a:cubicBezTo>
                <a:cubicBezTo>
                  <a:pt x="3285" y="9417"/>
                  <a:pt x="3361" y="9491"/>
                  <a:pt x="3451" y="9491"/>
                </a:cubicBezTo>
                <a:cubicBezTo>
                  <a:pt x="3453" y="9491"/>
                  <a:pt x="3455" y="9491"/>
                  <a:pt x="3457" y="9491"/>
                </a:cubicBezTo>
                <a:lnTo>
                  <a:pt x="3573" y="9491"/>
                </a:lnTo>
                <a:lnTo>
                  <a:pt x="3573" y="9607"/>
                </a:lnTo>
                <a:cubicBezTo>
                  <a:pt x="3573" y="9699"/>
                  <a:pt x="3649" y="9772"/>
                  <a:pt x="3740" y="9772"/>
                </a:cubicBezTo>
                <a:cubicBezTo>
                  <a:pt x="3831" y="9772"/>
                  <a:pt x="3905" y="9699"/>
                  <a:pt x="3905" y="9607"/>
                </a:cubicBezTo>
                <a:lnTo>
                  <a:pt x="3905" y="9491"/>
                </a:lnTo>
                <a:lnTo>
                  <a:pt x="4023" y="9491"/>
                </a:lnTo>
                <a:cubicBezTo>
                  <a:pt x="4025" y="9491"/>
                  <a:pt x="4027" y="9491"/>
                  <a:pt x="4029" y="9491"/>
                </a:cubicBezTo>
                <a:cubicBezTo>
                  <a:pt x="4119" y="9491"/>
                  <a:pt x="4195" y="9417"/>
                  <a:pt x="4195" y="9324"/>
                </a:cubicBezTo>
                <a:cubicBezTo>
                  <a:pt x="4195" y="9232"/>
                  <a:pt x="4119" y="9157"/>
                  <a:pt x="4029" y="9157"/>
                </a:cubicBezTo>
                <a:cubicBezTo>
                  <a:pt x="4027" y="9157"/>
                  <a:pt x="4025" y="9158"/>
                  <a:pt x="4023" y="9158"/>
                </a:cubicBezTo>
                <a:lnTo>
                  <a:pt x="3905" y="9158"/>
                </a:lnTo>
                <a:lnTo>
                  <a:pt x="3905" y="9041"/>
                </a:lnTo>
                <a:cubicBezTo>
                  <a:pt x="3905" y="8949"/>
                  <a:pt x="3831" y="8876"/>
                  <a:pt x="3740" y="8876"/>
                </a:cubicBezTo>
                <a:close/>
                <a:moveTo>
                  <a:pt x="2499" y="9013"/>
                </a:moveTo>
                <a:lnTo>
                  <a:pt x="2499" y="9013"/>
                </a:lnTo>
                <a:cubicBezTo>
                  <a:pt x="2640" y="9258"/>
                  <a:pt x="2598" y="9567"/>
                  <a:pt x="2398" y="9768"/>
                </a:cubicBezTo>
                <a:cubicBezTo>
                  <a:pt x="2277" y="9889"/>
                  <a:pt x="2116" y="9952"/>
                  <a:pt x="1953" y="9952"/>
                </a:cubicBezTo>
                <a:cubicBezTo>
                  <a:pt x="1847" y="9952"/>
                  <a:pt x="1740" y="9925"/>
                  <a:pt x="1643" y="9870"/>
                </a:cubicBezTo>
                <a:lnTo>
                  <a:pt x="2499" y="9013"/>
                </a:lnTo>
                <a:close/>
                <a:moveTo>
                  <a:pt x="5251" y="9246"/>
                </a:moveTo>
                <a:lnTo>
                  <a:pt x="5640" y="9635"/>
                </a:lnTo>
                <a:lnTo>
                  <a:pt x="5310" y="9964"/>
                </a:lnTo>
                <a:cubicBezTo>
                  <a:pt x="5257" y="10018"/>
                  <a:pt x="5186" y="10045"/>
                  <a:pt x="5116" y="10045"/>
                </a:cubicBezTo>
                <a:cubicBezTo>
                  <a:pt x="5045" y="10045"/>
                  <a:pt x="4975" y="10018"/>
                  <a:pt x="4921" y="9964"/>
                </a:cubicBezTo>
                <a:cubicBezTo>
                  <a:pt x="4814" y="9857"/>
                  <a:pt x="4814" y="9683"/>
                  <a:pt x="4921" y="9575"/>
                </a:cubicBezTo>
                <a:lnTo>
                  <a:pt x="5251" y="9246"/>
                </a:lnTo>
                <a:close/>
                <a:moveTo>
                  <a:pt x="1958" y="8365"/>
                </a:moveTo>
                <a:cubicBezTo>
                  <a:pt x="1957" y="8365"/>
                  <a:pt x="1956" y="8365"/>
                  <a:pt x="1955" y="8365"/>
                </a:cubicBezTo>
                <a:cubicBezTo>
                  <a:pt x="1700" y="8365"/>
                  <a:pt x="1455" y="8466"/>
                  <a:pt x="1276" y="8645"/>
                </a:cubicBezTo>
                <a:cubicBezTo>
                  <a:pt x="951" y="8970"/>
                  <a:pt x="902" y="9478"/>
                  <a:pt x="1156" y="9859"/>
                </a:cubicBezTo>
                <a:cubicBezTo>
                  <a:pt x="1339" y="10132"/>
                  <a:pt x="1642" y="10285"/>
                  <a:pt x="1956" y="10285"/>
                </a:cubicBezTo>
                <a:cubicBezTo>
                  <a:pt x="2079" y="10285"/>
                  <a:pt x="2203" y="10262"/>
                  <a:pt x="2323" y="10213"/>
                </a:cubicBezTo>
                <a:cubicBezTo>
                  <a:pt x="2746" y="10036"/>
                  <a:pt x="2988" y="9587"/>
                  <a:pt x="2898" y="9137"/>
                </a:cubicBezTo>
                <a:cubicBezTo>
                  <a:pt x="2808" y="8688"/>
                  <a:pt x="2415" y="8365"/>
                  <a:pt x="1958" y="8365"/>
                </a:cubicBezTo>
                <a:close/>
                <a:moveTo>
                  <a:pt x="6009" y="8272"/>
                </a:moveTo>
                <a:cubicBezTo>
                  <a:pt x="5854" y="8272"/>
                  <a:pt x="5699" y="8331"/>
                  <a:pt x="5581" y="8450"/>
                </a:cubicBezTo>
                <a:lnTo>
                  <a:pt x="4688" y="9342"/>
                </a:lnTo>
                <a:cubicBezTo>
                  <a:pt x="4451" y="9579"/>
                  <a:pt x="4451" y="9961"/>
                  <a:pt x="4688" y="10198"/>
                </a:cubicBezTo>
                <a:cubicBezTo>
                  <a:pt x="4806" y="10317"/>
                  <a:pt x="4961" y="10376"/>
                  <a:pt x="5116" y="10376"/>
                </a:cubicBezTo>
                <a:cubicBezTo>
                  <a:pt x="5271" y="10376"/>
                  <a:pt x="5426" y="10317"/>
                  <a:pt x="5544" y="10198"/>
                </a:cubicBezTo>
                <a:lnTo>
                  <a:pt x="6437" y="9305"/>
                </a:lnTo>
                <a:cubicBezTo>
                  <a:pt x="6674" y="9068"/>
                  <a:pt x="6674" y="8685"/>
                  <a:pt x="6437" y="8448"/>
                </a:cubicBezTo>
                <a:lnTo>
                  <a:pt x="6437" y="8450"/>
                </a:lnTo>
                <a:cubicBezTo>
                  <a:pt x="6319" y="8331"/>
                  <a:pt x="6164" y="8272"/>
                  <a:pt x="6009" y="8272"/>
                </a:cubicBezTo>
                <a:close/>
                <a:moveTo>
                  <a:pt x="7310" y="2173"/>
                </a:moveTo>
                <a:cubicBezTo>
                  <a:pt x="7219" y="2173"/>
                  <a:pt x="7145" y="2248"/>
                  <a:pt x="7145" y="2339"/>
                </a:cubicBezTo>
                <a:lnTo>
                  <a:pt x="7145" y="3031"/>
                </a:lnTo>
                <a:lnTo>
                  <a:pt x="6826" y="3031"/>
                </a:lnTo>
                <a:cubicBezTo>
                  <a:pt x="6737" y="3034"/>
                  <a:pt x="6666" y="3108"/>
                  <a:pt x="6666" y="3197"/>
                </a:cubicBezTo>
                <a:cubicBezTo>
                  <a:pt x="6666" y="3287"/>
                  <a:pt x="6737" y="3359"/>
                  <a:pt x="6826" y="3362"/>
                </a:cubicBezTo>
                <a:lnTo>
                  <a:pt x="7145" y="3364"/>
                </a:lnTo>
                <a:lnTo>
                  <a:pt x="7145" y="5491"/>
                </a:lnTo>
                <a:lnTo>
                  <a:pt x="6826" y="5491"/>
                </a:lnTo>
                <a:cubicBezTo>
                  <a:pt x="6737" y="5495"/>
                  <a:pt x="6666" y="5567"/>
                  <a:pt x="6666" y="5656"/>
                </a:cubicBezTo>
                <a:cubicBezTo>
                  <a:pt x="6666" y="5746"/>
                  <a:pt x="6737" y="5820"/>
                  <a:pt x="6826" y="5823"/>
                </a:cubicBezTo>
                <a:lnTo>
                  <a:pt x="7145" y="5823"/>
                </a:lnTo>
                <a:lnTo>
                  <a:pt x="7145" y="7949"/>
                </a:lnTo>
                <a:lnTo>
                  <a:pt x="6826" y="7949"/>
                </a:lnTo>
                <a:cubicBezTo>
                  <a:pt x="6735" y="7949"/>
                  <a:pt x="6662" y="8023"/>
                  <a:pt x="6662" y="8115"/>
                </a:cubicBezTo>
                <a:cubicBezTo>
                  <a:pt x="6662" y="8207"/>
                  <a:pt x="6735" y="8280"/>
                  <a:pt x="6826" y="8280"/>
                </a:cubicBezTo>
                <a:lnTo>
                  <a:pt x="7145" y="8280"/>
                </a:lnTo>
                <a:lnTo>
                  <a:pt x="7145" y="10289"/>
                </a:lnTo>
                <a:cubicBezTo>
                  <a:pt x="7143" y="10670"/>
                  <a:pt x="6834" y="10979"/>
                  <a:pt x="6453" y="10981"/>
                </a:cubicBezTo>
                <a:lnTo>
                  <a:pt x="3905" y="10981"/>
                </a:lnTo>
                <a:lnTo>
                  <a:pt x="3905" y="10179"/>
                </a:lnTo>
                <a:cubicBezTo>
                  <a:pt x="3905" y="10088"/>
                  <a:pt x="3831" y="10012"/>
                  <a:pt x="3740" y="10012"/>
                </a:cubicBezTo>
                <a:cubicBezTo>
                  <a:pt x="3649" y="10012"/>
                  <a:pt x="3573" y="10088"/>
                  <a:pt x="3573" y="10179"/>
                </a:cubicBezTo>
                <a:lnTo>
                  <a:pt x="3573" y="10981"/>
                </a:lnTo>
                <a:lnTo>
                  <a:pt x="1026" y="10981"/>
                </a:lnTo>
                <a:cubicBezTo>
                  <a:pt x="645" y="10979"/>
                  <a:pt x="336" y="10670"/>
                  <a:pt x="335" y="10289"/>
                </a:cubicBezTo>
                <a:lnTo>
                  <a:pt x="335" y="9724"/>
                </a:lnTo>
                <a:cubicBezTo>
                  <a:pt x="338" y="9630"/>
                  <a:pt x="263" y="9551"/>
                  <a:pt x="168" y="9551"/>
                </a:cubicBezTo>
                <a:cubicBezTo>
                  <a:pt x="75" y="9551"/>
                  <a:pt x="0" y="9630"/>
                  <a:pt x="3" y="9724"/>
                </a:cubicBezTo>
                <a:lnTo>
                  <a:pt x="3" y="10289"/>
                </a:lnTo>
                <a:cubicBezTo>
                  <a:pt x="5" y="10853"/>
                  <a:pt x="461" y="11311"/>
                  <a:pt x="1026" y="11312"/>
                </a:cubicBezTo>
                <a:lnTo>
                  <a:pt x="6452" y="11312"/>
                </a:lnTo>
                <a:cubicBezTo>
                  <a:pt x="7017" y="11311"/>
                  <a:pt x="7475" y="10855"/>
                  <a:pt x="7476" y="10289"/>
                </a:cubicBezTo>
                <a:lnTo>
                  <a:pt x="7476" y="2339"/>
                </a:lnTo>
                <a:cubicBezTo>
                  <a:pt x="7476" y="2248"/>
                  <a:pt x="7403" y="2173"/>
                  <a:pt x="7310" y="217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0" name="Google Shape;2050;p66"/>
          <p:cNvSpPr/>
          <p:nvPr/>
        </p:nvSpPr>
        <p:spPr>
          <a:xfrm>
            <a:off x="2343320" y="1964417"/>
            <a:ext cx="376903" cy="289697"/>
          </a:xfrm>
          <a:custGeom>
            <a:avLst/>
            <a:gdLst/>
            <a:ahLst/>
            <a:cxnLst/>
            <a:rect l="l" t="t" r="r" b="b"/>
            <a:pathLst>
              <a:path w="11315" h="8697" extrusionOk="0">
                <a:moveTo>
                  <a:pt x="9211" y="644"/>
                </a:moveTo>
                <a:cubicBezTo>
                  <a:pt x="9121" y="647"/>
                  <a:pt x="9051" y="719"/>
                  <a:pt x="9051" y="809"/>
                </a:cubicBezTo>
                <a:cubicBezTo>
                  <a:pt x="9051" y="898"/>
                  <a:pt x="9121" y="972"/>
                  <a:pt x="9211" y="975"/>
                </a:cubicBezTo>
                <a:lnTo>
                  <a:pt x="9457" y="975"/>
                </a:lnTo>
                <a:cubicBezTo>
                  <a:pt x="9547" y="972"/>
                  <a:pt x="9619" y="898"/>
                  <a:pt x="9619" y="809"/>
                </a:cubicBezTo>
                <a:cubicBezTo>
                  <a:pt x="9619" y="719"/>
                  <a:pt x="9547" y="647"/>
                  <a:pt x="9457" y="644"/>
                </a:cubicBezTo>
                <a:close/>
                <a:moveTo>
                  <a:pt x="10101" y="644"/>
                </a:moveTo>
                <a:cubicBezTo>
                  <a:pt x="10011" y="647"/>
                  <a:pt x="9941" y="719"/>
                  <a:pt x="9941" y="809"/>
                </a:cubicBezTo>
                <a:cubicBezTo>
                  <a:pt x="9941" y="898"/>
                  <a:pt x="10011" y="972"/>
                  <a:pt x="10101" y="975"/>
                </a:cubicBezTo>
                <a:lnTo>
                  <a:pt x="10347" y="975"/>
                </a:lnTo>
                <a:cubicBezTo>
                  <a:pt x="10437" y="972"/>
                  <a:pt x="10508" y="898"/>
                  <a:pt x="10508" y="809"/>
                </a:cubicBezTo>
                <a:cubicBezTo>
                  <a:pt x="10508" y="719"/>
                  <a:pt x="10437" y="647"/>
                  <a:pt x="10347" y="644"/>
                </a:cubicBezTo>
                <a:close/>
                <a:moveTo>
                  <a:pt x="8573" y="644"/>
                </a:moveTo>
                <a:cubicBezTo>
                  <a:pt x="8571" y="644"/>
                  <a:pt x="8569" y="644"/>
                  <a:pt x="8567" y="644"/>
                </a:cubicBezTo>
                <a:lnTo>
                  <a:pt x="8321" y="644"/>
                </a:lnTo>
                <a:cubicBezTo>
                  <a:pt x="8231" y="647"/>
                  <a:pt x="8161" y="719"/>
                  <a:pt x="8161" y="809"/>
                </a:cubicBezTo>
                <a:cubicBezTo>
                  <a:pt x="8161" y="898"/>
                  <a:pt x="8231" y="972"/>
                  <a:pt x="8321" y="975"/>
                </a:cubicBezTo>
                <a:lnTo>
                  <a:pt x="8567" y="975"/>
                </a:lnTo>
                <a:cubicBezTo>
                  <a:pt x="8569" y="975"/>
                  <a:pt x="8571" y="975"/>
                  <a:pt x="8573" y="975"/>
                </a:cubicBezTo>
                <a:cubicBezTo>
                  <a:pt x="8665" y="975"/>
                  <a:pt x="8739" y="901"/>
                  <a:pt x="8739" y="809"/>
                </a:cubicBezTo>
                <a:cubicBezTo>
                  <a:pt x="8739" y="718"/>
                  <a:pt x="8665" y="644"/>
                  <a:pt x="8573" y="644"/>
                </a:cubicBezTo>
                <a:close/>
                <a:moveTo>
                  <a:pt x="10719" y="332"/>
                </a:moveTo>
                <a:cubicBezTo>
                  <a:pt x="10863" y="333"/>
                  <a:pt x="10981" y="450"/>
                  <a:pt x="10981" y="596"/>
                </a:cubicBezTo>
                <a:lnTo>
                  <a:pt x="10981" y="1287"/>
                </a:lnTo>
                <a:lnTo>
                  <a:pt x="332" y="1287"/>
                </a:lnTo>
                <a:lnTo>
                  <a:pt x="332" y="596"/>
                </a:lnTo>
                <a:cubicBezTo>
                  <a:pt x="334" y="450"/>
                  <a:pt x="451" y="332"/>
                  <a:pt x="596" y="332"/>
                </a:cubicBezTo>
                <a:close/>
                <a:moveTo>
                  <a:pt x="5601" y="2648"/>
                </a:moveTo>
                <a:cubicBezTo>
                  <a:pt x="5567" y="2834"/>
                  <a:pt x="5478" y="3005"/>
                  <a:pt x="5345" y="3138"/>
                </a:cubicBezTo>
                <a:cubicBezTo>
                  <a:pt x="5167" y="3316"/>
                  <a:pt x="4929" y="3411"/>
                  <a:pt x="4687" y="3411"/>
                </a:cubicBezTo>
                <a:cubicBezTo>
                  <a:pt x="4595" y="3411"/>
                  <a:pt x="4502" y="3397"/>
                  <a:pt x="4411" y="3369"/>
                </a:cubicBezTo>
                <a:cubicBezTo>
                  <a:pt x="4082" y="3265"/>
                  <a:pt x="3837" y="2988"/>
                  <a:pt x="3774" y="2648"/>
                </a:cubicBezTo>
                <a:close/>
                <a:moveTo>
                  <a:pt x="7828" y="3585"/>
                </a:moveTo>
                <a:cubicBezTo>
                  <a:pt x="8065" y="3585"/>
                  <a:pt x="8257" y="3777"/>
                  <a:pt x="8257" y="4014"/>
                </a:cubicBezTo>
                <a:lnTo>
                  <a:pt x="8257" y="4825"/>
                </a:lnTo>
                <a:lnTo>
                  <a:pt x="7399" y="4825"/>
                </a:lnTo>
                <a:lnTo>
                  <a:pt x="7399" y="4014"/>
                </a:lnTo>
                <a:cubicBezTo>
                  <a:pt x="7399" y="3777"/>
                  <a:pt x="7591" y="3585"/>
                  <a:pt x="7828" y="3585"/>
                </a:cubicBezTo>
                <a:close/>
                <a:moveTo>
                  <a:pt x="4687" y="4440"/>
                </a:moveTo>
                <a:cubicBezTo>
                  <a:pt x="4595" y="4440"/>
                  <a:pt x="4520" y="4515"/>
                  <a:pt x="4520" y="4606"/>
                </a:cubicBezTo>
                <a:lnTo>
                  <a:pt x="4520" y="4825"/>
                </a:lnTo>
                <a:lnTo>
                  <a:pt x="4301" y="4825"/>
                </a:lnTo>
                <a:cubicBezTo>
                  <a:pt x="4211" y="4829"/>
                  <a:pt x="4141" y="4902"/>
                  <a:pt x="4141" y="4992"/>
                </a:cubicBezTo>
                <a:cubicBezTo>
                  <a:pt x="4141" y="5080"/>
                  <a:pt x="4211" y="5154"/>
                  <a:pt x="4301" y="5157"/>
                </a:cubicBezTo>
                <a:lnTo>
                  <a:pt x="4520" y="5157"/>
                </a:lnTo>
                <a:lnTo>
                  <a:pt x="4520" y="5378"/>
                </a:lnTo>
                <a:cubicBezTo>
                  <a:pt x="4520" y="5469"/>
                  <a:pt x="4595" y="5543"/>
                  <a:pt x="4687" y="5543"/>
                </a:cubicBezTo>
                <a:cubicBezTo>
                  <a:pt x="4778" y="5543"/>
                  <a:pt x="4852" y="5469"/>
                  <a:pt x="4852" y="5378"/>
                </a:cubicBezTo>
                <a:lnTo>
                  <a:pt x="4852" y="5157"/>
                </a:lnTo>
                <a:lnTo>
                  <a:pt x="5072" y="5157"/>
                </a:lnTo>
                <a:cubicBezTo>
                  <a:pt x="5074" y="5157"/>
                  <a:pt x="5076" y="5157"/>
                  <a:pt x="5078" y="5157"/>
                </a:cubicBezTo>
                <a:cubicBezTo>
                  <a:pt x="5169" y="5157"/>
                  <a:pt x="5244" y="5083"/>
                  <a:pt x="5244" y="4992"/>
                </a:cubicBezTo>
                <a:cubicBezTo>
                  <a:pt x="5244" y="4899"/>
                  <a:pt x="5169" y="4825"/>
                  <a:pt x="5078" y="4825"/>
                </a:cubicBezTo>
                <a:cubicBezTo>
                  <a:pt x="5076" y="4825"/>
                  <a:pt x="5074" y="4825"/>
                  <a:pt x="5072" y="4825"/>
                </a:cubicBezTo>
                <a:lnTo>
                  <a:pt x="4852" y="4825"/>
                </a:lnTo>
                <a:lnTo>
                  <a:pt x="4852" y="4606"/>
                </a:lnTo>
                <a:cubicBezTo>
                  <a:pt x="4852" y="4515"/>
                  <a:pt x="4778" y="4440"/>
                  <a:pt x="4687" y="4440"/>
                </a:cubicBezTo>
                <a:close/>
                <a:moveTo>
                  <a:pt x="8257" y="5157"/>
                </a:moveTo>
                <a:lnTo>
                  <a:pt x="8257" y="5970"/>
                </a:lnTo>
                <a:cubicBezTo>
                  <a:pt x="8257" y="6207"/>
                  <a:pt x="8065" y="6399"/>
                  <a:pt x="7828" y="6399"/>
                </a:cubicBezTo>
                <a:cubicBezTo>
                  <a:pt x="7591" y="6399"/>
                  <a:pt x="7399" y="6207"/>
                  <a:pt x="7399" y="5970"/>
                </a:cubicBezTo>
                <a:lnTo>
                  <a:pt x="7399" y="5157"/>
                </a:lnTo>
                <a:close/>
                <a:moveTo>
                  <a:pt x="7828" y="3253"/>
                </a:moveTo>
                <a:cubicBezTo>
                  <a:pt x="7408" y="3253"/>
                  <a:pt x="7067" y="3594"/>
                  <a:pt x="7067" y="4014"/>
                </a:cubicBezTo>
                <a:lnTo>
                  <a:pt x="7067" y="5970"/>
                </a:lnTo>
                <a:cubicBezTo>
                  <a:pt x="7067" y="6390"/>
                  <a:pt x="7408" y="6731"/>
                  <a:pt x="7828" y="6731"/>
                </a:cubicBezTo>
                <a:cubicBezTo>
                  <a:pt x="8249" y="6731"/>
                  <a:pt x="8590" y="6390"/>
                  <a:pt x="8590" y="5970"/>
                </a:cubicBezTo>
                <a:lnTo>
                  <a:pt x="8590" y="4014"/>
                </a:lnTo>
                <a:cubicBezTo>
                  <a:pt x="8590" y="3594"/>
                  <a:pt x="8249" y="3253"/>
                  <a:pt x="7828" y="3253"/>
                </a:cubicBezTo>
                <a:close/>
                <a:moveTo>
                  <a:pt x="4688" y="6572"/>
                </a:moveTo>
                <a:cubicBezTo>
                  <a:pt x="5137" y="6572"/>
                  <a:pt x="5522" y="6894"/>
                  <a:pt x="5601" y="7336"/>
                </a:cubicBezTo>
                <a:lnTo>
                  <a:pt x="3776" y="7336"/>
                </a:lnTo>
                <a:cubicBezTo>
                  <a:pt x="3854" y="6894"/>
                  <a:pt x="4238" y="6572"/>
                  <a:pt x="4688" y="6572"/>
                </a:cubicBezTo>
                <a:close/>
                <a:moveTo>
                  <a:pt x="3214" y="2315"/>
                </a:moveTo>
                <a:cubicBezTo>
                  <a:pt x="2945" y="2317"/>
                  <a:pt x="2727" y="2535"/>
                  <a:pt x="2727" y="2803"/>
                </a:cubicBezTo>
                <a:lnTo>
                  <a:pt x="2727" y="4616"/>
                </a:lnTo>
                <a:cubicBezTo>
                  <a:pt x="2722" y="4710"/>
                  <a:pt x="2798" y="4787"/>
                  <a:pt x="2892" y="4787"/>
                </a:cubicBezTo>
                <a:cubicBezTo>
                  <a:pt x="2986" y="4787"/>
                  <a:pt x="3060" y="4710"/>
                  <a:pt x="3057" y="4616"/>
                </a:cubicBezTo>
                <a:lnTo>
                  <a:pt x="3057" y="2803"/>
                </a:lnTo>
                <a:cubicBezTo>
                  <a:pt x="3057" y="2717"/>
                  <a:pt x="3127" y="2648"/>
                  <a:pt x="3214" y="2648"/>
                </a:cubicBezTo>
                <a:lnTo>
                  <a:pt x="3438" y="2648"/>
                </a:lnTo>
                <a:cubicBezTo>
                  <a:pt x="3524" y="3273"/>
                  <a:pt x="4057" y="3737"/>
                  <a:pt x="4687" y="3737"/>
                </a:cubicBezTo>
                <a:cubicBezTo>
                  <a:pt x="5317" y="3737"/>
                  <a:pt x="5851" y="3273"/>
                  <a:pt x="5937" y="2648"/>
                </a:cubicBezTo>
                <a:lnTo>
                  <a:pt x="6161" y="2648"/>
                </a:lnTo>
                <a:cubicBezTo>
                  <a:pt x="6203" y="2648"/>
                  <a:pt x="6243" y="2664"/>
                  <a:pt x="6272" y="2695"/>
                </a:cubicBezTo>
                <a:cubicBezTo>
                  <a:pt x="6302" y="2723"/>
                  <a:pt x="6318" y="2762"/>
                  <a:pt x="6318" y="2803"/>
                </a:cubicBezTo>
                <a:lnTo>
                  <a:pt x="6318" y="7179"/>
                </a:lnTo>
                <a:cubicBezTo>
                  <a:pt x="6318" y="7265"/>
                  <a:pt x="6248" y="7334"/>
                  <a:pt x="6161" y="7336"/>
                </a:cubicBezTo>
                <a:lnTo>
                  <a:pt x="5937" y="7336"/>
                </a:lnTo>
                <a:cubicBezTo>
                  <a:pt x="5900" y="7060"/>
                  <a:pt x="5775" y="6806"/>
                  <a:pt x="5578" y="6610"/>
                </a:cubicBezTo>
                <a:cubicBezTo>
                  <a:pt x="5338" y="6371"/>
                  <a:pt x="5016" y="6243"/>
                  <a:pt x="4687" y="6243"/>
                </a:cubicBezTo>
                <a:cubicBezTo>
                  <a:pt x="4552" y="6243"/>
                  <a:pt x="4415" y="6265"/>
                  <a:pt x="4283" y="6309"/>
                </a:cubicBezTo>
                <a:cubicBezTo>
                  <a:pt x="3829" y="6463"/>
                  <a:pt x="3502" y="6860"/>
                  <a:pt x="3438" y="7336"/>
                </a:cubicBezTo>
                <a:lnTo>
                  <a:pt x="3214" y="7336"/>
                </a:lnTo>
                <a:cubicBezTo>
                  <a:pt x="3127" y="7334"/>
                  <a:pt x="3059" y="7265"/>
                  <a:pt x="3057" y="7179"/>
                </a:cubicBezTo>
                <a:lnTo>
                  <a:pt x="3057" y="5367"/>
                </a:lnTo>
                <a:cubicBezTo>
                  <a:pt x="3060" y="5274"/>
                  <a:pt x="2986" y="5195"/>
                  <a:pt x="2892" y="5195"/>
                </a:cubicBezTo>
                <a:cubicBezTo>
                  <a:pt x="2798" y="5195"/>
                  <a:pt x="2722" y="5274"/>
                  <a:pt x="2727" y="5367"/>
                </a:cubicBezTo>
                <a:lnTo>
                  <a:pt x="2727" y="7179"/>
                </a:lnTo>
                <a:cubicBezTo>
                  <a:pt x="2727" y="7448"/>
                  <a:pt x="2945" y="7665"/>
                  <a:pt x="3214" y="7667"/>
                </a:cubicBezTo>
                <a:lnTo>
                  <a:pt x="6161" y="7667"/>
                </a:lnTo>
                <a:cubicBezTo>
                  <a:pt x="6430" y="7665"/>
                  <a:pt x="6648" y="7448"/>
                  <a:pt x="6648" y="7179"/>
                </a:cubicBezTo>
                <a:lnTo>
                  <a:pt x="6648" y="2803"/>
                </a:lnTo>
                <a:cubicBezTo>
                  <a:pt x="6648" y="2535"/>
                  <a:pt x="6430" y="2317"/>
                  <a:pt x="6161" y="2315"/>
                </a:cubicBezTo>
                <a:close/>
                <a:moveTo>
                  <a:pt x="596" y="0"/>
                </a:moveTo>
                <a:cubicBezTo>
                  <a:pt x="268" y="0"/>
                  <a:pt x="2" y="266"/>
                  <a:pt x="1" y="596"/>
                </a:cubicBezTo>
                <a:lnTo>
                  <a:pt x="1" y="8101"/>
                </a:lnTo>
                <a:cubicBezTo>
                  <a:pt x="2" y="8429"/>
                  <a:pt x="268" y="8695"/>
                  <a:pt x="596" y="8696"/>
                </a:cubicBezTo>
                <a:lnTo>
                  <a:pt x="10719" y="8696"/>
                </a:lnTo>
                <a:cubicBezTo>
                  <a:pt x="11047" y="8696"/>
                  <a:pt x="11313" y="8429"/>
                  <a:pt x="11314" y="8101"/>
                </a:cubicBezTo>
                <a:lnTo>
                  <a:pt x="11314" y="5367"/>
                </a:lnTo>
                <a:cubicBezTo>
                  <a:pt x="11314" y="5275"/>
                  <a:pt x="11239" y="5202"/>
                  <a:pt x="11148" y="5202"/>
                </a:cubicBezTo>
                <a:cubicBezTo>
                  <a:pt x="11057" y="5202"/>
                  <a:pt x="10983" y="5275"/>
                  <a:pt x="10983" y="5367"/>
                </a:cubicBezTo>
                <a:lnTo>
                  <a:pt x="10983" y="8103"/>
                </a:lnTo>
                <a:cubicBezTo>
                  <a:pt x="10981" y="8247"/>
                  <a:pt x="10865" y="8365"/>
                  <a:pt x="10719" y="8365"/>
                </a:cubicBezTo>
                <a:lnTo>
                  <a:pt x="596" y="8365"/>
                </a:lnTo>
                <a:cubicBezTo>
                  <a:pt x="451" y="8365"/>
                  <a:pt x="332" y="8248"/>
                  <a:pt x="332" y="8103"/>
                </a:cubicBezTo>
                <a:lnTo>
                  <a:pt x="332" y="1619"/>
                </a:lnTo>
                <a:lnTo>
                  <a:pt x="10981" y="1619"/>
                </a:lnTo>
                <a:lnTo>
                  <a:pt x="10983" y="4616"/>
                </a:lnTo>
                <a:cubicBezTo>
                  <a:pt x="10981" y="4707"/>
                  <a:pt x="11057" y="4782"/>
                  <a:pt x="11148" y="4782"/>
                </a:cubicBezTo>
                <a:cubicBezTo>
                  <a:pt x="11239" y="4782"/>
                  <a:pt x="11314" y="4707"/>
                  <a:pt x="11314" y="4616"/>
                </a:cubicBezTo>
                <a:lnTo>
                  <a:pt x="11314" y="596"/>
                </a:lnTo>
                <a:cubicBezTo>
                  <a:pt x="11313" y="266"/>
                  <a:pt x="11047" y="0"/>
                  <a:pt x="1071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1" name="Google Shape;2051;p66"/>
          <p:cNvSpPr/>
          <p:nvPr/>
        </p:nvSpPr>
        <p:spPr>
          <a:xfrm>
            <a:off x="1548763" y="3726446"/>
            <a:ext cx="337797" cy="376903"/>
          </a:xfrm>
          <a:custGeom>
            <a:avLst/>
            <a:gdLst/>
            <a:ahLst/>
            <a:cxnLst/>
            <a:rect l="l" t="t" r="r" b="b"/>
            <a:pathLst>
              <a:path w="10141" h="11315" extrusionOk="0">
                <a:moveTo>
                  <a:pt x="2035" y="1182"/>
                </a:moveTo>
                <a:lnTo>
                  <a:pt x="2035" y="1494"/>
                </a:lnTo>
                <a:lnTo>
                  <a:pt x="1359" y="1494"/>
                </a:lnTo>
                <a:lnTo>
                  <a:pt x="1359" y="1182"/>
                </a:lnTo>
                <a:close/>
                <a:moveTo>
                  <a:pt x="3794" y="1182"/>
                </a:moveTo>
                <a:lnTo>
                  <a:pt x="3794" y="1494"/>
                </a:lnTo>
                <a:lnTo>
                  <a:pt x="3117" y="1494"/>
                </a:lnTo>
                <a:lnTo>
                  <a:pt x="3117" y="1182"/>
                </a:lnTo>
                <a:close/>
                <a:moveTo>
                  <a:pt x="1193" y="851"/>
                </a:moveTo>
                <a:cubicBezTo>
                  <a:pt x="1102" y="851"/>
                  <a:pt x="1028" y="924"/>
                  <a:pt x="1028" y="1016"/>
                </a:cubicBezTo>
                <a:lnTo>
                  <a:pt x="1028" y="1661"/>
                </a:lnTo>
                <a:cubicBezTo>
                  <a:pt x="1028" y="1752"/>
                  <a:pt x="1102" y="1826"/>
                  <a:pt x="1193" y="1826"/>
                </a:cubicBezTo>
                <a:lnTo>
                  <a:pt x="2201" y="1826"/>
                </a:lnTo>
                <a:cubicBezTo>
                  <a:pt x="2293" y="1826"/>
                  <a:pt x="2366" y="1752"/>
                  <a:pt x="2366" y="1661"/>
                </a:cubicBezTo>
                <a:lnTo>
                  <a:pt x="2366" y="1017"/>
                </a:lnTo>
                <a:cubicBezTo>
                  <a:pt x="2366" y="927"/>
                  <a:pt x="2294" y="852"/>
                  <a:pt x="2204" y="852"/>
                </a:cubicBezTo>
                <a:cubicBezTo>
                  <a:pt x="2203" y="852"/>
                  <a:pt x="2202" y="852"/>
                  <a:pt x="2201" y="852"/>
                </a:cubicBezTo>
                <a:lnTo>
                  <a:pt x="1193" y="852"/>
                </a:lnTo>
                <a:lnTo>
                  <a:pt x="1193" y="851"/>
                </a:lnTo>
                <a:close/>
                <a:moveTo>
                  <a:pt x="2951" y="851"/>
                </a:moveTo>
                <a:cubicBezTo>
                  <a:pt x="2859" y="851"/>
                  <a:pt x="2786" y="924"/>
                  <a:pt x="2786" y="1016"/>
                </a:cubicBezTo>
                <a:lnTo>
                  <a:pt x="2786" y="1661"/>
                </a:lnTo>
                <a:cubicBezTo>
                  <a:pt x="2786" y="1752"/>
                  <a:pt x="2859" y="1826"/>
                  <a:pt x="2951" y="1826"/>
                </a:cubicBezTo>
                <a:lnTo>
                  <a:pt x="3959" y="1826"/>
                </a:lnTo>
                <a:cubicBezTo>
                  <a:pt x="4051" y="1826"/>
                  <a:pt x="4126" y="1752"/>
                  <a:pt x="4126" y="1661"/>
                </a:cubicBezTo>
                <a:lnTo>
                  <a:pt x="4126" y="1017"/>
                </a:lnTo>
                <a:cubicBezTo>
                  <a:pt x="4126" y="927"/>
                  <a:pt x="4052" y="852"/>
                  <a:pt x="3962" y="852"/>
                </a:cubicBezTo>
                <a:cubicBezTo>
                  <a:pt x="3961" y="852"/>
                  <a:pt x="3960" y="852"/>
                  <a:pt x="3959" y="852"/>
                </a:cubicBezTo>
                <a:lnTo>
                  <a:pt x="2951" y="852"/>
                </a:lnTo>
                <a:lnTo>
                  <a:pt x="2951" y="851"/>
                </a:lnTo>
                <a:close/>
                <a:moveTo>
                  <a:pt x="2033" y="2898"/>
                </a:moveTo>
                <a:lnTo>
                  <a:pt x="2033" y="3210"/>
                </a:lnTo>
                <a:lnTo>
                  <a:pt x="1356" y="3210"/>
                </a:lnTo>
                <a:lnTo>
                  <a:pt x="1356" y="2898"/>
                </a:lnTo>
                <a:close/>
                <a:moveTo>
                  <a:pt x="3793" y="2898"/>
                </a:moveTo>
                <a:lnTo>
                  <a:pt x="3793" y="3210"/>
                </a:lnTo>
                <a:lnTo>
                  <a:pt x="3116" y="3210"/>
                </a:lnTo>
                <a:lnTo>
                  <a:pt x="3116" y="2898"/>
                </a:lnTo>
                <a:close/>
                <a:moveTo>
                  <a:pt x="1193" y="2567"/>
                </a:moveTo>
                <a:cubicBezTo>
                  <a:pt x="1102" y="2567"/>
                  <a:pt x="1028" y="2641"/>
                  <a:pt x="1028" y="2733"/>
                </a:cubicBezTo>
                <a:lnTo>
                  <a:pt x="1028" y="3375"/>
                </a:lnTo>
                <a:cubicBezTo>
                  <a:pt x="1028" y="3468"/>
                  <a:pt x="1102" y="3542"/>
                  <a:pt x="1193" y="3542"/>
                </a:cubicBezTo>
                <a:lnTo>
                  <a:pt x="2201" y="3542"/>
                </a:lnTo>
                <a:cubicBezTo>
                  <a:pt x="2293" y="3542"/>
                  <a:pt x="2366" y="3468"/>
                  <a:pt x="2366" y="3375"/>
                </a:cubicBezTo>
                <a:lnTo>
                  <a:pt x="2366" y="2733"/>
                </a:lnTo>
                <a:cubicBezTo>
                  <a:pt x="2366" y="2642"/>
                  <a:pt x="2293" y="2567"/>
                  <a:pt x="2201" y="2567"/>
                </a:cubicBezTo>
                <a:close/>
                <a:moveTo>
                  <a:pt x="2949" y="2567"/>
                </a:moveTo>
                <a:cubicBezTo>
                  <a:pt x="2858" y="2567"/>
                  <a:pt x="2784" y="2641"/>
                  <a:pt x="2784" y="2733"/>
                </a:cubicBezTo>
                <a:lnTo>
                  <a:pt x="2784" y="3375"/>
                </a:lnTo>
                <a:cubicBezTo>
                  <a:pt x="2784" y="3468"/>
                  <a:pt x="2858" y="3542"/>
                  <a:pt x="2949" y="3542"/>
                </a:cubicBezTo>
                <a:lnTo>
                  <a:pt x="3958" y="3542"/>
                </a:lnTo>
                <a:cubicBezTo>
                  <a:pt x="4049" y="3542"/>
                  <a:pt x="4124" y="3468"/>
                  <a:pt x="4124" y="3375"/>
                </a:cubicBezTo>
                <a:lnTo>
                  <a:pt x="4124" y="2733"/>
                </a:lnTo>
                <a:cubicBezTo>
                  <a:pt x="4124" y="2641"/>
                  <a:pt x="4049" y="2567"/>
                  <a:pt x="3958" y="2567"/>
                </a:cubicBezTo>
                <a:close/>
                <a:moveTo>
                  <a:pt x="7883" y="1025"/>
                </a:moveTo>
                <a:lnTo>
                  <a:pt x="7883" y="1814"/>
                </a:lnTo>
                <a:cubicBezTo>
                  <a:pt x="7881" y="1906"/>
                  <a:pt x="7957" y="1979"/>
                  <a:pt x="8048" y="1979"/>
                </a:cubicBezTo>
                <a:lnTo>
                  <a:pt x="8836" y="1979"/>
                </a:lnTo>
                <a:lnTo>
                  <a:pt x="8836" y="2785"/>
                </a:lnTo>
                <a:lnTo>
                  <a:pt x="8048" y="2785"/>
                </a:lnTo>
                <a:cubicBezTo>
                  <a:pt x="7957" y="2785"/>
                  <a:pt x="7881" y="2860"/>
                  <a:pt x="7883" y="2951"/>
                </a:cubicBezTo>
                <a:lnTo>
                  <a:pt x="7883" y="3739"/>
                </a:lnTo>
                <a:lnTo>
                  <a:pt x="7076" y="3739"/>
                </a:lnTo>
                <a:lnTo>
                  <a:pt x="7076" y="2951"/>
                </a:lnTo>
                <a:cubicBezTo>
                  <a:pt x="7076" y="2858"/>
                  <a:pt x="7003" y="2785"/>
                  <a:pt x="6911" y="2785"/>
                </a:cubicBezTo>
                <a:lnTo>
                  <a:pt x="6122" y="2785"/>
                </a:lnTo>
                <a:lnTo>
                  <a:pt x="6122" y="1979"/>
                </a:lnTo>
                <a:lnTo>
                  <a:pt x="6911" y="1979"/>
                </a:lnTo>
                <a:cubicBezTo>
                  <a:pt x="7003" y="1979"/>
                  <a:pt x="7076" y="1906"/>
                  <a:pt x="7076" y="1814"/>
                </a:cubicBezTo>
                <a:lnTo>
                  <a:pt x="7076" y="1025"/>
                </a:lnTo>
                <a:close/>
                <a:moveTo>
                  <a:pt x="6911" y="694"/>
                </a:moveTo>
                <a:cubicBezTo>
                  <a:pt x="6820" y="694"/>
                  <a:pt x="6745" y="767"/>
                  <a:pt x="6746" y="860"/>
                </a:cubicBezTo>
                <a:lnTo>
                  <a:pt x="6746" y="1648"/>
                </a:lnTo>
                <a:lnTo>
                  <a:pt x="5957" y="1648"/>
                </a:lnTo>
                <a:cubicBezTo>
                  <a:pt x="5864" y="1648"/>
                  <a:pt x="5791" y="1723"/>
                  <a:pt x="5791" y="1814"/>
                </a:cubicBezTo>
                <a:lnTo>
                  <a:pt x="5791" y="2951"/>
                </a:lnTo>
                <a:cubicBezTo>
                  <a:pt x="5791" y="3042"/>
                  <a:pt x="5864" y="3116"/>
                  <a:pt x="5957" y="3116"/>
                </a:cubicBezTo>
                <a:lnTo>
                  <a:pt x="6746" y="3116"/>
                </a:lnTo>
                <a:lnTo>
                  <a:pt x="6746" y="3905"/>
                </a:lnTo>
                <a:cubicBezTo>
                  <a:pt x="6745" y="3996"/>
                  <a:pt x="6820" y="4070"/>
                  <a:pt x="6911" y="4070"/>
                </a:cubicBezTo>
                <a:lnTo>
                  <a:pt x="8048" y="4070"/>
                </a:lnTo>
                <a:cubicBezTo>
                  <a:pt x="8139" y="4070"/>
                  <a:pt x="8214" y="3996"/>
                  <a:pt x="8213" y="3905"/>
                </a:cubicBezTo>
                <a:lnTo>
                  <a:pt x="8213" y="3116"/>
                </a:lnTo>
                <a:lnTo>
                  <a:pt x="9002" y="3116"/>
                </a:lnTo>
                <a:cubicBezTo>
                  <a:pt x="9093" y="3116"/>
                  <a:pt x="9169" y="3042"/>
                  <a:pt x="9169" y="2951"/>
                </a:cubicBezTo>
                <a:lnTo>
                  <a:pt x="9169" y="1814"/>
                </a:lnTo>
                <a:cubicBezTo>
                  <a:pt x="9169" y="1723"/>
                  <a:pt x="9093" y="1648"/>
                  <a:pt x="9002" y="1648"/>
                </a:cubicBezTo>
                <a:lnTo>
                  <a:pt x="8213" y="1648"/>
                </a:lnTo>
                <a:lnTo>
                  <a:pt x="8213" y="860"/>
                </a:lnTo>
                <a:cubicBezTo>
                  <a:pt x="8213" y="767"/>
                  <a:pt x="8139" y="694"/>
                  <a:pt x="8048" y="694"/>
                </a:cubicBezTo>
                <a:close/>
                <a:moveTo>
                  <a:pt x="2033" y="4614"/>
                </a:moveTo>
                <a:lnTo>
                  <a:pt x="2033" y="4927"/>
                </a:lnTo>
                <a:lnTo>
                  <a:pt x="1358" y="4927"/>
                </a:lnTo>
                <a:lnTo>
                  <a:pt x="1358" y="4614"/>
                </a:lnTo>
                <a:close/>
                <a:moveTo>
                  <a:pt x="3793" y="4614"/>
                </a:moveTo>
                <a:lnTo>
                  <a:pt x="3793" y="4927"/>
                </a:lnTo>
                <a:lnTo>
                  <a:pt x="3116" y="4927"/>
                </a:lnTo>
                <a:lnTo>
                  <a:pt x="3116" y="4614"/>
                </a:lnTo>
                <a:close/>
                <a:moveTo>
                  <a:pt x="1193" y="4283"/>
                </a:moveTo>
                <a:cubicBezTo>
                  <a:pt x="1102" y="4283"/>
                  <a:pt x="1028" y="4357"/>
                  <a:pt x="1028" y="4448"/>
                </a:cubicBezTo>
                <a:lnTo>
                  <a:pt x="1028" y="5092"/>
                </a:lnTo>
                <a:cubicBezTo>
                  <a:pt x="1028" y="5183"/>
                  <a:pt x="1102" y="5258"/>
                  <a:pt x="1193" y="5258"/>
                </a:cubicBezTo>
                <a:lnTo>
                  <a:pt x="2201" y="5258"/>
                </a:lnTo>
                <a:cubicBezTo>
                  <a:pt x="2293" y="5258"/>
                  <a:pt x="2366" y="5183"/>
                  <a:pt x="2366" y="5092"/>
                </a:cubicBezTo>
                <a:lnTo>
                  <a:pt x="2366" y="4448"/>
                </a:lnTo>
                <a:cubicBezTo>
                  <a:pt x="2366" y="4357"/>
                  <a:pt x="2293" y="4283"/>
                  <a:pt x="2201" y="4283"/>
                </a:cubicBezTo>
                <a:close/>
                <a:moveTo>
                  <a:pt x="2951" y="4283"/>
                </a:moveTo>
                <a:cubicBezTo>
                  <a:pt x="2859" y="4283"/>
                  <a:pt x="2784" y="4357"/>
                  <a:pt x="2784" y="4448"/>
                </a:cubicBezTo>
                <a:lnTo>
                  <a:pt x="2784" y="5092"/>
                </a:lnTo>
                <a:cubicBezTo>
                  <a:pt x="2784" y="5183"/>
                  <a:pt x="2859" y="5258"/>
                  <a:pt x="2951" y="5258"/>
                </a:cubicBezTo>
                <a:lnTo>
                  <a:pt x="3958" y="5258"/>
                </a:lnTo>
                <a:cubicBezTo>
                  <a:pt x="4051" y="5258"/>
                  <a:pt x="4124" y="5183"/>
                  <a:pt x="4124" y="5092"/>
                </a:cubicBezTo>
                <a:lnTo>
                  <a:pt x="4124" y="4448"/>
                </a:lnTo>
                <a:cubicBezTo>
                  <a:pt x="4124" y="4357"/>
                  <a:pt x="4051" y="4283"/>
                  <a:pt x="3958" y="4283"/>
                </a:cubicBezTo>
                <a:close/>
                <a:moveTo>
                  <a:pt x="2035" y="6331"/>
                </a:moveTo>
                <a:lnTo>
                  <a:pt x="2035" y="6643"/>
                </a:lnTo>
                <a:lnTo>
                  <a:pt x="1358" y="6643"/>
                </a:lnTo>
                <a:lnTo>
                  <a:pt x="1358" y="6331"/>
                </a:lnTo>
                <a:close/>
                <a:moveTo>
                  <a:pt x="3793" y="6331"/>
                </a:moveTo>
                <a:lnTo>
                  <a:pt x="3793" y="6643"/>
                </a:lnTo>
                <a:lnTo>
                  <a:pt x="3117" y="6643"/>
                </a:lnTo>
                <a:lnTo>
                  <a:pt x="3117" y="6331"/>
                </a:lnTo>
                <a:close/>
                <a:moveTo>
                  <a:pt x="1193" y="5999"/>
                </a:moveTo>
                <a:cubicBezTo>
                  <a:pt x="1102" y="5999"/>
                  <a:pt x="1028" y="6073"/>
                  <a:pt x="1028" y="6164"/>
                </a:cubicBezTo>
                <a:lnTo>
                  <a:pt x="1028" y="6808"/>
                </a:lnTo>
                <a:cubicBezTo>
                  <a:pt x="1028" y="6899"/>
                  <a:pt x="1102" y="6973"/>
                  <a:pt x="1193" y="6974"/>
                </a:cubicBezTo>
                <a:lnTo>
                  <a:pt x="2201" y="6974"/>
                </a:lnTo>
                <a:cubicBezTo>
                  <a:pt x="2293" y="6973"/>
                  <a:pt x="2366" y="6899"/>
                  <a:pt x="2366" y="6808"/>
                </a:cubicBezTo>
                <a:lnTo>
                  <a:pt x="2366" y="6164"/>
                </a:lnTo>
                <a:cubicBezTo>
                  <a:pt x="2366" y="6073"/>
                  <a:pt x="2293" y="5999"/>
                  <a:pt x="2201" y="5999"/>
                </a:cubicBezTo>
                <a:close/>
                <a:moveTo>
                  <a:pt x="2951" y="5999"/>
                </a:moveTo>
                <a:cubicBezTo>
                  <a:pt x="2859" y="5999"/>
                  <a:pt x="2786" y="6073"/>
                  <a:pt x="2786" y="6164"/>
                </a:cubicBezTo>
                <a:lnTo>
                  <a:pt x="2786" y="6808"/>
                </a:lnTo>
                <a:cubicBezTo>
                  <a:pt x="2786" y="6899"/>
                  <a:pt x="2859" y="6973"/>
                  <a:pt x="2951" y="6974"/>
                </a:cubicBezTo>
                <a:lnTo>
                  <a:pt x="3959" y="6974"/>
                </a:lnTo>
                <a:cubicBezTo>
                  <a:pt x="4051" y="6973"/>
                  <a:pt x="4124" y="6899"/>
                  <a:pt x="4124" y="6808"/>
                </a:cubicBezTo>
                <a:lnTo>
                  <a:pt x="4124" y="6164"/>
                </a:lnTo>
                <a:cubicBezTo>
                  <a:pt x="4124" y="6073"/>
                  <a:pt x="4051" y="5999"/>
                  <a:pt x="3959" y="5999"/>
                </a:cubicBezTo>
                <a:close/>
                <a:moveTo>
                  <a:pt x="9013" y="5862"/>
                </a:moveTo>
                <a:cubicBezTo>
                  <a:pt x="9447" y="5862"/>
                  <a:pt x="9801" y="6209"/>
                  <a:pt x="9807" y="6643"/>
                </a:cubicBezTo>
                <a:lnTo>
                  <a:pt x="9807" y="8250"/>
                </a:lnTo>
                <a:lnTo>
                  <a:pt x="8736" y="8250"/>
                </a:lnTo>
                <a:cubicBezTo>
                  <a:pt x="8620" y="7959"/>
                  <a:pt x="8443" y="7695"/>
                  <a:pt x="8219" y="7475"/>
                </a:cubicBezTo>
                <a:lnTo>
                  <a:pt x="8219" y="6643"/>
                </a:lnTo>
                <a:cubicBezTo>
                  <a:pt x="8227" y="6209"/>
                  <a:pt x="8579" y="5862"/>
                  <a:pt x="9013" y="5862"/>
                </a:cubicBezTo>
                <a:close/>
                <a:moveTo>
                  <a:pt x="2035" y="8045"/>
                </a:moveTo>
                <a:lnTo>
                  <a:pt x="2035" y="8357"/>
                </a:lnTo>
                <a:lnTo>
                  <a:pt x="1358" y="8357"/>
                </a:lnTo>
                <a:lnTo>
                  <a:pt x="1358" y="8045"/>
                </a:lnTo>
                <a:close/>
                <a:moveTo>
                  <a:pt x="3793" y="8045"/>
                </a:moveTo>
                <a:lnTo>
                  <a:pt x="3793" y="8357"/>
                </a:lnTo>
                <a:lnTo>
                  <a:pt x="3117" y="8357"/>
                </a:lnTo>
                <a:lnTo>
                  <a:pt x="3117" y="8045"/>
                </a:lnTo>
                <a:close/>
                <a:moveTo>
                  <a:pt x="1193" y="7714"/>
                </a:moveTo>
                <a:cubicBezTo>
                  <a:pt x="1102" y="7714"/>
                  <a:pt x="1028" y="7789"/>
                  <a:pt x="1028" y="7880"/>
                </a:cubicBezTo>
                <a:lnTo>
                  <a:pt x="1028" y="8524"/>
                </a:lnTo>
                <a:cubicBezTo>
                  <a:pt x="1028" y="8615"/>
                  <a:pt x="1102" y="8689"/>
                  <a:pt x="1193" y="8689"/>
                </a:cubicBezTo>
                <a:lnTo>
                  <a:pt x="2201" y="8689"/>
                </a:lnTo>
                <a:cubicBezTo>
                  <a:pt x="2293" y="8689"/>
                  <a:pt x="2366" y="8615"/>
                  <a:pt x="2366" y="8524"/>
                </a:cubicBezTo>
                <a:lnTo>
                  <a:pt x="2366" y="7880"/>
                </a:lnTo>
                <a:cubicBezTo>
                  <a:pt x="2366" y="7789"/>
                  <a:pt x="2293" y="7714"/>
                  <a:pt x="2201" y="7714"/>
                </a:cubicBezTo>
                <a:close/>
                <a:moveTo>
                  <a:pt x="2951" y="7714"/>
                </a:moveTo>
                <a:cubicBezTo>
                  <a:pt x="2859" y="7714"/>
                  <a:pt x="2786" y="7789"/>
                  <a:pt x="2786" y="7880"/>
                </a:cubicBezTo>
                <a:lnTo>
                  <a:pt x="2786" y="8524"/>
                </a:lnTo>
                <a:cubicBezTo>
                  <a:pt x="2786" y="8615"/>
                  <a:pt x="2859" y="8689"/>
                  <a:pt x="2951" y="8689"/>
                </a:cubicBezTo>
                <a:lnTo>
                  <a:pt x="3959" y="8689"/>
                </a:lnTo>
                <a:cubicBezTo>
                  <a:pt x="4051" y="8689"/>
                  <a:pt x="4124" y="8615"/>
                  <a:pt x="4124" y="8524"/>
                </a:cubicBezTo>
                <a:lnTo>
                  <a:pt x="4124" y="7880"/>
                </a:lnTo>
                <a:cubicBezTo>
                  <a:pt x="4124" y="7789"/>
                  <a:pt x="4051" y="7714"/>
                  <a:pt x="3959" y="7714"/>
                </a:cubicBezTo>
                <a:close/>
                <a:moveTo>
                  <a:pt x="703" y="1"/>
                </a:moveTo>
                <a:cubicBezTo>
                  <a:pt x="316" y="1"/>
                  <a:pt x="2" y="314"/>
                  <a:pt x="2" y="703"/>
                </a:cubicBezTo>
                <a:lnTo>
                  <a:pt x="2" y="9326"/>
                </a:lnTo>
                <a:cubicBezTo>
                  <a:pt x="2" y="9417"/>
                  <a:pt x="75" y="9491"/>
                  <a:pt x="167" y="9491"/>
                </a:cubicBezTo>
                <a:cubicBezTo>
                  <a:pt x="258" y="9491"/>
                  <a:pt x="333" y="9417"/>
                  <a:pt x="333" y="9326"/>
                </a:cubicBezTo>
                <a:lnTo>
                  <a:pt x="332" y="9324"/>
                </a:lnTo>
                <a:lnTo>
                  <a:pt x="332" y="703"/>
                </a:lnTo>
                <a:cubicBezTo>
                  <a:pt x="333" y="498"/>
                  <a:pt x="498" y="332"/>
                  <a:pt x="703" y="332"/>
                </a:cubicBezTo>
                <a:lnTo>
                  <a:pt x="4449" y="332"/>
                </a:lnTo>
                <a:cubicBezTo>
                  <a:pt x="4654" y="332"/>
                  <a:pt x="4821" y="498"/>
                  <a:pt x="4821" y="703"/>
                </a:cubicBezTo>
                <a:lnTo>
                  <a:pt x="4821" y="1238"/>
                </a:lnTo>
                <a:cubicBezTo>
                  <a:pt x="4824" y="1328"/>
                  <a:pt x="4897" y="1398"/>
                  <a:pt x="4987" y="1398"/>
                </a:cubicBezTo>
                <a:cubicBezTo>
                  <a:pt x="5075" y="1398"/>
                  <a:pt x="5149" y="1328"/>
                  <a:pt x="5152" y="1238"/>
                </a:cubicBezTo>
                <a:lnTo>
                  <a:pt x="5152" y="703"/>
                </a:lnTo>
                <a:cubicBezTo>
                  <a:pt x="5150" y="316"/>
                  <a:pt x="4837" y="1"/>
                  <a:pt x="4449" y="1"/>
                </a:cubicBezTo>
                <a:close/>
                <a:moveTo>
                  <a:pt x="2035" y="9761"/>
                </a:moveTo>
                <a:lnTo>
                  <a:pt x="2035" y="10074"/>
                </a:lnTo>
                <a:lnTo>
                  <a:pt x="1359" y="10074"/>
                </a:lnTo>
                <a:lnTo>
                  <a:pt x="1359" y="9761"/>
                </a:lnTo>
                <a:close/>
                <a:moveTo>
                  <a:pt x="3794" y="9761"/>
                </a:moveTo>
                <a:lnTo>
                  <a:pt x="3794" y="10074"/>
                </a:lnTo>
                <a:lnTo>
                  <a:pt x="3117" y="10074"/>
                </a:lnTo>
                <a:lnTo>
                  <a:pt x="3117" y="9761"/>
                </a:lnTo>
                <a:close/>
                <a:moveTo>
                  <a:pt x="1193" y="9430"/>
                </a:moveTo>
                <a:cubicBezTo>
                  <a:pt x="1102" y="9430"/>
                  <a:pt x="1028" y="9505"/>
                  <a:pt x="1028" y="9596"/>
                </a:cubicBezTo>
                <a:lnTo>
                  <a:pt x="1028" y="10240"/>
                </a:lnTo>
                <a:cubicBezTo>
                  <a:pt x="1028" y="10331"/>
                  <a:pt x="1102" y="10405"/>
                  <a:pt x="1193" y="10405"/>
                </a:cubicBezTo>
                <a:lnTo>
                  <a:pt x="2201" y="10405"/>
                </a:lnTo>
                <a:cubicBezTo>
                  <a:pt x="2293" y="10405"/>
                  <a:pt x="2366" y="10331"/>
                  <a:pt x="2366" y="10240"/>
                </a:cubicBezTo>
                <a:lnTo>
                  <a:pt x="2366" y="9596"/>
                </a:lnTo>
                <a:cubicBezTo>
                  <a:pt x="2366" y="9505"/>
                  <a:pt x="2293" y="9430"/>
                  <a:pt x="2201" y="9430"/>
                </a:cubicBezTo>
                <a:close/>
                <a:moveTo>
                  <a:pt x="2951" y="9430"/>
                </a:moveTo>
                <a:cubicBezTo>
                  <a:pt x="2859" y="9430"/>
                  <a:pt x="2786" y="9505"/>
                  <a:pt x="2786" y="9596"/>
                </a:cubicBezTo>
                <a:lnTo>
                  <a:pt x="2786" y="10240"/>
                </a:lnTo>
                <a:cubicBezTo>
                  <a:pt x="2786" y="10331"/>
                  <a:pt x="2859" y="10405"/>
                  <a:pt x="2951" y="10405"/>
                </a:cubicBezTo>
                <a:lnTo>
                  <a:pt x="3959" y="10405"/>
                </a:lnTo>
                <a:cubicBezTo>
                  <a:pt x="4051" y="10405"/>
                  <a:pt x="4126" y="10331"/>
                  <a:pt x="4126" y="10240"/>
                </a:cubicBezTo>
                <a:lnTo>
                  <a:pt x="4126" y="9596"/>
                </a:lnTo>
                <a:cubicBezTo>
                  <a:pt x="4126" y="9504"/>
                  <a:pt x="4051" y="9430"/>
                  <a:pt x="3959" y="9430"/>
                </a:cubicBezTo>
                <a:close/>
                <a:moveTo>
                  <a:pt x="6654" y="7167"/>
                </a:moveTo>
                <a:cubicBezTo>
                  <a:pt x="6985" y="7167"/>
                  <a:pt x="7318" y="7253"/>
                  <a:pt x="7619" y="7429"/>
                </a:cubicBezTo>
                <a:lnTo>
                  <a:pt x="6580" y="8468"/>
                </a:lnTo>
                <a:cubicBezTo>
                  <a:pt x="6514" y="8533"/>
                  <a:pt x="6514" y="8638"/>
                  <a:pt x="6580" y="8702"/>
                </a:cubicBezTo>
                <a:cubicBezTo>
                  <a:pt x="6612" y="8735"/>
                  <a:pt x="6655" y="8751"/>
                  <a:pt x="6698" y="8751"/>
                </a:cubicBezTo>
                <a:cubicBezTo>
                  <a:pt x="6740" y="8751"/>
                  <a:pt x="6782" y="8735"/>
                  <a:pt x="6814" y="8703"/>
                </a:cubicBezTo>
                <a:lnTo>
                  <a:pt x="7893" y="7624"/>
                </a:lnTo>
                <a:cubicBezTo>
                  <a:pt x="7970" y="7688"/>
                  <a:pt x="8040" y="7759"/>
                  <a:pt x="8106" y="7835"/>
                </a:cubicBezTo>
                <a:lnTo>
                  <a:pt x="5416" y="10525"/>
                </a:lnTo>
                <a:cubicBezTo>
                  <a:pt x="5378" y="10493"/>
                  <a:pt x="5341" y="10458"/>
                  <a:pt x="5306" y="10423"/>
                </a:cubicBezTo>
                <a:cubicBezTo>
                  <a:pt x="5270" y="10387"/>
                  <a:pt x="5237" y="10351"/>
                  <a:pt x="5205" y="10312"/>
                </a:cubicBezTo>
                <a:lnTo>
                  <a:pt x="6284" y="9231"/>
                </a:lnTo>
                <a:cubicBezTo>
                  <a:pt x="6346" y="9167"/>
                  <a:pt x="6345" y="9065"/>
                  <a:pt x="6281" y="9001"/>
                </a:cubicBezTo>
                <a:cubicBezTo>
                  <a:pt x="6248" y="8969"/>
                  <a:pt x="6205" y="8953"/>
                  <a:pt x="6163" y="8953"/>
                </a:cubicBezTo>
                <a:cubicBezTo>
                  <a:pt x="6122" y="8953"/>
                  <a:pt x="6081" y="8968"/>
                  <a:pt x="6050" y="8998"/>
                </a:cubicBezTo>
                <a:lnTo>
                  <a:pt x="5009" y="10038"/>
                </a:lnTo>
                <a:cubicBezTo>
                  <a:pt x="4569" y="9291"/>
                  <a:pt x="4692" y="8340"/>
                  <a:pt x="5306" y="7725"/>
                </a:cubicBezTo>
                <a:cubicBezTo>
                  <a:pt x="5673" y="7358"/>
                  <a:pt x="6161" y="7167"/>
                  <a:pt x="6654" y="7167"/>
                </a:cubicBezTo>
                <a:close/>
                <a:moveTo>
                  <a:pt x="8299" y="8111"/>
                </a:moveTo>
                <a:lnTo>
                  <a:pt x="8299" y="8111"/>
                </a:lnTo>
                <a:cubicBezTo>
                  <a:pt x="8738" y="8860"/>
                  <a:pt x="8616" y="9811"/>
                  <a:pt x="8003" y="10424"/>
                </a:cubicBezTo>
                <a:cubicBezTo>
                  <a:pt x="7636" y="10791"/>
                  <a:pt x="7148" y="10982"/>
                  <a:pt x="6654" y="10982"/>
                </a:cubicBezTo>
                <a:cubicBezTo>
                  <a:pt x="6324" y="10982"/>
                  <a:pt x="5991" y="10896"/>
                  <a:pt x="5690" y="10720"/>
                </a:cubicBezTo>
                <a:lnTo>
                  <a:pt x="8299" y="8111"/>
                </a:lnTo>
                <a:close/>
                <a:moveTo>
                  <a:pt x="9807" y="8581"/>
                </a:moveTo>
                <a:lnTo>
                  <a:pt x="9807" y="10189"/>
                </a:lnTo>
                <a:cubicBezTo>
                  <a:pt x="9806" y="10656"/>
                  <a:pt x="9423" y="10983"/>
                  <a:pt x="9010" y="10983"/>
                </a:cubicBezTo>
                <a:cubicBezTo>
                  <a:pt x="8861" y="10983"/>
                  <a:pt x="8708" y="10941"/>
                  <a:pt x="8568" y="10847"/>
                </a:cubicBezTo>
                <a:cubicBezTo>
                  <a:pt x="8466" y="10776"/>
                  <a:pt x="8379" y="10682"/>
                  <a:pt x="8319" y="10573"/>
                </a:cubicBezTo>
                <a:cubicBezTo>
                  <a:pt x="8688" y="10162"/>
                  <a:pt x="8893" y="9628"/>
                  <a:pt x="8893" y="9076"/>
                </a:cubicBezTo>
                <a:cubicBezTo>
                  <a:pt x="8893" y="8910"/>
                  <a:pt x="8874" y="8743"/>
                  <a:pt x="8839" y="8581"/>
                </a:cubicBezTo>
                <a:close/>
                <a:moveTo>
                  <a:pt x="4985" y="1829"/>
                </a:moveTo>
                <a:cubicBezTo>
                  <a:pt x="4897" y="1829"/>
                  <a:pt x="4824" y="1899"/>
                  <a:pt x="4821" y="1989"/>
                </a:cubicBezTo>
                <a:lnTo>
                  <a:pt x="4821" y="7791"/>
                </a:lnTo>
                <a:cubicBezTo>
                  <a:pt x="4281" y="8561"/>
                  <a:pt x="4281" y="9587"/>
                  <a:pt x="4821" y="10357"/>
                </a:cubicBezTo>
                <a:lnTo>
                  <a:pt x="4821" y="10611"/>
                </a:lnTo>
                <a:cubicBezTo>
                  <a:pt x="4819" y="10816"/>
                  <a:pt x="4654" y="10981"/>
                  <a:pt x="4449" y="10983"/>
                </a:cubicBezTo>
                <a:lnTo>
                  <a:pt x="703" y="10983"/>
                </a:lnTo>
                <a:cubicBezTo>
                  <a:pt x="498" y="10981"/>
                  <a:pt x="333" y="10816"/>
                  <a:pt x="332" y="10611"/>
                </a:cubicBezTo>
                <a:lnTo>
                  <a:pt x="332" y="10075"/>
                </a:lnTo>
                <a:cubicBezTo>
                  <a:pt x="332" y="9984"/>
                  <a:pt x="258" y="9910"/>
                  <a:pt x="167" y="9910"/>
                </a:cubicBezTo>
                <a:cubicBezTo>
                  <a:pt x="75" y="9910"/>
                  <a:pt x="0" y="9984"/>
                  <a:pt x="0" y="10075"/>
                </a:cubicBezTo>
                <a:lnTo>
                  <a:pt x="0" y="10611"/>
                </a:lnTo>
                <a:cubicBezTo>
                  <a:pt x="2" y="10999"/>
                  <a:pt x="316" y="11313"/>
                  <a:pt x="703" y="11313"/>
                </a:cubicBezTo>
                <a:lnTo>
                  <a:pt x="4451" y="11313"/>
                </a:lnTo>
                <a:cubicBezTo>
                  <a:pt x="4793" y="11313"/>
                  <a:pt x="5086" y="11065"/>
                  <a:pt x="5142" y="10727"/>
                </a:cubicBezTo>
                <a:cubicBezTo>
                  <a:pt x="5569" y="11117"/>
                  <a:pt x="6112" y="11314"/>
                  <a:pt x="6656" y="11314"/>
                </a:cubicBezTo>
                <a:cubicBezTo>
                  <a:pt x="7158" y="11314"/>
                  <a:pt x="7661" y="11146"/>
                  <a:pt x="8074" y="10807"/>
                </a:cubicBezTo>
                <a:cubicBezTo>
                  <a:pt x="8157" y="10928"/>
                  <a:pt x="8261" y="11036"/>
                  <a:pt x="8383" y="11119"/>
                </a:cubicBezTo>
                <a:cubicBezTo>
                  <a:pt x="8572" y="11249"/>
                  <a:pt x="8793" y="11314"/>
                  <a:pt x="9015" y="11314"/>
                </a:cubicBezTo>
                <a:cubicBezTo>
                  <a:pt x="9195" y="11314"/>
                  <a:pt x="9376" y="11271"/>
                  <a:pt x="9542" y="11183"/>
                </a:cubicBezTo>
                <a:cubicBezTo>
                  <a:pt x="9910" y="10988"/>
                  <a:pt x="10140" y="10605"/>
                  <a:pt x="10139" y="10189"/>
                </a:cubicBezTo>
                <a:lnTo>
                  <a:pt x="10139" y="10187"/>
                </a:lnTo>
                <a:lnTo>
                  <a:pt x="10139" y="6641"/>
                </a:lnTo>
                <a:cubicBezTo>
                  <a:pt x="10131" y="6026"/>
                  <a:pt x="9630" y="5532"/>
                  <a:pt x="9013" y="5532"/>
                </a:cubicBezTo>
                <a:cubicBezTo>
                  <a:pt x="8397" y="5532"/>
                  <a:pt x="7896" y="6026"/>
                  <a:pt x="7888" y="6641"/>
                </a:cubicBezTo>
                <a:lnTo>
                  <a:pt x="7888" y="7206"/>
                </a:lnTo>
                <a:cubicBezTo>
                  <a:pt x="7512" y="6958"/>
                  <a:pt x="7083" y="6836"/>
                  <a:pt x="6655" y="6836"/>
                </a:cubicBezTo>
                <a:cubicBezTo>
                  <a:pt x="6114" y="6836"/>
                  <a:pt x="5575" y="7032"/>
                  <a:pt x="5152" y="7416"/>
                </a:cubicBezTo>
                <a:lnTo>
                  <a:pt x="5152" y="1989"/>
                </a:lnTo>
                <a:cubicBezTo>
                  <a:pt x="5149" y="1899"/>
                  <a:pt x="5075" y="1829"/>
                  <a:pt x="4985" y="182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2" name="Google Shape;2052;p66"/>
          <p:cNvSpPr/>
          <p:nvPr/>
        </p:nvSpPr>
        <p:spPr>
          <a:xfrm>
            <a:off x="1529243" y="3133618"/>
            <a:ext cx="376836" cy="358815"/>
          </a:xfrm>
          <a:custGeom>
            <a:avLst/>
            <a:gdLst/>
            <a:ahLst/>
            <a:cxnLst/>
            <a:rect l="l" t="t" r="r" b="b"/>
            <a:pathLst>
              <a:path w="11313" h="10772" extrusionOk="0">
                <a:moveTo>
                  <a:pt x="4976" y="1227"/>
                </a:moveTo>
                <a:lnTo>
                  <a:pt x="4976" y="1977"/>
                </a:lnTo>
                <a:lnTo>
                  <a:pt x="4212" y="1977"/>
                </a:lnTo>
                <a:cubicBezTo>
                  <a:pt x="4271" y="1731"/>
                  <a:pt x="4271" y="1473"/>
                  <a:pt x="4212" y="1227"/>
                </a:cubicBezTo>
                <a:close/>
                <a:moveTo>
                  <a:pt x="1095" y="1228"/>
                </a:moveTo>
                <a:cubicBezTo>
                  <a:pt x="1034" y="1475"/>
                  <a:pt x="1034" y="1732"/>
                  <a:pt x="1095" y="1979"/>
                </a:cubicBezTo>
                <a:lnTo>
                  <a:pt x="332" y="1979"/>
                </a:lnTo>
                <a:lnTo>
                  <a:pt x="332" y="1228"/>
                </a:lnTo>
                <a:close/>
                <a:moveTo>
                  <a:pt x="2794" y="982"/>
                </a:moveTo>
                <a:lnTo>
                  <a:pt x="2794" y="1297"/>
                </a:lnTo>
                <a:cubicBezTo>
                  <a:pt x="2794" y="1388"/>
                  <a:pt x="2867" y="1462"/>
                  <a:pt x="2959" y="1462"/>
                </a:cubicBezTo>
                <a:lnTo>
                  <a:pt x="3274" y="1462"/>
                </a:lnTo>
                <a:lnTo>
                  <a:pt x="3274" y="1745"/>
                </a:lnTo>
                <a:lnTo>
                  <a:pt x="2959" y="1745"/>
                </a:lnTo>
                <a:cubicBezTo>
                  <a:pt x="2867" y="1745"/>
                  <a:pt x="2794" y="1819"/>
                  <a:pt x="2794" y="1910"/>
                </a:cubicBezTo>
                <a:lnTo>
                  <a:pt x="2794" y="2226"/>
                </a:lnTo>
                <a:lnTo>
                  <a:pt x="2510" y="2226"/>
                </a:lnTo>
                <a:lnTo>
                  <a:pt x="2510" y="1910"/>
                </a:lnTo>
                <a:cubicBezTo>
                  <a:pt x="2510" y="1819"/>
                  <a:pt x="2437" y="1745"/>
                  <a:pt x="2346" y="1745"/>
                </a:cubicBezTo>
                <a:lnTo>
                  <a:pt x="2030" y="1745"/>
                </a:lnTo>
                <a:lnTo>
                  <a:pt x="2030" y="1462"/>
                </a:lnTo>
                <a:lnTo>
                  <a:pt x="2346" y="1462"/>
                </a:lnTo>
                <a:cubicBezTo>
                  <a:pt x="2437" y="1462"/>
                  <a:pt x="2510" y="1388"/>
                  <a:pt x="2510" y="1297"/>
                </a:cubicBezTo>
                <a:lnTo>
                  <a:pt x="2510" y="982"/>
                </a:lnTo>
                <a:close/>
                <a:moveTo>
                  <a:pt x="2485" y="649"/>
                </a:moveTo>
                <a:cubicBezTo>
                  <a:pt x="2317" y="649"/>
                  <a:pt x="2181" y="786"/>
                  <a:pt x="2181" y="954"/>
                </a:cubicBezTo>
                <a:lnTo>
                  <a:pt x="2181" y="1131"/>
                </a:lnTo>
                <a:lnTo>
                  <a:pt x="2005" y="1131"/>
                </a:lnTo>
                <a:cubicBezTo>
                  <a:pt x="1837" y="1131"/>
                  <a:pt x="1699" y="1267"/>
                  <a:pt x="1699" y="1435"/>
                </a:cubicBezTo>
                <a:lnTo>
                  <a:pt x="1699" y="1771"/>
                </a:lnTo>
                <a:cubicBezTo>
                  <a:pt x="1700" y="1939"/>
                  <a:pt x="1837" y="2075"/>
                  <a:pt x="2005" y="2075"/>
                </a:cubicBezTo>
                <a:lnTo>
                  <a:pt x="2181" y="2075"/>
                </a:lnTo>
                <a:lnTo>
                  <a:pt x="2181" y="2251"/>
                </a:lnTo>
                <a:cubicBezTo>
                  <a:pt x="2181" y="2419"/>
                  <a:pt x="2317" y="2555"/>
                  <a:pt x="2485" y="2557"/>
                </a:cubicBezTo>
                <a:lnTo>
                  <a:pt x="2821" y="2557"/>
                </a:lnTo>
                <a:cubicBezTo>
                  <a:pt x="2989" y="2555"/>
                  <a:pt x="3125" y="2419"/>
                  <a:pt x="3125" y="2251"/>
                </a:cubicBezTo>
                <a:lnTo>
                  <a:pt x="3125" y="2075"/>
                </a:lnTo>
                <a:lnTo>
                  <a:pt x="3301" y="2075"/>
                </a:lnTo>
                <a:cubicBezTo>
                  <a:pt x="3469" y="2075"/>
                  <a:pt x="3606" y="1939"/>
                  <a:pt x="3607" y="1771"/>
                </a:cubicBezTo>
                <a:lnTo>
                  <a:pt x="3607" y="1435"/>
                </a:lnTo>
                <a:cubicBezTo>
                  <a:pt x="3606" y="1267"/>
                  <a:pt x="3469" y="1131"/>
                  <a:pt x="3301" y="1131"/>
                </a:cubicBezTo>
                <a:lnTo>
                  <a:pt x="3125" y="1131"/>
                </a:lnTo>
                <a:lnTo>
                  <a:pt x="3125" y="954"/>
                </a:lnTo>
                <a:cubicBezTo>
                  <a:pt x="3125" y="786"/>
                  <a:pt x="2989" y="649"/>
                  <a:pt x="2821" y="649"/>
                </a:cubicBezTo>
                <a:close/>
                <a:moveTo>
                  <a:pt x="2650" y="331"/>
                </a:moveTo>
                <a:cubicBezTo>
                  <a:pt x="2979" y="331"/>
                  <a:pt x="3306" y="458"/>
                  <a:pt x="3553" y="705"/>
                </a:cubicBezTo>
                <a:cubicBezTo>
                  <a:pt x="3791" y="943"/>
                  <a:pt x="3924" y="1267"/>
                  <a:pt x="3924" y="1603"/>
                </a:cubicBezTo>
                <a:cubicBezTo>
                  <a:pt x="3924" y="2210"/>
                  <a:pt x="3495" y="2733"/>
                  <a:pt x="2900" y="2852"/>
                </a:cubicBezTo>
                <a:cubicBezTo>
                  <a:pt x="2816" y="2868"/>
                  <a:pt x="2733" y="2876"/>
                  <a:pt x="2651" y="2876"/>
                </a:cubicBezTo>
                <a:cubicBezTo>
                  <a:pt x="2144" y="2876"/>
                  <a:pt x="1676" y="2573"/>
                  <a:pt x="1476" y="2089"/>
                </a:cubicBezTo>
                <a:cubicBezTo>
                  <a:pt x="1244" y="1529"/>
                  <a:pt x="1441" y="882"/>
                  <a:pt x="1945" y="545"/>
                </a:cubicBezTo>
                <a:cubicBezTo>
                  <a:pt x="2160" y="401"/>
                  <a:pt x="2406" y="331"/>
                  <a:pt x="2650" y="331"/>
                </a:cubicBezTo>
                <a:close/>
                <a:moveTo>
                  <a:pt x="3028" y="4534"/>
                </a:moveTo>
                <a:lnTo>
                  <a:pt x="3028" y="5631"/>
                </a:lnTo>
                <a:lnTo>
                  <a:pt x="2278" y="5631"/>
                </a:lnTo>
                <a:lnTo>
                  <a:pt x="2278" y="4534"/>
                </a:lnTo>
                <a:close/>
                <a:moveTo>
                  <a:pt x="2113" y="4203"/>
                </a:moveTo>
                <a:cubicBezTo>
                  <a:pt x="2021" y="4203"/>
                  <a:pt x="1947" y="4276"/>
                  <a:pt x="1947" y="4368"/>
                </a:cubicBezTo>
                <a:lnTo>
                  <a:pt x="1947" y="5797"/>
                </a:lnTo>
                <a:cubicBezTo>
                  <a:pt x="1947" y="5888"/>
                  <a:pt x="2021" y="5962"/>
                  <a:pt x="2113" y="5962"/>
                </a:cubicBezTo>
                <a:lnTo>
                  <a:pt x="3194" y="5962"/>
                </a:lnTo>
                <a:cubicBezTo>
                  <a:pt x="3285" y="5962"/>
                  <a:pt x="3359" y="5888"/>
                  <a:pt x="3359" y="5797"/>
                </a:cubicBezTo>
                <a:lnTo>
                  <a:pt x="3359" y="4368"/>
                </a:lnTo>
                <a:cubicBezTo>
                  <a:pt x="3359" y="4276"/>
                  <a:pt x="3285" y="4203"/>
                  <a:pt x="3194" y="4203"/>
                </a:cubicBezTo>
                <a:close/>
                <a:moveTo>
                  <a:pt x="6164" y="6671"/>
                </a:moveTo>
                <a:lnTo>
                  <a:pt x="6164" y="7770"/>
                </a:lnTo>
                <a:lnTo>
                  <a:pt x="5415" y="7770"/>
                </a:lnTo>
                <a:lnTo>
                  <a:pt x="5415" y="6671"/>
                </a:lnTo>
                <a:close/>
                <a:moveTo>
                  <a:pt x="7888" y="6671"/>
                </a:moveTo>
                <a:lnTo>
                  <a:pt x="7888" y="7770"/>
                </a:lnTo>
                <a:lnTo>
                  <a:pt x="7139" y="7770"/>
                </a:lnTo>
                <a:lnTo>
                  <a:pt x="7139" y="6671"/>
                </a:lnTo>
                <a:close/>
                <a:moveTo>
                  <a:pt x="9611" y="6671"/>
                </a:moveTo>
                <a:lnTo>
                  <a:pt x="9611" y="7770"/>
                </a:lnTo>
                <a:lnTo>
                  <a:pt x="8861" y="7770"/>
                </a:lnTo>
                <a:lnTo>
                  <a:pt x="8861" y="6671"/>
                </a:lnTo>
                <a:close/>
                <a:moveTo>
                  <a:pt x="5248" y="6340"/>
                </a:moveTo>
                <a:cubicBezTo>
                  <a:pt x="5157" y="6340"/>
                  <a:pt x="5083" y="6414"/>
                  <a:pt x="5083" y="6506"/>
                </a:cubicBezTo>
                <a:lnTo>
                  <a:pt x="5083" y="7934"/>
                </a:lnTo>
                <a:cubicBezTo>
                  <a:pt x="5083" y="8026"/>
                  <a:pt x="5157" y="8101"/>
                  <a:pt x="5248" y="8101"/>
                </a:cubicBezTo>
                <a:lnTo>
                  <a:pt x="6329" y="8101"/>
                </a:lnTo>
                <a:cubicBezTo>
                  <a:pt x="6420" y="8101"/>
                  <a:pt x="6495" y="8027"/>
                  <a:pt x="6495" y="7934"/>
                </a:cubicBezTo>
                <a:lnTo>
                  <a:pt x="6495" y="6506"/>
                </a:lnTo>
                <a:cubicBezTo>
                  <a:pt x="6495" y="6414"/>
                  <a:pt x="6420" y="6340"/>
                  <a:pt x="6329" y="6340"/>
                </a:cubicBezTo>
                <a:close/>
                <a:moveTo>
                  <a:pt x="6972" y="6340"/>
                </a:moveTo>
                <a:cubicBezTo>
                  <a:pt x="6881" y="6340"/>
                  <a:pt x="6806" y="6414"/>
                  <a:pt x="6806" y="6506"/>
                </a:cubicBezTo>
                <a:lnTo>
                  <a:pt x="6806" y="7934"/>
                </a:lnTo>
                <a:cubicBezTo>
                  <a:pt x="6806" y="8027"/>
                  <a:pt x="6879" y="8101"/>
                  <a:pt x="6972" y="8101"/>
                </a:cubicBezTo>
                <a:lnTo>
                  <a:pt x="8053" y="8101"/>
                </a:lnTo>
                <a:cubicBezTo>
                  <a:pt x="8144" y="8101"/>
                  <a:pt x="8218" y="8027"/>
                  <a:pt x="8219" y="7934"/>
                </a:cubicBezTo>
                <a:lnTo>
                  <a:pt x="8219" y="6506"/>
                </a:lnTo>
                <a:cubicBezTo>
                  <a:pt x="8219" y="6414"/>
                  <a:pt x="8144" y="6340"/>
                  <a:pt x="8053" y="6340"/>
                </a:cubicBezTo>
                <a:close/>
                <a:moveTo>
                  <a:pt x="8696" y="6340"/>
                </a:moveTo>
                <a:cubicBezTo>
                  <a:pt x="8605" y="6340"/>
                  <a:pt x="8530" y="6414"/>
                  <a:pt x="8530" y="6506"/>
                </a:cubicBezTo>
                <a:lnTo>
                  <a:pt x="8530" y="7934"/>
                </a:lnTo>
                <a:cubicBezTo>
                  <a:pt x="8530" y="8027"/>
                  <a:pt x="8605" y="8101"/>
                  <a:pt x="8696" y="8101"/>
                </a:cubicBezTo>
                <a:lnTo>
                  <a:pt x="9777" y="8101"/>
                </a:lnTo>
                <a:cubicBezTo>
                  <a:pt x="9868" y="8101"/>
                  <a:pt x="9942" y="8027"/>
                  <a:pt x="9942" y="7934"/>
                </a:cubicBezTo>
                <a:lnTo>
                  <a:pt x="9942" y="6506"/>
                </a:lnTo>
                <a:cubicBezTo>
                  <a:pt x="9942" y="6414"/>
                  <a:pt x="9868" y="6340"/>
                  <a:pt x="9777" y="6340"/>
                </a:cubicBezTo>
                <a:close/>
                <a:moveTo>
                  <a:pt x="2488" y="7347"/>
                </a:moveTo>
                <a:lnTo>
                  <a:pt x="2488" y="9356"/>
                </a:lnTo>
                <a:lnTo>
                  <a:pt x="1768" y="9356"/>
                </a:lnTo>
                <a:lnTo>
                  <a:pt x="1768" y="7347"/>
                </a:lnTo>
                <a:close/>
                <a:moveTo>
                  <a:pt x="3540" y="7347"/>
                </a:moveTo>
                <a:lnTo>
                  <a:pt x="3540" y="9356"/>
                </a:lnTo>
                <a:lnTo>
                  <a:pt x="2819" y="9356"/>
                </a:lnTo>
                <a:lnTo>
                  <a:pt x="2819" y="7347"/>
                </a:lnTo>
                <a:close/>
                <a:moveTo>
                  <a:pt x="10979" y="9689"/>
                </a:moveTo>
                <a:lnTo>
                  <a:pt x="10979" y="10441"/>
                </a:lnTo>
                <a:lnTo>
                  <a:pt x="330" y="10441"/>
                </a:lnTo>
                <a:lnTo>
                  <a:pt x="332" y="9689"/>
                </a:lnTo>
                <a:close/>
                <a:moveTo>
                  <a:pt x="2653" y="0"/>
                </a:moveTo>
                <a:cubicBezTo>
                  <a:pt x="2043" y="0"/>
                  <a:pt x="1484" y="348"/>
                  <a:pt x="1215" y="895"/>
                </a:cubicBezTo>
                <a:lnTo>
                  <a:pt x="167" y="895"/>
                </a:lnTo>
                <a:cubicBezTo>
                  <a:pt x="74" y="895"/>
                  <a:pt x="0" y="969"/>
                  <a:pt x="0" y="1062"/>
                </a:cubicBezTo>
                <a:lnTo>
                  <a:pt x="0" y="2144"/>
                </a:lnTo>
                <a:cubicBezTo>
                  <a:pt x="0" y="2235"/>
                  <a:pt x="74" y="2310"/>
                  <a:pt x="167" y="2310"/>
                </a:cubicBezTo>
                <a:lnTo>
                  <a:pt x="633" y="2310"/>
                </a:lnTo>
                <a:lnTo>
                  <a:pt x="633" y="4707"/>
                </a:lnTo>
                <a:cubicBezTo>
                  <a:pt x="633" y="4800"/>
                  <a:pt x="706" y="4873"/>
                  <a:pt x="799" y="4873"/>
                </a:cubicBezTo>
                <a:cubicBezTo>
                  <a:pt x="890" y="4873"/>
                  <a:pt x="964" y="4800"/>
                  <a:pt x="964" y="4707"/>
                </a:cubicBezTo>
                <a:lnTo>
                  <a:pt x="964" y="2310"/>
                </a:lnTo>
                <a:lnTo>
                  <a:pt x="1215" y="2310"/>
                </a:lnTo>
                <a:cubicBezTo>
                  <a:pt x="1486" y="2858"/>
                  <a:pt x="2043" y="3205"/>
                  <a:pt x="2655" y="3205"/>
                </a:cubicBezTo>
                <a:cubicBezTo>
                  <a:pt x="3265" y="3205"/>
                  <a:pt x="3823" y="2858"/>
                  <a:pt x="4094" y="2310"/>
                </a:cubicBezTo>
                <a:lnTo>
                  <a:pt x="4344" y="2310"/>
                </a:lnTo>
                <a:lnTo>
                  <a:pt x="4344" y="9356"/>
                </a:lnTo>
                <a:lnTo>
                  <a:pt x="3871" y="9356"/>
                </a:lnTo>
                <a:lnTo>
                  <a:pt x="3871" y="7182"/>
                </a:lnTo>
                <a:cubicBezTo>
                  <a:pt x="3871" y="7091"/>
                  <a:pt x="3798" y="7015"/>
                  <a:pt x="3706" y="7015"/>
                </a:cubicBezTo>
                <a:lnTo>
                  <a:pt x="1601" y="7015"/>
                </a:lnTo>
                <a:cubicBezTo>
                  <a:pt x="1510" y="7017"/>
                  <a:pt x="1436" y="7091"/>
                  <a:pt x="1436" y="7182"/>
                </a:cubicBezTo>
                <a:lnTo>
                  <a:pt x="1436" y="9356"/>
                </a:lnTo>
                <a:lnTo>
                  <a:pt x="964" y="9356"/>
                </a:lnTo>
                <a:lnTo>
                  <a:pt x="964" y="5458"/>
                </a:lnTo>
                <a:cubicBezTo>
                  <a:pt x="964" y="5367"/>
                  <a:pt x="889" y="5293"/>
                  <a:pt x="798" y="5293"/>
                </a:cubicBezTo>
                <a:cubicBezTo>
                  <a:pt x="706" y="5293"/>
                  <a:pt x="633" y="5367"/>
                  <a:pt x="633" y="5458"/>
                </a:cubicBezTo>
                <a:lnTo>
                  <a:pt x="633" y="9356"/>
                </a:lnTo>
                <a:lnTo>
                  <a:pt x="167" y="9356"/>
                </a:lnTo>
                <a:cubicBezTo>
                  <a:pt x="74" y="9356"/>
                  <a:pt x="0" y="9430"/>
                  <a:pt x="0" y="9523"/>
                </a:cubicBezTo>
                <a:lnTo>
                  <a:pt x="0" y="10605"/>
                </a:lnTo>
                <a:cubicBezTo>
                  <a:pt x="0" y="10696"/>
                  <a:pt x="74" y="10771"/>
                  <a:pt x="167" y="10771"/>
                </a:cubicBezTo>
                <a:lnTo>
                  <a:pt x="11147" y="10771"/>
                </a:lnTo>
                <a:cubicBezTo>
                  <a:pt x="11239" y="10771"/>
                  <a:pt x="11312" y="10696"/>
                  <a:pt x="11312" y="10605"/>
                </a:cubicBezTo>
                <a:lnTo>
                  <a:pt x="11312" y="9523"/>
                </a:lnTo>
                <a:cubicBezTo>
                  <a:pt x="11312" y="9431"/>
                  <a:pt x="11239" y="9356"/>
                  <a:pt x="11147" y="9356"/>
                </a:cubicBezTo>
                <a:lnTo>
                  <a:pt x="10680" y="9356"/>
                </a:lnTo>
                <a:lnTo>
                  <a:pt x="10680" y="7595"/>
                </a:lnTo>
                <a:cubicBezTo>
                  <a:pt x="10680" y="7504"/>
                  <a:pt x="10606" y="7430"/>
                  <a:pt x="10515" y="7430"/>
                </a:cubicBezTo>
                <a:cubicBezTo>
                  <a:pt x="10422" y="7430"/>
                  <a:pt x="10349" y="7504"/>
                  <a:pt x="10349" y="7595"/>
                </a:cubicBezTo>
                <a:lnTo>
                  <a:pt x="10349" y="9356"/>
                </a:lnTo>
                <a:lnTo>
                  <a:pt x="4675" y="9356"/>
                </a:lnTo>
                <a:lnTo>
                  <a:pt x="4675" y="5557"/>
                </a:lnTo>
                <a:lnTo>
                  <a:pt x="10349" y="5557"/>
                </a:lnTo>
                <a:lnTo>
                  <a:pt x="10349" y="6846"/>
                </a:lnTo>
                <a:cubicBezTo>
                  <a:pt x="10349" y="6937"/>
                  <a:pt x="10422" y="7011"/>
                  <a:pt x="10515" y="7011"/>
                </a:cubicBezTo>
                <a:cubicBezTo>
                  <a:pt x="10606" y="7011"/>
                  <a:pt x="10680" y="6937"/>
                  <a:pt x="10680" y="6846"/>
                </a:cubicBezTo>
                <a:lnTo>
                  <a:pt x="10680" y="5557"/>
                </a:lnTo>
                <a:lnTo>
                  <a:pt x="11147" y="5557"/>
                </a:lnTo>
                <a:cubicBezTo>
                  <a:pt x="11239" y="5557"/>
                  <a:pt x="11312" y="5482"/>
                  <a:pt x="11312" y="5391"/>
                </a:cubicBezTo>
                <a:lnTo>
                  <a:pt x="11312" y="4308"/>
                </a:lnTo>
                <a:cubicBezTo>
                  <a:pt x="11312" y="4217"/>
                  <a:pt x="11239" y="4142"/>
                  <a:pt x="11147" y="4142"/>
                </a:cubicBezTo>
                <a:lnTo>
                  <a:pt x="7886" y="4142"/>
                </a:lnTo>
                <a:cubicBezTo>
                  <a:pt x="7795" y="4142"/>
                  <a:pt x="7721" y="4215"/>
                  <a:pt x="7721" y="4308"/>
                </a:cubicBezTo>
                <a:cubicBezTo>
                  <a:pt x="7721" y="4400"/>
                  <a:pt x="7795" y="4473"/>
                  <a:pt x="7886" y="4473"/>
                </a:cubicBezTo>
                <a:lnTo>
                  <a:pt x="10981" y="4473"/>
                </a:lnTo>
                <a:lnTo>
                  <a:pt x="10981" y="5226"/>
                </a:lnTo>
                <a:lnTo>
                  <a:pt x="4675" y="5226"/>
                </a:lnTo>
                <a:lnTo>
                  <a:pt x="4675" y="4473"/>
                </a:lnTo>
                <a:lnTo>
                  <a:pt x="7136" y="4473"/>
                </a:lnTo>
                <a:cubicBezTo>
                  <a:pt x="7228" y="4473"/>
                  <a:pt x="7302" y="4400"/>
                  <a:pt x="7302" y="4308"/>
                </a:cubicBezTo>
                <a:cubicBezTo>
                  <a:pt x="7302" y="4215"/>
                  <a:pt x="7228" y="4142"/>
                  <a:pt x="7136" y="4142"/>
                </a:cubicBezTo>
                <a:lnTo>
                  <a:pt x="4675" y="4142"/>
                </a:lnTo>
                <a:lnTo>
                  <a:pt x="4675" y="2310"/>
                </a:lnTo>
                <a:lnTo>
                  <a:pt x="5141" y="2310"/>
                </a:lnTo>
                <a:cubicBezTo>
                  <a:pt x="5232" y="2310"/>
                  <a:pt x="5306" y="2235"/>
                  <a:pt x="5306" y="2144"/>
                </a:cubicBezTo>
                <a:lnTo>
                  <a:pt x="5306" y="1062"/>
                </a:lnTo>
                <a:cubicBezTo>
                  <a:pt x="5306" y="969"/>
                  <a:pt x="5232" y="895"/>
                  <a:pt x="5141" y="895"/>
                </a:cubicBezTo>
                <a:lnTo>
                  <a:pt x="4092" y="895"/>
                </a:lnTo>
                <a:cubicBezTo>
                  <a:pt x="3822" y="348"/>
                  <a:pt x="3265" y="0"/>
                  <a:pt x="265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3" name="Google Shape;2053;p66"/>
          <p:cNvSpPr/>
          <p:nvPr/>
        </p:nvSpPr>
        <p:spPr>
          <a:xfrm>
            <a:off x="1554793" y="2522702"/>
            <a:ext cx="325672" cy="376836"/>
          </a:xfrm>
          <a:custGeom>
            <a:avLst/>
            <a:gdLst/>
            <a:ahLst/>
            <a:cxnLst/>
            <a:rect l="l" t="t" r="r" b="b"/>
            <a:pathLst>
              <a:path w="9777" h="11313" extrusionOk="0">
                <a:moveTo>
                  <a:pt x="4014" y="332"/>
                </a:moveTo>
                <a:cubicBezTo>
                  <a:pt x="4113" y="332"/>
                  <a:pt x="4190" y="349"/>
                  <a:pt x="4263" y="423"/>
                </a:cubicBezTo>
                <a:cubicBezTo>
                  <a:pt x="4321" y="481"/>
                  <a:pt x="4355" y="559"/>
                  <a:pt x="4355" y="642"/>
                </a:cubicBezTo>
                <a:lnTo>
                  <a:pt x="4355" y="1049"/>
                </a:lnTo>
                <a:lnTo>
                  <a:pt x="331" y="1049"/>
                </a:lnTo>
                <a:lnTo>
                  <a:pt x="331" y="642"/>
                </a:lnTo>
                <a:cubicBezTo>
                  <a:pt x="331" y="561"/>
                  <a:pt x="365" y="482"/>
                  <a:pt x="423" y="424"/>
                </a:cubicBezTo>
                <a:cubicBezTo>
                  <a:pt x="498" y="349"/>
                  <a:pt x="573" y="332"/>
                  <a:pt x="672" y="332"/>
                </a:cubicBezTo>
                <a:lnTo>
                  <a:pt x="672" y="559"/>
                </a:lnTo>
                <a:cubicBezTo>
                  <a:pt x="672" y="650"/>
                  <a:pt x="748" y="724"/>
                  <a:pt x="837" y="724"/>
                </a:cubicBezTo>
                <a:cubicBezTo>
                  <a:pt x="929" y="724"/>
                  <a:pt x="1004" y="650"/>
                  <a:pt x="1004" y="559"/>
                </a:cubicBezTo>
                <a:lnTo>
                  <a:pt x="1004" y="332"/>
                </a:lnTo>
                <a:lnTo>
                  <a:pt x="1274" y="332"/>
                </a:lnTo>
                <a:lnTo>
                  <a:pt x="1274" y="559"/>
                </a:lnTo>
                <a:cubicBezTo>
                  <a:pt x="1274" y="650"/>
                  <a:pt x="1350" y="724"/>
                  <a:pt x="1441" y="724"/>
                </a:cubicBezTo>
                <a:cubicBezTo>
                  <a:pt x="1531" y="724"/>
                  <a:pt x="1606" y="650"/>
                  <a:pt x="1606" y="559"/>
                </a:cubicBezTo>
                <a:lnTo>
                  <a:pt x="1606" y="332"/>
                </a:lnTo>
                <a:lnTo>
                  <a:pt x="1876" y="332"/>
                </a:lnTo>
                <a:lnTo>
                  <a:pt x="1876" y="559"/>
                </a:lnTo>
                <a:cubicBezTo>
                  <a:pt x="1873" y="652"/>
                  <a:pt x="1948" y="730"/>
                  <a:pt x="2041" y="730"/>
                </a:cubicBezTo>
                <a:cubicBezTo>
                  <a:pt x="2136" y="730"/>
                  <a:pt x="2211" y="652"/>
                  <a:pt x="2208" y="559"/>
                </a:cubicBezTo>
                <a:lnTo>
                  <a:pt x="2208" y="332"/>
                </a:lnTo>
                <a:lnTo>
                  <a:pt x="2478" y="332"/>
                </a:lnTo>
                <a:lnTo>
                  <a:pt x="2478" y="559"/>
                </a:lnTo>
                <a:cubicBezTo>
                  <a:pt x="2475" y="652"/>
                  <a:pt x="2550" y="730"/>
                  <a:pt x="2643" y="730"/>
                </a:cubicBezTo>
                <a:cubicBezTo>
                  <a:pt x="2738" y="730"/>
                  <a:pt x="2813" y="652"/>
                  <a:pt x="2810" y="559"/>
                </a:cubicBezTo>
                <a:lnTo>
                  <a:pt x="2810" y="332"/>
                </a:lnTo>
                <a:lnTo>
                  <a:pt x="3082" y="332"/>
                </a:lnTo>
                <a:lnTo>
                  <a:pt x="3082" y="559"/>
                </a:lnTo>
                <a:cubicBezTo>
                  <a:pt x="3082" y="650"/>
                  <a:pt x="3155" y="724"/>
                  <a:pt x="3247" y="724"/>
                </a:cubicBezTo>
                <a:cubicBezTo>
                  <a:pt x="3338" y="724"/>
                  <a:pt x="3412" y="650"/>
                  <a:pt x="3412" y="559"/>
                </a:cubicBezTo>
                <a:lnTo>
                  <a:pt x="3412" y="332"/>
                </a:lnTo>
                <a:lnTo>
                  <a:pt x="3684" y="332"/>
                </a:lnTo>
                <a:lnTo>
                  <a:pt x="3684" y="559"/>
                </a:lnTo>
                <a:cubicBezTo>
                  <a:pt x="3684" y="650"/>
                  <a:pt x="3757" y="724"/>
                  <a:pt x="3849" y="724"/>
                </a:cubicBezTo>
                <a:cubicBezTo>
                  <a:pt x="3940" y="724"/>
                  <a:pt x="4014" y="650"/>
                  <a:pt x="4014" y="559"/>
                </a:cubicBezTo>
                <a:lnTo>
                  <a:pt x="4014" y="332"/>
                </a:lnTo>
                <a:close/>
                <a:moveTo>
                  <a:pt x="3080" y="4115"/>
                </a:moveTo>
                <a:cubicBezTo>
                  <a:pt x="3003" y="4460"/>
                  <a:pt x="2696" y="4705"/>
                  <a:pt x="2342" y="4705"/>
                </a:cubicBezTo>
                <a:cubicBezTo>
                  <a:pt x="1987" y="4705"/>
                  <a:pt x="1681" y="4460"/>
                  <a:pt x="1604" y="4115"/>
                </a:cubicBezTo>
                <a:close/>
                <a:moveTo>
                  <a:pt x="4151" y="4115"/>
                </a:moveTo>
                <a:lnTo>
                  <a:pt x="3962" y="6828"/>
                </a:lnTo>
                <a:lnTo>
                  <a:pt x="724" y="6828"/>
                </a:lnTo>
                <a:lnTo>
                  <a:pt x="535" y="4115"/>
                </a:lnTo>
                <a:lnTo>
                  <a:pt x="1266" y="4115"/>
                </a:lnTo>
                <a:cubicBezTo>
                  <a:pt x="1348" y="4646"/>
                  <a:pt x="1804" y="5038"/>
                  <a:pt x="2342" y="5038"/>
                </a:cubicBezTo>
                <a:cubicBezTo>
                  <a:pt x="2880" y="5038"/>
                  <a:pt x="3336" y="4646"/>
                  <a:pt x="3418" y="4115"/>
                </a:cubicBezTo>
                <a:close/>
                <a:moveTo>
                  <a:pt x="7604" y="5258"/>
                </a:moveTo>
                <a:cubicBezTo>
                  <a:pt x="7620" y="5258"/>
                  <a:pt x="7636" y="5264"/>
                  <a:pt x="7648" y="5277"/>
                </a:cubicBezTo>
                <a:cubicBezTo>
                  <a:pt x="7659" y="5286"/>
                  <a:pt x="7665" y="5302"/>
                  <a:pt x="7665" y="5318"/>
                </a:cubicBezTo>
                <a:lnTo>
                  <a:pt x="7665" y="5655"/>
                </a:lnTo>
                <a:cubicBezTo>
                  <a:pt x="7665" y="5752"/>
                  <a:pt x="7692" y="5826"/>
                  <a:pt x="7749" y="5880"/>
                </a:cubicBezTo>
                <a:cubicBezTo>
                  <a:pt x="7806" y="5936"/>
                  <a:pt x="7878" y="5957"/>
                  <a:pt x="7969" y="5957"/>
                </a:cubicBezTo>
                <a:lnTo>
                  <a:pt x="8306" y="5957"/>
                </a:lnTo>
                <a:cubicBezTo>
                  <a:pt x="8339" y="5959"/>
                  <a:pt x="8365" y="5984"/>
                  <a:pt x="8365" y="6018"/>
                </a:cubicBezTo>
                <a:lnTo>
                  <a:pt x="8365" y="6425"/>
                </a:lnTo>
                <a:cubicBezTo>
                  <a:pt x="8365" y="6457"/>
                  <a:pt x="8339" y="6484"/>
                  <a:pt x="8306" y="6484"/>
                </a:cubicBezTo>
                <a:lnTo>
                  <a:pt x="7969" y="6484"/>
                </a:lnTo>
                <a:cubicBezTo>
                  <a:pt x="7877" y="6484"/>
                  <a:pt x="7803" y="6510"/>
                  <a:pt x="7747" y="6566"/>
                </a:cubicBezTo>
                <a:cubicBezTo>
                  <a:pt x="7744" y="6570"/>
                  <a:pt x="7739" y="6575"/>
                  <a:pt x="7736" y="6580"/>
                </a:cubicBezTo>
                <a:cubicBezTo>
                  <a:pt x="7688" y="6634"/>
                  <a:pt x="7667" y="6702"/>
                  <a:pt x="7667" y="6787"/>
                </a:cubicBezTo>
                <a:lnTo>
                  <a:pt x="7667" y="7123"/>
                </a:lnTo>
                <a:cubicBezTo>
                  <a:pt x="7667" y="7139"/>
                  <a:pt x="7659" y="7155"/>
                  <a:pt x="7648" y="7166"/>
                </a:cubicBezTo>
                <a:cubicBezTo>
                  <a:pt x="7636" y="7177"/>
                  <a:pt x="7622" y="7184"/>
                  <a:pt x="7606" y="7184"/>
                </a:cubicBezTo>
                <a:lnTo>
                  <a:pt x="7199" y="7184"/>
                </a:lnTo>
                <a:cubicBezTo>
                  <a:pt x="7183" y="7184"/>
                  <a:pt x="7167" y="7177"/>
                  <a:pt x="7156" y="7166"/>
                </a:cubicBezTo>
                <a:cubicBezTo>
                  <a:pt x="7145" y="7155"/>
                  <a:pt x="7139" y="7139"/>
                  <a:pt x="7139" y="7123"/>
                </a:cubicBezTo>
                <a:lnTo>
                  <a:pt x="7139" y="6787"/>
                </a:lnTo>
                <a:cubicBezTo>
                  <a:pt x="7139" y="6695"/>
                  <a:pt x="7113" y="6623"/>
                  <a:pt x="7057" y="6567"/>
                </a:cubicBezTo>
                <a:cubicBezTo>
                  <a:pt x="7001" y="6511"/>
                  <a:pt x="6929" y="6486"/>
                  <a:pt x="6836" y="6486"/>
                </a:cubicBezTo>
                <a:lnTo>
                  <a:pt x="6500" y="6486"/>
                </a:lnTo>
                <a:cubicBezTo>
                  <a:pt x="6466" y="6486"/>
                  <a:pt x="6439" y="6458"/>
                  <a:pt x="6439" y="6425"/>
                </a:cubicBezTo>
                <a:lnTo>
                  <a:pt x="6439" y="6018"/>
                </a:lnTo>
                <a:cubicBezTo>
                  <a:pt x="6439" y="6002"/>
                  <a:pt x="6445" y="5988"/>
                  <a:pt x="6457" y="5976"/>
                </a:cubicBezTo>
                <a:cubicBezTo>
                  <a:pt x="6468" y="5964"/>
                  <a:pt x="6484" y="5957"/>
                  <a:pt x="6500" y="5957"/>
                </a:cubicBezTo>
                <a:lnTo>
                  <a:pt x="6836" y="5957"/>
                </a:lnTo>
                <a:cubicBezTo>
                  <a:pt x="6929" y="5957"/>
                  <a:pt x="6998" y="5935"/>
                  <a:pt x="7055" y="5880"/>
                </a:cubicBezTo>
                <a:cubicBezTo>
                  <a:pt x="7113" y="5826"/>
                  <a:pt x="7140" y="5752"/>
                  <a:pt x="7140" y="5655"/>
                </a:cubicBezTo>
                <a:lnTo>
                  <a:pt x="7140" y="5318"/>
                </a:lnTo>
                <a:cubicBezTo>
                  <a:pt x="7140" y="5285"/>
                  <a:pt x="7167" y="5259"/>
                  <a:pt x="7199" y="5258"/>
                </a:cubicBezTo>
                <a:close/>
                <a:moveTo>
                  <a:pt x="7199" y="4926"/>
                </a:moveTo>
                <a:cubicBezTo>
                  <a:pt x="6983" y="4928"/>
                  <a:pt x="6809" y="5102"/>
                  <a:pt x="6809" y="5318"/>
                </a:cubicBezTo>
                <a:lnTo>
                  <a:pt x="6809" y="5626"/>
                </a:lnTo>
                <a:lnTo>
                  <a:pt x="6500" y="5626"/>
                </a:lnTo>
                <a:cubicBezTo>
                  <a:pt x="6284" y="5627"/>
                  <a:pt x="6109" y="5802"/>
                  <a:pt x="6109" y="6018"/>
                </a:cubicBezTo>
                <a:lnTo>
                  <a:pt x="6109" y="6425"/>
                </a:lnTo>
                <a:cubicBezTo>
                  <a:pt x="6109" y="6641"/>
                  <a:pt x="6284" y="6817"/>
                  <a:pt x="6500" y="6817"/>
                </a:cubicBezTo>
                <a:lnTo>
                  <a:pt x="6809" y="6817"/>
                </a:lnTo>
                <a:lnTo>
                  <a:pt x="6809" y="7124"/>
                </a:lnTo>
                <a:cubicBezTo>
                  <a:pt x="6809" y="7340"/>
                  <a:pt x="6985" y="7515"/>
                  <a:pt x="7199" y="7517"/>
                </a:cubicBezTo>
                <a:lnTo>
                  <a:pt x="7608" y="7517"/>
                </a:lnTo>
                <a:cubicBezTo>
                  <a:pt x="7824" y="7517"/>
                  <a:pt x="7998" y="7340"/>
                  <a:pt x="7998" y="7124"/>
                </a:cubicBezTo>
                <a:lnTo>
                  <a:pt x="7998" y="6817"/>
                </a:lnTo>
                <a:lnTo>
                  <a:pt x="8307" y="6817"/>
                </a:lnTo>
                <a:cubicBezTo>
                  <a:pt x="8523" y="6817"/>
                  <a:pt x="8698" y="6641"/>
                  <a:pt x="8698" y="6425"/>
                </a:cubicBezTo>
                <a:lnTo>
                  <a:pt x="8698" y="6018"/>
                </a:lnTo>
                <a:cubicBezTo>
                  <a:pt x="8698" y="5802"/>
                  <a:pt x="8523" y="5627"/>
                  <a:pt x="8307" y="5626"/>
                </a:cubicBezTo>
                <a:lnTo>
                  <a:pt x="7998" y="5626"/>
                </a:lnTo>
                <a:lnTo>
                  <a:pt x="7998" y="5318"/>
                </a:lnTo>
                <a:cubicBezTo>
                  <a:pt x="7998" y="5102"/>
                  <a:pt x="7824" y="4926"/>
                  <a:pt x="7608" y="4926"/>
                </a:cubicBezTo>
                <a:close/>
                <a:moveTo>
                  <a:pt x="7404" y="2211"/>
                </a:moveTo>
                <a:cubicBezTo>
                  <a:pt x="7363" y="2211"/>
                  <a:pt x="7323" y="2226"/>
                  <a:pt x="7291" y="2256"/>
                </a:cubicBezTo>
                <a:cubicBezTo>
                  <a:pt x="6975" y="2547"/>
                  <a:pt x="6223" y="3508"/>
                  <a:pt x="5677" y="4491"/>
                </a:cubicBezTo>
                <a:cubicBezTo>
                  <a:pt x="5309" y="5157"/>
                  <a:pt x="5029" y="5839"/>
                  <a:pt x="5029" y="6357"/>
                </a:cubicBezTo>
                <a:cubicBezTo>
                  <a:pt x="5029" y="7669"/>
                  <a:pt x="6092" y="8730"/>
                  <a:pt x="7403" y="8730"/>
                </a:cubicBezTo>
                <a:cubicBezTo>
                  <a:pt x="8714" y="8730"/>
                  <a:pt x="9777" y="7669"/>
                  <a:pt x="9777" y="6357"/>
                </a:cubicBezTo>
                <a:cubicBezTo>
                  <a:pt x="9777" y="6108"/>
                  <a:pt x="9713" y="5821"/>
                  <a:pt x="9606" y="5517"/>
                </a:cubicBezTo>
                <a:cubicBezTo>
                  <a:pt x="9487" y="5182"/>
                  <a:pt x="9314" y="4824"/>
                  <a:pt x="9117" y="4468"/>
                </a:cubicBezTo>
                <a:cubicBezTo>
                  <a:pt x="9087" y="4415"/>
                  <a:pt x="9031" y="4385"/>
                  <a:pt x="8973" y="4385"/>
                </a:cubicBezTo>
                <a:cubicBezTo>
                  <a:pt x="8946" y="4385"/>
                  <a:pt x="8918" y="4392"/>
                  <a:pt x="8893" y="4406"/>
                </a:cubicBezTo>
                <a:cubicBezTo>
                  <a:pt x="8813" y="4449"/>
                  <a:pt x="8784" y="4548"/>
                  <a:pt x="8828" y="4628"/>
                </a:cubicBezTo>
                <a:lnTo>
                  <a:pt x="8828" y="4630"/>
                </a:lnTo>
                <a:cubicBezTo>
                  <a:pt x="9016" y="4968"/>
                  <a:pt x="9181" y="5310"/>
                  <a:pt x="9293" y="5629"/>
                </a:cubicBezTo>
                <a:cubicBezTo>
                  <a:pt x="9389" y="5898"/>
                  <a:pt x="9445" y="6146"/>
                  <a:pt x="9445" y="6357"/>
                </a:cubicBezTo>
                <a:cubicBezTo>
                  <a:pt x="9457" y="7494"/>
                  <a:pt x="8539" y="8421"/>
                  <a:pt x="7403" y="8421"/>
                </a:cubicBezTo>
                <a:cubicBezTo>
                  <a:pt x="6268" y="8421"/>
                  <a:pt x="5349" y="7494"/>
                  <a:pt x="5360" y="6357"/>
                </a:cubicBezTo>
                <a:cubicBezTo>
                  <a:pt x="5360" y="5901"/>
                  <a:pt x="5621" y="5272"/>
                  <a:pt x="5965" y="4652"/>
                </a:cubicBezTo>
                <a:cubicBezTo>
                  <a:pt x="6437" y="3801"/>
                  <a:pt x="7062" y="2976"/>
                  <a:pt x="7403" y="2611"/>
                </a:cubicBezTo>
                <a:cubicBezTo>
                  <a:pt x="7516" y="2731"/>
                  <a:pt x="7662" y="2906"/>
                  <a:pt x="7822" y="3114"/>
                </a:cubicBezTo>
                <a:cubicBezTo>
                  <a:pt x="8017" y="3367"/>
                  <a:pt x="8235" y="3671"/>
                  <a:pt x="8447" y="3996"/>
                </a:cubicBezTo>
                <a:cubicBezTo>
                  <a:pt x="8478" y="4045"/>
                  <a:pt x="8530" y="4071"/>
                  <a:pt x="8584" y="4071"/>
                </a:cubicBezTo>
                <a:cubicBezTo>
                  <a:pt x="8614" y="4071"/>
                  <a:pt x="8646" y="4062"/>
                  <a:pt x="8674" y="4044"/>
                </a:cubicBezTo>
                <a:cubicBezTo>
                  <a:pt x="8751" y="3995"/>
                  <a:pt x="8773" y="3892"/>
                  <a:pt x="8723" y="3817"/>
                </a:cubicBezTo>
                <a:cubicBezTo>
                  <a:pt x="8507" y="3482"/>
                  <a:pt x="8283" y="3172"/>
                  <a:pt x="8083" y="2912"/>
                </a:cubicBezTo>
                <a:cubicBezTo>
                  <a:pt x="7853" y="2613"/>
                  <a:pt x="7649" y="2379"/>
                  <a:pt x="7516" y="2256"/>
                </a:cubicBezTo>
                <a:cubicBezTo>
                  <a:pt x="7484" y="2226"/>
                  <a:pt x="7444" y="2211"/>
                  <a:pt x="7404" y="2211"/>
                </a:cubicBezTo>
                <a:close/>
                <a:moveTo>
                  <a:pt x="3757" y="9894"/>
                </a:moveTo>
                <a:lnTo>
                  <a:pt x="3757" y="10435"/>
                </a:lnTo>
                <a:lnTo>
                  <a:pt x="3759" y="10435"/>
                </a:lnTo>
                <a:cubicBezTo>
                  <a:pt x="3757" y="10736"/>
                  <a:pt x="3512" y="10981"/>
                  <a:pt x="3212" y="10982"/>
                </a:cubicBezTo>
                <a:lnTo>
                  <a:pt x="1475" y="10982"/>
                </a:lnTo>
                <a:cubicBezTo>
                  <a:pt x="1172" y="10981"/>
                  <a:pt x="927" y="10736"/>
                  <a:pt x="927" y="10435"/>
                </a:cubicBezTo>
                <a:lnTo>
                  <a:pt x="927" y="9894"/>
                </a:lnTo>
                <a:close/>
                <a:moveTo>
                  <a:pt x="640" y="0"/>
                </a:moveTo>
                <a:cubicBezTo>
                  <a:pt x="288" y="2"/>
                  <a:pt x="2" y="288"/>
                  <a:pt x="0" y="642"/>
                </a:cubicBezTo>
                <a:lnTo>
                  <a:pt x="0" y="1212"/>
                </a:lnTo>
                <a:cubicBezTo>
                  <a:pt x="2" y="1241"/>
                  <a:pt x="5" y="1273"/>
                  <a:pt x="7" y="1303"/>
                </a:cubicBezTo>
                <a:cubicBezTo>
                  <a:pt x="163" y="3556"/>
                  <a:pt x="320" y="5808"/>
                  <a:pt x="479" y="8061"/>
                </a:cubicBezTo>
                <a:cubicBezTo>
                  <a:pt x="486" y="8147"/>
                  <a:pt x="558" y="8212"/>
                  <a:pt x="643" y="8212"/>
                </a:cubicBezTo>
                <a:cubicBezTo>
                  <a:pt x="647" y="8212"/>
                  <a:pt x="651" y="8212"/>
                  <a:pt x="655" y="8211"/>
                </a:cubicBezTo>
                <a:cubicBezTo>
                  <a:pt x="745" y="8207"/>
                  <a:pt x="813" y="8130"/>
                  <a:pt x="809" y="8040"/>
                </a:cubicBezTo>
                <a:lnTo>
                  <a:pt x="748" y="7160"/>
                </a:lnTo>
                <a:lnTo>
                  <a:pt x="3938" y="7160"/>
                </a:lnTo>
                <a:lnTo>
                  <a:pt x="3770" y="9562"/>
                </a:lnTo>
                <a:lnTo>
                  <a:pt x="916" y="9562"/>
                </a:lnTo>
                <a:lnTo>
                  <a:pt x="861" y="8789"/>
                </a:lnTo>
                <a:cubicBezTo>
                  <a:pt x="855" y="8701"/>
                  <a:pt x="782" y="8634"/>
                  <a:pt x="694" y="8634"/>
                </a:cubicBezTo>
                <a:cubicBezTo>
                  <a:pt x="691" y="8634"/>
                  <a:pt x="688" y="8634"/>
                  <a:pt x="685" y="8634"/>
                </a:cubicBezTo>
                <a:cubicBezTo>
                  <a:pt x="594" y="8640"/>
                  <a:pt x="525" y="8719"/>
                  <a:pt x="532" y="8810"/>
                </a:cubicBezTo>
                <a:lnTo>
                  <a:pt x="596" y="9731"/>
                </a:lnTo>
                <a:lnTo>
                  <a:pt x="596" y="10433"/>
                </a:lnTo>
                <a:cubicBezTo>
                  <a:pt x="596" y="10918"/>
                  <a:pt x="989" y="11312"/>
                  <a:pt x="1475" y="11312"/>
                </a:cubicBezTo>
                <a:lnTo>
                  <a:pt x="3210" y="11312"/>
                </a:lnTo>
                <a:cubicBezTo>
                  <a:pt x="3695" y="11312"/>
                  <a:pt x="4090" y="10918"/>
                  <a:pt x="4090" y="10433"/>
                </a:cubicBezTo>
                <a:lnTo>
                  <a:pt x="4090" y="9729"/>
                </a:lnTo>
                <a:cubicBezTo>
                  <a:pt x="4249" y="7470"/>
                  <a:pt x="4406" y="5210"/>
                  <a:pt x="4564" y="2948"/>
                </a:cubicBezTo>
                <a:cubicBezTo>
                  <a:pt x="4569" y="2856"/>
                  <a:pt x="4500" y="2778"/>
                  <a:pt x="4409" y="2771"/>
                </a:cubicBezTo>
                <a:cubicBezTo>
                  <a:pt x="4406" y="2771"/>
                  <a:pt x="4403" y="2771"/>
                  <a:pt x="4400" y="2771"/>
                </a:cubicBezTo>
                <a:cubicBezTo>
                  <a:pt x="4314" y="2771"/>
                  <a:pt x="4239" y="2838"/>
                  <a:pt x="4235" y="2925"/>
                </a:cubicBezTo>
                <a:lnTo>
                  <a:pt x="4174" y="3782"/>
                </a:lnTo>
                <a:lnTo>
                  <a:pt x="512" y="3782"/>
                </a:lnTo>
                <a:lnTo>
                  <a:pt x="344" y="1379"/>
                </a:lnTo>
                <a:lnTo>
                  <a:pt x="4340" y="1379"/>
                </a:lnTo>
                <a:lnTo>
                  <a:pt x="4286" y="2177"/>
                </a:lnTo>
                <a:cubicBezTo>
                  <a:pt x="4279" y="2269"/>
                  <a:pt x="4348" y="2347"/>
                  <a:pt x="4439" y="2354"/>
                </a:cubicBezTo>
                <a:cubicBezTo>
                  <a:pt x="4443" y="2354"/>
                  <a:pt x="4447" y="2354"/>
                  <a:pt x="4451" y="2354"/>
                </a:cubicBezTo>
                <a:cubicBezTo>
                  <a:pt x="4537" y="2354"/>
                  <a:pt x="4609" y="2287"/>
                  <a:pt x="4616" y="2200"/>
                </a:cubicBezTo>
                <a:lnTo>
                  <a:pt x="4680" y="1287"/>
                </a:lnTo>
                <a:cubicBezTo>
                  <a:pt x="4681" y="1263"/>
                  <a:pt x="4684" y="1236"/>
                  <a:pt x="4684" y="1214"/>
                </a:cubicBezTo>
                <a:lnTo>
                  <a:pt x="4684" y="642"/>
                </a:lnTo>
                <a:cubicBezTo>
                  <a:pt x="4683" y="288"/>
                  <a:pt x="4396" y="2"/>
                  <a:pt x="404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4" name="Google Shape;2054;p66"/>
          <p:cNvSpPr/>
          <p:nvPr/>
        </p:nvSpPr>
        <p:spPr>
          <a:xfrm>
            <a:off x="715100" y="1350403"/>
            <a:ext cx="376836" cy="313947"/>
          </a:xfrm>
          <a:custGeom>
            <a:avLst/>
            <a:gdLst/>
            <a:ahLst/>
            <a:cxnLst/>
            <a:rect l="l" t="t" r="r" b="b"/>
            <a:pathLst>
              <a:path w="11313" h="9425" extrusionOk="0">
                <a:moveTo>
                  <a:pt x="4904" y="5532"/>
                </a:moveTo>
                <a:cubicBezTo>
                  <a:pt x="5126" y="5532"/>
                  <a:pt x="5251" y="5407"/>
                  <a:pt x="5251" y="5183"/>
                </a:cubicBezTo>
                <a:lnTo>
                  <a:pt x="5251" y="4736"/>
                </a:lnTo>
                <a:cubicBezTo>
                  <a:pt x="5251" y="4661"/>
                  <a:pt x="5312" y="4601"/>
                  <a:pt x="5387" y="4601"/>
                </a:cubicBezTo>
                <a:lnTo>
                  <a:pt x="5927" y="4601"/>
                </a:lnTo>
                <a:cubicBezTo>
                  <a:pt x="6000" y="4601"/>
                  <a:pt x="6061" y="4661"/>
                  <a:pt x="6061" y="4736"/>
                </a:cubicBezTo>
                <a:lnTo>
                  <a:pt x="6061" y="5184"/>
                </a:lnTo>
                <a:cubicBezTo>
                  <a:pt x="6061" y="5407"/>
                  <a:pt x="6186" y="5532"/>
                  <a:pt x="6410" y="5532"/>
                </a:cubicBezTo>
                <a:lnTo>
                  <a:pt x="6857" y="5532"/>
                </a:lnTo>
                <a:cubicBezTo>
                  <a:pt x="6930" y="5532"/>
                  <a:pt x="6991" y="5592"/>
                  <a:pt x="6991" y="5666"/>
                </a:cubicBezTo>
                <a:lnTo>
                  <a:pt x="6991" y="6206"/>
                </a:lnTo>
                <a:cubicBezTo>
                  <a:pt x="6991" y="6281"/>
                  <a:pt x="6930" y="6340"/>
                  <a:pt x="6857" y="6340"/>
                </a:cubicBezTo>
                <a:lnTo>
                  <a:pt x="6410" y="6340"/>
                </a:lnTo>
                <a:cubicBezTo>
                  <a:pt x="6191" y="6340"/>
                  <a:pt x="6061" y="6470"/>
                  <a:pt x="6061" y="6689"/>
                </a:cubicBezTo>
                <a:lnTo>
                  <a:pt x="6061" y="7136"/>
                </a:lnTo>
                <a:cubicBezTo>
                  <a:pt x="6061" y="7209"/>
                  <a:pt x="6000" y="7270"/>
                  <a:pt x="5927" y="7270"/>
                </a:cubicBezTo>
                <a:lnTo>
                  <a:pt x="5387" y="7270"/>
                </a:lnTo>
                <a:cubicBezTo>
                  <a:pt x="5312" y="7270"/>
                  <a:pt x="5251" y="7211"/>
                  <a:pt x="5251" y="7136"/>
                </a:cubicBezTo>
                <a:lnTo>
                  <a:pt x="5251" y="6689"/>
                </a:lnTo>
                <a:cubicBezTo>
                  <a:pt x="5251" y="6471"/>
                  <a:pt x="5121" y="6340"/>
                  <a:pt x="4904" y="6340"/>
                </a:cubicBezTo>
                <a:lnTo>
                  <a:pt x="4457" y="6340"/>
                </a:lnTo>
                <a:cubicBezTo>
                  <a:pt x="4382" y="6340"/>
                  <a:pt x="4323" y="6281"/>
                  <a:pt x="4323" y="6206"/>
                </a:cubicBezTo>
                <a:lnTo>
                  <a:pt x="4323" y="5666"/>
                </a:lnTo>
                <a:cubicBezTo>
                  <a:pt x="4323" y="5631"/>
                  <a:pt x="4337" y="5596"/>
                  <a:pt x="4363" y="5572"/>
                </a:cubicBezTo>
                <a:cubicBezTo>
                  <a:pt x="4387" y="5546"/>
                  <a:pt x="4422" y="5532"/>
                  <a:pt x="4457" y="5532"/>
                </a:cubicBezTo>
                <a:close/>
                <a:moveTo>
                  <a:pt x="11312" y="3255"/>
                </a:moveTo>
                <a:cubicBezTo>
                  <a:pt x="11309" y="3345"/>
                  <a:pt x="11237" y="3415"/>
                  <a:pt x="11147" y="3415"/>
                </a:cubicBezTo>
                <a:cubicBezTo>
                  <a:pt x="11058" y="3415"/>
                  <a:pt x="10984" y="3345"/>
                  <a:pt x="10981" y="3255"/>
                </a:cubicBezTo>
                <a:lnTo>
                  <a:pt x="10981" y="2778"/>
                </a:lnTo>
                <a:lnTo>
                  <a:pt x="332" y="2778"/>
                </a:lnTo>
                <a:lnTo>
                  <a:pt x="332" y="7866"/>
                </a:lnTo>
                <a:cubicBezTo>
                  <a:pt x="332" y="7957"/>
                  <a:pt x="258" y="8031"/>
                  <a:pt x="167" y="8031"/>
                </a:cubicBezTo>
                <a:cubicBezTo>
                  <a:pt x="74" y="8031"/>
                  <a:pt x="0" y="7957"/>
                  <a:pt x="0" y="7866"/>
                </a:cubicBezTo>
                <a:lnTo>
                  <a:pt x="0" y="167"/>
                </a:lnTo>
                <a:cubicBezTo>
                  <a:pt x="0" y="76"/>
                  <a:pt x="74" y="2"/>
                  <a:pt x="167" y="0"/>
                </a:cubicBezTo>
                <a:lnTo>
                  <a:pt x="2979" y="0"/>
                </a:lnTo>
                <a:cubicBezTo>
                  <a:pt x="3048" y="2"/>
                  <a:pt x="3111" y="45"/>
                  <a:pt x="3135" y="111"/>
                </a:cubicBezTo>
                <a:lnTo>
                  <a:pt x="3522" y="1159"/>
                </a:lnTo>
                <a:lnTo>
                  <a:pt x="5282" y="1159"/>
                </a:lnTo>
                <a:cubicBezTo>
                  <a:pt x="5374" y="1156"/>
                  <a:pt x="5453" y="1232"/>
                  <a:pt x="5453" y="1324"/>
                </a:cubicBezTo>
                <a:cubicBezTo>
                  <a:pt x="5453" y="1419"/>
                  <a:pt x="5374" y="1494"/>
                  <a:pt x="5282" y="1491"/>
                </a:cubicBezTo>
                <a:lnTo>
                  <a:pt x="3408" y="1491"/>
                </a:lnTo>
                <a:cubicBezTo>
                  <a:pt x="3335" y="1491"/>
                  <a:pt x="3269" y="1443"/>
                  <a:pt x="3248" y="1374"/>
                </a:cubicBezTo>
                <a:lnTo>
                  <a:pt x="2863" y="333"/>
                </a:lnTo>
                <a:lnTo>
                  <a:pt x="332" y="333"/>
                </a:lnTo>
                <a:lnTo>
                  <a:pt x="332" y="2447"/>
                </a:lnTo>
                <a:lnTo>
                  <a:pt x="10981" y="2447"/>
                </a:lnTo>
                <a:lnTo>
                  <a:pt x="10981" y="1491"/>
                </a:lnTo>
                <a:lnTo>
                  <a:pt x="6032" y="1491"/>
                </a:lnTo>
                <a:cubicBezTo>
                  <a:pt x="5943" y="1488"/>
                  <a:pt x="5872" y="1414"/>
                  <a:pt x="5872" y="1324"/>
                </a:cubicBezTo>
                <a:cubicBezTo>
                  <a:pt x="5872" y="1236"/>
                  <a:pt x="5943" y="1163"/>
                  <a:pt x="6032" y="1159"/>
                </a:cubicBezTo>
                <a:lnTo>
                  <a:pt x="11147" y="1159"/>
                </a:lnTo>
                <a:cubicBezTo>
                  <a:pt x="11239" y="1159"/>
                  <a:pt x="11312" y="1233"/>
                  <a:pt x="11312" y="1326"/>
                </a:cubicBezTo>
                <a:close/>
                <a:moveTo>
                  <a:pt x="1167" y="3447"/>
                </a:moveTo>
                <a:lnTo>
                  <a:pt x="10147" y="3447"/>
                </a:lnTo>
                <a:cubicBezTo>
                  <a:pt x="10238" y="3446"/>
                  <a:pt x="10313" y="3521"/>
                  <a:pt x="10313" y="3612"/>
                </a:cubicBezTo>
                <a:lnTo>
                  <a:pt x="10313" y="8258"/>
                </a:lnTo>
                <a:cubicBezTo>
                  <a:pt x="10313" y="8351"/>
                  <a:pt x="10238" y="8424"/>
                  <a:pt x="10147" y="8424"/>
                </a:cubicBezTo>
                <a:lnTo>
                  <a:pt x="1167" y="8424"/>
                </a:lnTo>
                <a:cubicBezTo>
                  <a:pt x="1074" y="8424"/>
                  <a:pt x="1001" y="8349"/>
                  <a:pt x="1001" y="8258"/>
                </a:cubicBezTo>
                <a:lnTo>
                  <a:pt x="1001" y="3612"/>
                </a:lnTo>
                <a:cubicBezTo>
                  <a:pt x="1001" y="3521"/>
                  <a:pt x="1074" y="3447"/>
                  <a:pt x="1167" y="3447"/>
                </a:cubicBezTo>
                <a:close/>
                <a:moveTo>
                  <a:pt x="9982" y="3779"/>
                </a:moveTo>
                <a:lnTo>
                  <a:pt x="1332" y="3779"/>
                </a:lnTo>
                <a:lnTo>
                  <a:pt x="1332" y="8093"/>
                </a:lnTo>
                <a:lnTo>
                  <a:pt x="9982" y="8093"/>
                </a:lnTo>
                <a:close/>
                <a:moveTo>
                  <a:pt x="0" y="8615"/>
                </a:moveTo>
                <a:cubicBezTo>
                  <a:pt x="0" y="8524"/>
                  <a:pt x="74" y="8450"/>
                  <a:pt x="167" y="8450"/>
                </a:cubicBezTo>
                <a:cubicBezTo>
                  <a:pt x="258" y="8450"/>
                  <a:pt x="332" y="8524"/>
                  <a:pt x="332" y="8615"/>
                </a:cubicBezTo>
                <a:lnTo>
                  <a:pt x="332" y="9094"/>
                </a:lnTo>
                <a:lnTo>
                  <a:pt x="10981" y="9094"/>
                </a:lnTo>
                <a:lnTo>
                  <a:pt x="10981" y="4006"/>
                </a:lnTo>
                <a:cubicBezTo>
                  <a:pt x="10984" y="3916"/>
                  <a:pt x="11058" y="3846"/>
                  <a:pt x="11147" y="3846"/>
                </a:cubicBezTo>
                <a:cubicBezTo>
                  <a:pt x="11237" y="3846"/>
                  <a:pt x="11309" y="3916"/>
                  <a:pt x="11312" y="4006"/>
                </a:cubicBezTo>
                <a:lnTo>
                  <a:pt x="11312" y="9258"/>
                </a:lnTo>
                <a:cubicBezTo>
                  <a:pt x="11312" y="9350"/>
                  <a:pt x="11239" y="9423"/>
                  <a:pt x="11147" y="9425"/>
                </a:cubicBezTo>
                <a:lnTo>
                  <a:pt x="167" y="9425"/>
                </a:lnTo>
                <a:cubicBezTo>
                  <a:pt x="74" y="9423"/>
                  <a:pt x="0" y="9350"/>
                  <a:pt x="0" y="9258"/>
                </a:cubicBezTo>
                <a:close/>
                <a:moveTo>
                  <a:pt x="6393" y="6671"/>
                </a:moveTo>
                <a:lnTo>
                  <a:pt x="6393" y="7136"/>
                </a:lnTo>
                <a:cubicBezTo>
                  <a:pt x="6393" y="7392"/>
                  <a:pt x="6184" y="7600"/>
                  <a:pt x="5927" y="7602"/>
                </a:cubicBezTo>
                <a:lnTo>
                  <a:pt x="5387" y="7602"/>
                </a:lnTo>
                <a:cubicBezTo>
                  <a:pt x="5129" y="7602"/>
                  <a:pt x="4921" y="7392"/>
                  <a:pt x="4921" y="7136"/>
                </a:cubicBezTo>
                <a:lnTo>
                  <a:pt x="4921" y="6671"/>
                </a:lnTo>
                <a:lnTo>
                  <a:pt x="4457" y="6671"/>
                </a:lnTo>
                <a:cubicBezTo>
                  <a:pt x="4199" y="6671"/>
                  <a:pt x="3990" y="6463"/>
                  <a:pt x="3991" y="6206"/>
                </a:cubicBezTo>
                <a:lnTo>
                  <a:pt x="3991" y="5664"/>
                </a:lnTo>
                <a:cubicBezTo>
                  <a:pt x="3991" y="5408"/>
                  <a:pt x="4199" y="5200"/>
                  <a:pt x="4457" y="5199"/>
                </a:cubicBezTo>
                <a:lnTo>
                  <a:pt x="4921" y="5199"/>
                </a:lnTo>
                <a:lnTo>
                  <a:pt x="4921" y="4736"/>
                </a:lnTo>
                <a:cubicBezTo>
                  <a:pt x="4921" y="4478"/>
                  <a:pt x="5129" y="4270"/>
                  <a:pt x="5387" y="4270"/>
                </a:cubicBezTo>
                <a:lnTo>
                  <a:pt x="5927" y="4270"/>
                </a:lnTo>
                <a:cubicBezTo>
                  <a:pt x="6184" y="4270"/>
                  <a:pt x="6393" y="4478"/>
                  <a:pt x="6393" y="4736"/>
                </a:cubicBezTo>
                <a:lnTo>
                  <a:pt x="6393" y="5199"/>
                </a:lnTo>
                <a:lnTo>
                  <a:pt x="6857" y="5199"/>
                </a:lnTo>
                <a:cubicBezTo>
                  <a:pt x="7115" y="5200"/>
                  <a:pt x="7323" y="5408"/>
                  <a:pt x="7323" y="5664"/>
                </a:cubicBezTo>
                <a:lnTo>
                  <a:pt x="7323" y="6206"/>
                </a:lnTo>
                <a:cubicBezTo>
                  <a:pt x="7323" y="6463"/>
                  <a:pt x="7115" y="6671"/>
                  <a:pt x="6857" y="6671"/>
                </a:cubicBezTo>
                <a:close/>
                <a:moveTo>
                  <a:pt x="6393" y="6671"/>
                </a:move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5" name="Google Shape;2055;p66"/>
          <p:cNvSpPr/>
          <p:nvPr/>
        </p:nvSpPr>
        <p:spPr>
          <a:xfrm>
            <a:off x="8091491" y="1318992"/>
            <a:ext cx="279404" cy="376836"/>
          </a:xfrm>
          <a:custGeom>
            <a:avLst/>
            <a:gdLst/>
            <a:ahLst/>
            <a:cxnLst/>
            <a:rect l="l" t="t" r="r" b="b"/>
            <a:pathLst>
              <a:path w="8388" h="11313" extrusionOk="0">
                <a:moveTo>
                  <a:pt x="4137" y="332"/>
                </a:moveTo>
                <a:cubicBezTo>
                  <a:pt x="4154" y="332"/>
                  <a:pt x="4172" y="339"/>
                  <a:pt x="4183" y="353"/>
                </a:cubicBezTo>
                <a:cubicBezTo>
                  <a:pt x="4198" y="365"/>
                  <a:pt x="4204" y="385"/>
                  <a:pt x="4206" y="404"/>
                </a:cubicBezTo>
                <a:lnTo>
                  <a:pt x="4206" y="711"/>
                </a:lnTo>
                <a:lnTo>
                  <a:pt x="2211" y="711"/>
                </a:lnTo>
                <a:lnTo>
                  <a:pt x="2211" y="404"/>
                </a:lnTo>
                <a:cubicBezTo>
                  <a:pt x="2211" y="383"/>
                  <a:pt x="2219" y="365"/>
                  <a:pt x="2233" y="353"/>
                </a:cubicBezTo>
                <a:cubicBezTo>
                  <a:pt x="2245" y="339"/>
                  <a:pt x="2262" y="332"/>
                  <a:pt x="2279" y="332"/>
                </a:cubicBezTo>
                <a:cubicBezTo>
                  <a:pt x="2280" y="332"/>
                  <a:pt x="2282" y="332"/>
                  <a:pt x="2283" y="332"/>
                </a:cubicBezTo>
                <a:lnTo>
                  <a:pt x="4132" y="332"/>
                </a:lnTo>
                <a:cubicBezTo>
                  <a:pt x="4134" y="332"/>
                  <a:pt x="4135" y="332"/>
                  <a:pt x="4137" y="332"/>
                </a:cubicBezTo>
                <a:close/>
                <a:moveTo>
                  <a:pt x="4206" y="1043"/>
                </a:moveTo>
                <a:lnTo>
                  <a:pt x="4206" y="1424"/>
                </a:lnTo>
                <a:lnTo>
                  <a:pt x="2211" y="1424"/>
                </a:lnTo>
                <a:lnTo>
                  <a:pt x="2211" y="1043"/>
                </a:lnTo>
                <a:close/>
                <a:moveTo>
                  <a:pt x="4206" y="1755"/>
                </a:moveTo>
                <a:lnTo>
                  <a:pt x="4206" y="2136"/>
                </a:lnTo>
                <a:lnTo>
                  <a:pt x="2211" y="2136"/>
                </a:lnTo>
                <a:lnTo>
                  <a:pt x="2211" y="1755"/>
                </a:lnTo>
                <a:close/>
                <a:moveTo>
                  <a:pt x="330" y="6022"/>
                </a:moveTo>
                <a:cubicBezTo>
                  <a:pt x="709" y="6102"/>
                  <a:pt x="980" y="6436"/>
                  <a:pt x="980" y="6824"/>
                </a:cubicBezTo>
                <a:cubicBezTo>
                  <a:pt x="980" y="7211"/>
                  <a:pt x="709" y="7546"/>
                  <a:pt x="330" y="7626"/>
                </a:cubicBezTo>
                <a:lnTo>
                  <a:pt x="330" y="6022"/>
                </a:lnTo>
                <a:close/>
                <a:moveTo>
                  <a:pt x="7835" y="7245"/>
                </a:moveTo>
                <a:cubicBezTo>
                  <a:pt x="7936" y="7251"/>
                  <a:pt x="8014" y="7334"/>
                  <a:pt x="8014" y="7435"/>
                </a:cubicBezTo>
                <a:cubicBezTo>
                  <a:pt x="8014" y="7534"/>
                  <a:pt x="7936" y="7618"/>
                  <a:pt x="7835" y="7626"/>
                </a:cubicBezTo>
                <a:lnTo>
                  <a:pt x="6626" y="7626"/>
                </a:lnTo>
                <a:cubicBezTo>
                  <a:pt x="6535" y="7626"/>
                  <a:pt x="6461" y="7699"/>
                  <a:pt x="6461" y="7791"/>
                </a:cubicBezTo>
                <a:cubicBezTo>
                  <a:pt x="6461" y="7882"/>
                  <a:pt x="6535" y="7957"/>
                  <a:pt x="6626" y="7957"/>
                </a:cubicBezTo>
                <a:lnTo>
                  <a:pt x="7654" y="7957"/>
                </a:lnTo>
                <a:cubicBezTo>
                  <a:pt x="7526" y="9327"/>
                  <a:pt x="7488" y="9744"/>
                  <a:pt x="7371" y="10981"/>
                </a:cubicBezTo>
                <a:lnTo>
                  <a:pt x="5131" y="10981"/>
                </a:lnTo>
                <a:lnTo>
                  <a:pt x="4848" y="7957"/>
                </a:lnTo>
                <a:lnTo>
                  <a:pt x="5875" y="7957"/>
                </a:lnTo>
                <a:cubicBezTo>
                  <a:pt x="5967" y="7955"/>
                  <a:pt x="6042" y="7882"/>
                  <a:pt x="6042" y="7791"/>
                </a:cubicBezTo>
                <a:cubicBezTo>
                  <a:pt x="6042" y="7699"/>
                  <a:pt x="5967" y="7626"/>
                  <a:pt x="5875" y="7626"/>
                </a:cubicBezTo>
                <a:lnTo>
                  <a:pt x="4667" y="7626"/>
                </a:lnTo>
                <a:cubicBezTo>
                  <a:pt x="4566" y="7618"/>
                  <a:pt x="4487" y="7534"/>
                  <a:pt x="4487" y="7435"/>
                </a:cubicBezTo>
                <a:cubicBezTo>
                  <a:pt x="4487" y="7334"/>
                  <a:pt x="4566" y="7251"/>
                  <a:pt x="4667" y="7245"/>
                </a:cubicBezTo>
                <a:close/>
                <a:moveTo>
                  <a:pt x="2283" y="0"/>
                </a:moveTo>
                <a:cubicBezTo>
                  <a:pt x="2060" y="0"/>
                  <a:pt x="1881" y="180"/>
                  <a:pt x="1881" y="404"/>
                </a:cubicBezTo>
                <a:lnTo>
                  <a:pt x="1881" y="713"/>
                </a:lnTo>
                <a:lnTo>
                  <a:pt x="1812" y="713"/>
                </a:lnTo>
                <a:cubicBezTo>
                  <a:pt x="1810" y="713"/>
                  <a:pt x="1808" y="713"/>
                  <a:pt x="1807" y="713"/>
                </a:cubicBezTo>
                <a:cubicBezTo>
                  <a:pt x="1716" y="713"/>
                  <a:pt x="1641" y="785"/>
                  <a:pt x="1641" y="878"/>
                </a:cubicBezTo>
                <a:cubicBezTo>
                  <a:pt x="1641" y="970"/>
                  <a:pt x="1716" y="1044"/>
                  <a:pt x="1807" y="1044"/>
                </a:cubicBezTo>
                <a:cubicBezTo>
                  <a:pt x="1809" y="1044"/>
                  <a:pt x="1810" y="1044"/>
                  <a:pt x="1812" y="1044"/>
                </a:cubicBezTo>
                <a:lnTo>
                  <a:pt x="1881" y="1044"/>
                </a:lnTo>
                <a:lnTo>
                  <a:pt x="1881" y="1424"/>
                </a:lnTo>
                <a:lnTo>
                  <a:pt x="1812" y="1424"/>
                </a:lnTo>
                <a:cubicBezTo>
                  <a:pt x="1721" y="1424"/>
                  <a:pt x="1647" y="1497"/>
                  <a:pt x="1647" y="1589"/>
                </a:cubicBezTo>
                <a:cubicBezTo>
                  <a:pt x="1647" y="1681"/>
                  <a:pt x="1721" y="1755"/>
                  <a:pt x="1812" y="1755"/>
                </a:cubicBezTo>
                <a:lnTo>
                  <a:pt x="1881" y="1755"/>
                </a:lnTo>
                <a:lnTo>
                  <a:pt x="1881" y="2136"/>
                </a:lnTo>
                <a:lnTo>
                  <a:pt x="1812" y="2136"/>
                </a:lnTo>
                <a:cubicBezTo>
                  <a:pt x="1811" y="2136"/>
                  <a:pt x="1810" y="2136"/>
                  <a:pt x="1809" y="2136"/>
                </a:cubicBezTo>
                <a:cubicBezTo>
                  <a:pt x="1720" y="2136"/>
                  <a:pt x="1647" y="2211"/>
                  <a:pt x="1647" y="2301"/>
                </a:cubicBezTo>
                <a:cubicBezTo>
                  <a:pt x="1647" y="2392"/>
                  <a:pt x="1721" y="2467"/>
                  <a:pt x="1812" y="2467"/>
                </a:cubicBezTo>
                <a:lnTo>
                  <a:pt x="1881" y="2467"/>
                </a:lnTo>
                <a:lnTo>
                  <a:pt x="1881" y="2637"/>
                </a:lnTo>
                <a:cubicBezTo>
                  <a:pt x="1881" y="3140"/>
                  <a:pt x="1446" y="3442"/>
                  <a:pt x="1012" y="3745"/>
                </a:cubicBezTo>
                <a:cubicBezTo>
                  <a:pt x="506" y="4097"/>
                  <a:pt x="0" y="4449"/>
                  <a:pt x="0" y="5127"/>
                </a:cubicBezTo>
                <a:lnTo>
                  <a:pt x="0" y="10454"/>
                </a:lnTo>
                <a:cubicBezTo>
                  <a:pt x="2" y="10928"/>
                  <a:pt x="384" y="11311"/>
                  <a:pt x="857" y="11313"/>
                </a:cubicBezTo>
                <a:lnTo>
                  <a:pt x="7521" y="11311"/>
                </a:lnTo>
                <a:cubicBezTo>
                  <a:pt x="7611" y="11311"/>
                  <a:pt x="7684" y="11237"/>
                  <a:pt x="7686" y="11146"/>
                </a:cubicBezTo>
                <a:cubicBezTo>
                  <a:pt x="7787" y="10075"/>
                  <a:pt x="7886" y="9004"/>
                  <a:pt x="7987" y="7933"/>
                </a:cubicBezTo>
                <a:cubicBezTo>
                  <a:pt x="8234" y="7856"/>
                  <a:pt x="8387" y="7611"/>
                  <a:pt x="8349" y="7357"/>
                </a:cubicBezTo>
                <a:cubicBezTo>
                  <a:pt x="8310" y="7102"/>
                  <a:pt x="8093" y="6913"/>
                  <a:pt x="7835" y="6912"/>
                </a:cubicBezTo>
                <a:lnTo>
                  <a:pt x="6415" y="6912"/>
                </a:lnTo>
                <a:lnTo>
                  <a:pt x="6415" y="5125"/>
                </a:lnTo>
                <a:cubicBezTo>
                  <a:pt x="6415" y="4838"/>
                  <a:pt x="6321" y="4605"/>
                  <a:pt x="6168" y="4403"/>
                </a:cubicBezTo>
                <a:cubicBezTo>
                  <a:pt x="6024" y="4211"/>
                  <a:pt x="5834" y="4054"/>
                  <a:pt x="5631" y="3905"/>
                </a:cubicBezTo>
                <a:cubicBezTo>
                  <a:pt x="5601" y="3884"/>
                  <a:pt x="5567" y="3874"/>
                  <a:pt x="5534" y="3874"/>
                </a:cubicBezTo>
                <a:cubicBezTo>
                  <a:pt x="5482" y="3874"/>
                  <a:pt x="5432" y="3897"/>
                  <a:pt x="5400" y="3942"/>
                </a:cubicBezTo>
                <a:cubicBezTo>
                  <a:pt x="5346" y="4016"/>
                  <a:pt x="5362" y="4118"/>
                  <a:pt x="5435" y="4171"/>
                </a:cubicBezTo>
                <a:cubicBezTo>
                  <a:pt x="5616" y="4304"/>
                  <a:pt x="5784" y="4441"/>
                  <a:pt x="5904" y="4600"/>
                </a:cubicBezTo>
                <a:cubicBezTo>
                  <a:pt x="6021" y="4750"/>
                  <a:pt x="6085" y="4936"/>
                  <a:pt x="6084" y="5127"/>
                </a:cubicBezTo>
                <a:lnTo>
                  <a:pt x="6084" y="6913"/>
                </a:lnTo>
                <a:lnTo>
                  <a:pt x="4665" y="6913"/>
                </a:lnTo>
                <a:cubicBezTo>
                  <a:pt x="4407" y="6915"/>
                  <a:pt x="4190" y="7104"/>
                  <a:pt x="4151" y="7358"/>
                </a:cubicBezTo>
                <a:cubicBezTo>
                  <a:pt x="4113" y="7613"/>
                  <a:pt x="4267" y="7858"/>
                  <a:pt x="4513" y="7933"/>
                </a:cubicBezTo>
                <a:lnTo>
                  <a:pt x="4800" y="10981"/>
                </a:lnTo>
                <a:lnTo>
                  <a:pt x="857" y="10981"/>
                </a:lnTo>
                <a:cubicBezTo>
                  <a:pt x="567" y="10980"/>
                  <a:pt x="331" y="10744"/>
                  <a:pt x="330" y="10454"/>
                </a:cubicBezTo>
                <a:lnTo>
                  <a:pt x="330" y="10064"/>
                </a:lnTo>
                <a:lnTo>
                  <a:pt x="2706" y="10064"/>
                </a:lnTo>
                <a:cubicBezTo>
                  <a:pt x="2992" y="10062"/>
                  <a:pt x="3226" y="9828"/>
                  <a:pt x="3226" y="9542"/>
                </a:cubicBezTo>
                <a:lnTo>
                  <a:pt x="3226" y="7888"/>
                </a:lnTo>
                <a:cubicBezTo>
                  <a:pt x="3229" y="7794"/>
                  <a:pt x="3156" y="7715"/>
                  <a:pt x="3061" y="7715"/>
                </a:cubicBezTo>
                <a:cubicBezTo>
                  <a:pt x="2967" y="7715"/>
                  <a:pt x="2891" y="7794"/>
                  <a:pt x="2896" y="7888"/>
                </a:cubicBezTo>
                <a:lnTo>
                  <a:pt x="2896" y="9540"/>
                </a:lnTo>
                <a:cubicBezTo>
                  <a:pt x="2895" y="9646"/>
                  <a:pt x="2810" y="9731"/>
                  <a:pt x="2706" y="9731"/>
                </a:cubicBezTo>
                <a:lnTo>
                  <a:pt x="330" y="9731"/>
                </a:lnTo>
                <a:lnTo>
                  <a:pt x="330" y="7962"/>
                </a:lnTo>
                <a:cubicBezTo>
                  <a:pt x="897" y="7880"/>
                  <a:pt x="1316" y="7395"/>
                  <a:pt x="1316" y="6824"/>
                </a:cubicBezTo>
                <a:cubicBezTo>
                  <a:pt x="1316" y="6250"/>
                  <a:pt x="897" y="5765"/>
                  <a:pt x="330" y="5684"/>
                </a:cubicBezTo>
                <a:lnTo>
                  <a:pt x="330" y="5291"/>
                </a:lnTo>
                <a:lnTo>
                  <a:pt x="2706" y="5291"/>
                </a:lnTo>
                <a:cubicBezTo>
                  <a:pt x="2755" y="5291"/>
                  <a:pt x="2803" y="5312"/>
                  <a:pt x="2839" y="5348"/>
                </a:cubicBezTo>
                <a:cubicBezTo>
                  <a:pt x="2875" y="5383"/>
                  <a:pt x="2895" y="5431"/>
                  <a:pt x="2895" y="5482"/>
                </a:cubicBezTo>
                <a:lnTo>
                  <a:pt x="2895" y="7136"/>
                </a:lnTo>
                <a:cubicBezTo>
                  <a:pt x="2895" y="7227"/>
                  <a:pt x="2970" y="7301"/>
                  <a:pt x="3061" y="7301"/>
                </a:cubicBezTo>
                <a:cubicBezTo>
                  <a:pt x="3152" y="7301"/>
                  <a:pt x="3226" y="7227"/>
                  <a:pt x="3226" y="7136"/>
                </a:cubicBezTo>
                <a:lnTo>
                  <a:pt x="3226" y="5482"/>
                </a:lnTo>
                <a:cubicBezTo>
                  <a:pt x="3226" y="5194"/>
                  <a:pt x="2992" y="4962"/>
                  <a:pt x="2706" y="4960"/>
                </a:cubicBezTo>
                <a:lnTo>
                  <a:pt x="348" y="4960"/>
                </a:lnTo>
                <a:cubicBezTo>
                  <a:pt x="431" y="4553"/>
                  <a:pt x="815" y="4285"/>
                  <a:pt x="1199" y="4017"/>
                </a:cubicBezTo>
                <a:cubicBezTo>
                  <a:pt x="1707" y="3663"/>
                  <a:pt x="2213" y="3313"/>
                  <a:pt x="2213" y="2636"/>
                </a:cubicBezTo>
                <a:lnTo>
                  <a:pt x="2213" y="2466"/>
                </a:lnTo>
                <a:lnTo>
                  <a:pt x="4204" y="2466"/>
                </a:lnTo>
                <a:lnTo>
                  <a:pt x="4204" y="2636"/>
                </a:lnTo>
                <a:cubicBezTo>
                  <a:pt x="4202" y="2861"/>
                  <a:pt x="4268" y="3082"/>
                  <a:pt x="4391" y="3271"/>
                </a:cubicBezTo>
                <a:cubicBezTo>
                  <a:pt x="4502" y="3446"/>
                  <a:pt x="4654" y="3593"/>
                  <a:pt x="4820" y="3727"/>
                </a:cubicBezTo>
                <a:cubicBezTo>
                  <a:pt x="4851" y="3752"/>
                  <a:pt x="4888" y="3764"/>
                  <a:pt x="4925" y="3764"/>
                </a:cubicBezTo>
                <a:cubicBezTo>
                  <a:pt x="4973" y="3764"/>
                  <a:pt x="5021" y="3743"/>
                  <a:pt x="5053" y="3702"/>
                </a:cubicBezTo>
                <a:cubicBezTo>
                  <a:pt x="5110" y="3631"/>
                  <a:pt x="5099" y="3527"/>
                  <a:pt x="5029" y="3470"/>
                </a:cubicBezTo>
                <a:cubicBezTo>
                  <a:pt x="4884" y="3354"/>
                  <a:pt x="4758" y="3233"/>
                  <a:pt x="4670" y="3093"/>
                </a:cubicBezTo>
                <a:cubicBezTo>
                  <a:pt x="4582" y="2957"/>
                  <a:pt x="4534" y="2799"/>
                  <a:pt x="4535" y="2636"/>
                </a:cubicBezTo>
                <a:lnTo>
                  <a:pt x="4535" y="2466"/>
                </a:lnTo>
                <a:lnTo>
                  <a:pt x="4604" y="2466"/>
                </a:lnTo>
                <a:cubicBezTo>
                  <a:pt x="4696" y="2466"/>
                  <a:pt x="4769" y="2392"/>
                  <a:pt x="4769" y="2301"/>
                </a:cubicBezTo>
                <a:cubicBezTo>
                  <a:pt x="4769" y="2210"/>
                  <a:pt x="4696" y="2134"/>
                  <a:pt x="4604" y="2134"/>
                </a:cubicBezTo>
                <a:lnTo>
                  <a:pt x="4535" y="2134"/>
                </a:lnTo>
                <a:lnTo>
                  <a:pt x="4535" y="1755"/>
                </a:lnTo>
                <a:lnTo>
                  <a:pt x="4604" y="1755"/>
                </a:lnTo>
                <a:cubicBezTo>
                  <a:pt x="4696" y="1755"/>
                  <a:pt x="4769" y="1680"/>
                  <a:pt x="4769" y="1589"/>
                </a:cubicBezTo>
                <a:cubicBezTo>
                  <a:pt x="4769" y="1497"/>
                  <a:pt x="4696" y="1424"/>
                  <a:pt x="4604" y="1424"/>
                </a:cubicBezTo>
                <a:lnTo>
                  <a:pt x="4535" y="1424"/>
                </a:lnTo>
                <a:lnTo>
                  <a:pt x="4535" y="1043"/>
                </a:lnTo>
                <a:lnTo>
                  <a:pt x="4604" y="1043"/>
                </a:lnTo>
                <a:cubicBezTo>
                  <a:pt x="4692" y="1039"/>
                  <a:pt x="4764" y="967"/>
                  <a:pt x="4764" y="878"/>
                </a:cubicBezTo>
                <a:cubicBezTo>
                  <a:pt x="4764" y="788"/>
                  <a:pt x="4692" y="714"/>
                  <a:pt x="4604" y="711"/>
                </a:cubicBezTo>
                <a:lnTo>
                  <a:pt x="4535" y="711"/>
                </a:lnTo>
                <a:lnTo>
                  <a:pt x="4535" y="404"/>
                </a:lnTo>
                <a:cubicBezTo>
                  <a:pt x="4535" y="180"/>
                  <a:pt x="4355" y="0"/>
                  <a:pt x="413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6" name="Google Shape;2056;p66"/>
          <p:cNvSpPr/>
          <p:nvPr/>
        </p:nvSpPr>
        <p:spPr>
          <a:xfrm>
            <a:off x="7228048" y="1350737"/>
            <a:ext cx="376903" cy="313314"/>
          </a:xfrm>
          <a:custGeom>
            <a:avLst/>
            <a:gdLst/>
            <a:ahLst/>
            <a:cxnLst/>
            <a:rect l="l" t="t" r="r" b="b"/>
            <a:pathLst>
              <a:path w="11315" h="9406" extrusionOk="0">
                <a:moveTo>
                  <a:pt x="3491" y="331"/>
                </a:moveTo>
                <a:cubicBezTo>
                  <a:pt x="3678" y="331"/>
                  <a:pt x="3829" y="483"/>
                  <a:pt x="3830" y="669"/>
                </a:cubicBezTo>
                <a:lnTo>
                  <a:pt x="3830" y="1627"/>
                </a:lnTo>
                <a:lnTo>
                  <a:pt x="2053" y="1627"/>
                </a:lnTo>
                <a:lnTo>
                  <a:pt x="2053" y="1148"/>
                </a:lnTo>
                <a:lnTo>
                  <a:pt x="2628" y="1143"/>
                </a:lnTo>
                <a:cubicBezTo>
                  <a:pt x="2716" y="1140"/>
                  <a:pt x="2786" y="1066"/>
                  <a:pt x="2786" y="978"/>
                </a:cubicBezTo>
                <a:cubicBezTo>
                  <a:pt x="2785" y="889"/>
                  <a:pt x="2714" y="816"/>
                  <a:pt x="2625" y="813"/>
                </a:cubicBezTo>
                <a:lnTo>
                  <a:pt x="2053" y="818"/>
                </a:lnTo>
                <a:lnTo>
                  <a:pt x="2053" y="669"/>
                </a:lnTo>
                <a:cubicBezTo>
                  <a:pt x="2055" y="483"/>
                  <a:pt x="2205" y="331"/>
                  <a:pt x="2392" y="331"/>
                </a:cubicBezTo>
                <a:close/>
                <a:moveTo>
                  <a:pt x="6554" y="960"/>
                </a:moveTo>
                <a:cubicBezTo>
                  <a:pt x="6665" y="960"/>
                  <a:pt x="6778" y="1001"/>
                  <a:pt x="6870" y="1093"/>
                </a:cubicBezTo>
                <a:lnTo>
                  <a:pt x="6869" y="1093"/>
                </a:lnTo>
                <a:cubicBezTo>
                  <a:pt x="6953" y="1178"/>
                  <a:pt x="7002" y="1294"/>
                  <a:pt x="7002" y="1414"/>
                </a:cubicBezTo>
                <a:cubicBezTo>
                  <a:pt x="7002" y="1588"/>
                  <a:pt x="6918" y="1903"/>
                  <a:pt x="6790" y="2147"/>
                </a:cubicBezTo>
                <a:cubicBezTo>
                  <a:pt x="6710" y="2294"/>
                  <a:pt x="6624" y="2406"/>
                  <a:pt x="6550" y="2406"/>
                </a:cubicBezTo>
                <a:cubicBezTo>
                  <a:pt x="6476" y="2406"/>
                  <a:pt x="6388" y="2294"/>
                  <a:pt x="6310" y="2147"/>
                </a:cubicBezTo>
                <a:cubicBezTo>
                  <a:pt x="6180" y="1903"/>
                  <a:pt x="6099" y="1588"/>
                  <a:pt x="6099" y="1414"/>
                </a:cubicBezTo>
                <a:cubicBezTo>
                  <a:pt x="6098" y="1141"/>
                  <a:pt x="6321" y="960"/>
                  <a:pt x="6554" y="960"/>
                </a:cubicBezTo>
                <a:close/>
                <a:moveTo>
                  <a:pt x="8544" y="960"/>
                </a:moveTo>
                <a:cubicBezTo>
                  <a:pt x="8655" y="960"/>
                  <a:pt x="8768" y="1001"/>
                  <a:pt x="8860" y="1093"/>
                </a:cubicBezTo>
                <a:cubicBezTo>
                  <a:pt x="8945" y="1178"/>
                  <a:pt x="8993" y="1294"/>
                  <a:pt x="8991" y="1414"/>
                </a:cubicBezTo>
                <a:cubicBezTo>
                  <a:pt x="8991" y="1588"/>
                  <a:pt x="8910" y="1903"/>
                  <a:pt x="8780" y="2147"/>
                </a:cubicBezTo>
                <a:cubicBezTo>
                  <a:pt x="8700" y="2294"/>
                  <a:pt x="8615" y="2406"/>
                  <a:pt x="8540" y="2406"/>
                </a:cubicBezTo>
                <a:cubicBezTo>
                  <a:pt x="8466" y="2406"/>
                  <a:pt x="8380" y="2294"/>
                  <a:pt x="8300" y="2147"/>
                </a:cubicBezTo>
                <a:cubicBezTo>
                  <a:pt x="8172" y="1903"/>
                  <a:pt x="8090" y="1588"/>
                  <a:pt x="8090" y="1414"/>
                </a:cubicBezTo>
                <a:cubicBezTo>
                  <a:pt x="8089" y="1141"/>
                  <a:pt x="8312" y="960"/>
                  <a:pt x="8544" y="960"/>
                </a:cubicBezTo>
                <a:close/>
                <a:moveTo>
                  <a:pt x="10535" y="961"/>
                </a:moveTo>
                <a:cubicBezTo>
                  <a:pt x="10646" y="961"/>
                  <a:pt x="10759" y="1002"/>
                  <a:pt x="10852" y="1093"/>
                </a:cubicBezTo>
                <a:lnTo>
                  <a:pt x="10850" y="1093"/>
                </a:lnTo>
                <a:cubicBezTo>
                  <a:pt x="10935" y="1178"/>
                  <a:pt x="10983" y="1294"/>
                  <a:pt x="10983" y="1414"/>
                </a:cubicBezTo>
                <a:cubicBezTo>
                  <a:pt x="10983" y="1588"/>
                  <a:pt x="10901" y="1903"/>
                  <a:pt x="10772" y="2147"/>
                </a:cubicBezTo>
                <a:cubicBezTo>
                  <a:pt x="10693" y="2294"/>
                  <a:pt x="10605" y="2406"/>
                  <a:pt x="10532" y="2406"/>
                </a:cubicBezTo>
                <a:cubicBezTo>
                  <a:pt x="10458" y="2406"/>
                  <a:pt x="10371" y="2294"/>
                  <a:pt x="10291" y="2147"/>
                </a:cubicBezTo>
                <a:cubicBezTo>
                  <a:pt x="10163" y="1903"/>
                  <a:pt x="10080" y="1588"/>
                  <a:pt x="10080" y="1414"/>
                </a:cubicBezTo>
                <a:cubicBezTo>
                  <a:pt x="10080" y="1141"/>
                  <a:pt x="10303" y="961"/>
                  <a:pt x="10535" y="961"/>
                </a:cubicBezTo>
                <a:close/>
                <a:moveTo>
                  <a:pt x="3726" y="4082"/>
                </a:moveTo>
                <a:cubicBezTo>
                  <a:pt x="3481" y="4082"/>
                  <a:pt x="3236" y="4175"/>
                  <a:pt x="3049" y="4362"/>
                </a:cubicBezTo>
                <a:lnTo>
                  <a:pt x="2940" y="4471"/>
                </a:lnTo>
                <a:lnTo>
                  <a:pt x="2833" y="4362"/>
                </a:lnTo>
                <a:cubicBezTo>
                  <a:pt x="2646" y="4182"/>
                  <a:pt x="2406" y="4092"/>
                  <a:pt x="2165" y="4092"/>
                </a:cubicBezTo>
                <a:cubicBezTo>
                  <a:pt x="1920" y="4092"/>
                  <a:pt x="1675" y="4185"/>
                  <a:pt x="1488" y="4372"/>
                </a:cubicBezTo>
                <a:cubicBezTo>
                  <a:pt x="1118" y="4742"/>
                  <a:pt x="1113" y="5341"/>
                  <a:pt x="1478" y="5715"/>
                </a:cubicBezTo>
                <a:cubicBezTo>
                  <a:pt x="1568" y="5804"/>
                  <a:pt x="1594" y="5830"/>
                  <a:pt x="1594" y="5830"/>
                </a:cubicBezTo>
                <a:cubicBezTo>
                  <a:pt x="1595" y="5830"/>
                  <a:pt x="1544" y="5779"/>
                  <a:pt x="1544" y="5779"/>
                </a:cubicBezTo>
                <a:lnTo>
                  <a:pt x="1544" y="5779"/>
                </a:lnTo>
                <a:cubicBezTo>
                  <a:pt x="1544" y="5779"/>
                  <a:pt x="1557" y="5792"/>
                  <a:pt x="1597" y="5832"/>
                </a:cubicBezTo>
                <a:lnTo>
                  <a:pt x="1712" y="5949"/>
                </a:lnTo>
                <a:cubicBezTo>
                  <a:pt x="1745" y="5980"/>
                  <a:pt x="1786" y="5996"/>
                  <a:pt x="1828" y="5996"/>
                </a:cubicBezTo>
                <a:cubicBezTo>
                  <a:pt x="1870" y="5996"/>
                  <a:pt x="1912" y="5980"/>
                  <a:pt x="1944" y="5947"/>
                </a:cubicBezTo>
                <a:cubicBezTo>
                  <a:pt x="2008" y="5883"/>
                  <a:pt x="2010" y="5781"/>
                  <a:pt x="1947" y="5715"/>
                </a:cubicBezTo>
                <a:lnTo>
                  <a:pt x="1829" y="5598"/>
                </a:lnTo>
                <a:cubicBezTo>
                  <a:pt x="1753" y="5522"/>
                  <a:pt x="1730" y="5499"/>
                  <a:pt x="1730" y="5499"/>
                </a:cubicBezTo>
                <a:lnTo>
                  <a:pt x="1730" y="5499"/>
                </a:lnTo>
                <a:cubicBezTo>
                  <a:pt x="1731" y="5499"/>
                  <a:pt x="1779" y="5547"/>
                  <a:pt x="1779" y="5547"/>
                </a:cubicBezTo>
                <a:cubicBezTo>
                  <a:pt x="1779" y="5547"/>
                  <a:pt x="1763" y="5531"/>
                  <a:pt x="1712" y="5480"/>
                </a:cubicBezTo>
                <a:cubicBezTo>
                  <a:pt x="1467" y="5237"/>
                  <a:pt x="1467" y="4840"/>
                  <a:pt x="1712" y="4595"/>
                </a:cubicBezTo>
                <a:cubicBezTo>
                  <a:pt x="1834" y="4473"/>
                  <a:pt x="1993" y="4412"/>
                  <a:pt x="2153" y="4412"/>
                </a:cubicBezTo>
                <a:cubicBezTo>
                  <a:pt x="2314" y="4412"/>
                  <a:pt x="2475" y="4474"/>
                  <a:pt x="2597" y="4596"/>
                </a:cubicBezTo>
                <a:lnTo>
                  <a:pt x="2724" y="4721"/>
                </a:lnTo>
                <a:cubicBezTo>
                  <a:pt x="2797" y="4796"/>
                  <a:pt x="2865" y="4829"/>
                  <a:pt x="2942" y="4829"/>
                </a:cubicBezTo>
                <a:cubicBezTo>
                  <a:pt x="2947" y="4829"/>
                  <a:pt x="2952" y="4829"/>
                  <a:pt x="2958" y="4828"/>
                </a:cubicBezTo>
                <a:cubicBezTo>
                  <a:pt x="3039" y="4822"/>
                  <a:pt x="3095" y="4784"/>
                  <a:pt x="3158" y="4721"/>
                </a:cubicBezTo>
                <a:lnTo>
                  <a:pt x="3283" y="4596"/>
                </a:lnTo>
                <a:cubicBezTo>
                  <a:pt x="3404" y="4477"/>
                  <a:pt x="3563" y="4417"/>
                  <a:pt x="3721" y="4417"/>
                </a:cubicBezTo>
                <a:cubicBezTo>
                  <a:pt x="3881" y="4417"/>
                  <a:pt x="4041" y="4478"/>
                  <a:pt x="4163" y="4599"/>
                </a:cubicBezTo>
                <a:cubicBezTo>
                  <a:pt x="4405" y="4843"/>
                  <a:pt x="4408" y="5235"/>
                  <a:pt x="4168" y="5480"/>
                </a:cubicBezTo>
                <a:lnTo>
                  <a:pt x="2940" y="6708"/>
                </a:lnTo>
                <a:cubicBezTo>
                  <a:pt x="2865" y="6633"/>
                  <a:pt x="2790" y="6559"/>
                  <a:pt x="2714" y="6485"/>
                </a:cubicBezTo>
                <a:lnTo>
                  <a:pt x="2476" y="6247"/>
                </a:lnTo>
                <a:cubicBezTo>
                  <a:pt x="2444" y="6214"/>
                  <a:pt x="2401" y="6197"/>
                  <a:pt x="2359" y="6197"/>
                </a:cubicBezTo>
                <a:cubicBezTo>
                  <a:pt x="2317" y="6197"/>
                  <a:pt x="2275" y="6213"/>
                  <a:pt x="2242" y="6245"/>
                </a:cubicBezTo>
                <a:cubicBezTo>
                  <a:pt x="2178" y="6311"/>
                  <a:pt x="2178" y="6415"/>
                  <a:pt x="2242" y="6479"/>
                </a:cubicBezTo>
                <a:lnTo>
                  <a:pt x="2482" y="6719"/>
                </a:lnTo>
                <a:cubicBezTo>
                  <a:pt x="2564" y="6799"/>
                  <a:pt x="2644" y="6881"/>
                  <a:pt x="2725" y="6961"/>
                </a:cubicBezTo>
                <a:cubicBezTo>
                  <a:pt x="2783" y="7025"/>
                  <a:pt x="2862" y="7057"/>
                  <a:pt x="2942" y="7057"/>
                </a:cubicBezTo>
                <a:cubicBezTo>
                  <a:pt x="3021" y="7057"/>
                  <a:pt x="3100" y="7025"/>
                  <a:pt x="3158" y="6961"/>
                </a:cubicBezTo>
                <a:lnTo>
                  <a:pt x="4402" y="5715"/>
                </a:lnTo>
                <a:cubicBezTo>
                  <a:pt x="4776" y="5342"/>
                  <a:pt x="4776" y="4736"/>
                  <a:pt x="4402" y="4362"/>
                </a:cubicBezTo>
                <a:cubicBezTo>
                  <a:pt x="4215" y="4175"/>
                  <a:pt x="3971" y="4082"/>
                  <a:pt x="3726" y="4082"/>
                </a:cubicBezTo>
                <a:close/>
                <a:moveTo>
                  <a:pt x="5549" y="3677"/>
                </a:moveTo>
                <a:lnTo>
                  <a:pt x="5549" y="7463"/>
                </a:lnTo>
                <a:lnTo>
                  <a:pt x="332" y="7463"/>
                </a:lnTo>
                <a:lnTo>
                  <a:pt x="332" y="3677"/>
                </a:lnTo>
                <a:close/>
                <a:moveTo>
                  <a:pt x="7962" y="6231"/>
                </a:moveTo>
                <a:cubicBezTo>
                  <a:pt x="8004" y="6232"/>
                  <a:pt x="8037" y="6266"/>
                  <a:pt x="8039" y="6308"/>
                </a:cubicBezTo>
                <a:lnTo>
                  <a:pt x="8039" y="6668"/>
                </a:lnTo>
                <a:cubicBezTo>
                  <a:pt x="8039" y="6770"/>
                  <a:pt x="8066" y="6846"/>
                  <a:pt x="8124" y="6902"/>
                </a:cubicBezTo>
                <a:cubicBezTo>
                  <a:pt x="8183" y="6958"/>
                  <a:pt x="8257" y="6980"/>
                  <a:pt x="8351" y="6980"/>
                </a:cubicBezTo>
                <a:lnTo>
                  <a:pt x="8711" y="6980"/>
                </a:lnTo>
                <a:cubicBezTo>
                  <a:pt x="8753" y="6982"/>
                  <a:pt x="8788" y="7015"/>
                  <a:pt x="8788" y="7057"/>
                </a:cubicBezTo>
                <a:lnTo>
                  <a:pt x="8788" y="7492"/>
                </a:lnTo>
                <a:cubicBezTo>
                  <a:pt x="8787" y="7534"/>
                  <a:pt x="8753" y="7569"/>
                  <a:pt x="8711" y="7569"/>
                </a:cubicBezTo>
                <a:lnTo>
                  <a:pt x="8351" y="7569"/>
                </a:lnTo>
                <a:cubicBezTo>
                  <a:pt x="8157" y="7569"/>
                  <a:pt x="8039" y="7689"/>
                  <a:pt x="8039" y="7881"/>
                </a:cubicBezTo>
                <a:lnTo>
                  <a:pt x="8039" y="8242"/>
                </a:lnTo>
                <a:cubicBezTo>
                  <a:pt x="8037" y="8283"/>
                  <a:pt x="8004" y="8317"/>
                  <a:pt x="7962" y="8318"/>
                </a:cubicBezTo>
                <a:lnTo>
                  <a:pt x="7527" y="8318"/>
                </a:lnTo>
                <a:cubicBezTo>
                  <a:pt x="7485" y="8317"/>
                  <a:pt x="7451" y="8283"/>
                  <a:pt x="7450" y="8242"/>
                </a:cubicBezTo>
                <a:lnTo>
                  <a:pt x="7450" y="7881"/>
                </a:lnTo>
                <a:cubicBezTo>
                  <a:pt x="7450" y="7785"/>
                  <a:pt x="7423" y="7712"/>
                  <a:pt x="7367" y="7654"/>
                </a:cubicBezTo>
                <a:cubicBezTo>
                  <a:pt x="7309" y="7596"/>
                  <a:pt x="7234" y="7569"/>
                  <a:pt x="7138" y="7569"/>
                </a:cubicBezTo>
                <a:lnTo>
                  <a:pt x="6777" y="7569"/>
                </a:lnTo>
                <a:cubicBezTo>
                  <a:pt x="6736" y="7569"/>
                  <a:pt x="6702" y="7534"/>
                  <a:pt x="6701" y="7492"/>
                </a:cubicBezTo>
                <a:lnTo>
                  <a:pt x="6701" y="7057"/>
                </a:lnTo>
                <a:cubicBezTo>
                  <a:pt x="6701" y="7015"/>
                  <a:pt x="6736" y="6982"/>
                  <a:pt x="6777" y="6982"/>
                </a:cubicBezTo>
                <a:lnTo>
                  <a:pt x="7138" y="6982"/>
                </a:lnTo>
                <a:cubicBezTo>
                  <a:pt x="7232" y="6982"/>
                  <a:pt x="7306" y="6959"/>
                  <a:pt x="7365" y="6902"/>
                </a:cubicBezTo>
                <a:cubicBezTo>
                  <a:pt x="7423" y="6846"/>
                  <a:pt x="7450" y="6770"/>
                  <a:pt x="7450" y="6668"/>
                </a:cubicBezTo>
                <a:lnTo>
                  <a:pt x="7450" y="6308"/>
                </a:lnTo>
                <a:cubicBezTo>
                  <a:pt x="7451" y="6266"/>
                  <a:pt x="7485" y="6232"/>
                  <a:pt x="7527" y="6231"/>
                </a:cubicBezTo>
                <a:close/>
                <a:moveTo>
                  <a:pt x="7527" y="5899"/>
                </a:moveTo>
                <a:cubicBezTo>
                  <a:pt x="7301" y="5901"/>
                  <a:pt x="7118" y="6082"/>
                  <a:pt x="7118" y="6308"/>
                </a:cubicBezTo>
                <a:lnTo>
                  <a:pt x="7118" y="6650"/>
                </a:lnTo>
                <a:lnTo>
                  <a:pt x="6779" y="6650"/>
                </a:lnTo>
                <a:cubicBezTo>
                  <a:pt x="6553" y="6650"/>
                  <a:pt x="6371" y="6833"/>
                  <a:pt x="6371" y="7057"/>
                </a:cubicBezTo>
                <a:lnTo>
                  <a:pt x="6371" y="7492"/>
                </a:lnTo>
                <a:cubicBezTo>
                  <a:pt x="6371" y="7718"/>
                  <a:pt x="6553" y="7901"/>
                  <a:pt x="6779" y="7901"/>
                </a:cubicBezTo>
                <a:lnTo>
                  <a:pt x="7118" y="7901"/>
                </a:lnTo>
                <a:lnTo>
                  <a:pt x="7118" y="8243"/>
                </a:lnTo>
                <a:cubicBezTo>
                  <a:pt x="7120" y="8467"/>
                  <a:pt x="7302" y="8650"/>
                  <a:pt x="7527" y="8650"/>
                </a:cubicBezTo>
                <a:lnTo>
                  <a:pt x="7962" y="8650"/>
                </a:lnTo>
                <a:cubicBezTo>
                  <a:pt x="8186" y="8650"/>
                  <a:pt x="8369" y="8467"/>
                  <a:pt x="8370" y="8243"/>
                </a:cubicBezTo>
                <a:lnTo>
                  <a:pt x="8370" y="7901"/>
                </a:lnTo>
                <a:lnTo>
                  <a:pt x="8711" y="7901"/>
                </a:lnTo>
                <a:cubicBezTo>
                  <a:pt x="8937" y="7901"/>
                  <a:pt x="9120" y="7718"/>
                  <a:pt x="9120" y="7492"/>
                </a:cubicBezTo>
                <a:lnTo>
                  <a:pt x="9120" y="7057"/>
                </a:lnTo>
                <a:cubicBezTo>
                  <a:pt x="9120" y="6833"/>
                  <a:pt x="8937" y="6650"/>
                  <a:pt x="8711" y="6650"/>
                </a:cubicBezTo>
                <a:lnTo>
                  <a:pt x="8370" y="6650"/>
                </a:lnTo>
                <a:lnTo>
                  <a:pt x="8370" y="6308"/>
                </a:lnTo>
                <a:cubicBezTo>
                  <a:pt x="8369" y="6082"/>
                  <a:pt x="8186" y="5899"/>
                  <a:pt x="7962" y="5899"/>
                </a:cubicBezTo>
                <a:close/>
                <a:moveTo>
                  <a:pt x="5549" y="7795"/>
                </a:moveTo>
                <a:lnTo>
                  <a:pt x="5549" y="8483"/>
                </a:lnTo>
                <a:cubicBezTo>
                  <a:pt x="5548" y="8810"/>
                  <a:pt x="5284" y="9072"/>
                  <a:pt x="4959" y="9074"/>
                </a:cubicBezTo>
                <a:lnTo>
                  <a:pt x="923" y="9074"/>
                </a:lnTo>
                <a:cubicBezTo>
                  <a:pt x="598" y="9072"/>
                  <a:pt x="335" y="8808"/>
                  <a:pt x="332" y="8483"/>
                </a:cubicBezTo>
                <a:lnTo>
                  <a:pt x="332" y="7795"/>
                </a:lnTo>
                <a:close/>
                <a:moveTo>
                  <a:pt x="10983" y="4617"/>
                </a:moveTo>
                <a:lnTo>
                  <a:pt x="10983" y="5235"/>
                </a:lnTo>
                <a:lnTo>
                  <a:pt x="8121" y="5235"/>
                </a:lnTo>
                <a:cubicBezTo>
                  <a:pt x="8118" y="5235"/>
                  <a:pt x="8115" y="5235"/>
                  <a:pt x="8112" y="5235"/>
                </a:cubicBezTo>
                <a:cubicBezTo>
                  <a:pt x="8022" y="5235"/>
                  <a:pt x="7949" y="5308"/>
                  <a:pt x="7949" y="5400"/>
                </a:cubicBezTo>
                <a:cubicBezTo>
                  <a:pt x="7949" y="5492"/>
                  <a:pt x="8023" y="5565"/>
                  <a:pt x="8115" y="5565"/>
                </a:cubicBezTo>
                <a:cubicBezTo>
                  <a:pt x="8117" y="5565"/>
                  <a:pt x="8119" y="5565"/>
                  <a:pt x="8121" y="5565"/>
                </a:cubicBezTo>
                <a:lnTo>
                  <a:pt x="10983" y="5565"/>
                </a:lnTo>
                <a:lnTo>
                  <a:pt x="10983" y="9076"/>
                </a:lnTo>
                <a:lnTo>
                  <a:pt x="5666" y="9076"/>
                </a:lnTo>
                <a:cubicBezTo>
                  <a:pt x="5804" y="8909"/>
                  <a:pt x="5881" y="8699"/>
                  <a:pt x="5881" y="8483"/>
                </a:cubicBezTo>
                <a:lnTo>
                  <a:pt x="5881" y="5565"/>
                </a:lnTo>
                <a:lnTo>
                  <a:pt x="7370" y="5565"/>
                </a:lnTo>
                <a:cubicBezTo>
                  <a:pt x="7372" y="5565"/>
                  <a:pt x="7374" y="5565"/>
                  <a:pt x="7375" y="5565"/>
                </a:cubicBezTo>
                <a:cubicBezTo>
                  <a:pt x="7466" y="5565"/>
                  <a:pt x="7541" y="5491"/>
                  <a:pt x="7541" y="5398"/>
                </a:cubicBezTo>
                <a:cubicBezTo>
                  <a:pt x="7541" y="5307"/>
                  <a:pt x="7466" y="5233"/>
                  <a:pt x="7375" y="5233"/>
                </a:cubicBezTo>
                <a:cubicBezTo>
                  <a:pt x="7374" y="5233"/>
                  <a:pt x="7372" y="5233"/>
                  <a:pt x="7370" y="5233"/>
                </a:cubicBezTo>
                <a:lnTo>
                  <a:pt x="5881" y="5233"/>
                </a:lnTo>
                <a:lnTo>
                  <a:pt x="5881" y="4617"/>
                </a:lnTo>
                <a:close/>
                <a:moveTo>
                  <a:pt x="2392" y="0"/>
                </a:moveTo>
                <a:cubicBezTo>
                  <a:pt x="2023" y="0"/>
                  <a:pt x="1722" y="299"/>
                  <a:pt x="1722" y="669"/>
                </a:cubicBezTo>
                <a:lnTo>
                  <a:pt x="1722" y="1633"/>
                </a:lnTo>
                <a:cubicBezTo>
                  <a:pt x="1582" y="1646"/>
                  <a:pt x="1445" y="1673"/>
                  <a:pt x="1312" y="1716"/>
                </a:cubicBezTo>
                <a:cubicBezTo>
                  <a:pt x="1125" y="1777"/>
                  <a:pt x="948" y="1867"/>
                  <a:pt x="790" y="1982"/>
                </a:cubicBezTo>
                <a:cubicBezTo>
                  <a:pt x="716" y="2035"/>
                  <a:pt x="699" y="2137"/>
                  <a:pt x="753" y="2212"/>
                </a:cubicBezTo>
                <a:cubicBezTo>
                  <a:pt x="785" y="2257"/>
                  <a:pt x="835" y="2280"/>
                  <a:pt x="886" y="2280"/>
                </a:cubicBezTo>
                <a:cubicBezTo>
                  <a:pt x="920" y="2280"/>
                  <a:pt x="954" y="2270"/>
                  <a:pt x="984" y="2249"/>
                </a:cubicBezTo>
                <a:cubicBezTo>
                  <a:pt x="1244" y="2060"/>
                  <a:pt x="1558" y="1958"/>
                  <a:pt x="1879" y="1958"/>
                </a:cubicBezTo>
                <a:cubicBezTo>
                  <a:pt x="1882" y="1958"/>
                  <a:pt x="1884" y="1958"/>
                  <a:pt x="1887" y="1958"/>
                </a:cubicBezTo>
                <a:lnTo>
                  <a:pt x="3995" y="1958"/>
                </a:lnTo>
                <a:cubicBezTo>
                  <a:pt x="4789" y="1960"/>
                  <a:pt x="5453" y="2558"/>
                  <a:pt x="5540" y="3346"/>
                </a:cubicBezTo>
                <a:lnTo>
                  <a:pt x="342" y="3346"/>
                </a:lnTo>
                <a:cubicBezTo>
                  <a:pt x="350" y="3269"/>
                  <a:pt x="364" y="3194"/>
                  <a:pt x="383" y="3119"/>
                </a:cubicBezTo>
                <a:cubicBezTo>
                  <a:pt x="417" y="2991"/>
                  <a:pt x="467" y="2867"/>
                  <a:pt x="532" y="2752"/>
                </a:cubicBezTo>
                <a:cubicBezTo>
                  <a:pt x="577" y="2674"/>
                  <a:pt x="548" y="2573"/>
                  <a:pt x="470" y="2528"/>
                </a:cubicBezTo>
                <a:cubicBezTo>
                  <a:pt x="444" y="2513"/>
                  <a:pt x="416" y="2507"/>
                  <a:pt x="389" y="2507"/>
                </a:cubicBezTo>
                <a:cubicBezTo>
                  <a:pt x="331" y="2507"/>
                  <a:pt x="275" y="2537"/>
                  <a:pt x="246" y="2590"/>
                </a:cubicBezTo>
                <a:lnTo>
                  <a:pt x="244" y="2590"/>
                </a:lnTo>
                <a:cubicBezTo>
                  <a:pt x="86" y="2870"/>
                  <a:pt x="1" y="3189"/>
                  <a:pt x="1" y="3511"/>
                </a:cubicBezTo>
                <a:lnTo>
                  <a:pt x="1" y="8483"/>
                </a:lnTo>
                <a:cubicBezTo>
                  <a:pt x="2" y="8992"/>
                  <a:pt x="414" y="9404"/>
                  <a:pt x="923" y="9405"/>
                </a:cubicBezTo>
                <a:lnTo>
                  <a:pt x="11149" y="9405"/>
                </a:lnTo>
                <a:cubicBezTo>
                  <a:pt x="11241" y="9405"/>
                  <a:pt x="11314" y="9332"/>
                  <a:pt x="11314" y="9240"/>
                </a:cubicBezTo>
                <a:lnTo>
                  <a:pt x="11314" y="4452"/>
                </a:lnTo>
                <a:cubicBezTo>
                  <a:pt x="11314" y="4361"/>
                  <a:pt x="11241" y="4286"/>
                  <a:pt x="11149" y="4286"/>
                </a:cubicBezTo>
                <a:lnTo>
                  <a:pt x="10698" y="4286"/>
                </a:lnTo>
                <a:lnTo>
                  <a:pt x="10698" y="2699"/>
                </a:lnTo>
                <a:cubicBezTo>
                  <a:pt x="10844" y="2634"/>
                  <a:pt x="10967" y="2483"/>
                  <a:pt x="11063" y="2301"/>
                </a:cubicBezTo>
                <a:cubicBezTo>
                  <a:pt x="11217" y="2014"/>
                  <a:pt x="11314" y="1628"/>
                  <a:pt x="11314" y="1414"/>
                </a:cubicBezTo>
                <a:cubicBezTo>
                  <a:pt x="11314" y="981"/>
                  <a:pt x="10964" y="631"/>
                  <a:pt x="10532" y="631"/>
                </a:cubicBezTo>
                <a:cubicBezTo>
                  <a:pt x="10099" y="631"/>
                  <a:pt x="9749" y="981"/>
                  <a:pt x="9749" y="1414"/>
                </a:cubicBezTo>
                <a:cubicBezTo>
                  <a:pt x="9749" y="1628"/>
                  <a:pt x="9846" y="2012"/>
                  <a:pt x="10000" y="2301"/>
                </a:cubicBezTo>
                <a:cubicBezTo>
                  <a:pt x="10098" y="2483"/>
                  <a:pt x="10221" y="2634"/>
                  <a:pt x="10367" y="2699"/>
                </a:cubicBezTo>
                <a:lnTo>
                  <a:pt x="10367" y="4286"/>
                </a:lnTo>
                <a:lnTo>
                  <a:pt x="8706" y="4286"/>
                </a:lnTo>
                <a:lnTo>
                  <a:pt x="8706" y="2699"/>
                </a:lnTo>
                <a:cubicBezTo>
                  <a:pt x="8852" y="2634"/>
                  <a:pt x="8975" y="2483"/>
                  <a:pt x="9073" y="2301"/>
                </a:cubicBezTo>
                <a:cubicBezTo>
                  <a:pt x="9225" y="2014"/>
                  <a:pt x="9324" y="1628"/>
                  <a:pt x="9324" y="1414"/>
                </a:cubicBezTo>
                <a:cubicBezTo>
                  <a:pt x="9324" y="980"/>
                  <a:pt x="8974" y="629"/>
                  <a:pt x="8542" y="629"/>
                </a:cubicBezTo>
                <a:cubicBezTo>
                  <a:pt x="8108" y="629"/>
                  <a:pt x="7757" y="980"/>
                  <a:pt x="7757" y="1414"/>
                </a:cubicBezTo>
                <a:cubicBezTo>
                  <a:pt x="7757" y="1628"/>
                  <a:pt x="7856" y="2012"/>
                  <a:pt x="8010" y="2301"/>
                </a:cubicBezTo>
                <a:cubicBezTo>
                  <a:pt x="8106" y="2483"/>
                  <a:pt x="8229" y="2634"/>
                  <a:pt x="8375" y="2699"/>
                </a:cubicBezTo>
                <a:lnTo>
                  <a:pt x="8375" y="4286"/>
                </a:lnTo>
                <a:lnTo>
                  <a:pt x="6715" y="4286"/>
                </a:lnTo>
                <a:lnTo>
                  <a:pt x="6715" y="2699"/>
                </a:lnTo>
                <a:cubicBezTo>
                  <a:pt x="6862" y="2634"/>
                  <a:pt x="6984" y="2483"/>
                  <a:pt x="7082" y="2301"/>
                </a:cubicBezTo>
                <a:cubicBezTo>
                  <a:pt x="7235" y="2014"/>
                  <a:pt x="7333" y="1628"/>
                  <a:pt x="7333" y="1414"/>
                </a:cubicBezTo>
                <a:cubicBezTo>
                  <a:pt x="7339" y="975"/>
                  <a:pt x="6987" y="618"/>
                  <a:pt x="6550" y="618"/>
                </a:cubicBezTo>
                <a:cubicBezTo>
                  <a:pt x="6113" y="618"/>
                  <a:pt x="5761" y="975"/>
                  <a:pt x="5767" y="1414"/>
                </a:cubicBezTo>
                <a:cubicBezTo>
                  <a:pt x="5767" y="1628"/>
                  <a:pt x="5865" y="2012"/>
                  <a:pt x="6019" y="2301"/>
                </a:cubicBezTo>
                <a:cubicBezTo>
                  <a:pt x="6116" y="2483"/>
                  <a:pt x="6239" y="2634"/>
                  <a:pt x="6384" y="2699"/>
                </a:cubicBezTo>
                <a:lnTo>
                  <a:pt x="6384" y="4286"/>
                </a:lnTo>
                <a:lnTo>
                  <a:pt x="5881" y="4286"/>
                </a:lnTo>
                <a:lnTo>
                  <a:pt x="5881" y="3511"/>
                </a:lnTo>
                <a:cubicBezTo>
                  <a:pt x="5878" y="2536"/>
                  <a:pt x="5133" y="1723"/>
                  <a:pt x="4162" y="1633"/>
                </a:cubicBezTo>
                <a:lnTo>
                  <a:pt x="4162" y="669"/>
                </a:lnTo>
                <a:cubicBezTo>
                  <a:pt x="4160" y="299"/>
                  <a:pt x="3861" y="0"/>
                  <a:pt x="349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7" name="Google Shape;2057;p66"/>
          <p:cNvSpPr/>
          <p:nvPr/>
        </p:nvSpPr>
        <p:spPr>
          <a:xfrm>
            <a:off x="6413971" y="1344974"/>
            <a:ext cx="376869" cy="324839"/>
          </a:xfrm>
          <a:custGeom>
            <a:avLst/>
            <a:gdLst/>
            <a:ahLst/>
            <a:cxnLst/>
            <a:rect l="l" t="t" r="r" b="b"/>
            <a:pathLst>
              <a:path w="11314" h="9752" extrusionOk="0">
                <a:moveTo>
                  <a:pt x="4476" y="332"/>
                </a:moveTo>
                <a:cubicBezTo>
                  <a:pt x="4656" y="336"/>
                  <a:pt x="4798" y="484"/>
                  <a:pt x="4798" y="663"/>
                </a:cubicBezTo>
                <a:cubicBezTo>
                  <a:pt x="4798" y="844"/>
                  <a:pt x="4656" y="989"/>
                  <a:pt x="4476" y="994"/>
                </a:cubicBezTo>
                <a:lnTo>
                  <a:pt x="1249" y="994"/>
                </a:lnTo>
                <a:cubicBezTo>
                  <a:pt x="1068" y="989"/>
                  <a:pt x="926" y="844"/>
                  <a:pt x="926" y="663"/>
                </a:cubicBezTo>
                <a:cubicBezTo>
                  <a:pt x="926" y="484"/>
                  <a:pt x="1068" y="336"/>
                  <a:pt x="1249" y="332"/>
                </a:cubicBezTo>
                <a:close/>
                <a:moveTo>
                  <a:pt x="4310" y="1326"/>
                </a:moveTo>
                <a:lnTo>
                  <a:pt x="4310" y="2036"/>
                </a:lnTo>
                <a:lnTo>
                  <a:pt x="1491" y="2036"/>
                </a:lnTo>
                <a:lnTo>
                  <a:pt x="1491" y="1326"/>
                </a:lnTo>
                <a:close/>
                <a:moveTo>
                  <a:pt x="3172" y="4827"/>
                </a:moveTo>
                <a:cubicBezTo>
                  <a:pt x="3216" y="4828"/>
                  <a:pt x="3252" y="4864"/>
                  <a:pt x="3252" y="4909"/>
                </a:cubicBezTo>
                <a:lnTo>
                  <a:pt x="3252" y="5019"/>
                </a:lnTo>
                <a:lnTo>
                  <a:pt x="3232" y="5019"/>
                </a:lnTo>
                <a:cubicBezTo>
                  <a:pt x="3140" y="5019"/>
                  <a:pt x="3066" y="5093"/>
                  <a:pt x="3066" y="5184"/>
                </a:cubicBezTo>
                <a:cubicBezTo>
                  <a:pt x="3066" y="5608"/>
                  <a:pt x="3130" y="6029"/>
                  <a:pt x="3258" y="6434"/>
                </a:cubicBezTo>
                <a:cubicBezTo>
                  <a:pt x="3256" y="6441"/>
                  <a:pt x="3255" y="6449"/>
                  <a:pt x="3255" y="6457"/>
                </a:cubicBezTo>
                <a:cubicBezTo>
                  <a:pt x="3252" y="6476"/>
                  <a:pt x="3250" y="6493"/>
                  <a:pt x="3250" y="6513"/>
                </a:cubicBezTo>
                <a:lnTo>
                  <a:pt x="3250" y="6881"/>
                </a:lnTo>
                <a:cubicBezTo>
                  <a:pt x="3250" y="6902"/>
                  <a:pt x="3242" y="6922"/>
                  <a:pt x="3226" y="6938"/>
                </a:cubicBezTo>
                <a:cubicBezTo>
                  <a:pt x="3212" y="6953"/>
                  <a:pt x="3191" y="6962"/>
                  <a:pt x="3170" y="6962"/>
                </a:cubicBezTo>
                <a:lnTo>
                  <a:pt x="2725" y="6962"/>
                </a:lnTo>
                <a:cubicBezTo>
                  <a:pt x="2704" y="6961"/>
                  <a:pt x="2683" y="6953"/>
                  <a:pt x="2669" y="6938"/>
                </a:cubicBezTo>
                <a:cubicBezTo>
                  <a:pt x="2653" y="6922"/>
                  <a:pt x="2645" y="6902"/>
                  <a:pt x="2645" y="6881"/>
                </a:cubicBezTo>
                <a:lnTo>
                  <a:pt x="2645" y="6513"/>
                </a:lnTo>
                <a:cubicBezTo>
                  <a:pt x="2645" y="6417"/>
                  <a:pt x="2618" y="6341"/>
                  <a:pt x="2560" y="6284"/>
                </a:cubicBezTo>
                <a:cubicBezTo>
                  <a:pt x="2502" y="6224"/>
                  <a:pt x="2426" y="6197"/>
                  <a:pt x="2330" y="6197"/>
                </a:cubicBezTo>
                <a:lnTo>
                  <a:pt x="1963" y="6197"/>
                </a:lnTo>
                <a:cubicBezTo>
                  <a:pt x="1942" y="6197"/>
                  <a:pt x="1921" y="6189"/>
                  <a:pt x="1905" y="6173"/>
                </a:cubicBezTo>
                <a:cubicBezTo>
                  <a:pt x="1891" y="6159"/>
                  <a:pt x="1883" y="6138"/>
                  <a:pt x="1883" y="6116"/>
                </a:cubicBezTo>
                <a:lnTo>
                  <a:pt x="1883" y="5672"/>
                </a:lnTo>
                <a:cubicBezTo>
                  <a:pt x="1883" y="5651"/>
                  <a:pt x="1891" y="5631"/>
                  <a:pt x="1905" y="5615"/>
                </a:cubicBezTo>
                <a:cubicBezTo>
                  <a:pt x="1920" y="5601"/>
                  <a:pt x="1939" y="5592"/>
                  <a:pt x="1958" y="5592"/>
                </a:cubicBezTo>
                <a:cubicBezTo>
                  <a:pt x="1960" y="5592"/>
                  <a:pt x="1961" y="5592"/>
                  <a:pt x="1963" y="5592"/>
                </a:cubicBezTo>
                <a:lnTo>
                  <a:pt x="2331" y="5592"/>
                </a:lnTo>
                <a:cubicBezTo>
                  <a:pt x="2427" y="5592"/>
                  <a:pt x="2499" y="5568"/>
                  <a:pt x="2558" y="5512"/>
                </a:cubicBezTo>
                <a:cubicBezTo>
                  <a:pt x="2619" y="5454"/>
                  <a:pt x="2647" y="5379"/>
                  <a:pt x="2647" y="5275"/>
                </a:cubicBezTo>
                <a:lnTo>
                  <a:pt x="2647" y="4909"/>
                </a:lnTo>
                <a:cubicBezTo>
                  <a:pt x="2647" y="4886"/>
                  <a:pt x="2655" y="4865"/>
                  <a:pt x="2671" y="4851"/>
                </a:cubicBezTo>
                <a:cubicBezTo>
                  <a:pt x="2685" y="4835"/>
                  <a:pt x="2706" y="4827"/>
                  <a:pt x="2727" y="4827"/>
                </a:cubicBezTo>
                <a:close/>
                <a:moveTo>
                  <a:pt x="5469" y="4081"/>
                </a:moveTo>
                <a:lnTo>
                  <a:pt x="5469" y="5017"/>
                </a:lnTo>
                <a:lnTo>
                  <a:pt x="3583" y="5017"/>
                </a:lnTo>
                <a:lnTo>
                  <a:pt x="3583" y="4907"/>
                </a:lnTo>
                <a:cubicBezTo>
                  <a:pt x="3581" y="4680"/>
                  <a:pt x="3397" y="4495"/>
                  <a:pt x="3170" y="4494"/>
                </a:cubicBezTo>
                <a:lnTo>
                  <a:pt x="2725" y="4494"/>
                </a:lnTo>
                <a:cubicBezTo>
                  <a:pt x="2498" y="4495"/>
                  <a:pt x="2314" y="4680"/>
                  <a:pt x="2314" y="4907"/>
                </a:cubicBezTo>
                <a:lnTo>
                  <a:pt x="2314" y="5259"/>
                </a:lnTo>
                <a:lnTo>
                  <a:pt x="1961" y="5259"/>
                </a:lnTo>
                <a:cubicBezTo>
                  <a:pt x="1734" y="5259"/>
                  <a:pt x="1550" y="5443"/>
                  <a:pt x="1548" y="5671"/>
                </a:cubicBezTo>
                <a:lnTo>
                  <a:pt x="1548" y="6116"/>
                </a:lnTo>
                <a:cubicBezTo>
                  <a:pt x="1550" y="6343"/>
                  <a:pt x="1734" y="6527"/>
                  <a:pt x="1961" y="6529"/>
                </a:cubicBezTo>
                <a:lnTo>
                  <a:pt x="2314" y="6529"/>
                </a:lnTo>
                <a:lnTo>
                  <a:pt x="2314" y="6881"/>
                </a:lnTo>
                <a:cubicBezTo>
                  <a:pt x="2314" y="7108"/>
                  <a:pt x="2498" y="7292"/>
                  <a:pt x="2725" y="7292"/>
                </a:cubicBezTo>
                <a:lnTo>
                  <a:pt x="3170" y="7292"/>
                </a:lnTo>
                <a:cubicBezTo>
                  <a:pt x="3279" y="7292"/>
                  <a:pt x="3385" y="7249"/>
                  <a:pt x="3461" y="7172"/>
                </a:cubicBezTo>
                <a:cubicBezTo>
                  <a:pt x="3489" y="7147"/>
                  <a:pt x="3511" y="7116"/>
                  <a:pt x="3529" y="7084"/>
                </a:cubicBezTo>
                <a:cubicBezTo>
                  <a:pt x="3583" y="7190"/>
                  <a:pt x="3642" y="7292"/>
                  <a:pt x="3706" y="7392"/>
                </a:cubicBezTo>
                <a:cubicBezTo>
                  <a:pt x="3775" y="7500"/>
                  <a:pt x="3849" y="7606"/>
                  <a:pt x="3927" y="7709"/>
                </a:cubicBezTo>
                <a:lnTo>
                  <a:pt x="332" y="7709"/>
                </a:lnTo>
                <a:lnTo>
                  <a:pt x="332" y="4081"/>
                </a:lnTo>
                <a:close/>
                <a:moveTo>
                  <a:pt x="10978" y="5350"/>
                </a:moveTo>
                <a:cubicBezTo>
                  <a:pt x="10971" y="5525"/>
                  <a:pt x="10952" y="5698"/>
                  <a:pt x="10920" y="5871"/>
                </a:cubicBezTo>
                <a:lnTo>
                  <a:pt x="5996" y="5871"/>
                </a:lnTo>
                <a:cubicBezTo>
                  <a:pt x="5994" y="5871"/>
                  <a:pt x="5992" y="5871"/>
                  <a:pt x="5990" y="5871"/>
                </a:cubicBezTo>
                <a:cubicBezTo>
                  <a:pt x="5898" y="5871"/>
                  <a:pt x="5824" y="5945"/>
                  <a:pt x="5824" y="6036"/>
                </a:cubicBezTo>
                <a:cubicBezTo>
                  <a:pt x="5824" y="6128"/>
                  <a:pt x="5898" y="6202"/>
                  <a:pt x="5990" y="6202"/>
                </a:cubicBezTo>
                <a:cubicBezTo>
                  <a:pt x="5992" y="6202"/>
                  <a:pt x="5994" y="6202"/>
                  <a:pt x="5996" y="6202"/>
                </a:cubicBezTo>
                <a:lnTo>
                  <a:pt x="10843" y="6202"/>
                </a:lnTo>
                <a:cubicBezTo>
                  <a:pt x="10550" y="7252"/>
                  <a:pt x="9819" y="8126"/>
                  <a:pt x="8837" y="8602"/>
                </a:cubicBezTo>
                <a:lnTo>
                  <a:pt x="5543" y="8602"/>
                </a:lnTo>
                <a:cubicBezTo>
                  <a:pt x="5117" y="8395"/>
                  <a:pt x="4734" y="8114"/>
                  <a:pt x="4412" y="7768"/>
                </a:cubicBezTo>
                <a:cubicBezTo>
                  <a:pt x="4409" y="7763"/>
                  <a:pt x="4406" y="7758"/>
                  <a:pt x="4401" y="7755"/>
                </a:cubicBezTo>
                <a:lnTo>
                  <a:pt x="4401" y="7753"/>
                </a:lnTo>
                <a:cubicBezTo>
                  <a:pt x="4246" y="7587"/>
                  <a:pt x="4108" y="7406"/>
                  <a:pt x="3985" y="7214"/>
                </a:cubicBezTo>
                <a:cubicBezTo>
                  <a:pt x="3786" y="6900"/>
                  <a:pt x="3634" y="6559"/>
                  <a:pt x="3535" y="6202"/>
                </a:cubicBezTo>
                <a:lnTo>
                  <a:pt x="5245" y="6202"/>
                </a:lnTo>
                <a:cubicBezTo>
                  <a:pt x="5247" y="6202"/>
                  <a:pt x="5249" y="6202"/>
                  <a:pt x="5251" y="6202"/>
                </a:cubicBezTo>
                <a:cubicBezTo>
                  <a:pt x="5342" y="6202"/>
                  <a:pt x="5416" y="6128"/>
                  <a:pt x="5416" y="6036"/>
                </a:cubicBezTo>
                <a:cubicBezTo>
                  <a:pt x="5416" y="5945"/>
                  <a:pt x="5342" y="5871"/>
                  <a:pt x="5251" y="5871"/>
                </a:cubicBezTo>
                <a:cubicBezTo>
                  <a:pt x="5249" y="5871"/>
                  <a:pt x="5247" y="5871"/>
                  <a:pt x="5245" y="5871"/>
                </a:cubicBezTo>
                <a:lnTo>
                  <a:pt x="3460" y="5871"/>
                </a:lnTo>
                <a:cubicBezTo>
                  <a:pt x="3428" y="5698"/>
                  <a:pt x="3409" y="5525"/>
                  <a:pt x="3401" y="5350"/>
                </a:cubicBezTo>
                <a:close/>
                <a:moveTo>
                  <a:pt x="4214" y="8038"/>
                </a:moveTo>
                <a:cubicBezTo>
                  <a:pt x="4540" y="8378"/>
                  <a:pt x="4921" y="8658"/>
                  <a:pt x="5341" y="8869"/>
                </a:cubicBezTo>
                <a:lnTo>
                  <a:pt x="5341" y="8912"/>
                </a:lnTo>
                <a:cubicBezTo>
                  <a:pt x="5258" y="9061"/>
                  <a:pt x="5138" y="9185"/>
                  <a:pt x="4992" y="9274"/>
                </a:cubicBezTo>
                <a:cubicBezTo>
                  <a:pt x="4837" y="9370"/>
                  <a:pt x="4659" y="9420"/>
                  <a:pt x="4476" y="9420"/>
                </a:cubicBezTo>
                <a:lnTo>
                  <a:pt x="1326" y="9420"/>
                </a:lnTo>
                <a:cubicBezTo>
                  <a:pt x="778" y="9418"/>
                  <a:pt x="335" y="8975"/>
                  <a:pt x="332" y="8427"/>
                </a:cubicBezTo>
                <a:lnTo>
                  <a:pt x="332" y="8038"/>
                </a:lnTo>
                <a:close/>
                <a:moveTo>
                  <a:pt x="8708" y="8933"/>
                </a:moveTo>
                <a:lnTo>
                  <a:pt x="8708" y="9234"/>
                </a:lnTo>
                <a:cubicBezTo>
                  <a:pt x="8706" y="9337"/>
                  <a:pt x="8624" y="9418"/>
                  <a:pt x="8522" y="9420"/>
                </a:cubicBezTo>
                <a:lnTo>
                  <a:pt x="5858" y="9420"/>
                </a:lnTo>
                <a:cubicBezTo>
                  <a:pt x="5755" y="9420"/>
                  <a:pt x="5672" y="9337"/>
                  <a:pt x="5672" y="9234"/>
                </a:cubicBezTo>
                <a:lnTo>
                  <a:pt x="5672" y="8933"/>
                </a:lnTo>
                <a:close/>
                <a:moveTo>
                  <a:pt x="1249" y="0"/>
                </a:moveTo>
                <a:cubicBezTo>
                  <a:pt x="900" y="2"/>
                  <a:pt x="612" y="272"/>
                  <a:pt x="589" y="618"/>
                </a:cubicBezTo>
                <a:cubicBezTo>
                  <a:pt x="565" y="965"/>
                  <a:pt x="815" y="1273"/>
                  <a:pt x="1159" y="1319"/>
                </a:cubicBezTo>
                <a:lnTo>
                  <a:pt x="1159" y="2048"/>
                </a:lnTo>
                <a:cubicBezTo>
                  <a:pt x="1071" y="2059"/>
                  <a:pt x="983" y="2078"/>
                  <a:pt x="900" y="2107"/>
                </a:cubicBezTo>
                <a:cubicBezTo>
                  <a:pt x="762" y="2155"/>
                  <a:pt x="634" y="2224"/>
                  <a:pt x="519" y="2312"/>
                </a:cubicBezTo>
                <a:cubicBezTo>
                  <a:pt x="450" y="2369"/>
                  <a:pt x="439" y="2470"/>
                  <a:pt x="493" y="2541"/>
                </a:cubicBezTo>
                <a:cubicBezTo>
                  <a:pt x="526" y="2583"/>
                  <a:pt x="575" y="2605"/>
                  <a:pt x="625" y="2605"/>
                </a:cubicBezTo>
                <a:cubicBezTo>
                  <a:pt x="659" y="2605"/>
                  <a:pt x="693" y="2595"/>
                  <a:pt x="722" y="2574"/>
                </a:cubicBezTo>
                <a:cubicBezTo>
                  <a:pt x="807" y="2507"/>
                  <a:pt x="903" y="2456"/>
                  <a:pt x="1007" y="2421"/>
                </a:cubicBezTo>
                <a:cubicBezTo>
                  <a:pt x="1105" y="2387"/>
                  <a:pt x="1208" y="2369"/>
                  <a:pt x="1311" y="2369"/>
                </a:cubicBezTo>
                <a:cubicBezTo>
                  <a:pt x="1315" y="2369"/>
                  <a:pt x="1320" y="2369"/>
                  <a:pt x="1324" y="2369"/>
                </a:cubicBezTo>
                <a:lnTo>
                  <a:pt x="4476" y="2369"/>
                </a:lnTo>
                <a:cubicBezTo>
                  <a:pt x="5024" y="2369"/>
                  <a:pt x="5467" y="2813"/>
                  <a:pt x="5469" y="3362"/>
                </a:cubicBezTo>
                <a:lnTo>
                  <a:pt x="5469" y="3749"/>
                </a:lnTo>
                <a:lnTo>
                  <a:pt x="332" y="3749"/>
                </a:lnTo>
                <a:lnTo>
                  <a:pt x="332" y="3362"/>
                </a:lnTo>
                <a:cubicBezTo>
                  <a:pt x="332" y="3274"/>
                  <a:pt x="343" y="3186"/>
                  <a:pt x="367" y="3101"/>
                </a:cubicBezTo>
                <a:cubicBezTo>
                  <a:pt x="386" y="3015"/>
                  <a:pt x="335" y="2927"/>
                  <a:pt x="248" y="2904"/>
                </a:cubicBezTo>
                <a:cubicBezTo>
                  <a:pt x="234" y="2900"/>
                  <a:pt x="219" y="2898"/>
                  <a:pt x="205" y="2898"/>
                </a:cubicBezTo>
                <a:cubicBezTo>
                  <a:pt x="135" y="2898"/>
                  <a:pt x="69" y="2944"/>
                  <a:pt x="48" y="3015"/>
                </a:cubicBezTo>
                <a:cubicBezTo>
                  <a:pt x="16" y="3128"/>
                  <a:pt x="2" y="3244"/>
                  <a:pt x="0" y="3362"/>
                </a:cubicBezTo>
                <a:lnTo>
                  <a:pt x="0" y="8427"/>
                </a:lnTo>
                <a:cubicBezTo>
                  <a:pt x="2" y="9157"/>
                  <a:pt x="594" y="9750"/>
                  <a:pt x="1324" y="9751"/>
                </a:cubicBezTo>
                <a:lnTo>
                  <a:pt x="4476" y="9751"/>
                </a:lnTo>
                <a:cubicBezTo>
                  <a:pt x="4718" y="9751"/>
                  <a:pt x="4957" y="9684"/>
                  <a:pt x="5165" y="9558"/>
                </a:cubicBezTo>
                <a:cubicBezTo>
                  <a:pt x="5237" y="9511"/>
                  <a:pt x="5306" y="9460"/>
                  <a:pt x="5368" y="9402"/>
                </a:cubicBezTo>
                <a:cubicBezTo>
                  <a:pt x="5440" y="9610"/>
                  <a:pt x="5637" y="9751"/>
                  <a:pt x="5858" y="9751"/>
                </a:cubicBezTo>
                <a:lnTo>
                  <a:pt x="8520" y="9751"/>
                </a:lnTo>
                <a:cubicBezTo>
                  <a:pt x="8805" y="9750"/>
                  <a:pt x="9036" y="9519"/>
                  <a:pt x="9037" y="9234"/>
                </a:cubicBezTo>
                <a:lnTo>
                  <a:pt x="9037" y="8869"/>
                </a:lnTo>
                <a:cubicBezTo>
                  <a:pt x="9705" y="8533"/>
                  <a:pt x="10270" y="8022"/>
                  <a:pt x="10672" y="7390"/>
                </a:cubicBezTo>
                <a:cubicBezTo>
                  <a:pt x="11091" y="6730"/>
                  <a:pt x="11314" y="5965"/>
                  <a:pt x="11312" y="5184"/>
                </a:cubicBezTo>
                <a:cubicBezTo>
                  <a:pt x="11312" y="5093"/>
                  <a:pt x="11239" y="5017"/>
                  <a:pt x="11147" y="5017"/>
                </a:cubicBezTo>
                <a:lnTo>
                  <a:pt x="9614" y="5017"/>
                </a:lnTo>
                <a:lnTo>
                  <a:pt x="10702" y="3132"/>
                </a:lnTo>
                <a:cubicBezTo>
                  <a:pt x="10941" y="2717"/>
                  <a:pt x="10798" y="2185"/>
                  <a:pt x="10384" y="1947"/>
                </a:cubicBezTo>
                <a:cubicBezTo>
                  <a:pt x="10247" y="1868"/>
                  <a:pt x="10098" y="1830"/>
                  <a:pt x="9951" y="1830"/>
                </a:cubicBezTo>
                <a:cubicBezTo>
                  <a:pt x="9651" y="1830"/>
                  <a:pt x="9360" y="1986"/>
                  <a:pt x="9199" y="2264"/>
                </a:cubicBezTo>
                <a:lnTo>
                  <a:pt x="8704" y="3122"/>
                </a:lnTo>
                <a:cubicBezTo>
                  <a:pt x="8660" y="3200"/>
                  <a:pt x="8687" y="3301"/>
                  <a:pt x="8765" y="3346"/>
                </a:cubicBezTo>
                <a:cubicBezTo>
                  <a:pt x="8791" y="3361"/>
                  <a:pt x="8819" y="3368"/>
                  <a:pt x="8847" y="3368"/>
                </a:cubicBezTo>
                <a:cubicBezTo>
                  <a:pt x="8904" y="3368"/>
                  <a:pt x="8960" y="3338"/>
                  <a:pt x="8991" y="3285"/>
                </a:cubicBezTo>
                <a:lnTo>
                  <a:pt x="9486" y="2430"/>
                </a:lnTo>
                <a:cubicBezTo>
                  <a:pt x="9558" y="2307"/>
                  <a:pt x="9675" y="2217"/>
                  <a:pt x="9812" y="2181"/>
                </a:cubicBezTo>
                <a:cubicBezTo>
                  <a:pt x="9861" y="2168"/>
                  <a:pt x="9909" y="2162"/>
                  <a:pt x="9955" y="2162"/>
                </a:cubicBezTo>
                <a:cubicBezTo>
                  <a:pt x="10343" y="2162"/>
                  <a:pt x="10625" y="2588"/>
                  <a:pt x="10421" y="2959"/>
                </a:cubicBezTo>
                <a:cubicBezTo>
                  <a:pt x="10417" y="2965"/>
                  <a:pt x="10414" y="2971"/>
                  <a:pt x="10409" y="2978"/>
                </a:cubicBezTo>
                <a:lnTo>
                  <a:pt x="9233" y="5019"/>
                </a:lnTo>
                <a:lnTo>
                  <a:pt x="7992" y="5019"/>
                </a:lnTo>
                <a:lnTo>
                  <a:pt x="8615" y="3938"/>
                </a:lnTo>
                <a:cubicBezTo>
                  <a:pt x="8661" y="3858"/>
                  <a:pt x="8634" y="3757"/>
                  <a:pt x="8555" y="3713"/>
                </a:cubicBezTo>
                <a:cubicBezTo>
                  <a:pt x="8529" y="3697"/>
                  <a:pt x="8500" y="3690"/>
                  <a:pt x="8472" y="3690"/>
                </a:cubicBezTo>
                <a:cubicBezTo>
                  <a:pt x="8415" y="3690"/>
                  <a:pt x="8360" y="3719"/>
                  <a:pt x="8330" y="3772"/>
                </a:cubicBezTo>
                <a:lnTo>
                  <a:pt x="7609" y="5019"/>
                </a:lnTo>
                <a:lnTo>
                  <a:pt x="5800" y="5019"/>
                </a:lnTo>
                <a:lnTo>
                  <a:pt x="5800" y="3362"/>
                </a:lnTo>
                <a:cubicBezTo>
                  <a:pt x="5797" y="2694"/>
                  <a:pt x="5302" y="2133"/>
                  <a:pt x="4641" y="2048"/>
                </a:cubicBezTo>
                <a:lnTo>
                  <a:pt x="4641" y="1305"/>
                </a:lnTo>
                <a:cubicBezTo>
                  <a:pt x="4963" y="1220"/>
                  <a:pt x="5173" y="909"/>
                  <a:pt x="5131" y="580"/>
                </a:cubicBezTo>
                <a:cubicBezTo>
                  <a:pt x="5090" y="250"/>
                  <a:pt x="4809" y="2"/>
                  <a:pt x="447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8" name="Google Shape;2058;p66"/>
          <p:cNvSpPr/>
          <p:nvPr/>
        </p:nvSpPr>
        <p:spPr>
          <a:xfrm>
            <a:off x="5599861" y="1348738"/>
            <a:ext cx="376836" cy="316578"/>
          </a:xfrm>
          <a:custGeom>
            <a:avLst/>
            <a:gdLst/>
            <a:ahLst/>
            <a:cxnLst/>
            <a:rect l="l" t="t" r="r" b="b"/>
            <a:pathLst>
              <a:path w="11313" h="9504" extrusionOk="0">
                <a:moveTo>
                  <a:pt x="5282" y="3566"/>
                </a:moveTo>
                <a:lnTo>
                  <a:pt x="5282" y="4855"/>
                </a:lnTo>
                <a:lnTo>
                  <a:pt x="4453" y="4855"/>
                </a:lnTo>
                <a:lnTo>
                  <a:pt x="4453" y="3566"/>
                </a:lnTo>
                <a:close/>
                <a:moveTo>
                  <a:pt x="9081" y="1213"/>
                </a:moveTo>
                <a:lnTo>
                  <a:pt x="9081" y="4855"/>
                </a:lnTo>
                <a:lnTo>
                  <a:pt x="8252" y="4855"/>
                </a:lnTo>
                <a:lnTo>
                  <a:pt x="8252" y="1213"/>
                </a:lnTo>
                <a:close/>
                <a:moveTo>
                  <a:pt x="4285" y="3235"/>
                </a:moveTo>
                <a:cubicBezTo>
                  <a:pt x="4195" y="3235"/>
                  <a:pt x="4121" y="3309"/>
                  <a:pt x="4121" y="3400"/>
                </a:cubicBezTo>
                <a:lnTo>
                  <a:pt x="4121" y="5020"/>
                </a:lnTo>
                <a:cubicBezTo>
                  <a:pt x="4121" y="5112"/>
                  <a:pt x="4197" y="5186"/>
                  <a:pt x="4288" y="5186"/>
                </a:cubicBezTo>
                <a:lnTo>
                  <a:pt x="5449" y="5186"/>
                </a:lnTo>
                <a:cubicBezTo>
                  <a:pt x="5540" y="5186"/>
                  <a:pt x="5613" y="5111"/>
                  <a:pt x="5615" y="5020"/>
                </a:cubicBezTo>
                <a:lnTo>
                  <a:pt x="5615" y="3400"/>
                </a:lnTo>
                <a:cubicBezTo>
                  <a:pt x="5614" y="3309"/>
                  <a:pt x="5541" y="3235"/>
                  <a:pt x="5451" y="3235"/>
                </a:cubicBezTo>
                <a:cubicBezTo>
                  <a:pt x="5450" y="3235"/>
                  <a:pt x="5450" y="3235"/>
                  <a:pt x="5449" y="3235"/>
                </a:cubicBezTo>
                <a:lnTo>
                  <a:pt x="4288" y="3235"/>
                </a:lnTo>
                <a:cubicBezTo>
                  <a:pt x="4287" y="3235"/>
                  <a:pt x="4286" y="3235"/>
                  <a:pt x="4285" y="3235"/>
                </a:cubicBezTo>
                <a:close/>
                <a:moveTo>
                  <a:pt x="6188" y="1"/>
                </a:moveTo>
                <a:cubicBezTo>
                  <a:pt x="6095" y="1"/>
                  <a:pt x="6022" y="76"/>
                  <a:pt x="6022" y="167"/>
                </a:cubicBezTo>
                <a:lnTo>
                  <a:pt x="6022" y="5020"/>
                </a:lnTo>
                <a:cubicBezTo>
                  <a:pt x="6022" y="5111"/>
                  <a:pt x="6095" y="5186"/>
                  <a:pt x="6188" y="5186"/>
                </a:cubicBezTo>
                <a:lnTo>
                  <a:pt x="7349" y="5186"/>
                </a:lnTo>
                <a:cubicBezTo>
                  <a:pt x="7440" y="5186"/>
                  <a:pt x="7514" y="5111"/>
                  <a:pt x="7514" y="5020"/>
                </a:cubicBezTo>
                <a:lnTo>
                  <a:pt x="7514" y="2969"/>
                </a:lnTo>
                <a:cubicBezTo>
                  <a:pt x="7511" y="2879"/>
                  <a:pt x="7437" y="2809"/>
                  <a:pt x="7347" y="2809"/>
                </a:cubicBezTo>
                <a:cubicBezTo>
                  <a:pt x="7259" y="2809"/>
                  <a:pt x="7186" y="2879"/>
                  <a:pt x="7182" y="2969"/>
                </a:cubicBezTo>
                <a:lnTo>
                  <a:pt x="7182" y="4855"/>
                </a:lnTo>
                <a:lnTo>
                  <a:pt x="6353" y="4855"/>
                </a:lnTo>
                <a:lnTo>
                  <a:pt x="6353" y="332"/>
                </a:lnTo>
                <a:lnTo>
                  <a:pt x="7182" y="332"/>
                </a:lnTo>
                <a:lnTo>
                  <a:pt x="7182" y="2218"/>
                </a:lnTo>
                <a:cubicBezTo>
                  <a:pt x="7186" y="2308"/>
                  <a:pt x="7259" y="2378"/>
                  <a:pt x="7349" y="2378"/>
                </a:cubicBezTo>
                <a:cubicBezTo>
                  <a:pt x="7437" y="2378"/>
                  <a:pt x="7511" y="2308"/>
                  <a:pt x="7514" y="2218"/>
                </a:cubicBezTo>
                <a:lnTo>
                  <a:pt x="7514" y="167"/>
                </a:lnTo>
                <a:cubicBezTo>
                  <a:pt x="7514" y="76"/>
                  <a:pt x="7440" y="1"/>
                  <a:pt x="7349" y="1"/>
                </a:cubicBezTo>
                <a:close/>
                <a:moveTo>
                  <a:pt x="8087" y="880"/>
                </a:moveTo>
                <a:cubicBezTo>
                  <a:pt x="7994" y="880"/>
                  <a:pt x="7920" y="955"/>
                  <a:pt x="7920" y="1046"/>
                </a:cubicBezTo>
                <a:lnTo>
                  <a:pt x="7920" y="5020"/>
                </a:lnTo>
                <a:cubicBezTo>
                  <a:pt x="7920" y="5111"/>
                  <a:pt x="7994" y="5186"/>
                  <a:pt x="8087" y="5186"/>
                </a:cubicBezTo>
                <a:lnTo>
                  <a:pt x="9248" y="5186"/>
                </a:lnTo>
                <a:cubicBezTo>
                  <a:pt x="9339" y="5186"/>
                  <a:pt x="9412" y="5111"/>
                  <a:pt x="9412" y="5020"/>
                </a:cubicBezTo>
                <a:lnTo>
                  <a:pt x="9412" y="1046"/>
                </a:lnTo>
                <a:cubicBezTo>
                  <a:pt x="9412" y="955"/>
                  <a:pt x="9339" y="881"/>
                  <a:pt x="9248" y="881"/>
                </a:cubicBezTo>
                <a:lnTo>
                  <a:pt x="8087" y="881"/>
                </a:lnTo>
                <a:lnTo>
                  <a:pt x="8087" y="880"/>
                </a:lnTo>
                <a:close/>
                <a:moveTo>
                  <a:pt x="9987" y="2103"/>
                </a:moveTo>
                <a:cubicBezTo>
                  <a:pt x="9894" y="2103"/>
                  <a:pt x="9821" y="2178"/>
                  <a:pt x="9821" y="2269"/>
                </a:cubicBezTo>
                <a:lnTo>
                  <a:pt x="9821" y="5021"/>
                </a:lnTo>
                <a:cubicBezTo>
                  <a:pt x="9821" y="5112"/>
                  <a:pt x="9894" y="5186"/>
                  <a:pt x="9987" y="5186"/>
                </a:cubicBezTo>
                <a:lnTo>
                  <a:pt x="11148" y="5186"/>
                </a:lnTo>
                <a:cubicBezTo>
                  <a:pt x="11239" y="5186"/>
                  <a:pt x="11313" y="5112"/>
                  <a:pt x="11313" y="5021"/>
                </a:cubicBezTo>
                <a:lnTo>
                  <a:pt x="11313" y="4021"/>
                </a:lnTo>
                <a:cubicBezTo>
                  <a:pt x="11313" y="3928"/>
                  <a:pt x="11239" y="3854"/>
                  <a:pt x="11146" y="3854"/>
                </a:cubicBezTo>
                <a:cubicBezTo>
                  <a:pt x="11055" y="3854"/>
                  <a:pt x="10981" y="3928"/>
                  <a:pt x="10981" y="4021"/>
                </a:cubicBezTo>
                <a:lnTo>
                  <a:pt x="10981" y="4855"/>
                </a:lnTo>
                <a:lnTo>
                  <a:pt x="10152" y="4855"/>
                </a:lnTo>
                <a:lnTo>
                  <a:pt x="10152" y="2434"/>
                </a:lnTo>
                <a:lnTo>
                  <a:pt x="10981" y="2434"/>
                </a:lnTo>
                <a:lnTo>
                  <a:pt x="10981" y="3270"/>
                </a:lnTo>
                <a:cubicBezTo>
                  <a:pt x="10981" y="3361"/>
                  <a:pt x="11055" y="3435"/>
                  <a:pt x="11146" y="3435"/>
                </a:cubicBezTo>
                <a:cubicBezTo>
                  <a:pt x="11239" y="3435"/>
                  <a:pt x="11313" y="3361"/>
                  <a:pt x="11313" y="3270"/>
                </a:cubicBezTo>
                <a:lnTo>
                  <a:pt x="11313" y="2269"/>
                </a:lnTo>
                <a:cubicBezTo>
                  <a:pt x="11313" y="2178"/>
                  <a:pt x="11239" y="2103"/>
                  <a:pt x="11148" y="2103"/>
                </a:cubicBezTo>
                <a:close/>
                <a:moveTo>
                  <a:pt x="8345" y="5599"/>
                </a:moveTo>
                <a:cubicBezTo>
                  <a:pt x="8252" y="5599"/>
                  <a:pt x="8177" y="5676"/>
                  <a:pt x="8180" y="5770"/>
                </a:cubicBezTo>
                <a:lnTo>
                  <a:pt x="8180" y="6678"/>
                </a:lnTo>
                <a:cubicBezTo>
                  <a:pt x="8183" y="6768"/>
                  <a:pt x="8257" y="6838"/>
                  <a:pt x="8345" y="6838"/>
                </a:cubicBezTo>
                <a:cubicBezTo>
                  <a:pt x="8434" y="6838"/>
                  <a:pt x="8508" y="6768"/>
                  <a:pt x="8511" y="6678"/>
                </a:cubicBezTo>
                <a:lnTo>
                  <a:pt x="8511" y="5770"/>
                </a:lnTo>
                <a:cubicBezTo>
                  <a:pt x="8514" y="5676"/>
                  <a:pt x="8439" y="5599"/>
                  <a:pt x="8345" y="5599"/>
                </a:cubicBezTo>
                <a:close/>
                <a:moveTo>
                  <a:pt x="8988" y="5606"/>
                </a:moveTo>
                <a:cubicBezTo>
                  <a:pt x="8897" y="5606"/>
                  <a:pt x="8823" y="5679"/>
                  <a:pt x="8823" y="5770"/>
                </a:cubicBezTo>
                <a:lnTo>
                  <a:pt x="8823" y="7214"/>
                </a:lnTo>
                <a:cubicBezTo>
                  <a:pt x="8823" y="7306"/>
                  <a:pt x="8897" y="7379"/>
                  <a:pt x="8988" y="7379"/>
                </a:cubicBezTo>
                <a:cubicBezTo>
                  <a:pt x="9079" y="7379"/>
                  <a:pt x="9155" y="7306"/>
                  <a:pt x="9155" y="7214"/>
                </a:cubicBezTo>
                <a:lnTo>
                  <a:pt x="9155" y="5770"/>
                </a:lnTo>
                <a:cubicBezTo>
                  <a:pt x="9155" y="5679"/>
                  <a:pt x="9079" y="5606"/>
                  <a:pt x="8988" y="5606"/>
                </a:cubicBezTo>
                <a:close/>
                <a:moveTo>
                  <a:pt x="6446" y="5606"/>
                </a:moveTo>
                <a:cubicBezTo>
                  <a:pt x="6355" y="5606"/>
                  <a:pt x="6279" y="5679"/>
                  <a:pt x="6279" y="5770"/>
                </a:cubicBezTo>
                <a:lnTo>
                  <a:pt x="6279" y="7429"/>
                </a:lnTo>
                <a:cubicBezTo>
                  <a:pt x="6279" y="7520"/>
                  <a:pt x="6355" y="7594"/>
                  <a:pt x="6446" y="7594"/>
                </a:cubicBezTo>
                <a:cubicBezTo>
                  <a:pt x="6537" y="7594"/>
                  <a:pt x="6611" y="7520"/>
                  <a:pt x="6611" y="7429"/>
                </a:cubicBezTo>
                <a:lnTo>
                  <a:pt x="6611" y="5770"/>
                </a:lnTo>
                <a:cubicBezTo>
                  <a:pt x="6611" y="5679"/>
                  <a:pt x="6537" y="5606"/>
                  <a:pt x="6446" y="5606"/>
                </a:cubicBezTo>
                <a:close/>
                <a:moveTo>
                  <a:pt x="7090" y="5606"/>
                </a:moveTo>
                <a:cubicBezTo>
                  <a:pt x="6997" y="5606"/>
                  <a:pt x="6923" y="5679"/>
                  <a:pt x="6923" y="5770"/>
                </a:cubicBezTo>
                <a:lnTo>
                  <a:pt x="6923" y="7964"/>
                </a:lnTo>
                <a:cubicBezTo>
                  <a:pt x="6923" y="8057"/>
                  <a:pt x="6997" y="8130"/>
                  <a:pt x="7090" y="8130"/>
                </a:cubicBezTo>
                <a:cubicBezTo>
                  <a:pt x="7181" y="8130"/>
                  <a:pt x="7254" y="8057"/>
                  <a:pt x="7254" y="7964"/>
                </a:cubicBezTo>
                <a:lnTo>
                  <a:pt x="7254" y="5770"/>
                </a:lnTo>
                <a:cubicBezTo>
                  <a:pt x="7254" y="5679"/>
                  <a:pt x="7181" y="5606"/>
                  <a:pt x="7090" y="5606"/>
                </a:cubicBezTo>
                <a:close/>
                <a:moveTo>
                  <a:pt x="10245" y="5599"/>
                </a:moveTo>
                <a:cubicBezTo>
                  <a:pt x="10150" y="5599"/>
                  <a:pt x="10077" y="5676"/>
                  <a:pt x="10080" y="5770"/>
                </a:cubicBezTo>
                <a:lnTo>
                  <a:pt x="10080" y="8180"/>
                </a:lnTo>
                <a:cubicBezTo>
                  <a:pt x="10083" y="8268"/>
                  <a:pt x="10155" y="8340"/>
                  <a:pt x="10245" y="8340"/>
                </a:cubicBezTo>
                <a:cubicBezTo>
                  <a:pt x="10335" y="8340"/>
                  <a:pt x="10408" y="8268"/>
                  <a:pt x="10411" y="8180"/>
                </a:cubicBezTo>
                <a:lnTo>
                  <a:pt x="10411" y="5770"/>
                </a:lnTo>
                <a:cubicBezTo>
                  <a:pt x="10415" y="5676"/>
                  <a:pt x="10339" y="5599"/>
                  <a:pt x="10245" y="5599"/>
                </a:cubicBezTo>
                <a:close/>
                <a:moveTo>
                  <a:pt x="4546" y="5599"/>
                </a:moveTo>
                <a:cubicBezTo>
                  <a:pt x="4453" y="5599"/>
                  <a:pt x="4378" y="5676"/>
                  <a:pt x="4381" y="5770"/>
                </a:cubicBezTo>
                <a:lnTo>
                  <a:pt x="4381" y="8609"/>
                </a:lnTo>
                <a:cubicBezTo>
                  <a:pt x="4384" y="8697"/>
                  <a:pt x="4458" y="8769"/>
                  <a:pt x="4546" y="8769"/>
                </a:cubicBezTo>
                <a:cubicBezTo>
                  <a:pt x="4635" y="8769"/>
                  <a:pt x="4709" y="8697"/>
                  <a:pt x="4712" y="8609"/>
                </a:cubicBezTo>
                <a:lnTo>
                  <a:pt x="4712" y="5770"/>
                </a:lnTo>
                <a:cubicBezTo>
                  <a:pt x="4715" y="5676"/>
                  <a:pt x="4640" y="5599"/>
                  <a:pt x="4546" y="5599"/>
                </a:cubicBezTo>
                <a:close/>
                <a:moveTo>
                  <a:pt x="10888" y="5599"/>
                </a:moveTo>
                <a:cubicBezTo>
                  <a:pt x="10794" y="5599"/>
                  <a:pt x="10719" y="5676"/>
                  <a:pt x="10722" y="5770"/>
                </a:cubicBezTo>
                <a:lnTo>
                  <a:pt x="10722" y="8716"/>
                </a:lnTo>
                <a:cubicBezTo>
                  <a:pt x="10725" y="8804"/>
                  <a:pt x="10799" y="8875"/>
                  <a:pt x="10888" y="8875"/>
                </a:cubicBezTo>
                <a:cubicBezTo>
                  <a:pt x="10978" y="8875"/>
                  <a:pt x="11050" y="8804"/>
                  <a:pt x="11053" y="8716"/>
                </a:cubicBezTo>
                <a:lnTo>
                  <a:pt x="11053" y="5770"/>
                </a:lnTo>
                <a:cubicBezTo>
                  <a:pt x="11057" y="5676"/>
                  <a:pt x="10981" y="5599"/>
                  <a:pt x="10888" y="5599"/>
                </a:cubicBezTo>
                <a:close/>
                <a:moveTo>
                  <a:pt x="5189" y="5610"/>
                </a:moveTo>
                <a:cubicBezTo>
                  <a:pt x="5100" y="5610"/>
                  <a:pt x="5028" y="5682"/>
                  <a:pt x="5024" y="5770"/>
                </a:cubicBezTo>
                <a:lnTo>
                  <a:pt x="5024" y="9145"/>
                </a:lnTo>
                <a:cubicBezTo>
                  <a:pt x="5028" y="9235"/>
                  <a:pt x="5100" y="9305"/>
                  <a:pt x="5189" y="9305"/>
                </a:cubicBezTo>
                <a:cubicBezTo>
                  <a:pt x="5279" y="9305"/>
                  <a:pt x="5353" y="9235"/>
                  <a:pt x="5356" y="9145"/>
                </a:cubicBezTo>
                <a:lnTo>
                  <a:pt x="5356" y="5770"/>
                </a:lnTo>
                <a:cubicBezTo>
                  <a:pt x="5353" y="5682"/>
                  <a:pt x="5279" y="5610"/>
                  <a:pt x="5189" y="5610"/>
                </a:cubicBezTo>
                <a:close/>
                <a:moveTo>
                  <a:pt x="1858" y="534"/>
                </a:moveTo>
                <a:cubicBezTo>
                  <a:pt x="840" y="534"/>
                  <a:pt x="10" y="1354"/>
                  <a:pt x="1" y="2372"/>
                </a:cubicBezTo>
                <a:lnTo>
                  <a:pt x="1" y="5969"/>
                </a:lnTo>
                <a:cubicBezTo>
                  <a:pt x="4" y="6057"/>
                  <a:pt x="76" y="6129"/>
                  <a:pt x="166" y="6129"/>
                </a:cubicBezTo>
                <a:cubicBezTo>
                  <a:pt x="255" y="6129"/>
                  <a:pt x="329" y="6057"/>
                  <a:pt x="332" y="5969"/>
                </a:cubicBezTo>
                <a:lnTo>
                  <a:pt x="332" y="5185"/>
                </a:lnTo>
                <a:lnTo>
                  <a:pt x="3383" y="5185"/>
                </a:lnTo>
                <a:lnTo>
                  <a:pt x="3383" y="7666"/>
                </a:lnTo>
                <a:cubicBezTo>
                  <a:pt x="3383" y="8508"/>
                  <a:pt x="2700" y="9192"/>
                  <a:pt x="1858" y="9192"/>
                </a:cubicBezTo>
                <a:cubicBezTo>
                  <a:pt x="1014" y="9192"/>
                  <a:pt x="332" y="8508"/>
                  <a:pt x="332" y="7666"/>
                </a:cubicBezTo>
                <a:lnTo>
                  <a:pt x="332" y="6718"/>
                </a:lnTo>
                <a:cubicBezTo>
                  <a:pt x="329" y="6629"/>
                  <a:pt x="255" y="6558"/>
                  <a:pt x="166" y="6558"/>
                </a:cubicBezTo>
                <a:cubicBezTo>
                  <a:pt x="76" y="6558"/>
                  <a:pt x="4" y="6629"/>
                  <a:pt x="1" y="6718"/>
                </a:cubicBezTo>
                <a:lnTo>
                  <a:pt x="1" y="7666"/>
                </a:lnTo>
                <a:cubicBezTo>
                  <a:pt x="10" y="8684"/>
                  <a:pt x="840" y="9504"/>
                  <a:pt x="1858" y="9504"/>
                </a:cubicBezTo>
                <a:cubicBezTo>
                  <a:pt x="2876" y="9504"/>
                  <a:pt x="3704" y="8684"/>
                  <a:pt x="3715" y="7666"/>
                </a:cubicBezTo>
                <a:lnTo>
                  <a:pt x="3715" y="4070"/>
                </a:lnTo>
                <a:cubicBezTo>
                  <a:pt x="3715" y="3979"/>
                  <a:pt x="3641" y="3905"/>
                  <a:pt x="3550" y="3905"/>
                </a:cubicBezTo>
                <a:cubicBezTo>
                  <a:pt x="3457" y="3905"/>
                  <a:pt x="3383" y="3979"/>
                  <a:pt x="3383" y="4070"/>
                </a:cubicBezTo>
                <a:lnTo>
                  <a:pt x="3383" y="4853"/>
                </a:lnTo>
                <a:lnTo>
                  <a:pt x="330" y="4853"/>
                </a:lnTo>
                <a:lnTo>
                  <a:pt x="330" y="2372"/>
                </a:lnTo>
                <a:cubicBezTo>
                  <a:pt x="330" y="1530"/>
                  <a:pt x="1014" y="846"/>
                  <a:pt x="1858" y="846"/>
                </a:cubicBezTo>
                <a:cubicBezTo>
                  <a:pt x="2700" y="846"/>
                  <a:pt x="3383" y="1530"/>
                  <a:pt x="3383" y="2372"/>
                </a:cubicBezTo>
                <a:lnTo>
                  <a:pt x="3383" y="3319"/>
                </a:lnTo>
                <a:cubicBezTo>
                  <a:pt x="3383" y="3411"/>
                  <a:pt x="3457" y="3486"/>
                  <a:pt x="3550" y="3486"/>
                </a:cubicBezTo>
                <a:cubicBezTo>
                  <a:pt x="3641" y="3486"/>
                  <a:pt x="3715" y="3411"/>
                  <a:pt x="3715" y="3319"/>
                </a:cubicBezTo>
                <a:lnTo>
                  <a:pt x="3715" y="2372"/>
                </a:lnTo>
                <a:cubicBezTo>
                  <a:pt x="3704" y="1354"/>
                  <a:pt x="2876" y="534"/>
                  <a:pt x="1858" y="53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59" name="Google Shape;2059;p66"/>
          <p:cNvSpPr/>
          <p:nvPr/>
        </p:nvSpPr>
        <p:spPr>
          <a:xfrm>
            <a:off x="4779488" y="1358665"/>
            <a:ext cx="383132" cy="297492"/>
          </a:xfrm>
          <a:custGeom>
            <a:avLst/>
            <a:gdLst/>
            <a:ahLst/>
            <a:cxnLst/>
            <a:rect l="l" t="t" r="r" b="b"/>
            <a:pathLst>
              <a:path w="11502" h="8931" extrusionOk="0">
                <a:moveTo>
                  <a:pt x="5069" y="332"/>
                </a:moveTo>
                <a:cubicBezTo>
                  <a:pt x="5197" y="332"/>
                  <a:pt x="5301" y="436"/>
                  <a:pt x="5301" y="564"/>
                </a:cubicBezTo>
                <a:cubicBezTo>
                  <a:pt x="5301" y="692"/>
                  <a:pt x="5197" y="796"/>
                  <a:pt x="5069" y="796"/>
                </a:cubicBezTo>
                <a:lnTo>
                  <a:pt x="751" y="796"/>
                </a:lnTo>
                <a:cubicBezTo>
                  <a:pt x="623" y="796"/>
                  <a:pt x="519" y="692"/>
                  <a:pt x="519" y="564"/>
                </a:cubicBezTo>
                <a:cubicBezTo>
                  <a:pt x="519" y="436"/>
                  <a:pt x="623" y="332"/>
                  <a:pt x="751" y="332"/>
                </a:cubicBezTo>
                <a:close/>
                <a:moveTo>
                  <a:pt x="8236" y="3403"/>
                </a:moveTo>
                <a:cubicBezTo>
                  <a:pt x="8259" y="3403"/>
                  <a:pt x="8281" y="3406"/>
                  <a:pt x="8299" y="3410"/>
                </a:cubicBezTo>
                <a:cubicBezTo>
                  <a:pt x="8319" y="3414"/>
                  <a:pt x="8335" y="3427"/>
                  <a:pt x="8341" y="3444"/>
                </a:cubicBezTo>
                <a:cubicBezTo>
                  <a:pt x="8447" y="3801"/>
                  <a:pt x="8935" y="3936"/>
                  <a:pt x="9418" y="4068"/>
                </a:cubicBezTo>
                <a:cubicBezTo>
                  <a:pt x="9689" y="4142"/>
                  <a:pt x="9960" y="4216"/>
                  <a:pt x="10112" y="4310"/>
                </a:cubicBezTo>
                <a:lnTo>
                  <a:pt x="6812" y="4310"/>
                </a:lnTo>
                <a:cubicBezTo>
                  <a:pt x="6929" y="4097"/>
                  <a:pt x="7235" y="3844"/>
                  <a:pt x="7553" y="3657"/>
                </a:cubicBezTo>
                <a:cubicBezTo>
                  <a:pt x="7694" y="3571"/>
                  <a:pt x="7846" y="3500"/>
                  <a:pt x="8003" y="3449"/>
                </a:cubicBezTo>
                <a:cubicBezTo>
                  <a:pt x="8093" y="3420"/>
                  <a:pt x="8172" y="3403"/>
                  <a:pt x="8236" y="3403"/>
                </a:cubicBezTo>
                <a:close/>
                <a:moveTo>
                  <a:pt x="1758" y="3779"/>
                </a:moveTo>
                <a:cubicBezTo>
                  <a:pt x="1694" y="4048"/>
                  <a:pt x="1694" y="4326"/>
                  <a:pt x="1758" y="4595"/>
                </a:cubicBezTo>
                <a:lnTo>
                  <a:pt x="1135" y="4595"/>
                </a:lnTo>
                <a:lnTo>
                  <a:pt x="1086" y="3779"/>
                </a:lnTo>
                <a:close/>
                <a:moveTo>
                  <a:pt x="4734" y="3779"/>
                </a:moveTo>
                <a:lnTo>
                  <a:pt x="4685" y="4595"/>
                </a:lnTo>
                <a:lnTo>
                  <a:pt x="4062" y="4595"/>
                </a:lnTo>
                <a:cubicBezTo>
                  <a:pt x="4126" y="4326"/>
                  <a:pt x="4126" y="4048"/>
                  <a:pt x="4062" y="3779"/>
                </a:cubicBezTo>
                <a:close/>
                <a:moveTo>
                  <a:pt x="10798" y="4642"/>
                </a:moveTo>
                <a:lnTo>
                  <a:pt x="10798" y="5031"/>
                </a:lnTo>
                <a:lnTo>
                  <a:pt x="6202" y="5031"/>
                </a:lnTo>
                <a:lnTo>
                  <a:pt x="6202" y="4642"/>
                </a:lnTo>
                <a:close/>
                <a:moveTo>
                  <a:pt x="2909" y="3065"/>
                </a:moveTo>
                <a:cubicBezTo>
                  <a:pt x="3143" y="3065"/>
                  <a:pt x="3356" y="3185"/>
                  <a:pt x="3513" y="3380"/>
                </a:cubicBezTo>
                <a:cubicBezTo>
                  <a:pt x="3678" y="3585"/>
                  <a:pt x="3778" y="3870"/>
                  <a:pt x="3778" y="4187"/>
                </a:cubicBezTo>
                <a:cubicBezTo>
                  <a:pt x="3778" y="4504"/>
                  <a:pt x="3678" y="4790"/>
                  <a:pt x="3513" y="4995"/>
                </a:cubicBezTo>
                <a:cubicBezTo>
                  <a:pt x="3356" y="5191"/>
                  <a:pt x="3143" y="5311"/>
                  <a:pt x="2909" y="5311"/>
                </a:cubicBezTo>
                <a:cubicBezTo>
                  <a:pt x="2677" y="5311"/>
                  <a:pt x="2464" y="5189"/>
                  <a:pt x="2307" y="4995"/>
                </a:cubicBezTo>
                <a:cubicBezTo>
                  <a:pt x="2142" y="4790"/>
                  <a:pt x="2041" y="4504"/>
                  <a:pt x="2041" y="4187"/>
                </a:cubicBezTo>
                <a:cubicBezTo>
                  <a:pt x="2041" y="3870"/>
                  <a:pt x="2142" y="3585"/>
                  <a:pt x="2307" y="3380"/>
                </a:cubicBezTo>
                <a:cubicBezTo>
                  <a:pt x="2464" y="3185"/>
                  <a:pt x="2677" y="3065"/>
                  <a:pt x="2909" y="3065"/>
                </a:cubicBezTo>
                <a:close/>
                <a:moveTo>
                  <a:pt x="10238" y="5362"/>
                </a:moveTo>
                <a:lnTo>
                  <a:pt x="10238" y="5751"/>
                </a:lnTo>
                <a:lnTo>
                  <a:pt x="6761" y="5751"/>
                </a:lnTo>
                <a:lnTo>
                  <a:pt x="6761" y="5362"/>
                </a:lnTo>
                <a:close/>
                <a:moveTo>
                  <a:pt x="8499" y="6777"/>
                </a:moveTo>
                <a:cubicBezTo>
                  <a:pt x="8608" y="6777"/>
                  <a:pt x="8709" y="6836"/>
                  <a:pt x="8784" y="6929"/>
                </a:cubicBezTo>
                <a:cubicBezTo>
                  <a:pt x="8868" y="7033"/>
                  <a:pt x="8919" y="7177"/>
                  <a:pt x="8919" y="7341"/>
                </a:cubicBezTo>
                <a:cubicBezTo>
                  <a:pt x="8919" y="7504"/>
                  <a:pt x="8868" y="7650"/>
                  <a:pt x="8784" y="7752"/>
                </a:cubicBezTo>
                <a:cubicBezTo>
                  <a:pt x="8709" y="7847"/>
                  <a:pt x="8608" y="7903"/>
                  <a:pt x="8499" y="7903"/>
                </a:cubicBezTo>
                <a:cubicBezTo>
                  <a:pt x="8391" y="7903"/>
                  <a:pt x="8290" y="7847"/>
                  <a:pt x="8215" y="7752"/>
                </a:cubicBezTo>
                <a:cubicBezTo>
                  <a:pt x="8037" y="7507"/>
                  <a:pt x="8037" y="7174"/>
                  <a:pt x="8215" y="6929"/>
                </a:cubicBezTo>
                <a:cubicBezTo>
                  <a:pt x="8290" y="6836"/>
                  <a:pt x="8391" y="6777"/>
                  <a:pt x="8499" y="6777"/>
                </a:cubicBezTo>
                <a:close/>
                <a:moveTo>
                  <a:pt x="8499" y="6447"/>
                </a:moveTo>
                <a:cubicBezTo>
                  <a:pt x="8285" y="6447"/>
                  <a:pt x="8094" y="6551"/>
                  <a:pt x="7958" y="6723"/>
                </a:cubicBezTo>
                <a:cubicBezTo>
                  <a:pt x="7680" y="7088"/>
                  <a:pt x="7680" y="7594"/>
                  <a:pt x="7958" y="7960"/>
                </a:cubicBezTo>
                <a:cubicBezTo>
                  <a:pt x="8094" y="8130"/>
                  <a:pt x="8285" y="8236"/>
                  <a:pt x="8499" y="8236"/>
                </a:cubicBezTo>
                <a:cubicBezTo>
                  <a:pt x="8714" y="8236"/>
                  <a:pt x="8906" y="8130"/>
                  <a:pt x="9042" y="7960"/>
                </a:cubicBezTo>
                <a:cubicBezTo>
                  <a:pt x="9319" y="7594"/>
                  <a:pt x="9319" y="7088"/>
                  <a:pt x="9042" y="6723"/>
                </a:cubicBezTo>
                <a:cubicBezTo>
                  <a:pt x="8906" y="6551"/>
                  <a:pt x="8714" y="6447"/>
                  <a:pt x="8499" y="6447"/>
                </a:cubicBezTo>
                <a:close/>
                <a:moveTo>
                  <a:pt x="3767" y="7581"/>
                </a:moveTo>
                <a:lnTo>
                  <a:pt x="3767" y="8312"/>
                </a:lnTo>
                <a:cubicBezTo>
                  <a:pt x="3766" y="8471"/>
                  <a:pt x="3638" y="8601"/>
                  <a:pt x="3477" y="8601"/>
                </a:cubicBezTo>
                <a:lnTo>
                  <a:pt x="2341" y="8601"/>
                </a:lnTo>
                <a:cubicBezTo>
                  <a:pt x="2182" y="8601"/>
                  <a:pt x="2054" y="8471"/>
                  <a:pt x="2053" y="8312"/>
                </a:cubicBezTo>
                <a:lnTo>
                  <a:pt x="2053" y="7581"/>
                </a:lnTo>
                <a:close/>
                <a:moveTo>
                  <a:pt x="751" y="1"/>
                </a:moveTo>
                <a:cubicBezTo>
                  <a:pt x="250" y="1"/>
                  <a:pt x="0" y="606"/>
                  <a:pt x="352" y="961"/>
                </a:cubicBezTo>
                <a:cubicBezTo>
                  <a:pt x="420" y="1027"/>
                  <a:pt x="503" y="1076"/>
                  <a:pt x="594" y="1104"/>
                </a:cubicBezTo>
                <a:lnTo>
                  <a:pt x="858" y="5496"/>
                </a:lnTo>
                <a:cubicBezTo>
                  <a:pt x="863" y="5582"/>
                  <a:pt x="935" y="5651"/>
                  <a:pt x="1021" y="5651"/>
                </a:cubicBezTo>
                <a:cubicBezTo>
                  <a:pt x="1025" y="5651"/>
                  <a:pt x="1029" y="5650"/>
                  <a:pt x="1033" y="5650"/>
                </a:cubicBezTo>
                <a:cubicBezTo>
                  <a:pt x="1124" y="5645"/>
                  <a:pt x="1193" y="5567"/>
                  <a:pt x="1188" y="5476"/>
                </a:cubicBezTo>
                <a:lnTo>
                  <a:pt x="1155" y="4927"/>
                </a:lnTo>
                <a:lnTo>
                  <a:pt x="1875" y="4927"/>
                </a:lnTo>
                <a:cubicBezTo>
                  <a:pt x="1923" y="5024"/>
                  <a:pt x="1981" y="5115"/>
                  <a:pt x="2049" y="5202"/>
                </a:cubicBezTo>
                <a:cubicBezTo>
                  <a:pt x="2267" y="5474"/>
                  <a:pt x="2571" y="5642"/>
                  <a:pt x="2909" y="5642"/>
                </a:cubicBezTo>
                <a:cubicBezTo>
                  <a:pt x="3249" y="5642"/>
                  <a:pt x="3553" y="5472"/>
                  <a:pt x="3770" y="5202"/>
                </a:cubicBezTo>
                <a:cubicBezTo>
                  <a:pt x="3838" y="5115"/>
                  <a:pt x="3895" y="5024"/>
                  <a:pt x="3943" y="4927"/>
                </a:cubicBezTo>
                <a:lnTo>
                  <a:pt x="4664" y="4927"/>
                </a:lnTo>
                <a:lnTo>
                  <a:pt x="4563" y="6608"/>
                </a:lnTo>
                <a:cubicBezTo>
                  <a:pt x="4553" y="6780"/>
                  <a:pt x="4481" y="6945"/>
                  <a:pt x="4360" y="7069"/>
                </a:cubicBezTo>
                <a:cubicBezTo>
                  <a:pt x="4249" y="7181"/>
                  <a:pt x="4097" y="7246"/>
                  <a:pt x="3938" y="7246"/>
                </a:cubicBezTo>
                <a:cubicBezTo>
                  <a:pt x="3936" y="7246"/>
                  <a:pt x="3934" y="7246"/>
                  <a:pt x="3932" y="7246"/>
                </a:cubicBezTo>
                <a:lnTo>
                  <a:pt x="1888" y="7246"/>
                </a:lnTo>
                <a:cubicBezTo>
                  <a:pt x="1886" y="7246"/>
                  <a:pt x="1884" y="7246"/>
                  <a:pt x="1882" y="7246"/>
                </a:cubicBezTo>
                <a:cubicBezTo>
                  <a:pt x="1722" y="7246"/>
                  <a:pt x="1571" y="7181"/>
                  <a:pt x="1460" y="7069"/>
                </a:cubicBezTo>
                <a:cubicBezTo>
                  <a:pt x="1339" y="6945"/>
                  <a:pt x="1267" y="6780"/>
                  <a:pt x="1257" y="6608"/>
                </a:cubicBezTo>
                <a:lnTo>
                  <a:pt x="1235" y="6225"/>
                </a:lnTo>
                <a:cubicBezTo>
                  <a:pt x="1228" y="6138"/>
                  <a:pt x="1156" y="6069"/>
                  <a:pt x="1070" y="6069"/>
                </a:cubicBezTo>
                <a:cubicBezTo>
                  <a:pt x="1066" y="6069"/>
                  <a:pt x="1062" y="6069"/>
                  <a:pt x="1058" y="6070"/>
                </a:cubicBezTo>
                <a:cubicBezTo>
                  <a:pt x="967" y="6074"/>
                  <a:pt x="898" y="6153"/>
                  <a:pt x="903" y="6244"/>
                </a:cubicBezTo>
                <a:lnTo>
                  <a:pt x="927" y="6628"/>
                </a:lnTo>
                <a:cubicBezTo>
                  <a:pt x="940" y="6881"/>
                  <a:pt x="1047" y="7123"/>
                  <a:pt x="1225" y="7304"/>
                </a:cubicBezTo>
                <a:cubicBezTo>
                  <a:pt x="1359" y="7440"/>
                  <a:pt x="1532" y="7530"/>
                  <a:pt x="1721" y="7563"/>
                </a:cubicBezTo>
                <a:lnTo>
                  <a:pt x="1721" y="8311"/>
                </a:lnTo>
                <a:cubicBezTo>
                  <a:pt x="1723" y="8653"/>
                  <a:pt x="2000" y="8930"/>
                  <a:pt x="2342" y="8930"/>
                </a:cubicBezTo>
                <a:lnTo>
                  <a:pt x="3477" y="8930"/>
                </a:lnTo>
                <a:cubicBezTo>
                  <a:pt x="3820" y="8930"/>
                  <a:pt x="4097" y="8653"/>
                  <a:pt x="4099" y="8311"/>
                </a:cubicBezTo>
                <a:lnTo>
                  <a:pt x="4099" y="7563"/>
                </a:lnTo>
                <a:cubicBezTo>
                  <a:pt x="4286" y="7530"/>
                  <a:pt x="4460" y="7440"/>
                  <a:pt x="4595" y="7304"/>
                </a:cubicBezTo>
                <a:cubicBezTo>
                  <a:pt x="4773" y="7123"/>
                  <a:pt x="4880" y="6883"/>
                  <a:pt x="4893" y="6628"/>
                </a:cubicBezTo>
                <a:lnTo>
                  <a:pt x="5134" y="2623"/>
                </a:lnTo>
                <a:cubicBezTo>
                  <a:pt x="5139" y="2532"/>
                  <a:pt x="5070" y="2453"/>
                  <a:pt x="4979" y="2448"/>
                </a:cubicBezTo>
                <a:cubicBezTo>
                  <a:pt x="4975" y="2448"/>
                  <a:pt x="4971" y="2448"/>
                  <a:pt x="4967" y="2448"/>
                </a:cubicBezTo>
                <a:cubicBezTo>
                  <a:pt x="4881" y="2448"/>
                  <a:pt x="4809" y="2515"/>
                  <a:pt x="4805" y="2602"/>
                </a:cubicBezTo>
                <a:lnTo>
                  <a:pt x="4753" y="3447"/>
                </a:lnTo>
                <a:lnTo>
                  <a:pt x="3945" y="3447"/>
                </a:lnTo>
                <a:cubicBezTo>
                  <a:pt x="3897" y="3348"/>
                  <a:pt x="3839" y="3257"/>
                  <a:pt x="3770" y="3170"/>
                </a:cubicBezTo>
                <a:cubicBezTo>
                  <a:pt x="3553" y="2898"/>
                  <a:pt x="3250" y="2730"/>
                  <a:pt x="2911" y="2730"/>
                </a:cubicBezTo>
                <a:cubicBezTo>
                  <a:pt x="2571" y="2730"/>
                  <a:pt x="2269" y="2900"/>
                  <a:pt x="2049" y="3170"/>
                </a:cubicBezTo>
                <a:cubicBezTo>
                  <a:pt x="1982" y="3257"/>
                  <a:pt x="1925" y="3348"/>
                  <a:pt x="1877" y="3447"/>
                </a:cubicBezTo>
                <a:lnTo>
                  <a:pt x="1066" y="3447"/>
                </a:lnTo>
                <a:lnTo>
                  <a:pt x="927" y="1126"/>
                </a:lnTo>
                <a:lnTo>
                  <a:pt x="4893" y="1126"/>
                </a:lnTo>
                <a:lnTo>
                  <a:pt x="4849" y="1853"/>
                </a:lnTo>
                <a:cubicBezTo>
                  <a:pt x="4843" y="1944"/>
                  <a:pt x="4913" y="2023"/>
                  <a:pt x="5005" y="2027"/>
                </a:cubicBezTo>
                <a:cubicBezTo>
                  <a:pt x="5009" y="2028"/>
                  <a:pt x="5013" y="2028"/>
                  <a:pt x="5016" y="2028"/>
                </a:cubicBezTo>
                <a:cubicBezTo>
                  <a:pt x="5103" y="2028"/>
                  <a:pt x="5175" y="1961"/>
                  <a:pt x="5179" y="1874"/>
                </a:cubicBezTo>
                <a:lnTo>
                  <a:pt x="5226" y="1104"/>
                </a:lnTo>
                <a:cubicBezTo>
                  <a:pt x="5317" y="1076"/>
                  <a:pt x="5400" y="1027"/>
                  <a:pt x="5467" y="961"/>
                </a:cubicBezTo>
                <a:cubicBezTo>
                  <a:pt x="5627" y="799"/>
                  <a:pt x="5675" y="558"/>
                  <a:pt x="5589" y="348"/>
                </a:cubicBezTo>
                <a:cubicBezTo>
                  <a:pt x="5501" y="137"/>
                  <a:pt x="5296" y="1"/>
                  <a:pt x="5069" y="1"/>
                </a:cubicBezTo>
                <a:close/>
                <a:moveTo>
                  <a:pt x="8243" y="3073"/>
                </a:moveTo>
                <a:cubicBezTo>
                  <a:pt x="8142" y="3073"/>
                  <a:pt x="8027" y="3094"/>
                  <a:pt x="7906" y="3132"/>
                </a:cubicBezTo>
                <a:cubicBezTo>
                  <a:pt x="7725" y="3191"/>
                  <a:pt x="7552" y="3273"/>
                  <a:pt x="7388" y="3370"/>
                </a:cubicBezTo>
                <a:cubicBezTo>
                  <a:pt x="6969" y="3617"/>
                  <a:pt x="6570" y="3985"/>
                  <a:pt x="6462" y="4309"/>
                </a:cubicBezTo>
                <a:lnTo>
                  <a:pt x="6037" y="4309"/>
                </a:lnTo>
                <a:cubicBezTo>
                  <a:pt x="5946" y="4309"/>
                  <a:pt x="5872" y="4384"/>
                  <a:pt x="5872" y="4475"/>
                </a:cubicBezTo>
                <a:lnTo>
                  <a:pt x="5872" y="5196"/>
                </a:lnTo>
                <a:cubicBezTo>
                  <a:pt x="5872" y="5287"/>
                  <a:pt x="5946" y="5362"/>
                  <a:pt x="6037" y="5362"/>
                </a:cubicBezTo>
                <a:lnTo>
                  <a:pt x="6431" y="5362"/>
                </a:lnTo>
                <a:lnTo>
                  <a:pt x="6431" y="5749"/>
                </a:lnTo>
                <a:lnTo>
                  <a:pt x="6132" y="5749"/>
                </a:lnTo>
                <a:cubicBezTo>
                  <a:pt x="5783" y="5751"/>
                  <a:pt x="5501" y="6033"/>
                  <a:pt x="5501" y="6380"/>
                </a:cubicBezTo>
                <a:lnTo>
                  <a:pt x="5501" y="8301"/>
                </a:lnTo>
                <a:cubicBezTo>
                  <a:pt x="5501" y="8649"/>
                  <a:pt x="5783" y="8930"/>
                  <a:pt x="6132" y="8930"/>
                </a:cubicBezTo>
                <a:lnTo>
                  <a:pt x="10870" y="8930"/>
                </a:lnTo>
                <a:cubicBezTo>
                  <a:pt x="11219" y="8930"/>
                  <a:pt x="11501" y="8649"/>
                  <a:pt x="11501" y="8301"/>
                </a:cubicBezTo>
                <a:lnTo>
                  <a:pt x="11501" y="7715"/>
                </a:lnTo>
                <a:cubicBezTo>
                  <a:pt x="11498" y="7626"/>
                  <a:pt x="11424" y="7555"/>
                  <a:pt x="11335" y="7555"/>
                </a:cubicBezTo>
                <a:cubicBezTo>
                  <a:pt x="11247" y="7555"/>
                  <a:pt x="11173" y="7626"/>
                  <a:pt x="11170" y="7715"/>
                </a:cubicBezTo>
                <a:lnTo>
                  <a:pt x="11170" y="8301"/>
                </a:lnTo>
                <a:cubicBezTo>
                  <a:pt x="11170" y="8466"/>
                  <a:pt x="11035" y="8599"/>
                  <a:pt x="10870" y="8601"/>
                </a:cubicBezTo>
                <a:lnTo>
                  <a:pt x="6132" y="8601"/>
                </a:lnTo>
                <a:cubicBezTo>
                  <a:pt x="5967" y="8599"/>
                  <a:pt x="5832" y="8466"/>
                  <a:pt x="5832" y="8301"/>
                </a:cubicBezTo>
                <a:lnTo>
                  <a:pt x="5832" y="6380"/>
                </a:lnTo>
                <a:cubicBezTo>
                  <a:pt x="5832" y="6215"/>
                  <a:pt x="5967" y="6082"/>
                  <a:pt x="6132" y="6081"/>
                </a:cubicBezTo>
                <a:lnTo>
                  <a:pt x="10870" y="6081"/>
                </a:lnTo>
                <a:cubicBezTo>
                  <a:pt x="11035" y="6082"/>
                  <a:pt x="11168" y="6215"/>
                  <a:pt x="11168" y="6380"/>
                </a:cubicBezTo>
                <a:lnTo>
                  <a:pt x="11168" y="6966"/>
                </a:lnTo>
                <a:cubicBezTo>
                  <a:pt x="11171" y="7054"/>
                  <a:pt x="11245" y="7126"/>
                  <a:pt x="11335" y="7126"/>
                </a:cubicBezTo>
                <a:cubicBezTo>
                  <a:pt x="11424" y="7126"/>
                  <a:pt x="11496" y="7054"/>
                  <a:pt x="11500" y="6966"/>
                </a:cubicBezTo>
                <a:lnTo>
                  <a:pt x="11500" y="6380"/>
                </a:lnTo>
                <a:cubicBezTo>
                  <a:pt x="11500" y="6033"/>
                  <a:pt x="11218" y="5751"/>
                  <a:pt x="10870" y="5749"/>
                </a:cubicBezTo>
                <a:lnTo>
                  <a:pt x="10569" y="5749"/>
                </a:lnTo>
                <a:lnTo>
                  <a:pt x="10569" y="5362"/>
                </a:lnTo>
                <a:lnTo>
                  <a:pt x="10963" y="5362"/>
                </a:lnTo>
                <a:cubicBezTo>
                  <a:pt x="11055" y="5362"/>
                  <a:pt x="11130" y="5287"/>
                  <a:pt x="11130" y="5196"/>
                </a:cubicBezTo>
                <a:lnTo>
                  <a:pt x="11130" y="4475"/>
                </a:lnTo>
                <a:cubicBezTo>
                  <a:pt x="11130" y="4384"/>
                  <a:pt x="11055" y="4309"/>
                  <a:pt x="10963" y="4309"/>
                </a:cubicBezTo>
                <a:lnTo>
                  <a:pt x="10541" y="4309"/>
                </a:lnTo>
                <a:cubicBezTo>
                  <a:pt x="10422" y="4001"/>
                  <a:pt x="9966" y="3875"/>
                  <a:pt x="9506" y="3748"/>
                </a:cubicBezTo>
                <a:cubicBezTo>
                  <a:pt x="9111" y="3641"/>
                  <a:pt x="8712" y="3531"/>
                  <a:pt x="8658" y="3351"/>
                </a:cubicBezTo>
                <a:lnTo>
                  <a:pt x="8660" y="3351"/>
                </a:lnTo>
                <a:cubicBezTo>
                  <a:pt x="8618" y="3207"/>
                  <a:pt x="8519" y="3124"/>
                  <a:pt x="8383" y="3089"/>
                </a:cubicBezTo>
                <a:cubicBezTo>
                  <a:pt x="8340" y="3078"/>
                  <a:pt x="8293" y="3073"/>
                  <a:pt x="8243" y="307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60" name="Google Shape;2060;p66"/>
          <p:cNvSpPr/>
          <p:nvPr/>
        </p:nvSpPr>
        <p:spPr>
          <a:xfrm>
            <a:off x="3970508" y="1324121"/>
            <a:ext cx="379168" cy="366543"/>
          </a:xfrm>
          <a:custGeom>
            <a:avLst/>
            <a:gdLst/>
            <a:ahLst/>
            <a:cxnLst/>
            <a:rect l="l" t="t" r="r" b="b"/>
            <a:pathLst>
              <a:path w="11383" h="11004" extrusionOk="0">
                <a:moveTo>
                  <a:pt x="10695" y="3383"/>
                </a:moveTo>
                <a:cubicBezTo>
                  <a:pt x="10871" y="3383"/>
                  <a:pt x="11013" y="3525"/>
                  <a:pt x="11013" y="3701"/>
                </a:cubicBezTo>
                <a:cubicBezTo>
                  <a:pt x="11013" y="3878"/>
                  <a:pt x="10871" y="4020"/>
                  <a:pt x="10695" y="4020"/>
                </a:cubicBezTo>
                <a:lnTo>
                  <a:pt x="9867" y="4020"/>
                </a:lnTo>
                <a:cubicBezTo>
                  <a:pt x="9776" y="4020"/>
                  <a:pt x="9700" y="4095"/>
                  <a:pt x="9700" y="4187"/>
                </a:cubicBezTo>
                <a:cubicBezTo>
                  <a:pt x="9700" y="4278"/>
                  <a:pt x="9776" y="4351"/>
                  <a:pt x="9867" y="4351"/>
                </a:cubicBezTo>
                <a:lnTo>
                  <a:pt x="10530" y="4351"/>
                </a:lnTo>
                <a:lnTo>
                  <a:pt x="10530" y="8407"/>
                </a:lnTo>
                <a:lnTo>
                  <a:pt x="8455" y="8407"/>
                </a:lnTo>
                <a:lnTo>
                  <a:pt x="8455" y="4351"/>
                </a:lnTo>
                <a:lnTo>
                  <a:pt x="9118" y="4351"/>
                </a:lnTo>
                <a:cubicBezTo>
                  <a:pt x="9209" y="4351"/>
                  <a:pt x="9283" y="4278"/>
                  <a:pt x="9283" y="4187"/>
                </a:cubicBezTo>
                <a:cubicBezTo>
                  <a:pt x="9283" y="4095"/>
                  <a:pt x="9209" y="4020"/>
                  <a:pt x="9118" y="4020"/>
                </a:cubicBezTo>
                <a:lnTo>
                  <a:pt x="8290" y="4020"/>
                </a:lnTo>
                <a:cubicBezTo>
                  <a:pt x="8205" y="4020"/>
                  <a:pt x="8123" y="3986"/>
                  <a:pt x="8064" y="3927"/>
                </a:cubicBezTo>
                <a:cubicBezTo>
                  <a:pt x="7939" y="3802"/>
                  <a:pt x="7939" y="3601"/>
                  <a:pt x="8064" y="3477"/>
                </a:cubicBezTo>
                <a:cubicBezTo>
                  <a:pt x="8123" y="3417"/>
                  <a:pt x="8205" y="3383"/>
                  <a:pt x="8290" y="3383"/>
                </a:cubicBezTo>
                <a:close/>
                <a:moveTo>
                  <a:pt x="3990" y="8509"/>
                </a:moveTo>
                <a:cubicBezTo>
                  <a:pt x="4731" y="8509"/>
                  <a:pt x="5483" y="8718"/>
                  <a:pt x="6154" y="9159"/>
                </a:cubicBezTo>
                <a:cubicBezTo>
                  <a:pt x="6729" y="9538"/>
                  <a:pt x="7195" y="10059"/>
                  <a:pt x="7507" y="10672"/>
                </a:cubicBezTo>
                <a:lnTo>
                  <a:pt x="460" y="10672"/>
                </a:lnTo>
                <a:cubicBezTo>
                  <a:pt x="1163" y="9288"/>
                  <a:pt x="2557" y="8509"/>
                  <a:pt x="3990" y="8509"/>
                </a:cubicBezTo>
                <a:close/>
                <a:moveTo>
                  <a:pt x="10531" y="8736"/>
                </a:moveTo>
                <a:lnTo>
                  <a:pt x="10531" y="9634"/>
                </a:lnTo>
                <a:cubicBezTo>
                  <a:pt x="10528" y="10206"/>
                  <a:pt x="10065" y="10670"/>
                  <a:pt x="9492" y="10672"/>
                </a:cubicBezTo>
                <a:cubicBezTo>
                  <a:pt x="8921" y="10669"/>
                  <a:pt x="8458" y="10206"/>
                  <a:pt x="8455" y="9634"/>
                </a:cubicBezTo>
                <a:lnTo>
                  <a:pt x="8455" y="8736"/>
                </a:lnTo>
                <a:close/>
                <a:moveTo>
                  <a:pt x="3983" y="0"/>
                </a:moveTo>
                <a:cubicBezTo>
                  <a:pt x="3724" y="0"/>
                  <a:pt x="3269" y="340"/>
                  <a:pt x="2944" y="869"/>
                </a:cubicBezTo>
                <a:cubicBezTo>
                  <a:pt x="2711" y="1250"/>
                  <a:pt x="2533" y="1734"/>
                  <a:pt x="2533" y="2262"/>
                </a:cubicBezTo>
                <a:cubicBezTo>
                  <a:pt x="2533" y="2789"/>
                  <a:pt x="2711" y="3272"/>
                  <a:pt x="2944" y="3655"/>
                </a:cubicBezTo>
                <a:cubicBezTo>
                  <a:pt x="3207" y="4084"/>
                  <a:pt x="3556" y="4388"/>
                  <a:pt x="3819" y="4488"/>
                </a:cubicBezTo>
                <a:lnTo>
                  <a:pt x="3819" y="6436"/>
                </a:lnTo>
                <a:lnTo>
                  <a:pt x="3497" y="6114"/>
                </a:lnTo>
                <a:cubicBezTo>
                  <a:pt x="3550" y="5973"/>
                  <a:pt x="3570" y="5770"/>
                  <a:pt x="3545" y="5547"/>
                </a:cubicBezTo>
                <a:cubicBezTo>
                  <a:pt x="3513" y="5274"/>
                  <a:pt x="3423" y="5011"/>
                  <a:pt x="3284" y="4774"/>
                </a:cubicBezTo>
                <a:cubicBezTo>
                  <a:pt x="3253" y="4722"/>
                  <a:pt x="3198" y="4693"/>
                  <a:pt x="3142" y="4693"/>
                </a:cubicBezTo>
                <a:cubicBezTo>
                  <a:pt x="3114" y="4693"/>
                  <a:pt x="3085" y="4701"/>
                  <a:pt x="3058" y="4716"/>
                </a:cubicBezTo>
                <a:cubicBezTo>
                  <a:pt x="2980" y="4763"/>
                  <a:pt x="2954" y="4865"/>
                  <a:pt x="3001" y="4944"/>
                </a:cubicBezTo>
                <a:cubicBezTo>
                  <a:pt x="3116" y="5139"/>
                  <a:pt x="3189" y="5357"/>
                  <a:pt x="3217" y="5584"/>
                </a:cubicBezTo>
                <a:cubicBezTo>
                  <a:pt x="3226" y="5671"/>
                  <a:pt x="3229" y="5757"/>
                  <a:pt x="3225" y="5843"/>
                </a:cubicBezTo>
                <a:lnTo>
                  <a:pt x="2427" y="5046"/>
                </a:lnTo>
                <a:cubicBezTo>
                  <a:pt x="2395" y="5012"/>
                  <a:pt x="2351" y="4995"/>
                  <a:pt x="2307" y="4995"/>
                </a:cubicBezTo>
                <a:cubicBezTo>
                  <a:pt x="2265" y="4995"/>
                  <a:pt x="2223" y="5011"/>
                  <a:pt x="2190" y="5043"/>
                </a:cubicBezTo>
                <a:cubicBezTo>
                  <a:pt x="2125" y="5109"/>
                  <a:pt x="2126" y="5218"/>
                  <a:pt x="2194" y="5282"/>
                </a:cubicBezTo>
                <a:lnTo>
                  <a:pt x="2994" y="6082"/>
                </a:lnTo>
                <a:cubicBezTo>
                  <a:pt x="2972" y="6083"/>
                  <a:pt x="2950" y="6083"/>
                  <a:pt x="2929" y="6083"/>
                </a:cubicBezTo>
                <a:cubicBezTo>
                  <a:pt x="2798" y="6083"/>
                  <a:pt x="2667" y="6067"/>
                  <a:pt x="2539" y="6036"/>
                </a:cubicBezTo>
                <a:cubicBezTo>
                  <a:pt x="2296" y="5976"/>
                  <a:pt x="2034" y="5855"/>
                  <a:pt x="1827" y="5647"/>
                </a:cubicBezTo>
                <a:cubicBezTo>
                  <a:pt x="1621" y="5438"/>
                  <a:pt x="1497" y="5179"/>
                  <a:pt x="1440" y="4934"/>
                </a:cubicBezTo>
                <a:cubicBezTo>
                  <a:pt x="1366" y="4627"/>
                  <a:pt x="1380" y="4366"/>
                  <a:pt x="1448" y="4300"/>
                </a:cubicBezTo>
                <a:cubicBezTo>
                  <a:pt x="1481" y="4267"/>
                  <a:pt x="1575" y="4247"/>
                  <a:pt x="1704" y="4247"/>
                </a:cubicBezTo>
                <a:cubicBezTo>
                  <a:pt x="1761" y="4247"/>
                  <a:pt x="1823" y="4251"/>
                  <a:pt x="1891" y="4259"/>
                </a:cubicBezTo>
                <a:cubicBezTo>
                  <a:pt x="2117" y="4284"/>
                  <a:pt x="2335" y="4358"/>
                  <a:pt x="2531" y="4473"/>
                </a:cubicBezTo>
                <a:cubicBezTo>
                  <a:pt x="2559" y="4491"/>
                  <a:pt x="2590" y="4499"/>
                  <a:pt x="2620" y="4499"/>
                </a:cubicBezTo>
                <a:cubicBezTo>
                  <a:pt x="2675" y="4499"/>
                  <a:pt x="2729" y="4471"/>
                  <a:pt x="2760" y="4419"/>
                </a:cubicBezTo>
                <a:cubicBezTo>
                  <a:pt x="2808" y="4339"/>
                  <a:pt x="2781" y="4236"/>
                  <a:pt x="2701" y="4191"/>
                </a:cubicBezTo>
                <a:cubicBezTo>
                  <a:pt x="2464" y="4050"/>
                  <a:pt x="2202" y="3961"/>
                  <a:pt x="1928" y="3929"/>
                </a:cubicBezTo>
                <a:cubicBezTo>
                  <a:pt x="1864" y="3922"/>
                  <a:pt x="1802" y="3918"/>
                  <a:pt x="1743" y="3918"/>
                </a:cubicBezTo>
                <a:cubicBezTo>
                  <a:pt x="1502" y="3918"/>
                  <a:pt x="1304" y="3975"/>
                  <a:pt x="1214" y="4065"/>
                </a:cubicBezTo>
                <a:cubicBezTo>
                  <a:pt x="1081" y="4199"/>
                  <a:pt x="1019" y="4593"/>
                  <a:pt x="1119" y="5011"/>
                </a:cubicBezTo>
                <a:cubicBezTo>
                  <a:pt x="1190" y="5307"/>
                  <a:pt x="1339" y="5627"/>
                  <a:pt x="1593" y="5882"/>
                </a:cubicBezTo>
                <a:cubicBezTo>
                  <a:pt x="1848" y="6136"/>
                  <a:pt x="2168" y="6284"/>
                  <a:pt x="2464" y="6356"/>
                </a:cubicBezTo>
                <a:cubicBezTo>
                  <a:pt x="2607" y="6390"/>
                  <a:pt x="2747" y="6406"/>
                  <a:pt x="2875" y="6406"/>
                </a:cubicBezTo>
                <a:cubicBezTo>
                  <a:pt x="3026" y="6406"/>
                  <a:pt x="3160" y="6384"/>
                  <a:pt x="3261" y="6348"/>
                </a:cubicBezTo>
                <a:lnTo>
                  <a:pt x="3819" y="6905"/>
                </a:lnTo>
                <a:lnTo>
                  <a:pt x="3819" y="8182"/>
                </a:lnTo>
                <a:cubicBezTo>
                  <a:pt x="2168" y="8248"/>
                  <a:pt x="702" y="9255"/>
                  <a:pt x="47" y="10771"/>
                </a:cubicBezTo>
                <a:cubicBezTo>
                  <a:pt x="0" y="10882"/>
                  <a:pt x="80" y="11003"/>
                  <a:pt x="201" y="11003"/>
                </a:cubicBezTo>
                <a:lnTo>
                  <a:pt x="7768" y="11003"/>
                </a:lnTo>
                <a:cubicBezTo>
                  <a:pt x="7891" y="11002"/>
                  <a:pt x="7971" y="10874"/>
                  <a:pt x="7917" y="10765"/>
                </a:cubicBezTo>
                <a:cubicBezTo>
                  <a:pt x="7262" y="9252"/>
                  <a:pt x="5797" y="8248"/>
                  <a:pt x="4150" y="8182"/>
                </a:cubicBezTo>
                <a:lnTo>
                  <a:pt x="4150" y="8032"/>
                </a:lnTo>
                <a:lnTo>
                  <a:pt x="4705" y="7475"/>
                </a:lnTo>
                <a:cubicBezTo>
                  <a:pt x="4805" y="7512"/>
                  <a:pt x="4937" y="7534"/>
                  <a:pt x="5085" y="7534"/>
                </a:cubicBezTo>
                <a:cubicBezTo>
                  <a:pt x="5145" y="7534"/>
                  <a:pt x="5209" y="7531"/>
                  <a:pt x="5274" y="7523"/>
                </a:cubicBezTo>
                <a:cubicBezTo>
                  <a:pt x="5546" y="7491"/>
                  <a:pt x="5810" y="7403"/>
                  <a:pt x="6045" y="7263"/>
                </a:cubicBezTo>
                <a:cubicBezTo>
                  <a:pt x="6122" y="7215"/>
                  <a:pt x="6148" y="7115"/>
                  <a:pt x="6101" y="7038"/>
                </a:cubicBezTo>
                <a:cubicBezTo>
                  <a:pt x="6071" y="6987"/>
                  <a:pt x="6015" y="6957"/>
                  <a:pt x="5959" y="6957"/>
                </a:cubicBezTo>
                <a:cubicBezTo>
                  <a:pt x="5931" y="6957"/>
                  <a:pt x="5903" y="6965"/>
                  <a:pt x="5877" y="6980"/>
                </a:cubicBezTo>
                <a:cubicBezTo>
                  <a:pt x="5680" y="7095"/>
                  <a:pt x="5463" y="7169"/>
                  <a:pt x="5237" y="7195"/>
                </a:cubicBezTo>
                <a:cubicBezTo>
                  <a:pt x="5176" y="7203"/>
                  <a:pt x="5115" y="7206"/>
                  <a:pt x="5054" y="7206"/>
                </a:cubicBezTo>
                <a:cubicBezTo>
                  <a:pt x="5028" y="7206"/>
                  <a:pt x="5002" y="7206"/>
                  <a:pt x="4976" y="7204"/>
                </a:cubicBezTo>
                <a:lnTo>
                  <a:pt x="5773" y="6407"/>
                </a:lnTo>
                <a:cubicBezTo>
                  <a:pt x="5839" y="6341"/>
                  <a:pt x="5839" y="6237"/>
                  <a:pt x="5773" y="6172"/>
                </a:cubicBezTo>
                <a:cubicBezTo>
                  <a:pt x="5741" y="6140"/>
                  <a:pt x="5699" y="6124"/>
                  <a:pt x="5657" y="6124"/>
                </a:cubicBezTo>
                <a:cubicBezTo>
                  <a:pt x="5614" y="6124"/>
                  <a:pt x="5571" y="6140"/>
                  <a:pt x="5538" y="6173"/>
                </a:cubicBezTo>
                <a:lnTo>
                  <a:pt x="4741" y="6971"/>
                </a:lnTo>
                <a:cubicBezTo>
                  <a:pt x="4736" y="6862"/>
                  <a:pt x="4742" y="6751"/>
                  <a:pt x="4762" y="6644"/>
                </a:cubicBezTo>
                <a:cubicBezTo>
                  <a:pt x="4805" y="6367"/>
                  <a:pt x="4930" y="6050"/>
                  <a:pt x="5173" y="5807"/>
                </a:cubicBezTo>
                <a:cubicBezTo>
                  <a:pt x="5379" y="5599"/>
                  <a:pt x="5642" y="5477"/>
                  <a:pt x="5885" y="5419"/>
                </a:cubicBezTo>
                <a:cubicBezTo>
                  <a:pt x="6028" y="5385"/>
                  <a:pt x="6160" y="5369"/>
                  <a:pt x="6267" y="5369"/>
                </a:cubicBezTo>
                <a:cubicBezTo>
                  <a:pt x="6393" y="5369"/>
                  <a:pt x="6485" y="5390"/>
                  <a:pt x="6519" y="5426"/>
                </a:cubicBezTo>
                <a:cubicBezTo>
                  <a:pt x="6567" y="5474"/>
                  <a:pt x="6588" y="5645"/>
                  <a:pt x="6563" y="5869"/>
                </a:cubicBezTo>
                <a:cubicBezTo>
                  <a:pt x="6535" y="6096"/>
                  <a:pt x="6462" y="6314"/>
                  <a:pt x="6346" y="6509"/>
                </a:cubicBezTo>
                <a:cubicBezTo>
                  <a:pt x="6298" y="6588"/>
                  <a:pt x="6324" y="6690"/>
                  <a:pt x="6402" y="6737"/>
                </a:cubicBezTo>
                <a:cubicBezTo>
                  <a:pt x="6429" y="6752"/>
                  <a:pt x="6458" y="6760"/>
                  <a:pt x="6487" y="6760"/>
                </a:cubicBezTo>
                <a:cubicBezTo>
                  <a:pt x="6544" y="6760"/>
                  <a:pt x="6599" y="6731"/>
                  <a:pt x="6630" y="6679"/>
                </a:cubicBezTo>
                <a:cubicBezTo>
                  <a:pt x="6769" y="6444"/>
                  <a:pt x="6859" y="6180"/>
                  <a:pt x="6891" y="5908"/>
                </a:cubicBezTo>
                <a:cubicBezTo>
                  <a:pt x="6929" y="5584"/>
                  <a:pt x="6867" y="5304"/>
                  <a:pt x="6755" y="5192"/>
                </a:cubicBezTo>
                <a:cubicBezTo>
                  <a:pt x="6667" y="5104"/>
                  <a:pt x="6467" y="5048"/>
                  <a:pt x="6221" y="5048"/>
                </a:cubicBezTo>
                <a:cubicBezTo>
                  <a:pt x="6093" y="5048"/>
                  <a:pt x="5952" y="5063"/>
                  <a:pt x="5809" y="5097"/>
                </a:cubicBezTo>
                <a:cubicBezTo>
                  <a:pt x="5512" y="5168"/>
                  <a:pt x="5192" y="5317"/>
                  <a:pt x="4939" y="5571"/>
                </a:cubicBezTo>
                <a:cubicBezTo>
                  <a:pt x="4640" y="5871"/>
                  <a:pt x="4488" y="6257"/>
                  <a:pt x="4435" y="6593"/>
                </a:cubicBezTo>
                <a:cubicBezTo>
                  <a:pt x="4393" y="6847"/>
                  <a:pt x="4413" y="7084"/>
                  <a:pt x="4472" y="7241"/>
                </a:cubicBezTo>
                <a:lnTo>
                  <a:pt x="4150" y="7563"/>
                </a:lnTo>
                <a:lnTo>
                  <a:pt x="4150" y="4488"/>
                </a:lnTo>
                <a:cubicBezTo>
                  <a:pt x="4373" y="4406"/>
                  <a:pt x="4654" y="4174"/>
                  <a:pt x="4894" y="3846"/>
                </a:cubicBezTo>
                <a:cubicBezTo>
                  <a:pt x="5125" y="3530"/>
                  <a:pt x="5323" y="3120"/>
                  <a:pt x="5400" y="2662"/>
                </a:cubicBezTo>
                <a:cubicBezTo>
                  <a:pt x="5415" y="2571"/>
                  <a:pt x="5354" y="2486"/>
                  <a:pt x="5264" y="2472"/>
                </a:cubicBezTo>
                <a:cubicBezTo>
                  <a:pt x="5254" y="2470"/>
                  <a:pt x="5245" y="2469"/>
                  <a:pt x="5235" y="2469"/>
                </a:cubicBezTo>
                <a:cubicBezTo>
                  <a:pt x="5156" y="2469"/>
                  <a:pt x="5087" y="2527"/>
                  <a:pt x="5074" y="2608"/>
                </a:cubicBezTo>
                <a:cubicBezTo>
                  <a:pt x="5006" y="3013"/>
                  <a:pt x="4830" y="3373"/>
                  <a:pt x="4629" y="3652"/>
                </a:cubicBezTo>
                <a:cubicBezTo>
                  <a:pt x="4462" y="3879"/>
                  <a:pt x="4288" y="4047"/>
                  <a:pt x="4150" y="4132"/>
                </a:cubicBezTo>
                <a:lnTo>
                  <a:pt x="4150" y="2264"/>
                </a:lnTo>
                <a:cubicBezTo>
                  <a:pt x="4153" y="2169"/>
                  <a:pt x="4078" y="2091"/>
                  <a:pt x="3983" y="2091"/>
                </a:cubicBezTo>
                <a:cubicBezTo>
                  <a:pt x="3891" y="2091"/>
                  <a:pt x="3815" y="2169"/>
                  <a:pt x="3819" y="2264"/>
                </a:cubicBezTo>
                <a:lnTo>
                  <a:pt x="3819" y="4134"/>
                </a:lnTo>
                <a:cubicBezTo>
                  <a:pt x="3646" y="4031"/>
                  <a:pt x="3420" y="3798"/>
                  <a:pt x="3226" y="3484"/>
                </a:cubicBezTo>
                <a:cubicBezTo>
                  <a:pt x="3021" y="3148"/>
                  <a:pt x="2864" y="2723"/>
                  <a:pt x="2864" y="2262"/>
                </a:cubicBezTo>
                <a:cubicBezTo>
                  <a:pt x="2864" y="1803"/>
                  <a:pt x="3021" y="1377"/>
                  <a:pt x="3226" y="1042"/>
                </a:cubicBezTo>
                <a:cubicBezTo>
                  <a:pt x="3492" y="610"/>
                  <a:pt x="3819" y="332"/>
                  <a:pt x="3983" y="332"/>
                </a:cubicBezTo>
                <a:cubicBezTo>
                  <a:pt x="4123" y="332"/>
                  <a:pt x="4385" y="538"/>
                  <a:pt x="4629" y="873"/>
                </a:cubicBezTo>
                <a:cubicBezTo>
                  <a:pt x="4830" y="1150"/>
                  <a:pt x="5006" y="1511"/>
                  <a:pt x="5074" y="1915"/>
                </a:cubicBezTo>
                <a:cubicBezTo>
                  <a:pt x="5087" y="1996"/>
                  <a:pt x="5157" y="2053"/>
                  <a:pt x="5237" y="2053"/>
                </a:cubicBezTo>
                <a:cubicBezTo>
                  <a:pt x="5246" y="2053"/>
                  <a:pt x="5255" y="2052"/>
                  <a:pt x="5264" y="2051"/>
                </a:cubicBezTo>
                <a:cubicBezTo>
                  <a:pt x="5354" y="2037"/>
                  <a:pt x="5415" y="1950"/>
                  <a:pt x="5400" y="1860"/>
                </a:cubicBezTo>
                <a:cubicBezTo>
                  <a:pt x="5323" y="1403"/>
                  <a:pt x="5125" y="993"/>
                  <a:pt x="4894" y="679"/>
                </a:cubicBezTo>
                <a:cubicBezTo>
                  <a:pt x="4590" y="260"/>
                  <a:pt x="4214" y="0"/>
                  <a:pt x="3983" y="0"/>
                </a:cubicBezTo>
                <a:close/>
                <a:moveTo>
                  <a:pt x="8290" y="3051"/>
                </a:moveTo>
                <a:cubicBezTo>
                  <a:pt x="7963" y="3051"/>
                  <a:pt x="7688" y="3295"/>
                  <a:pt x="7645" y="3618"/>
                </a:cubicBezTo>
                <a:cubicBezTo>
                  <a:pt x="7603" y="3942"/>
                  <a:pt x="7808" y="4247"/>
                  <a:pt x="8125" y="4331"/>
                </a:cubicBezTo>
                <a:lnTo>
                  <a:pt x="8125" y="9634"/>
                </a:lnTo>
                <a:cubicBezTo>
                  <a:pt x="8125" y="10390"/>
                  <a:pt x="8737" y="11003"/>
                  <a:pt x="9494" y="11003"/>
                </a:cubicBezTo>
                <a:cubicBezTo>
                  <a:pt x="10249" y="11003"/>
                  <a:pt x="10863" y="10390"/>
                  <a:pt x="10863" y="9634"/>
                </a:cubicBezTo>
                <a:lnTo>
                  <a:pt x="10863" y="4331"/>
                </a:lnTo>
                <a:cubicBezTo>
                  <a:pt x="11178" y="4247"/>
                  <a:pt x="11383" y="3942"/>
                  <a:pt x="11341" y="3618"/>
                </a:cubicBezTo>
                <a:cubicBezTo>
                  <a:pt x="11298" y="3293"/>
                  <a:pt x="11023" y="3051"/>
                  <a:pt x="10696" y="305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61" name="Google Shape;2061;p66"/>
          <p:cNvSpPr/>
          <p:nvPr/>
        </p:nvSpPr>
        <p:spPr>
          <a:xfrm>
            <a:off x="3209695" y="1318925"/>
            <a:ext cx="272576" cy="376903"/>
          </a:xfrm>
          <a:custGeom>
            <a:avLst/>
            <a:gdLst/>
            <a:ahLst/>
            <a:cxnLst/>
            <a:rect l="l" t="t" r="r" b="b"/>
            <a:pathLst>
              <a:path w="8183" h="11315" extrusionOk="0">
                <a:moveTo>
                  <a:pt x="4025" y="2283"/>
                </a:moveTo>
                <a:cubicBezTo>
                  <a:pt x="4185" y="2283"/>
                  <a:pt x="4345" y="2344"/>
                  <a:pt x="4467" y="2466"/>
                </a:cubicBezTo>
                <a:cubicBezTo>
                  <a:pt x="4712" y="2711"/>
                  <a:pt x="4712" y="3107"/>
                  <a:pt x="4467" y="3352"/>
                </a:cubicBezTo>
                <a:lnTo>
                  <a:pt x="3239" y="4578"/>
                </a:lnTo>
                <a:cubicBezTo>
                  <a:pt x="2827" y="4171"/>
                  <a:pt x="2421" y="3760"/>
                  <a:pt x="2013" y="3352"/>
                </a:cubicBezTo>
                <a:cubicBezTo>
                  <a:pt x="1776" y="3105"/>
                  <a:pt x="1779" y="2714"/>
                  <a:pt x="2021" y="2473"/>
                </a:cubicBezTo>
                <a:cubicBezTo>
                  <a:pt x="2142" y="2351"/>
                  <a:pt x="2301" y="2291"/>
                  <a:pt x="2462" y="2291"/>
                </a:cubicBezTo>
                <a:cubicBezTo>
                  <a:pt x="2618" y="2291"/>
                  <a:pt x="2776" y="2349"/>
                  <a:pt x="2898" y="2466"/>
                </a:cubicBezTo>
                <a:lnTo>
                  <a:pt x="3023" y="2593"/>
                </a:lnTo>
                <a:cubicBezTo>
                  <a:pt x="3097" y="2667"/>
                  <a:pt x="3166" y="2699"/>
                  <a:pt x="3240" y="2699"/>
                </a:cubicBezTo>
                <a:cubicBezTo>
                  <a:pt x="3246" y="2699"/>
                  <a:pt x="3251" y="2699"/>
                  <a:pt x="3256" y="2698"/>
                </a:cubicBezTo>
                <a:cubicBezTo>
                  <a:pt x="3338" y="2692"/>
                  <a:pt x="3394" y="2654"/>
                  <a:pt x="3457" y="2593"/>
                </a:cubicBezTo>
                <a:lnTo>
                  <a:pt x="3583" y="2466"/>
                </a:lnTo>
                <a:cubicBezTo>
                  <a:pt x="3705" y="2344"/>
                  <a:pt x="3865" y="2283"/>
                  <a:pt x="4025" y="2283"/>
                </a:cubicBezTo>
                <a:close/>
                <a:moveTo>
                  <a:pt x="5760" y="4179"/>
                </a:moveTo>
                <a:cubicBezTo>
                  <a:pt x="5828" y="4179"/>
                  <a:pt x="5896" y="4204"/>
                  <a:pt x="5948" y="4254"/>
                </a:cubicBezTo>
                <a:cubicBezTo>
                  <a:pt x="6112" y="4421"/>
                  <a:pt x="5996" y="4704"/>
                  <a:pt x="5760" y="4704"/>
                </a:cubicBezTo>
                <a:cubicBezTo>
                  <a:pt x="5527" y="4704"/>
                  <a:pt x="5408" y="4421"/>
                  <a:pt x="5575" y="4254"/>
                </a:cubicBezTo>
                <a:cubicBezTo>
                  <a:pt x="5626" y="4204"/>
                  <a:pt x="5693" y="4179"/>
                  <a:pt x="5760" y="4179"/>
                </a:cubicBezTo>
                <a:close/>
                <a:moveTo>
                  <a:pt x="4180" y="4107"/>
                </a:moveTo>
                <a:lnTo>
                  <a:pt x="4180" y="4752"/>
                </a:lnTo>
                <a:cubicBezTo>
                  <a:pt x="4159" y="5257"/>
                  <a:pt x="3745" y="5657"/>
                  <a:pt x="3240" y="5657"/>
                </a:cubicBezTo>
                <a:cubicBezTo>
                  <a:pt x="2735" y="5657"/>
                  <a:pt x="2320" y="5257"/>
                  <a:pt x="2301" y="4752"/>
                </a:cubicBezTo>
                <a:lnTo>
                  <a:pt x="2301" y="4109"/>
                </a:lnTo>
                <a:lnTo>
                  <a:pt x="2301" y="4107"/>
                </a:lnTo>
                <a:cubicBezTo>
                  <a:pt x="2539" y="4349"/>
                  <a:pt x="2778" y="4587"/>
                  <a:pt x="3024" y="4831"/>
                </a:cubicBezTo>
                <a:cubicBezTo>
                  <a:pt x="3082" y="4895"/>
                  <a:pt x="3161" y="4927"/>
                  <a:pt x="3240" y="4927"/>
                </a:cubicBezTo>
                <a:cubicBezTo>
                  <a:pt x="3320" y="4927"/>
                  <a:pt x="3399" y="4895"/>
                  <a:pt x="3457" y="4831"/>
                </a:cubicBezTo>
                <a:lnTo>
                  <a:pt x="4180" y="4107"/>
                </a:lnTo>
                <a:close/>
                <a:moveTo>
                  <a:pt x="2466" y="1960"/>
                </a:moveTo>
                <a:cubicBezTo>
                  <a:pt x="2220" y="1960"/>
                  <a:pt x="1975" y="2054"/>
                  <a:pt x="1788" y="2241"/>
                </a:cubicBezTo>
                <a:cubicBezTo>
                  <a:pt x="1419" y="2610"/>
                  <a:pt x="1414" y="3209"/>
                  <a:pt x="1779" y="3585"/>
                </a:cubicBezTo>
                <a:lnTo>
                  <a:pt x="1969" y="3774"/>
                </a:lnTo>
                <a:lnTo>
                  <a:pt x="1969" y="4751"/>
                </a:lnTo>
                <a:cubicBezTo>
                  <a:pt x="1971" y="5388"/>
                  <a:pt x="2443" y="5927"/>
                  <a:pt x="3076" y="6012"/>
                </a:cubicBezTo>
                <a:lnTo>
                  <a:pt x="3076" y="6560"/>
                </a:lnTo>
                <a:cubicBezTo>
                  <a:pt x="3084" y="7341"/>
                  <a:pt x="3719" y="7969"/>
                  <a:pt x="4500" y="7969"/>
                </a:cubicBezTo>
                <a:cubicBezTo>
                  <a:pt x="5282" y="7969"/>
                  <a:pt x="5917" y="7341"/>
                  <a:pt x="5927" y="6560"/>
                </a:cubicBezTo>
                <a:lnTo>
                  <a:pt x="5927" y="5013"/>
                </a:lnTo>
                <a:cubicBezTo>
                  <a:pt x="6210" y="4930"/>
                  <a:pt x="6391" y="4652"/>
                  <a:pt x="6349" y="4360"/>
                </a:cubicBezTo>
                <a:cubicBezTo>
                  <a:pt x="6308" y="4067"/>
                  <a:pt x="6056" y="3849"/>
                  <a:pt x="5762" y="3849"/>
                </a:cubicBezTo>
                <a:cubicBezTo>
                  <a:pt x="5466" y="3849"/>
                  <a:pt x="5214" y="4067"/>
                  <a:pt x="5173" y="4360"/>
                </a:cubicBezTo>
                <a:cubicBezTo>
                  <a:pt x="5131" y="4652"/>
                  <a:pt x="5312" y="4930"/>
                  <a:pt x="5595" y="5013"/>
                </a:cubicBezTo>
                <a:lnTo>
                  <a:pt x="5595" y="6560"/>
                </a:lnTo>
                <a:cubicBezTo>
                  <a:pt x="5587" y="7159"/>
                  <a:pt x="5099" y="7640"/>
                  <a:pt x="4500" y="7640"/>
                </a:cubicBezTo>
                <a:cubicBezTo>
                  <a:pt x="3902" y="7640"/>
                  <a:pt x="3415" y="7159"/>
                  <a:pt x="3407" y="6560"/>
                </a:cubicBezTo>
                <a:lnTo>
                  <a:pt x="3407" y="6012"/>
                </a:lnTo>
                <a:cubicBezTo>
                  <a:pt x="4038" y="5927"/>
                  <a:pt x="4510" y="5390"/>
                  <a:pt x="4512" y="4751"/>
                </a:cubicBezTo>
                <a:lnTo>
                  <a:pt x="4512" y="3774"/>
                </a:lnTo>
                <a:lnTo>
                  <a:pt x="4702" y="3585"/>
                </a:lnTo>
                <a:cubicBezTo>
                  <a:pt x="5067" y="3209"/>
                  <a:pt x="5062" y="2610"/>
                  <a:pt x="4692" y="2241"/>
                </a:cubicBezTo>
                <a:cubicBezTo>
                  <a:pt x="4506" y="2054"/>
                  <a:pt x="4261" y="1960"/>
                  <a:pt x="4016" y="1960"/>
                </a:cubicBezTo>
                <a:cubicBezTo>
                  <a:pt x="3775" y="1960"/>
                  <a:pt x="3535" y="2050"/>
                  <a:pt x="3349" y="2231"/>
                </a:cubicBezTo>
                <a:lnTo>
                  <a:pt x="3240" y="2340"/>
                </a:lnTo>
                <a:lnTo>
                  <a:pt x="3133" y="2231"/>
                </a:lnTo>
                <a:cubicBezTo>
                  <a:pt x="2947" y="2050"/>
                  <a:pt x="2706" y="1960"/>
                  <a:pt x="2466" y="1960"/>
                </a:cubicBezTo>
                <a:close/>
                <a:moveTo>
                  <a:pt x="708" y="1"/>
                </a:moveTo>
                <a:cubicBezTo>
                  <a:pt x="317" y="2"/>
                  <a:pt x="0" y="319"/>
                  <a:pt x="0" y="708"/>
                </a:cubicBezTo>
                <a:lnTo>
                  <a:pt x="0" y="8236"/>
                </a:lnTo>
                <a:cubicBezTo>
                  <a:pt x="0" y="8327"/>
                  <a:pt x="74" y="8401"/>
                  <a:pt x="165" y="8401"/>
                </a:cubicBezTo>
                <a:cubicBezTo>
                  <a:pt x="256" y="8401"/>
                  <a:pt x="332" y="8327"/>
                  <a:pt x="332" y="8236"/>
                </a:cubicBezTo>
                <a:lnTo>
                  <a:pt x="330" y="8236"/>
                </a:lnTo>
                <a:lnTo>
                  <a:pt x="330" y="708"/>
                </a:lnTo>
                <a:cubicBezTo>
                  <a:pt x="332" y="502"/>
                  <a:pt x="500" y="334"/>
                  <a:pt x="708" y="332"/>
                </a:cubicBezTo>
                <a:lnTo>
                  <a:pt x="7472" y="332"/>
                </a:lnTo>
                <a:cubicBezTo>
                  <a:pt x="7678" y="334"/>
                  <a:pt x="7846" y="502"/>
                  <a:pt x="7848" y="708"/>
                </a:cubicBezTo>
                <a:lnTo>
                  <a:pt x="7848" y="1246"/>
                </a:lnTo>
                <a:cubicBezTo>
                  <a:pt x="7843" y="1339"/>
                  <a:pt x="7918" y="1418"/>
                  <a:pt x="8013" y="1418"/>
                </a:cubicBezTo>
                <a:cubicBezTo>
                  <a:pt x="8107" y="1418"/>
                  <a:pt x="8182" y="1339"/>
                  <a:pt x="8179" y="1246"/>
                </a:cubicBezTo>
                <a:lnTo>
                  <a:pt x="8179" y="708"/>
                </a:lnTo>
                <a:cubicBezTo>
                  <a:pt x="8178" y="319"/>
                  <a:pt x="7862" y="2"/>
                  <a:pt x="7472" y="1"/>
                </a:cubicBezTo>
                <a:close/>
                <a:moveTo>
                  <a:pt x="6991" y="1189"/>
                </a:moveTo>
                <a:lnTo>
                  <a:pt x="6991" y="8502"/>
                </a:lnTo>
                <a:lnTo>
                  <a:pt x="1188" y="8502"/>
                </a:lnTo>
                <a:lnTo>
                  <a:pt x="1188" y="1189"/>
                </a:lnTo>
                <a:close/>
                <a:moveTo>
                  <a:pt x="1022" y="857"/>
                </a:moveTo>
                <a:cubicBezTo>
                  <a:pt x="930" y="857"/>
                  <a:pt x="857" y="933"/>
                  <a:pt x="855" y="1024"/>
                </a:cubicBezTo>
                <a:lnTo>
                  <a:pt x="855" y="8668"/>
                </a:lnTo>
                <a:cubicBezTo>
                  <a:pt x="857" y="8759"/>
                  <a:pt x="930" y="8833"/>
                  <a:pt x="1022" y="8833"/>
                </a:cubicBezTo>
                <a:lnTo>
                  <a:pt x="7156" y="8833"/>
                </a:lnTo>
                <a:cubicBezTo>
                  <a:pt x="7248" y="8833"/>
                  <a:pt x="7321" y="8759"/>
                  <a:pt x="7321" y="8668"/>
                </a:cubicBezTo>
                <a:lnTo>
                  <a:pt x="7321" y="1024"/>
                </a:lnTo>
                <a:cubicBezTo>
                  <a:pt x="7321" y="933"/>
                  <a:pt x="7248" y="857"/>
                  <a:pt x="7156" y="857"/>
                </a:cubicBezTo>
                <a:close/>
                <a:moveTo>
                  <a:pt x="1836" y="9742"/>
                </a:moveTo>
                <a:cubicBezTo>
                  <a:pt x="1744" y="9742"/>
                  <a:pt x="1670" y="9816"/>
                  <a:pt x="1670" y="9907"/>
                </a:cubicBezTo>
                <a:cubicBezTo>
                  <a:pt x="1670" y="9999"/>
                  <a:pt x="1744" y="10074"/>
                  <a:pt x="1836" y="10074"/>
                </a:cubicBezTo>
                <a:lnTo>
                  <a:pt x="2909" y="10074"/>
                </a:lnTo>
                <a:cubicBezTo>
                  <a:pt x="3000" y="10074"/>
                  <a:pt x="3074" y="9999"/>
                  <a:pt x="3074" y="9907"/>
                </a:cubicBezTo>
                <a:cubicBezTo>
                  <a:pt x="3074" y="9816"/>
                  <a:pt x="3000" y="9742"/>
                  <a:pt x="2909" y="9742"/>
                </a:cubicBezTo>
                <a:close/>
                <a:moveTo>
                  <a:pt x="5267" y="9742"/>
                </a:moveTo>
                <a:cubicBezTo>
                  <a:pt x="5176" y="9742"/>
                  <a:pt x="5102" y="9816"/>
                  <a:pt x="5102" y="9907"/>
                </a:cubicBezTo>
                <a:cubicBezTo>
                  <a:pt x="5102" y="9999"/>
                  <a:pt x="5176" y="10074"/>
                  <a:pt x="5267" y="10074"/>
                </a:cubicBezTo>
                <a:lnTo>
                  <a:pt x="6340" y="10074"/>
                </a:lnTo>
                <a:cubicBezTo>
                  <a:pt x="6431" y="10074"/>
                  <a:pt x="6505" y="9999"/>
                  <a:pt x="6505" y="9907"/>
                </a:cubicBezTo>
                <a:cubicBezTo>
                  <a:pt x="6505" y="9816"/>
                  <a:pt x="6431" y="9742"/>
                  <a:pt x="6340" y="9742"/>
                </a:cubicBezTo>
                <a:close/>
                <a:moveTo>
                  <a:pt x="4087" y="9537"/>
                </a:moveTo>
                <a:cubicBezTo>
                  <a:pt x="4183" y="9537"/>
                  <a:pt x="4279" y="9575"/>
                  <a:pt x="4351" y="9646"/>
                </a:cubicBezTo>
                <a:cubicBezTo>
                  <a:pt x="4420" y="9715"/>
                  <a:pt x="4459" y="9810"/>
                  <a:pt x="4459" y="9909"/>
                </a:cubicBezTo>
                <a:cubicBezTo>
                  <a:pt x="4459" y="10085"/>
                  <a:pt x="4334" y="10237"/>
                  <a:pt x="4161" y="10272"/>
                </a:cubicBezTo>
                <a:cubicBezTo>
                  <a:pt x="4137" y="10277"/>
                  <a:pt x="4113" y="10279"/>
                  <a:pt x="4090" y="10279"/>
                </a:cubicBezTo>
                <a:cubicBezTo>
                  <a:pt x="3941" y="10279"/>
                  <a:pt x="3804" y="10191"/>
                  <a:pt x="3746" y="10050"/>
                </a:cubicBezTo>
                <a:cubicBezTo>
                  <a:pt x="3677" y="9886"/>
                  <a:pt x="3735" y="9698"/>
                  <a:pt x="3882" y="9600"/>
                </a:cubicBezTo>
                <a:cubicBezTo>
                  <a:pt x="3945" y="9558"/>
                  <a:pt x="4016" y="9537"/>
                  <a:pt x="4087" y="9537"/>
                </a:cubicBezTo>
                <a:close/>
                <a:moveTo>
                  <a:pt x="4089" y="9206"/>
                </a:moveTo>
                <a:cubicBezTo>
                  <a:pt x="3903" y="9206"/>
                  <a:pt x="3724" y="9280"/>
                  <a:pt x="3593" y="9411"/>
                </a:cubicBezTo>
                <a:cubicBezTo>
                  <a:pt x="3356" y="9648"/>
                  <a:pt x="3320" y="10018"/>
                  <a:pt x="3505" y="10295"/>
                </a:cubicBezTo>
                <a:cubicBezTo>
                  <a:pt x="3638" y="10495"/>
                  <a:pt x="3860" y="10607"/>
                  <a:pt x="4089" y="10607"/>
                </a:cubicBezTo>
                <a:cubicBezTo>
                  <a:pt x="4178" y="10607"/>
                  <a:pt x="4268" y="10590"/>
                  <a:pt x="4355" y="10554"/>
                </a:cubicBezTo>
                <a:cubicBezTo>
                  <a:pt x="4664" y="10426"/>
                  <a:pt x="4840" y="10098"/>
                  <a:pt x="4774" y="9771"/>
                </a:cubicBezTo>
                <a:cubicBezTo>
                  <a:pt x="4710" y="9443"/>
                  <a:pt x="4424" y="9206"/>
                  <a:pt x="4089" y="9206"/>
                </a:cubicBezTo>
                <a:close/>
                <a:moveTo>
                  <a:pt x="8013" y="1824"/>
                </a:moveTo>
                <a:cubicBezTo>
                  <a:pt x="7918" y="1824"/>
                  <a:pt x="7843" y="1903"/>
                  <a:pt x="7846" y="1997"/>
                </a:cubicBezTo>
                <a:lnTo>
                  <a:pt x="7846" y="9523"/>
                </a:lnTo>
                <a:cubicBezTo>
                  <a:pt x="7845" y="10328"/>
                  <a:pt x="7192" y="10982"/>
                  <a:pt x="6386" y="10983"/>
                </a:cubicBezTo>
                <a:lnTo>
                  <a:pt x="1790" y="10983"/>
                </a:lnTo>
                <a:cubicBezTo>
                  <a:pt x="985" y="10982"/>
                  <a:pt x="333" y="10328"/>
                  <a:pt x="332" y="9523"/>
                </a:cubicBezTo>
                <a:lnTo>
                  <a:pt x="332" y="8987"/>
                </a:lnTo>
                <a:cubicBezTo>
                  <a:pt x="332" y="8896"/>
                  <a:pt x="256" y="8820"/>
                  <a:pt x="165" y="8820"/>
                </a:cubicBezTo>
                <a:cubicBezTo>
                  <a:pt x="74" y="8820"/>
                  <a:pt x="0" y="8896"/>
                  <a:pt x="0" y="8987"/>
                </a:cubicBezTo>
                <a:lnTo>
                  <a:pt x="0" y="9523"/>
                </a:lnTo>
                <a:cubicBezTo>
                  <a:pt x="2" y="10511"/>
                  <a:pt x="802" y="11311"/>
                  <a:pt x="1792" y="11315"/>
                </a:cubicBezTo>
                <a:lnTo>
                  <a:pt x="6386" y="11315"/>
                </a:lnTo>
                <a:cubicBezTo>
                  <a:pt x="7374" y="11311"/>
                  <a:pt x="8176" y="10511"/>
                  <a:pt x="8178" y="9523"/>
                </a:cubicBezTo>
                <a:lnTo>
                  <a:pt x="8178" y="1997"/>
                </a:lnTo>
                <a:cubicBezTo>
                  <a:pt x="8181" y="1903"/>
                  <a:pt x="8106" y="1824"/>
                  <a:pt x="8013" y="182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62" name="Google Shape;2062;p66"/>
          <p:cNvSpPr/>
          <p:nvPr/>
        </p:nvSpPr>
        <p:spPr>
          <a:xfrm>
            <a:off x="2354912" y="1318958"/>
            <a:ext cx="356084" cy="376869"/>
          </a:xfrm>
          <a:custGeom>
            <a:avLst/>
            <a:gdLst/>
            <a:ahLst/>
            <a:cxnLst/>
            <a:rect l="l" t="t" r="r" b="b"/>
            <a:pathLst>
              <a:path w="10690" h="11314" extrusionOk="0">
                <a:moveTo>
                  <a:pt x="10273" y="5774"/>
                </a:moveTo>
                <a:cubicBezTo>
                  <a:pt x="10265" y="5997"/>
                  <a:pt x="10244" y="6219"/>
                  <a:pt x="10208" y="6440"/>
                </a:cubicBezTo>
                <a:lnTo>
                  <a:pt x="404" y="6440"/>
                </a:lnTo>
                <a:cubicBezTo>
                  <a:pt x="365" y="6219"/>
                  <a:pt x="343" y="5997"/>
                  <a:pt x="336" y="5774"/>
                </a:cubicBezTo>
                <a:close/>
                <a:moveTo>
                  <a:pt x="5308" y="7456"/>
                </a:moveTo>
                <a:cubicBezTo>
                  <a:pt x="5364" y="7456"/>
                  <a:pt x="5422" y="7477"/>
                  <a:pt x="5471" y="7526"/>
                </a:cubicBezTo>
                <a:cubicBezTo>
                  <a:pt x="5514" y="7571"/>
                  <a:pt x="5539" y="7630"/>
                  <a:pt x="5539" y="7692"/>
                </a:cubicBezTo>
                <a:cubicBezTo>
                  <a:pt x="5539" y="7804"/>
                  <a:pt x="5459" y="7899"/>
                  <a:pt x="5350" y="7921"/>
                </a:cubicBezTo>
                <a:cubicBezTo>
                  <a:pt x="5336" y="7924"/>
                  <a:pt x="5321" y="7925"/>
                  <a:pt x="5306" y="7925"/>
                </a:cubicBezTo>
                <a:cubicBezTo>
                  <a:pt x="5213" y="7925"/>
                  <a:pt x="5127" y="7870"/>
                  <a:pt x="5089" y="7782"/>
                </a:cubicBezTo>
                <a:cubicBezTo>
                  <a:pt x="5018" y="7609"/>
                  <a:pt x="5158" y="7456"/>
                  <a:pt x="5308" y="7456"/>
                </a:cubicBezTo>
                <a:close/>
                <a:moveTo>
                  <a:pt x="1875" y="7457"/>
                </a:moveTo>
                <a:cubicBezTo>
                  <a:pt x="1937" y="7457"/>
                  <a:pt x="1997" y="7483"/>
                  <a:pt x="2040" y="7526"/>
                </a:cubicBezTo>
                <a:cubicBezTo>
                  <a:pt x="2085" y="7571"/>
                  <a:pt x="2109" y="7630"/>
                  <a:pt x="2109" y="7692"/>
                </a:cubicBezTo>
                <a:cubicBezTo>
                  <a:pt x="2109" y="7822"/>
                  <a:pt x="2003" y="7926"/>
                  <a:pt x="1875" y="7926"/>
                </a:cubicBezTo>
                <a:cubicBezTo>
                  <a:pt x="1745" y="7926"/>
                  <a:pt x="1640" y="7822"/>
                  <a:pt x="1640" y="7692"/>
                </a:cubicBezTo>
                <a:cubicBezTo>
                  <a:pt x="1640" y="7563"/>
                  <a:pt x="1745" y="7457"/>
                  <a:pt x="1875" y="7457"/>
                </a:cubicBezTo>
                <a:close/>
                <a:moveTo>
                  <a:pt x="8737" y="7457"/>
                </a:moveTo>
                <a:cubicBezTo>
                  <a:pt x="8795" y="7457"/>
                  <a:pt x="8853" y="7478"/>
                  <a:pt x="8901" y="7526"/>
                </a:cubicBezTo>
                <a:cubicBezTo>
                  <a:pt x="8944" y="7571"/>
                  <a:pt x="8970" y="7630"/>
                  <a:pt x="8970" y="7692"/>
                </a:cubicBezTo>
                <a:cubicBezTo>
                  <a:pt x="8968" y="7822"/>
                  <a:pt x="8864" y="7926"/>
                  <a:pt x="8735" y="7926"/>
                </a:cubicBezTo>
                <a:cubicBezTo>
                  <a:pt x="8605" y="7926"/>
                  <a:pt x="8501" y="7822"/>
                  <a:pt x="8501" y="7692"/>
                </a:cubicBezTo>
                <a:cubicBezTo>
                  <a:pt x="8500" y="7551"/>
                  <a:pt x="8616" y="7457"/>
                  <a:pt x="8737" y="7457"/>
                </a:cubicBezTo>
                <a:close/>
                <a:moveTo>
                  <a:pt x="3589" y="7457"/>
                </a:moveTo>
                <a:cubicBezTo>
                  <a:pt x="3649" y="7457"/>
                  <a:pt x="3709" y="7480"/>
                  <a:pt x="3756" y="7526"/>
                </a:cubicBezTo>
                <a:cubicBezTo>
                  <a:pt x="3873" y="7644"/>
                  <a:pt x="3834" y="7844"/>
                  <a:pt x="3679" y="7908"/>
                </a:cubicBezTo>
                <a:cubicBezTo>
                  <a:pt x="3649" y="7921"/>
                  <a:pt x="3619" y="7926"/>
                  <a:pt x="3589" y="7926"/>
                </a:cubicBezTo>
                <a:cubicBezTo>
                  <a:pt x="3466" y="7926"/>
                  <a:pt x="3356" y="7827"/>
                  <a:pt x="3356" y="7692"/>
                </a:cubicBezTo>
                <a:cubicBezTo>
                  <a:pt x="3354" y="7630"/>
                  <a:pt x="3380" y="7571"/>
                  <a:pt x="3423" y="7526"/>
                </a:cubicBezTo>
                <a:cubicBezTo>
                  <a:pt x="3469" y="7480"/>
                  <a:pt x="3529" y="7457"/>
                  <a:pt x="3589" y="7457"/>
                </a:cubicBezTo>
                <a:close/>
                <a:moveTo>
                  <a:pt x="7021" y="7455"/>
                </a:moveTo>
                <a:cubicBezTo>
                  <a:pt x="7078" y="7455"/>
                  <a:pt x="7136" y="7476"/>
                  <a:pt x="7185" y="7526"/>
                </a:cubicBezTo>
                <a:cubicBezTo>
                  <a:pt x="7230" y="7571"/>
                  <a:pt x="7254" y="7630"/>
                  <a:pt x="7254" y="7692"/>
                </a:cubicBezTo>
                <a:cubicBezTo>
                  <a:pt x="7254" y="7804"/>
                  <a:pt x="7174" y="7900"/>
                  <a:pt x="7063" y="7923"/>
                </a:cubicBezTo>
                <a:cubicBezTo>
                  <a:pt x="7049" y="7926"/>
                  <a:pt x="7034" y="7927"/>
                  <a:pt x="7020" y="7927"/>
                </a:cubicBezTo>
                <a:cubicBezTo>
                  <a:pt x="6926" y="7927"/>
                  <a:pt x="6838" y="7871"/>
                  <a:pt x="6801" y="7782"/>
                </a:cubicBezTo>
                <a:cubicBezTo>
                  <a:pt x="6730" y="7608"/>
                  <a:pt x="6870" y="7455"/>
                  <a:pt x="7021" y="7455"/>
                </a:cubicBezTo>
                <a:close/>
                <a:moveTo>
                  <a:pt x="3589" y="7126"/>
                </a:moveTo>
                <a:cubicBezTo>
                  <a:pt x="3439" y="7126"/>
                  <a:pt x="3295" y="7185"/>
                  <a:pt x="3189" y="7292"/>
                </a:cubicBezTo>
                <a:cubicBezTo>
                  <a:pt x="2999" y="7483"/>
                  <a:pt x="2970" y="7782"/>
                  <a:pt x="3119" y="8006"/>
                </a:cubicBezTo>
                <a:cubicBezTo>
                  <a:pt x="3227" y="8167"/>
                  <a:pt x="3406" y="8258"/>
                  <a:pt x="3590" y="8258"/>
                </a:cubicBezTo>
                <a:cubicBezTo>
                  <a:pt x="3662" y="8258"/>
                  <a:pt x="3735" y="8244"/>
                  <a:pt x="3806" y="8214"/>
                </a:cubicBezTo>
                <a:cubicBezTo>
                  <a:pt x="4055" y="8110"/>
                  <a:pt x="4196" y="7846"/>
                  <a:pt x="4145" y="7580"/>
                </a:cubicBezTo>
                <a:cubicBezTo>
                  <a:pt x="4092" y="7316"/>
                  <a:pt x="3858" y="7126"/>
                  <a:pt x="3589" y="7126"/>
                </a:cubicBezTo>
                <a:close/>
                <a:moveTo>
                  <a:pt x="5304" y="7126"/>
                </a:moveTo>
                <a:cubicBezTo>
                  <a:pt x="5155" y="7126"/>
                  <a:pt x="5009" y="7185"/>
                  <a:pt x="4904" y="7292"/>
                </a:cubicBezTo>
                <a:cubicBezTo>
                  <a:pt x="4713" y="7483"/>
                  <a:pt x="4684" y="7784"/>
                  <a:pt x="4835" y="8008"/>
                </a:cubicBezTo>
                <a:cubicBezTo>
                  <a:pt x="4942" y="8168"/>
                  <a:pt x="5120" y="8259"/>
                  <a:pt x="5305" y="8259"/>
                </a:cubicBezTo>
                <a:cubicBezTo>
                  <a:pt x="5378" y="8259"/>
                  <a:pt x="5451" y="8245"/>
                  <a:pt x="5522" y="8216"/>
                </a:cubicBezTo>
                <a:cubicBezTo>
                  <a:pt x="5771" y="8112"/>
                  <a:pt x="5914" y="7846"/>
                  <a:pt x="5861" y="7582"/>
                </a:cubicBezTo>
                <a:cubicBezTo>
                  <a:pt x="5808" y="7316"/>
                  <a:pt x="5575" y="7126"/>
                  <a:pt x="5304" y="7126"/>
                </a:cubicBezTo>
                <a:close/>
                <a:moveTo>
                  <a:pt x="7020" y="7126"/>
                </a:moveTo>
                <a:cubicBezTo>
                  <a:pt x="6870" y="7126"/>
                  <a:pt x="6726" y="7186"/>
                  <a:pt x="6620" y="7292"/>
                </a:cubicBezTo>
                <a:cubicBezTo>
                  <a:pt x="6428" y="7483"/>
                  <a:pt x="6399" y="7784"/>
                  <a:pt x="6550" y="8008"/>
                </a:cubicBezTo>
                <a:cubicBezTo>
                  <a:pt x="6657" y="8168"/>
                  <a:pt x="6836" y="8259"/>
                  <a:pt x="7021" y="8259"/>
                </a:cubicBezTo>
                <a:cubicBezTo>
                  <a:pt x="7094" y="8259"/>
                  <a:pt x="7167" y="8245"/>
                  <a:pt x="7238" y="8216"/>
                </a:cubicBezTo>
                <a:cubicBezTo>
                  <a:pt x="7488" y="8112"/>
                  <a:pt x="7629" y="7846"/>
                  <a:pt x="7576" y="7582"/>
                </a:cubicBezTo>
                <a:cubicBezTo>
                  <a:pt x="7523" y="7316"/>
                  <a:pt x="7291" y="7126"/>
                  <a:pt x="7020" y="7126"/>
                </a:cubicBezTo>
                <a:close/>
                <a:moveTo>
                  <a:pt x="1875" y="7126"/>
                </a:moveTo>
                <a:cubicBezTo>
                  <a:pt x="1724" y="7126"/>
                  <a:pt x="1580" y="7185"/>
                  <a:pt x="1475" y="7292"/>
                </a:cubicBezTo>
                <a:cubicBezTo>
                  <a:pt x="1283" y="7484"/>
                  <a:pt x="1254" y="7784"/>
                  <a:pt x="1404" y="8008"/>
                </a:cubicBezTo>
                <a:cubicBezTo>
                  <a:pt x="1512" y="8170"/>
                  <a:pt x="1691" y="8260"/>
                  <a:pt x="1876" y="8260"/>
                </a:cubicBezTo>
                <a:cubicBezTo>
                  <a:pt x="1949" y="8260"/>
                  <a:pt x="2022" y="8246"/>
                  <a:pt x="2093" y="8217"/>
                </a:cubicBezTo>
                <a:cubicBezTo>
                  <a:pt x="2342" y="8113"/>
                  <a:pt x="2485" y="7848"/>
                  <a:pt x="2430" y="7582"/>
                </a:cubicBezTo>
                <a:cubicBezTo>
                  <a:pt x="2378" y="7316"/>
                  <a:pt x="2145" y="7126"/>
                  <a:pt x="1875" y="7126"/>
                </a:cubicBezTo>
                <a:close/>
                <a:moveTo>
                  <a:pt x="8735" y="7126"/>
                </a:moveTo>
                <a:cubicBezTo>
                  <a:pt x="8584" y="7126"/>
                  <a:pt x="8440" y="7185"/>
                  <a:pt x="8335" y="7292"/>
                </a:cubicBezTo>
                <a:cubicBezTo>
                  <a:pt x="8142" y="7484"/>
                  <a:pt x="8114" y="7784"/>
                  <a:pt x="8264" y="8008"/>
                </a:cubicBezTo>
                <a:cubicBezTo>
                  <a:pt x="8372" y="8170"/>
                  <a:pt x="8551" y="8260"/>
                  <a:pt x="8736" y="8260"/>
                </a:cubicBezTo>
                <a:cubicBezTo>
                  <a:pt x="8809" y="8260"/>
                  <a:pt x="8882" y="8246"/>
                  <a:pt x="8952" y="8217"/>
                </a:cubicBezTo>
                <a:cubicBezTo>
                  <a:pt x="9202" y="8113"/>
                  <a:pt x="9345" y="7848"/>
                  <a:pt x="9292" y="7582"/>
                </a:cubicBezTo>
                <a:cubicBezTo>
                  <a:pt x="9237" y="7316"/>
                  <a:pt x="9005" y="7126"/>
                  <a:pt x="8735" y="7126"/>
                </a:cubicBezTo>
                <a:close/>
                <a:moveTo>
                  <a:pt x="10140" y="6772"/>
                </a:moveTo>
                <a:cubicBezTo>
                  <a:pt x="10027" y="7246"/>
                  <a:pt x="9843" y="7700"/>
                  <a:pt x="9596" y="8121"/>
                </a:cubicBezTo>
                <a:cubicBezTo>
                  <a:pt x="9495" y="8291"/>
                  <a:pt x="9386" y="8454"/>
                  <a:pt x="9268" y="8611"/>
                </a:cubicBezTo>
                <a:lnTo>
                  <a:pt x="5680" y="8611"/>
                </a:lnTo>
                <a:cubicBezTo>
                  <a:pt x="5591" y="8614"/>
                  <a:pt x="5520" y="8688"/>
                  <a:pt x="5520" y="8778"/>
                </a:cubicBezTo>
                <a:cubicBezTo>
                  <a:pt x="5520" y="8867"/>
                  <a:pt x="5591" y="8941"/>
                  <a:pt x="5680" y="8944"/>
                </a:cubicBezTo>
                <a:lnTo>
                  <a:pt x="8991" y="8944"/>
                </a:lnTo>
                <a:cubicBezTo>
                  <a:pt x="8627" y="9346"/>
                  <a:pt x="8200" y="9687"/>
                  <a:pt x="7726" y="9951"/>
                </a:cubicBezTo>
                <a:cubicBezTo>
                  <a:pt x="7673" y="9980"/>
                  <a:pt x="7640" y="10036"/>
                  <a:pt x="7640" y="10095"/>
                </a:cubicBezTo>
                <a:lnTo>
                  <a:pt x="7640" y="10478"/>
                </a:lnTo>
                <a:cubicBezTo>
                  <a:pt x="7640" y="10755"/>
                  <a:pt x="7414" y="10981"/>
                  <a:pt x="7137" y="10981"/>
                </a:cubicBezTo>
                <a:lnTo>
                  <a:pt x="3473" y="10981"/>
                </a:lnTo>
                <a:cubicBezTo>
                  <a:pt x="3194" y="10981"/>
                  <a:pt x="2970" y="10755"/>
                  <a:pt x="2968" y="10478"/>
                </a:cubicBezTo>
                <a:lnTo>
                  <a:pt x="2968" y="10095"/>
                </a:lnTo>
                <a:cubicBezTo>
                  <a:pt x="2968" y="10031"/>
                  <a:pt x="2931" y="9972"/>
                  <a:pt x="2872" y="9945"/>
                </a:cubicBezTo>
                <a:cubicBezTo>
                  <a:pt x="2403" y="9681"/>
                  <a:pt x="1979" y="9343"/>
                  <a:pt x="1619" y="8944"/>
                </a:cubicBezTo>
                <a:lnTo>
                  <a:pt x="4929" y="8944"/>
                </a:lnTo>
                <a:cubicBezTo>
                  <a:pt x="4931" y="8944"/>
                  <a:pt x="4933" y="8944"/>
                  <a:pt x="4935" y="8944"/>
                </a:cubicBezTo>
                <a:cubicBezTo>
                  <a:pt x="5027" y="8944"/>
                  <a:pt x="5101" y="8870"/>
                  <a:pt x="5101" y="8779"/>
                </a:cubicBezTo>
                <a:cubicBezTo>
                  <a:pt x="5101" y="8687"/>
                  <a:pt x="5027" y="8613"/>
                  <a:pt x="4935" y="8613"/>
                </a:cubicBezTo>
                <a:cubicBezTo>
                  <a:pt x="4933" y="8613"/>
                  <a:pt x="4931" y="8613"/>
                  <a:pt x="4929" y="8613"/>
                </a:cubicBezTo>
                <a:lnTo>
                  <a:pt x="1343" y="8613"/>
                </a:lnTo>
                <a:cubicBezTo>
                  <a:pt x="927" y="8067"/>
                  <a:pt x="629" y="7439"/>
                  <a:pt x="469" y="6772"/>
                </a:cubicBezTo>
                <a:close/>
                <a:moveTo>
                  <a:pt x="8280" y="1"/>
                </a:moveTo>
                <a:cubicBezTo>
                  <a:pt x="7972" y="1"/>
                  <a:pt x="7689" y="206"/>
                  <a:pt x="7606" y="517"/>
                </a:cubicBezTo>
                <a:lnTo>
                  <a:pt x="7438" y="1143"/>
                </a:lnTo>
                <a:cubicBezTo>
                  <a:pt x="7342" y="1505"/>
                  <a:pt x="7548" y="1878"/>
                  <a:pt x="7907" y="1990"/>
                </a:cubicBezTo>
                <a:cubicBezTo>
                  <a:pt x="7733" y="2393"/>
                  <a:pt x="7555" y="2856"/>
                  <a:pt x="7382" y="3360"/>
                </a:cubicBezTo>
                <a:cubicBezTo>
                  <a:pt x="7190" y="3921"/>
                  <a:pt x="7004" y="4534"/>
                  <a:pt x="6830" y="5179"/>
                </a:cubicBezTo>
                <a:cubicBezTo>
                  <a:pt x="6807" y="5267"/>
                  <a:pt x="6783" y="5355"/>
                  <a:pt x="6761" y="5443"/>
                </a:cubicBezTo>
                <a:lnTo>
                  <a:pt x="5879" y="5443"/>
                </a:lnTo>
                <a:cubicBezTo>
                  <a:pt x="6047" y="5155"/>
                  <a:pt x="6173" y="4846"/>
                  <a:pt x="6257" y="4522"/>
                </a:cubicBezTo>
                <a:cubicBezTo>
                  <a:pt x="6340" y="4199"/>
                  <a:pt x="6381" y="3868"/>
                  <a:pt x="6381" y="3533"/>
                </a:cubicBezTo>
                <a:cubicBezTo>
                  <a:pt x="6385" y="3440"/>
                  <a:pt x="6309" y="3363"/>
                  <a:pt x="6215" y="3363"/>
                </a:cubicBezTo>
                <a:cubicBezTo>
                  <a:pt x="6122" y="3363"/>
                  <a:pt x="6047" y="3442"/>
                  <a:pt x="6052" y="3535"/>
                </a:cubicBezTo>
                <a:cubicBezTo>
                  <a:pt x="6052" y="3840"/>
                  <a:pt x="6013" y="4145"/>
                  <a:pt x="5936" y="4439"/>
                </a:cubicBezTo>
                <a:cubicBezTo>
                  <a:pt x="5863" y="4727"/>
                  <a:pt x="5749" y="5004"/>
                  <a:pt x="5602" y="5262"/>
                </a:cubicBezTo>
                <a:cubicBezTo>
                  <a:pt x="5567" y="5323"/>
                  <a:pt x="5528" y="5384"/>
                  <a:pt x="5488" y="5443"/>
                </a:cubicBezTo>
                <a:lnTo>
                  <a:pt x="4321" y="5443"/>
                </a:lnTo>
                <a:cubicBezTo>
                  <a:pt x="4305" y="5179"/>
                  <a:pt x="4262" y="4918"/>
                  <a:pt x="4193" y="4662"/>
                </a:cubicBezTo>
                <a:cubicBezTo>
                  <a:pt x="4083" y="4255"/>
                  <a:pt x="3903" y="3871"/>
                  <a:pt x="3660" y="3527"/>
                </a:cubicBezTo>
                <a:cubicBezTo>
                  <a:pt x="3956" y="3168"/>
                  <a:pt x="4318" y="2872"/>
                  <a:pt x="4729" y="2656"/>
                </a:cubicBezTo>
                <a:cubicBezTo>
                  <a:pt x="5071" y="2477"/>
                  <a:pt x="5380" y="2385"/>
                  <a:pt x="5580" y="2385"/>
                </a:cubicBezTo>
                <a:cubicBezTo>
                  <a:pt x="5650" y="2385"/>
                  <a:pt x="5706" y="2396"/>
                  <a:pt x="5746" y="2419"/>
                </a:cubicBezTo>
                <a:cubicBezTo>
                  <a:pt x="5778" y="2438"/>
                  <a:pt x="5813" y="2481"/>
                  <a:pt x="5848" y="2544"/>
                </a:cubicBezTo>
                <a:cubicBezTo>
                  <a:pt x="5900" y="2635"/>
                  <a:pt x="5938" y="2733"/>
                  <a:pt x="5964" y="2835"/>
                </a:cubicBezTo>
                <a:cubicBezTo>
                  <a:pt x="5985" y="2906"/>
                  <a:pt x="6051" y="2951"/>
                  <a:pt x="6122" y="2951"/>
                </a:cubicBezTo>
                <a:cubicBezTo>
                  <a:pt x="6137" y="2951"/>
                  <a:pt x="6151" y="2949"/>
                  <a:pt x="6165" y="2946"/>
                </a:cubicBezTo>
                <a:cubicBezTo>
                  <a:pt x="6250" y="2922"/>
                  <a:pt x="6303" y="2833"/>
                  <a:pt x="6282" y="2747"/>
                </a:cubicBezTo>
                <a:cubicBezTo>
                  <a:pt x="6249" y="2619"/>
                  <a:pt x="6201" y="2496"/>
                  <a:pt x="6136" y="2379"/>
                </a:cubicBezTo>
                <a:cubicBezTo>
                  <a:pt x="6072" y="2267"/>
                  <a:pt x="5994" y="2182"/>
                  <a:pt x="5909" y="2132"/>
                </a:cubicBezTo>
                <a:cubicBezTo>
                  <a:pt x="5832" y="2087"/>
                  <a:pt x="5724" y="2065"/>
                  <a:pt x="5595" y="2065"/>
                </a:cubicBezTo>
                <a:cubicBezTo>
                  <a:pt x="5323" y="2065"/>
                  <a:pt x="4957" y="2164"/>
                  <a:pt x="4577" y="2363"/>
                </a:cubicBezTo>
                <a:cubicBezTo>
                  <a:pt x="4148" y="2589"/>
                  <a:pt x="3767" y="2893"/>
                  <a:pt x="3452" y="3259"/>
                </a:cubicBezTo>
                <a:cubicBezTo>
                  <a:pt x="3312" y="3096"/>
                  <a:pt x="3159" y="2946"/>
                  <a:pt x="2994" y="2808"/>
                </a:cubicBezTo>
                <a:cubicBezTo>
                  <a:pt x="2963" y="2784"/>
                  <a:pt x="2926" y="2772"/>
                  <a:pt x="2890" y="2772"/>
                </a:cubicBezTo>
                <a:cubicBezTo>
                  <a:pt x="2842" y="2772"/>
                  <a:pt x="2794" y="2792"/>
                  <a:pt x="2762" y="2832"/>
                </a:cubicBezTo>
                <a:cubicBezTo>
                  <a:pt x="2704" y="2901"/>
                  <a:pt x="2714" y="3003"/>
                  <a:pt x="2783" y="3062"/>
                </a:cubicBezTo>
                <a:cubicBezTo>
                  <a:pt x="2936" y="3190"/>
                  <a:pt x="3080" y="3333"/>
                  <a:pt x="3210" y="3485"/>
                </a:cubicBezTo>
                <a:cubicBezTo>
                  <a:pt x="3247" y="3528"/>
                  <a:pt x="3282" y="3572"/>
                  <a:pt x="3316" y="3616"/>
                </a:cubicBezTo>
                <a:cubicBezTo>
                  <a:pt x="3319" y="3620"/>
                  <a:pt x="3322" y="3624"/>
                  <a:pt x="3325" y="3628"/>
                </a:cubicBezTo>
                <a:cubicBezTo>
                  <a:pt x="3578" y="3962"/>
                  <a:pt x="3766" y="4343"/>
                  <a:pt x="3874" y="4748"/>
                </a:cubicBezTo>
                <a:cubicBezTo>
                  <a:pt x="3935" y="4976"/>
                  <a:pt x="3975" y="5208"/>
                  <a:pt x="3991" y="5443"/>
                </a:cubicBezTo>
                <a:lnTo>
                  <a:pt x="3074" y="5443"/>
                </a:lnTo>
                <a:lnTo>
                  <a:pt x="2614" y="4638"/>
                </a:lnTo>
                <a:cubicBezTo>
                  <a:pt x="2611" y="4631"/>
                  <a:pt x="2606" y="4623"/>
                  <a:pt x="2602" y="4617"/>
                </a:cubicBezTo>
                <a:lnTo>
                  <a:pt x="2225" y="3956"/>
                </a:lnTo>
                <a:lnTo>
                  <a:pt x="2464" y="3459"/>
                </a:lnTo>
                <a:cubicBezTo>
                  <a:pt x="2502" y="3378"/>
                  <a:pt x="2467" y="3279"/>
                  <a:pt x="2386" y="3240"/>
                </a:cubicBezTo>
                <a:cubicBezTo>
                  <a:pt x="2362" y="3229"/>
                  <a:pt x="2338" y="3224"/>
                  <a:pt x="2314" y="3224"/>
                </a:cubicBezTo>
                <a:cubicBezTo>
                  <a:pt x="2252" y="3224"/>
                  <a:pt x="2193" y="3258"/>
                  <a:pt x="2165" y="3317"/>
                </a:cubicBezTo>
                <a:lnTo>
                  <a:pt x="2027" y="3608"/>
                </a:lnTo>
                <a:lnTo>
                  <a:pt x="1742" y="3109"/>
                </a:lnTo>
                <a:cubicBezTo>
                  <a:pt x="1711" y="3057"/>
                  <a:pt x="1656" y="3028"/>
                  <a:pt x="1599" y="3028"/>
                </a:cubicBezTo>
                <a:cubicBezTo>
                  <a:pt x="1572" y="3028"/>
                  <a:pt x="1544" y="3035"/>
                  <a:pt x="1518" y="3050"/>
                </a:cubicBezTo>
                <a:cubicBezTo>
                  <a:pt x="1439" y="3094"/>
                  <a:pt x="1412" y="3192"/>
                  <a:pt x="1454" y="3272"/>
                </a:cubicBezTo>
                <a:lnTo>
                  <a:pt x="2177" y="4543"/>
                </a:lnTo>
                <a:lnTo>
                  <a:pt x="1667" y="4543"/>
                </a:lnTo>
                <a:cubicBezTo>
                  <a:pt x="1575" y="4543"/>
                  <a:pt x="1502" y="4619"/>
                  <a:pt x="1502" y="4710"/>
                </a:cubicBezTo>
                <a:cubicBezTo>
                  <a:pt x="1502" y="4801"/>
                  <a:pt x="1575" y="4875"/>
                  <a:pt x="1667" y="4875"/>
                </a:cubicBezTo>
                <a:lnTo>
                  <a:pt x="2368" y="4875"/>
                </a:lnTo>
                <a:lnTo>
                  <a:pt x="2693" y="5443"/>
                </a:lnTo>
                <a:lnTo>
                  <a:pt x="1414" y="5443"/>
                </a:lnTo>
                <a:cubicBezTo>
                  <a:pt x="1278" y="5240"/>
                  <a:pt x="1166" y="5022"/>
                  <a:pt x="1079" y="4793"/>
                </a:cubicBezTo>
                <a:cubicBezTo>
                  <a:pt x="942" y="4425"/>
                  <a:pt x="865" y="4037"/>
                  <a:pt x="853" y="3644"/>
                </a:cubicBezTo>
                <a:cubicBezTo>
                  <a:pt x="837" y="3014"/>
                  <a:pt x="982" y="2521"/>
                  <a:pt x="1159" y="2419"/>
                </a:cubicBezTo>
                <a:cubicBezTo>
                  <a:pt x="1195" y="2397"/>
                  <a:pt x="1249" y="2389"/>
                  <a:pt x="1308" y="2389"/>
                </a:cubicBezTo>
                <a:cubicBezTo>
                  <a:pt x="1389" y="2389"/>
                  <a:pt x="1479" y="2404"/>
                  <a:pt x="1534" y="2416"/>
                </a:cubicBezTo>
                <a:cubicBezTo>
                  <a:pt x="1723" y="2454"/>
                  <a:pt x="1950" y="2536"/>
                  <a:pt x="2189" y="2664"/>
                </a:cubicBezTo>
                <a:cubicBezTo>
                  <a:pt x="2212" y="2675"/>
                  <a:pt x="2236" y="2680"/>
                  <a:pt x="2260" y="2680"/>
                </a:cubicBezTo>
                <a:cubicBezTo>
                  <a:pt x="2320" y="2680"/>
                  <a:pt x="2378" y="2648"/>
                  <a:pt x="2408" y="2592"/>
                </a:cubicBezTo>
                <a:cubicBezTo>
                  <a:pt x="2450" y="2512"/>
                  <a:pt x="2421" y="2414"/>
                  <a:pt x="2342" y="2371"/>
                </a:cubicBezTo>
                <a:cubicBezTo>
                  <a:pt x="2077" y="2230"/>
                  <a:pt x="1819" y="2135"/>
                  <a:pt x="1598" y="2092"/>
                </a:cubicBezTo>
                <a:cubicBezTo>
                  <a:pt x="1513" y="2075"/>
                  <a:pt x="1414" y="2062"/>
                  <a:pt x="1314" y="2062"/>
                </a:cubicBezTo>
                <a:cubicBezTo>
                  <a:pt x="1199" y="2062"/>
                  <a:pt x="1085" y="2080"/>
                  <a:pt x="994" y="2132"/>
                </a:cubicBezTo>
                <a:cubicBezTo>
                  <a:pt x="725" y="2288"/>
                  <a:pt x="504" y="2902"/>
                  <a:pt x="524" y="3652"/>
                </a:cubicBezTo>
                <a:cubicBezTo>
                  <a:pt x="538" y="4281"/>
                  <a:pt x="711" y="4897"/>
                  <a:pt x="1025" y="5443"/>
                </a:cubicBezTo>
                <a:lnTo>
                  <a:pt x="168" y="5443"/>
                </a:lnTo>
                <a:cubicBezTo>
                  <a:pt x="77" y="5443"/>
                  <a:pt x="2" y="5517"/>
                  <a:pt x="2" y="5609"/>
                </a:cubicBezTo>
                <a:cubicBezTo>
                  <a:pt x="0" y="6552"/>
                  <a:pt x="252" y="7478"/>
                  <a:pt x="730" y="8291"/>
                </a:cubicBezTo>
                <a:cubicBezTo>
                  <a:pt x="1193" y="9077"/>
                  <a:pt x="1849" y="9732"/>
                  <a:pt x="2638" y="10193"/>
                </a:cubicBezTo>
                <a:lnTo>
                  <a:pt x="2638" y="10479"/>
                </a:lnTo>
                <a:cubicBezTo>
                  <a:pt x="2638" y="10939"/>
                  <a:pt x="3012" y="11314"/>
                  <a:pt x="3473" y="11314"/>
                </a:cubicBezTo>
                <a:lnTo>
                  <a:pt x="7137" y="11314"/>
                </a:lnTo>
                <a:cubicBezTo>
                  <a:pt x="7598" y="11314"/>
                  <a:pt x="7971" y="10939"/>
                  <a:pt x="7973" y="10479"/>
                </a:cubicBezTo>
                <a:lnTo>
                  <a:pt x="7973" y="10193"/>
                </a:lnTo>
                <a:cubicBezTo>
                  <a:pt x="8760" y="9732"/>
                  <a:pt x="9418" y="9077"/>
                  <a:pt x="9881" y="8291"/>
                </a:cubicBezTo>
                <a:cubicBezTo>
                  <a:pt x="10358" y="7478"/>
                  <a:pt x="10609" y="6552"/>
                  <a:pt x="10608" y="5609"/>
                </a:cubicBezTo>
                <a:cubicBezTo>
                  <a:pt x="10608" y="5518"/>
                  <a:pt x="10534" y="5445"/>
                  <a:pt x="10443" y="5445"/>
                </a:cubicBezTo>
                <a:lnTo>
                  <a:pt x="9012" y="5445"/>
                </a:lnTo>
                <a:cubicBezTo>
                  <a:pt x="9053" y="5286"/>
                  <a:pt x="9093" y="5123"/>
                  <a:pt x="9132" y="4959"/>
                </a:cubicBezTo>
                <a:cubicBezTo>
                  <a:pt x="9189" y="4718"/>
                  <a:pt x="9242" y="4490"/>
                  <a:pt x="9287" y="4279"/>
                </a:cubicBezTo>
                <a:cubicBezTo>
                  <a:pt x="9308" y="4189"/>
                  <a:pt x="9250" y="4100"/>
                  <a:pt x="9159" y="4081"/>
                </a:cubicBezTo>
                <a:cubicBezTo>
                  <a:pt x="9148" y="4078"/>
                  <a:pt x="9136" y="4077"/>
                  <a:pt x="9125" y="4077"/>
                </a:cubicBezTo>
                <a:cubicBezTo>
                  <a:pt x="9048" y="4077"/>
                  <a:pt x="8977" y="4132"/>
                  <a:pt x="8962" y="4212"/>
                </a:cubicBezTo>
                <a:cubicBezTo>
                  <a:pt x="8914" y="4441"/>
                  <a:pt x="8864" y="4665"/>
                  <a:pt x="8812" y="4883"/>
                </a:cubicBezTo>
                <a:cubicBezTo>
                  <a:pt x="8768" y="5060"/>
                  <a:pt x="8722" y="5248"/>
                  <a:pt x="8671" y="5443"/>
                </a:cubicBezTo>
                <a:lnTo>
                  <a:pt x="7103" y="5443"/>
                </a:lnTo>
                <a:cubicBezTo>
                  <a:pt x="7111" y="5408"/>
                  <a:pt x="7127" y="5350"/>
                  <a:pt x="7150" y="5265"/>
                </a:cubicBezTo>
                <a:cubicBezTo>
                  <a:pt x="7321" y="4623"/>
                  <a:pt x="7507" y="4018"/>
                  <a:pt x="7696" y="3466"/>
                </a:cubicBezTo>
                <a:cubicBezTo>
                  <a:pt x="7891" y="2898"/>
                  <a:pt x="8090" y="2387"/>
                  <a:pt x="8282" y="1958"/>
                </a:cubicBezTo>
                <a:cubicBezTo>
                  <a:pt x="8331" y="1863"/>
                  <a:pt x="8280" y="1748"/>
                  <a:pt x="8178" y="1719"/>
                </a:cubicBezTo>
                <a:lnTo>
                  <a:pt x="8016" y="1676"/>
                </a:lnTo>
                <a:cubicBezTo>
                  <a:pt x="7822" y="1623"/>
                  <a:pt x="7707" y="1423"/>
                  <a:pt x="7758" y="1229"/>
                </a:cubicBezTo>
                <a:lnTo>
                  <a:pt x="7926" y="602"/>
                </a:lnTo>
                <a:cubicBezTo>
                  <a:pt x="7969" y="440"/>
                  <a:pt x="8116" y="331"/>
                  <a:pt x="8278" y="331"/>
                </a:cubicBezTo>
                <a:cubicBezTo>
                  <a:pt x="8309" y="331"/>
                  <a:pt x="8341" y="335"/>
                  <a:pt x="8373" y="344"/>
                </a:cubicBezTo>
                <a:lnTo>
                  <a:pt x="10014" y="784"/>
                </a:lnTo>
                <a:cubicBezTo>
                  <a:pt x="10209" y="837"/>
                  <a:pt x="10324" y="1037"/>
                  <a:pt x="10273" y="1233"/>
                </a:cubicBezTo>
                <a:lnTo>
                  <a:pt x="10105" y="1859"/>
                </a:lnTo>
                <a:cubicBezTo>
                  <a:pt x="10061" y="2021"/>
                  <a:pt x="9913" y="2129"/>
                  <a:pt x="9752" y="2129"/>
                </a:cubicBezTo>
                <a:cubicBezTo>
                  <a:pt x="9721" y="2129"/>
                  <a:pt x="9689" y="2125"/>
                  <a:pt x="9657" y="2116"/>
                </a:cubicBezTo>
                <a:lnTo>
                  <a:pt x="9495" y="2073"/>
                </a:lnTo>
                <a:cubicBezTo>
                  <a:pt x="9481" y="2069"/>
                  <a:pt x="9467" y="2068"/>
                  <a:pt x="9454" y="2068"/>
                </a:cubicBezTo>
                <a:cubicBezTo>
                  <a:pt x="9371" y="2068"/>
                  <a:pt x="9298" y="2131"/>
                  <a:pt x="9289" y="2217"/>
                </a:cubicBezTo>
                <a:cubicBezTo>
                  <a:pt x="9269" y="2404"/>
                  <a:pt x="9245" y="2603"/>
                  <a:pt x="9213" y="2819"/>
                </a:cubicBezTo>
                <a:cubicBezTo>
                  <a:pt x="9181" y="3037"/>
                  <a:pt x="9145" y="3258"/>
                  <a:pt x="9105" y="3480"/>
                </a:cubicBezTo>
                <a:cubicBezTo>
                  <a:pt x="9089" y="3570"/>
                  <a:pt x="9149" y="3656"/>
                  <a:pt x="9239" y="3672"/>
                </a:cubicBezTo>
                <a:cubicBezTo>
                  <a:pt x="9249" y="3674"/>
                  <a:pt x="9258" y="3675"/>
                  <a:pt x="9268" y="3675"/>
                </a:cubicBezTo>
                <a:cubicBezTo>
                  <a:pt x="9347" y="3675"/>
                  <a:pt x="9417" y="3618"/>
                  <a:pt x="9431" y="3538"/>
                </a:cubicBezTo>
                <a:cubicBezTo>
                  <a:pt x="9474" y="3298"/>
                  <a:pt x="9511" y="3074"/>
                  <a:pt x="9542" y="2866"/>
                </a:cubicBezTo>
                <a:cubicBezTo>
                  <a:pt x="9561" y="2721"/>
                  <a:pt x="9580" y="2581"/>
                  <a:pt x="9596" y="2443"/>
                </a:cubicBezTo>
                <a:cubicBezTo>
                  <a:pt x="9647" y="2454"/>
                  <a:pt x="9699" y="2460"/>
                  <a:pt x="9750" y="2460"/>
                </a:cubicBezTo>
                <a:cubicBezTo>
                  <a:pt x="10059" y="2460"/>
                  <a:pt x="10340" y="2254"/>
                  <a:pt x="10425" y="1943"/>
                </a:cubicBezTo>
                <a:lnTo>
                  <a:pt x="10593" y="1317"/>
                </a:lnTo>
                <a:cubicBezTo>
                  <a:pt x="10689" y="946"/>
                  <a:pt x="10470" y="565"/>
                  <a:pt x="10100" y="464"/>
                </a:cubicBezTo>
                <a:lnTo>
                  <a:pt x="8458" y="24"/>
                </a:lnTo>
                <a:cubicBezTo>
                  <a:pt x="8398" y="8"/>
                  <a:pt x="8339" y="1"/>
                  <a:pt x="828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63" name="Google Shape;2063;p66"/>
          <p:cNvSpPr/>
          <p:nvPr/>
        </p:nvSpPr>
        <p:spPr>
          <a:xfrm>
            <a:off x="1539736" y="1318992"/>
            <a:ext cx="355817" cy="376836"/>
          </a:xfrm>
          <a:custGeom>
            <a:avLst/>
            <a:gdLst/>
            <a:ahLst/>
            <a:cxnLst/>
            <a:rect l="l" t="t" r="r" b="b"/>
            <a:pathLst>
              <a:path w="10682" h="11313" extrusionOk="0">
                <a:moveTo>
                  <a:pt x="4475" y="1304"/>
                </a:moveTo>
                <a:lnTo>
                  <a:pt x="4475" y="3404"/>
                </a:lnTo>
                <a:lnTo>
                  <a:pt x="4089" y="3404"/>
                </a:lnTo>
                <a:lnTo>
                  <a:pt x="4089" y="1528"/>
                </a:lnTo>
                <a:cubicBezTo>
                  <a:pt x="4089" y="1404"/>
                  <a:pt x="4190" y="1304"/>
                  <a:pt x="4313" y="1304"/>
                </a:cubicBezTo>
                <a:close/>
                <a:moveTo>
                  <a:pt x="4714" y="3735"/>
                </a:moveTo>
                <a:cubicBezTo>
                  <a:pt x="4799" y="3735"/>
                  <a:pt x="4867" y="3804"/>
                  <a:pt x="4869" y="3891"/>
                </a:cubicBezTo>
                <a:lnTo>
                  <a:pt x="4869" y="4155"/>
                </a:lnTo>
                <a:lnTo>
                  <a:pt x="870" y="4155"/>
                </a:lnTo>
                <a:lnTo>
                  <a:pt x="870" y="3891"/>
                </a:lnTo>
                <a:cubicBezTo>
                  <a:pt x="870" y="3806"/>
                  <a:pt x="940" y="3735"/>
                  <a:pt x="1025" y="3735"/>
                </a:cubicBezTo>
                <a:close/>
                <a:moveTo>
                  <a:pt x="7446" y="2562"/>
                </a:moveTo>
                <a:lnTo>
                  <a:pt x="7448" y="2564"/>
                </a:lnTo>
                <a:cubicBezTo>
                  <a:pt x="7472" y="2564"/>
                  <a:pt x="7495" y="2573"/>
                  <a:pt x="7511" y="2591"/>
                </a:cubicBezTo>
                <a:cubicBezTo>
                  <a:pt x="7527" y="2607"/>
                  <a:pt x="7536" y="2629"/>
                  <a:pt x="7536" y="2653"/>
                </a:cubicBezTo>
                <a:lnTo>
                  <a:pt x="7536" y="3031"/>
                </a:lnTo>
                <a:cubicBezTo>
                  <a:pt x="7536" y="3135"/>
                  <a:pt x="7565" y="3214"/>
                  <a:pt x="7624" y="3270"/>
                </a:cubicBezTo>
                <a:cubicBezTo>
                  <a:pt x="7683" y="3327"/>
                  <a:pt x="7760" y="3350"/>
                  <a:pt x="7856" y="3350"/>
                </a:cubicBezTo>
                <a:lnTo>
                  <a:pt x="8236" y="3350"/>
                </a:lnTo>
                <a:cubicBezTo>
                  <a:pt x="8260" y="3350"/>
                  <a:pt x="8282" y="3359"/>
                  <a:pt x="8298" y="3377"/>
                </a:cubicBezTo>
                <a:cubicBezTo>
                  <a:pt x="8314" y="3393"/>
                  <a:pt x="8324" y="3415"/>
                  <a:pt x="8324" y="3439"/>
                </a:cubicBezTo>
                <a:lnTo>
                  <a:pt x="8324" y="3895"/>
                </a:lnTo>
                <a:cubicBezTo>
                  <a:pt x="8324" y="3920"/>
                  <a:pt x="8314" y="3942"/>
                  <a:pt x="8298" y="3960"/>
                </a:cubicBezTo>
                <a:cubicBezTo>
                  <a:pt x="8282" y="3976"/>
                  <a:pt x="8260" y="3985"/>
                  <a:pt x="8236" y="3985"/>
                </a:cubicBezTo>
                <a:lnTo>
                  <a:pt x="7856" y="3985"/>
                </a:lnTo>
                <a:cubicBezTo>
                  <a:pt x="7759" y="3985"/>
                  <a:pt x="7680" y="4014"/>
                  <a:pt x="7623" y="4072"/>
                </a:cubicBezTo>
                <a:cubicBezTo>
                  <a:pt x="7563" y="4131"/>
                  <a:pt x="7536" y="4206"/>
                  <a:pt x="7536" y="4305"/>
                </a:cubicBezTo>
                <a:lnTo>
                  <a:pt x="7536" y="4683"/>
                </a:lnTo>
                <a:cubicBezTo>
                  <a:pt x="7536" y="4706"/>
                  <a:pt x="7527" y="4728"/>
                  <a:pt x="7511" y="4744"/>
                </a:cubicBezTo>
                <a:cubicBezTo>
                  <a:pt x="7495" y="4762"/>
                  <a:pt x="7472" y="4771"/>
                  <a:pt x="7448" y="4771"/>
                </a:cubicBezTo>
                <a:lnTo>
                  <a:pt x="6990" y="4771"/>
                </a:lnTo>
                <a:cubicBezTo>
                  <a:pt x="6942" y="4771"/>
                  <a:pt x="6902" y="4731"/>
                  <a:pt x="6902" y="4683"/>
                </a:cubicBezTo>
                <a:lnTo>
                  <a:pt x="6902" y="4304"/>
                </a:lnTo>
                <a:cubicBezTo>
                  <a:pt x="6902" y="4204"/>
                  <a:pt x="6875" y="4128"/>
                  <a:pt x="6817" y="4068"/>
                </a:cubicBezTo>
                <a:cubicBezTo>
                  <a:pt x="6813" y="4064"/>
                  <a:pt x="6808" y="4060"/>
                  <a:pt x="6801" y="4056"/>
                </a:cubicBezTo>
                <a:cubicBezTo>
                  <a:pt x="6745" y="4006"/>
                  <a:pt x="6673" y="3984"/>
                  <a:pt x="6582" y="3984"/>
                </a:cubicBezTo>
                <a:lnTo>
                  <a:pt x="6204" y="3984"/>
                </a:lnTo>
                <a:cubicBezTo>
                  <a:pt x="6180" y="3984"/>
                  <a:pt x="6158" y="3974"/>
                  <a:pt x="6140" y="3956"/>
                </a:cubicBezTo>
                <a:cubicBezTo>
                  <a:pt x="6124" y="3940"/>
                  <a:pt x="6116" y="3918"/>
                  <a:pt x="6115" y="3894"/>
                </a:cubicBezTo>
                <a:lnTo>
                  <a:pt x="6115" y="3438"/>
                </a:lnTo>
                <a:cubicBezTo>
                  <a:pt x="6116" y="3414"/>
                  <a:pt x="6124" y="3391"/>
                  <a:pt x="6140" y="3375"/>
                </a:cubicBezTo>
                <a:cubicBezTo>
                  <a:pt x="6158" y="3358"/>
                  <a:pt x="6180" y="3348"/>
                  <a:pt x="6204" y="3348"/>
                </a:cubicBezTo>
                <a:lnTo>
                  <a:pt x="6582" y="3348"/>
                </a:lnTo>
                <a:cubicBezTo>
                  <a:pt x="6680" y="3348"/>
                  <a:pt x="6755" y="3326"/>
                  <a:pt x="6814" y="3268"/>
                </a:cubicBezTo>
                <a:cubicBezTo>
                  <a:pt x="6875" y="3210"/>
                  <a:pt x="6902" y="3133"/>
                  <a:pt x="6902" y="3029"/>
                </a:cubicBezTo>
                <a:lnTo>
                  <a:pt x="6902" y="2652"/>
                </a:lnTo>
                <a:cubicBezTo>
                  <a:pt x="6902" y="2602"/>
                  <a:pt x="6942" y="2562"/>
                  <a:pt x="6992" y="2562"/>
                </a:cubicBezTo>
                <a:close/>
                <a:moveTo>
                  <a:pt x="6992" y="2231"/>
                </a:moveTo>
                <a:cubicBezTo>
                  <a:pt x="6760" y="2231"/>
                  <a:pt x="6571" y="2419"/>
                  <a:pt x="6571" y="2652"/>
                </a:cubicBezTo>
                <a:lnTo>
                  <a:pt x="6571" y="3018"/>
                </a:lnTo>
                <a:lnTo>
                  <a:pt x="6203" y="3018"/>
                </a:lnTo>
                <a:cubicBezTo>
                  <a:pt x="5970" y="3018"/>
                  <a:pt x="5783" y="3205"/>
                  <a:pt x="5783" y="3438"/>
                </a:cubicBezTo>
                <a:lnTo>
                  <a:pt x="5783" y="3895"/>
                </a:lnTo>
                <a:cubicBezTo>
                  <a:pt x="5783" y="4128"/>
                  <a:pt x="5970" y="4315"/>
                  <a:pt x="6203" y="4315"/>
                </a:cubicBezTo>
                <a:lnTo>
                  <a:pt x="6571" y="4315"/>
                </a:lnTo>
                <a:lnTo>
                  <a:pt x="6571" y="4683"/>
                </a:lnTo>
                <a:cubicBezTo>
                  <a:pt x="6571" y="4915"/>
                  <a:pt x="6760" y="5104"/>
                  <a:pt x="6992" y="5104"/>
                </a:cubicBezTo>
                <a:lnTo>
                  <a:pt x="7448" y="5104"/>
                </a:lnTo>
                <a:cubicBezTo>
                  <a:pt x="7680" y="5103"/>
                  <a:pt x="7868" y="4915"/>
                  <a:pt x="7868" y="4683"/>
                </a:cubicBezTo>
                <a:lnTo>
                  <a:pt x="7868" y="4315"/>
                </a:lnTo>
                <a:lnTo>
                  <a:pt x="8236" y="4315"/>
                </a:lnTo>
                <a:cubicBezTo>
                  <a:pt x="8468" y="4315"/>
                  <a:pt x="8657" y="4128"/>
                  <a:pt x="8657" y="3895"/>
                </a:cubicBezTo>
                <a:lnTo>
                  <a:pt x="8657" y="3438"/>
                </a:lnTo>
                <a:cubicBezTo>
                  <a:pt x="8657" y="3205"/>
                  <a:pt x="8468" y="3018"/>
                  <a:pt x="8236" y="3018"/>
                </a:cubicBezTo>
                <a:lnTo>
                  <a:pt x="7868" y="3018"/>
                </a:lnTo>
                <a:lnTo>
                  <a:pt x="7868" y="2652"/>
                </a:lnTo>
                <a:cubicBezTo>
                  <a:pt x="7868" y="2419"/>
                  <a:pt x="7679" y="2231"/>
                  <a:pt x="7446" y="2231"/>
                </a:cubicBezTo>
                <a:close/>
                <a:moveTo>
                  <a:pt x="7723" y="330"/>
                </a:moveTo>
                <a:cubicBezTo>
                  <a:pt x="7861" y="330"/>
                  <a:pt x="7984" y="418"/>
                  <a:pt x="8028" y="548"/>
                </a:cubicBezTo>
                <a:cubicBezTo>
                  <a:pt x="8053" y="625"/>
                  <a:pt x="8082" y="686"/>
                  <a:pt x="8133" y="734"/>
                </a:cubicBezTo>
                <a:cubicBezTo>
                  <a:pt x="8193" y="790"/>
                  <a:pt x="8263" y="817"/>
                  <a:pt x="8365" y="817"/>
                </a:cubicBezTo>
                <a:lnTo>
                  <a:pt x="8855" y="817"/>
                </a:lnTo>
                <a:cubicBezTo>
                  <a:pt x="9031" y="817"/>
                  <a:pt x="9175" y="961"/>
                  <a:pt x="9175" y="1139"/>
                </a:cubicBezTo>
                <a:cubicBezTo>
                  <a:pt x="9175" y="1315"/>
                  <a:pt x="9031" y="1459"/>
                  <a:pt x="8855" y="1459"/>
                </a:cubicBezTo>
                <a:lnTo>
                  <a:pt x="7607" y="1459"/>
                </a:lnTo>
                <a:cubicBezTo>
                  <a:pt x="7605" y="1459"/>
                  <a:pt x="7603" y="1459"/>
                  <a:pt x="7601" y="1459"/>
                </a:cubicBezTo>
                <a:cubicBezTo>
                  <a:pt x="7509" y="1459"/>
                  <a:pt x="7435" y="1533"/>
                  <a:pt x="7435" y="1625"/>
                </a:cubicBezTo>
                <a:cubicBezTo>
                  <a:pt x="7435" y="1716"/>
                  <a:pt x="7509" y="1790"/>
                  <a:pt x="7601" y="1790"/>
                </a:cubicBezTo>
                <a:cubicBezTo>
                  <a:pt x="7603" y="1790"/>
                  <a:pt x="7605" y="1790"/>
                  <a:pt x="7607" y="1790"/>
                </a:cubicBezTo>
                <a:lnTo>
                  <a:pt x="8855" y="1790"/>
                </a:lnTo>
                <a:cubicBezTo>
                  <a:pt x="9151" y="1790"/>
                  <a:pt x="9409" y="1590"/>
                  <a:pt x="9486" y="1304"/>
                </a:cubicBezTo>
                <a:lnTo>
                  <a:pt x="9632" y="1304"/>
                </a:lnTo>
                <a:lnTo>
                  <a:pt x="9632" y="4829"/>
                </a:lnTo>
                <a:cubicBezTo>
                  <a:pt x="9632" y="4922"/>
                  <a:pt x="9705" y="4995"/>
                  <a:pt x="9798" y="4995"/>
                </a:cubicBezTo>
                <a:cubicBezTo>
                  <a:pt x="9889" y="4995"/>
                  <a:pt x="9963" y="4922"/>
                  <a:pt x="9963" y="4829"/>
                </a:cubicBezTo>
                <a:lnTo>
                  <a:pt x="9963" y="1304"/>
                </a:lnTo>
                <a:lnTo>
                  <a:pt x="10125" y="1304"/>
                </a:lnTo>
                <a:cubicBezTo>
                  <a:pt x="10248" y="1305"/>
                  <a:pt x="10349" y="1404"/>
                  <a:pt x="10349" y="1528"/>
                </a:cubicBezTo>
                <a:lnTo>
                  <a:pt x="10349" y="9764"/>
                </a:lnTo>
                <a:cubicBezTo>
                  <a:pt x="10349" y="9888"/>
                  <a:pt x="10248" y="9987"/>
                  <a:pt x="10125" y="9989"/>
                </a:cubicBezTo>
                <a:lnTo>
                  <a:pt x="5202" y="9989"/>
                </a:lnTo>
                <a:lnTo>
                  <a:pt x="5202" y="9614"/>
                </a:lnTo>
                <a:lnTo>
                  <a:pt x="9640" y="9614"/>
                </a:lnTo>
                <a:cubicBezTo>
                  <a:pt x="9817" y="9614"/>
                  <a:pt x="9962" y="9470"/>
                  <a:pt x="9962" y="9292"/>
                </a:cubicBezTo>
                <a:lnTo>
                  <a:pt x="9962" y="5600"/>
                </a:lnTo>
                <a:cubicBezTo>
                  <a:pt x="9962" y="5509"/>
                  <a:pt x="9888" y="5436"/>
                  <a:pt x="9795" y="5436"/>
                </a:cubicBezTo>
                <a:cubicBezTo>
                  <a:pt x="9704" y="5436"/>
                  <a:pt x="9630" y="5509"/>
                  <a:pt x="9630" y="5600"/>
                </a:cubicBezTo>
                <a:lnTo>
                  <a:pt x="9630" y="9283"/>
                </a:lnTo>
                <a:lnTo>
                  <a:pt x="5200" y="9283"/>
                </a:lnTo>
                <a:lnTo>
                  <a:pt x="5200" y="6161"/>
                </a:lnTo>
                <a:cubicBezTo>
                  <a:pt x="5325" y="6130"/>
                  <a:pt x="5439" y="6066"/>
                  <a:pt x="5530" y="5975"/>
                </a:cubicBezTo>
                <a:cubicBezTo>
                  <a:pt x="5663" y="5844"/>
                  <a:pt x="5737" y="5664"/>
                  <a:pt x="5737" y="5479"/>
                </a:cubicBezTo>
                <a:lnTo>
                  <a:pt x="5737" y="4856"/>
                </a:lnTo>
                <a:cubicBezTo>
                  <a:pt x="5735" y="4533"/>
                  <a:pt x="5514" y="4252"/>
                  <a:pt x="5200" y="4174"/>
                </a:cubicBezTo>
                <a:lnTo>
                  <a:pt x="5202" y="3892"/>
                </a:lnTo>
                <a:cubicBezTo>
                  <a:pt x="5200" y="3659"/>
                  <a:pt x="5037" y="3460"/>
                  <a:pt x="4808" y="3414"/>
                </a:cubicBezTo>
                <a:lnTo>
                  <a:pt x="4808" y="1305"/>
                </a:lnTo>
                <a:lnTo>
                  <a:pt x="4955" y="1305"/>
                </a:lnTo>
                <a:cubicBezTo>
                  <a:pt x="5031" y="1590"/>
                  <a:pt x="5290" y="1790"/>
                  <a:pt x="5586" y="1792"/>
                </a:cubicBezTo>
                <a:lnTo>
                  <a:pt x="6835" y="1792"/>
                </a:lnTo>
                <a:cubicBezTo>
                  <a:pt x="6837" y="1792"/>
                  <a:pt x="6839" y="1792"/>
                  <a:pt x="6841" y="1792"/>
                </a:cubicBezTo>
                <a:cubicBezTo>
                  <a:pt x="6931" y="1792"/>
                  <a:pt x="7006" y="1718"/>
                  <a:pt x="7006" y="1625"/>
                </a:cubicBezTo>
                <a:cubicBezTo>
                  <a:pt x="7006" y="1534"/>
                  <a:pt x="6931" y="1460"/>
                  <a:pt x="6841" y="1460"/>
                </a:cubicBezTo>
                <a:cubicBezTo>
                  <a:pt x="6839" y="1460"/>
                  <a:pt x="6837" y="1460"/>
                  <a:pt x="6835" y="1461"/>
                </a:cubicBezTo>
                <a:lnTo>
                  <a:pt x="5586" y="1461"/>
                </a:lnTo>
                <a:cubicBezTo>
                  <a:pt x="5409" y="1461"/>
                  <a:pt x="5264" y="1316"/>
                  <a:pt x="5264" y="1139"/>
                </a:cubicBezTo>
                <a:cubicBezTo>
                  <a:pt x="5264" y="963"/>
                  <a:pt x="5409" y="819"/>
                  <a:pt x="5586" y="819"/>
                </a:cubicBezTo>
                <a:lnTo>
                  <a:pt x="6075" y="819"/>
                </a:lnTo>
                <a:cubicBezTo>
                  <a:pt x="6156" y="819"/>
                  <a:pt x="6233" y="803"/>
                  <a:pt x="6297" y="748"/>
                </a:cubicBezTo>
                <a:cubicBezTo>
                  <a:pt x="6350" y="702"/>
                  <a:pt x="6382" y="641"/>
                  <a:pt x="6412" y="551"/>
                </a:cubicBezTo>
                <a:cubicBezTo>
                  <a:pt x="6433" y="486"/>
                  <a:pt x="6475" y="430"/>
                  <a:pt x="6531" y="391"/>
                </a:cubicBezTo>
                <a:cubicBezTo>
                  <a:pt x="6585" y="351"/>
                  <a:pt x="6651" y="330"/>
                  <a:pt x="6716" y="330"/>
                </a:cubicBezTo>
                <a:close/>
                <a:moveTo>
                  <a:pt x="1357" y="7017"/>
                </a:moveTo>
                <a:cubicBezTo>
                  <a:pt x="1562" y="7017"/>
                  <a:pt x="1726" y="7182"/>
                  <a:pt x="1728" y="7387"/>
                </a:cubicBezTo>
                <a:lnTo>
                  <a:pt x="1728" y="9683"/>
                </a:lnTo>
                <a:cubicBezTo>
                  <a:pt x="1726" y="9886"/>
                  <a:pt x="1562" y="10053"/>
                  <a:pt x="1357" y="10053"/>
                </a:cubicBezTo>
                <a:lnTo>
                  <a:pt x="868" y="10053"/>
                </a:lnTo>
                <a:lnTo>
                  <a:pt x="868" y="7017"/>
                </a:lnTo>
                <a:close/>
                <a:moveTo>
                  <a:pt x="4871" y="7017"/>
                </a:moveTo>
                <a:lnTo>
                  <a:pt x="4871" y="10053"/>
                </a:lnTo>
                <a:lnTo>
                  <a:pt x="3202" y="10053"/>
                </a:lnTo>
                <a:cubicBezTo>
                  <a:pt x="2999" y="10051"/>
                  <a:pt x="2833" y="9886"/>
                  <a:pt x="2833" y="9681"/>
                </a:cubicBezTo>
                <a:lnTo>
                  <a:pt x="2833" y="7387"/>
                </a:lnTo>
                <a:cubicBezTo>
                  <a:pt x="2834" y="7184"/>
                  <a:pt x="2999" y="7019"/>
                  <a:pt x="3202" y="7017"/>
                </a:cubicBezTo>
                <a:close/>
                <a:moveTo>
                  <a:pt x="5036" y="4486"/>
                </a:moveTo>
                <a:cubicBezTo>
                  <a:pt x="5240" y="4486"/>
                  <a:pt x="5405" y="4651"/>
                  <a:pt x="5407" y="4856"/>
                </a:cubicBezTo>
                <a:lnTo>
                  <a:pt x="5407" y="5479"/>
                </a:lnTo>
                <a:cubicBezTo>
                  <a:pt x="5405" y="5682"/>
                  <a:pt x="5240" y="5849"/>
                  <a:pt x="5036" y="5849"/>
                </a:cubicBezTo>
                <a:lnTo>
                  <a:pt x="3257" y="5849"/>
                </a:lnTo>
                <a:cubicBezTo>
                  <a:pt x="3164" y="5849"/>
                  <a:pt x="3090" y="5922"/>
                  <a:pt x="3090" y="6015"/>
                </a:cubicBezTo>
                <a:cubicBezTo>
                  <a:pt x="3090" y="6106"/>
                  <a:pt x="3164" y="6180"/>
                  <a:pt x="3257" y="6180"/>
                </a:cubicBezTo>
                <a:lnTo>
                  <a:pt x="4871" y="6180"/>
                </a:lnTo>
                <a:lnTo>
                  <a:pt x="4871" y="6686"/>
                </a:lnTo>
                <a:lnTo>
                  <a:pt x="3202" y="6686"/>
                </a:lnTo>
                <a:cubicBezTo>
                  <a:pt x="2815" y="6687"/>
                  <a:pt x="2503" y="7001"/>
                  <a:pt x="2501" y="7387"/>
                </a:cubicBezTo>
                <a:lnTo>
                  <a:pt x="2501" y="9683"/>
                </a:lnTo>
                <a:cubicBezTo>
                  <a:pt x="2503" y="10069"/>
                  <a:pt x="2815" y="10382"/>
                  <a:pt x="3202" y="10384"/>
                </a:cubicBezTo>
                <a:lnTo>
                  <a:pt x="4871" y="10384"/>
                </a:lnTo>
                <a:lnTo>
                  <a:pt x="4871" y="10981"/>
                </a:lnTo>
                <a:lnTo>
                  <a:pt x="868" y="10981"/>
                </a:lnTo>
                <a:lnTo>
                  <a:pt x="868" y="10384"/>
                </a:lnTo>
                <a:lnTo>
                  <a:pt x="1357" y="10384"/>
                </a:lnTo>
                <a:cubicBezTo>
                  <a:pt x="1744" y="10384"/>
                  <a:pt x="2058" y="10070"/>
                  <a:pt x="2059" y="9683"/>
                </a:cubicBezTo>
                <a:lnTo>
                  <a:pt x="2059" y="7387"/>
                </a:lnTo>
                <a:cubicBezTo>
                  <a:pt x="2058" y="7000"/>
                  <a:pt x="1744" y="6687"/>
                  <a:pt x="1357" y="6686"/>
                </a:cubicBezTo>
                <a:lnTo>
                  <a:pt x="868" y="6686"/>
                </a:lnTo>
                <a:lnTo>
                  <a:pt x="870" y="6180"/>
                </a:lnTo>
                <a:lnTo>
                  <a:pt x="2484" y="6180"/>
                </a:lnTo>
                <a:cubicBezTo>
                  <a:pt x="2575" y="6180"/>
                  <a:pt x="2650" y="6106"/>
                  <a:pt x="2650" y="6015"/>
                </a:cubicBezTo>
                <a:cubicBezTo>
                  <a:pt x="2650" y="5922"/>
                  <a:pt x="2575" y="5849"/>
                  <a:pt x="2484" y="5849"/>
                </a:cubicBezTo>
                <a:lnTo>
                  <a:pt x="703" y="5849"/>
                </a:lnTo>
                <a:cubicBezTo>
                  <a:pt x="500" y="5849"/>
                  <a:pt x="334" y="5682"/>
                  <a:pt x="334" y="5479"/>
                </a:cubicBezTo>
                <a:lnTo>
                  <a:pt x="334" y="4856"/>
                </a:lnTo>
                <a:cubicBezTo>
                  <a:pt x="335" y="4651"/>
                  <a:pt x="500" y="4486"/>
                  <a:pt x="703" y="4486"/>
                </a:cubicBezTo>
                <a:close/>
                <a:moveTo>
                  <a:pt x="6718" y="0"/>
                </a:moveTo>
                <a:cubicBezTo>
                  <a:pt x="6580" y="0"/>
                  <a:pt x="6448" y="44"/>
                  <a:pt x="6337" y="124"/>
                </a:cubicBezTo>
                <a:cubicBezTo>
                  <a:pt x="6227" y="204"/>
                  <a:pt x="6143" y="316"/>
                  <a:pt x="6099" y="446"/>
                </a:cubicBezTo>
                <a:cubicBezTo>
                  <a:pt x="6092" y="463"/>
                  <a:pt x="6092" y="486"/>
                  <a:pt x="6075" y="486"/>
                </a:cubicBezTo>
                <a:lnTo>
                  <a:pt x="5585" y="486"/>
                </a:lnTo>
                <a:cubicBezTo>
                  <a:pt x="5288" y="487"/>
                  <a:pt x="5029" y="687"/>
                  <a:pt x="4954" y="972"/>
                </a:cubicBezTo>
                <a:lnTo>
                  <a:pt x="4313" y="972"/>
                </a:lnTo>
                <a:cubicBezTo>
                  <a:pt x="4008" y="972"/>
                  <a:pt x="3758" y="1222"/>
                  <a:pt x="3758" y="1528"/>
                </a:cubicBezTo>
                <a:lnTo>
                  <a:pt x="3758" y="3404"/>
                </a:lnTo>
                <a:lnTo>
                  <a:pt x="1024" y="3404"/>
                </a:lnTo>
                <a:cubicBezTo>
                  <a:pt x="755" y="3406"/>
                  <a:pt x="539" y="3623"/>
                  <a:pt x="537" y="3891"/>
                </a:cubicBezTo>
                <a:lnTo>
                  <a:pt x="537" y="4174"/>
                </a:lnTo>
                <a:cubicBezTo>
                  <a:pt x="412" y="4206"/>
                  <a:pt x="297" y="4270"/>
                  <a:pt x="207" y="4361"/>
                </a:cubicBezTo>
                <a:cubicBezTo>
                  <a:pt x="74" y="4493"/>
                  <a:pt x="1" y="4670"/>
                  <a:pt x="1" y="4856"/>
                </a:cubicBezTo>
                <a:lnTo>
                  <a:pt x="1" y="5479"/>
                </a:lnTo>
                <a:cubicBezTo>
                  <a:pt x="1" y="5664"/>
                  <a:pt x="74" y="5844"/>
                  <a:pt x="207" y="5975"/>
                </a:cubicBezTo>
                <a:cubicBezTo>
                  <a:pt x="298" y="6065"/>
                  <a:pt x="412" y="6130"/>
                  <a:pt x="537" y="6161"/>
                </a:cubicBezTo>
                <a:lnTo>
                  <a:pt x="539" y="6161"/>
                </a:lnTo>
                <a:lnTo>
                  <a:pt x="539" y="11148"/>
                </a:lnTo>
                <a:cubicBezTo>
                  <a:pt x="539" y="11239"/>
                  <a:pt x="612" y="11313"/>
                  <a:pt x="703" y="11313"/>
                </a:cubicBezTo>
                <a:lnTo>
                  <a:pt x="5037" y="11313"/>
                </a:lnTo>
                <a:cubicBezTo>
                  <a:pt x="5128" y="11313"/>
                  <a:pt x="5204" y="11239"/>
                  <a:pt x="5204" y="11148"/>
                </a:cubicBezTo>
                <a:lnTo>
                  <a:pt x="5204" y="10320"/>
                </a:lnTo>
                <a:lnTo>
                  <a:pt x="10126" y="10320"/>
                </a:lnTo>
                <a:cubicBezTo>
                  <a:pt x="10432" y="10320"/>
                  <a:pt x="10682" y="10072"/>
                  <a:pt x="10682" y="9764"/>
                </a:cubicBezTo>
                <a:lnTo>
                  <a:pt x="10682" y="1529"/>
                </a:lnTo>
                <a:cubicBezTo>
                  <a:pt x="10682" y="1222"/>
                  <a:pt x="10432" y="974"/>
                  <a:pt x="10126" y="974"/>
                </a:cubicBezTo>
                <a:lnTo>
                  <a:pt x="9486" y="974"/>
                </a:lnTo>
                <a:cubicBezTo>
                  <a:pt x="9411" y="687"/>
                  <a:pt x="9151" y="487"/>
                  <a:pt x="8855" y="487"/>
                </a:cubicBezTo>
                <a:lnTo>
                  <a:pt x="8367" y="487"/>
                </a:lnTo>
                <a:cubicBezTo>
                  <a:pt x="8354" y="487"/>
                  <a:pt x="8354" y="481"/>
                  <a:pt x="8341" y="446"/>
                </a:cubicBezTo>
                <a:cubicBezTo>
                  <a:pt x="8252" y="180"/>
                  <a:pt x="8004" y="0"/>
                  <a:pt x="772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64" name="Google Shape;2064;p66"/>
          <p:cNvSpPr/>
          <p:nvPr/>
        </p:nvSpPr>
        <p:spPr>
          <a:xfrm>
            <a:off x="777391" y="3726446"/>
            <a:ext cx="252290" cy="376836"/>
          </a:xfrm>
          <a:custGeom>
            <a:avLst/>
            <a:gdLst/>
            <a:ahLst/>
            <a:cxnLst/>
            <a:rect l="l" t="t" r="r" b="b"/>
            <a:pathLst>
              <a:path w="7574" h="11313" extrusionOk="0">
                <a:moveTo>
                  <a:pt x="3780" y="3156"/>
                </a:moveTo>
                <a:cubicBezTo>
                  <a:pt x="3958" y="3156"/>
                  <a:pt x="4132" y="3225"/>
                  <a:pt x="4262" y="3348"/>
                </a:cubicBezTo>
                <a:cubicBezTo>
                  <a:pt x="4527" y="3590"/>
                  <a:pt x="4527" y="4006"/>
                  <a:pt x="4262" y="4246"/>
                </a:cubicBezTo>
                <a:cubicBezTo>
                  <a:pt x="4130" y="4371"/>
                  <a:pt x="3954" y="4440"/>
                  <a:pt x="3773" y="4440"/>
                </a:cubicBezTo>
                <a:cubicBezTo>
                  <a:pt x="3658" y="4440"/>
                  <a:pt x="3322" y="4442"/>
                  <a:pt x="3117" y="4443"/>
                </a:cubicBezTo>
                <a:cubicBezTo>
                  <a:pt x="3115" y="4264"/>
                  <a:pt x="3115" y="3982"/>
                  <a:pt x="3115" y="3798"/>
                </a:cubicBezTo>
                <a:cubicBezTo>
                  <a:pt x="3115" y="3779"/>
                  <a:pt x="3112" y="3387"/>
                  <a:pt x="3112" y="3156"/>
                </a:cubicBezTo>
                <a:lnTo>
                  <a:pt x="3773" y="3156"/>
                </a:lnTo>
                <a:cubicBezTo>
                  <a:pt x="3775" y="3156"/>
                  <a:pt x="3777" y="3156"/>
                  <a:pt x="3780" y="3156"/>
                </a:cubicBezTo>
                <a:close/>
                <a:moveTo>
                  <a:pt x="2944" y="2825"/>
                </a:moveTo>
                <a:cubicBezTo>
                  <a:pt x="2853" y="2825"/>
                  <a:pt x="2781" y="2899"/>
                  <a:pt x="2781" y="2990"/>
                </a:cubicBezTo>
                <a:lnTo>
                  <a:pt x="2781" y="6095"/>
                </a:lnTo>
                <a:cubicBezTo>
                  <a:pt x="2781" y="6187"/>
                  <a:pt x="2854" y="6262"/>
                  <a:pt x="2946" y="6262"/>
                </a:cubicBezTo>
                <a:cubicBezTo>
                  <a:pt x="3037" y="6262"/>
                  <a:pt x="3112" y="6187"/>
                  <a:pt x="3112" y="6095"/>
                </a:cubicBezTo>
                <a:lnTo>
                  <a:pt x="3112" y="4771"/>
                </a:lnTo>
                <a:lnTo>
                  <a:pt x="3240" y="4771"/>
                </a:lnTo>
                <a:lnTo>
                  <a:pt x="4122" y="5775"/>
                </a:lnTo>
                <a:lnTo>
                  <a:pt x="3935" y="5988"/>
                </a:lnTo>
                <a:cubicBezTo>
                  <a:pt x="3874" y="6055"/>
                  <a:pt x="3881" y="6161"/>
                  <a:pt x="3949" y="6220"/>
                </a:cubicBezTo>
                <a:cubicBezTo>
                  <a:pt x="3981" y="6248"/>
                  <a:pt x="4020" y="6262"/>
                  <a:pt x="4059" y="6262"/>
                </a:cubicBezTo>
                <a:cubicBezTo>
                  <a:pt x="4105" y="6262"/>
                  <a:pt x="4150" y="6243"/>
                  <a:pt x="4183" y="6206"/>
                </a:cubicBezTo>
                <a:lnTo>
                  <a:pt x="4342" y="6026"/>
                </a:lnTo>
                <a:lnTo>
                  <a:pt x="4502" y="6206"/>
                </a:lnTo>
                <a:cubicBezTo>
                  <a:pt x="4535" y="6244"/>
                  <a:pt x="4582" y="6264"/>
                  <a:pt x="4629" y="6264"/>
                </a:cubicBezTo>
                <a:cubicBezTo>
                  <a:pt x="4667" y="6264"/>
                  <a:pt x="4706" y="6251"/>
                  <a:pt x="4737" y="6223"/>
                </a:cubicBezTo>
                <a:cubicBezTo>
                  <a:pt x="4808" y="6161"/>
                  <a:pt x="4812" y="6055"/>
                  <a:pt x="4752" y="5988"/>
                </a:cubicBezTo>
                <a:lnTo>
                  <a:pt x="4563" y="5775"/>
                </a:lnTo>
                <a:lnTo>
                  <a:pt x="4752" y="5564"/>
                </a:lnTo>
                <a:cubicBezTo>
                  <a:pt x="4812" y="5495"/>
                  <a:pt x="4806" y="5389"/>
                  <a:pt x="4737" y="5328"/>
                </a:cubicBezTo>
                <a:cubicBezTo>
                  <a:pt x="4705" y="5300"/>
                  <a:pt x="4666" y="5287"/>
                  <a:pt x="4627" y="5287"/>
                </a:cubicBezTo>
                <a:cubicBezTo>
                  <a:pt x="4581" y="5287"/>
                  <a:pt x="4535" y="5306"/>
                  <a:pt x="4502" y="5343"/>
                </a:cubicBezTo>
                <a:lnTo>
                  <a:pt x="4342" y="5525"/>
                </a:lnTo>
                <a:lnTo>
                  <a:pt x="3679" y="4771"/>
                </a:lnTo>
                <a:lnTo>
                  <a:pt x="3773" y="4771"/>
                </a:lnTo>
                <a:cubicBezTo>
                  <a:pt x="4039" y="4770"/>
                  <a:pt x="4295" y="4669"/>
                  <a:pt x="4489" y="4486"/>
                </a:cubicBezTo>
                <a:cubicBezTo>
                  <a:pt x="4894" y="4117"/>
                  <a:pt x="4894" y="3479"/>
                  <a:pt x="4489" y="3110"/>
                </a:cubicBezTo>
                <a:cubicBezTo>
                  <a:pt x="4295" y="2925"/>
                  <a:pt x="4039" y="2825"/>
                  <a:pt x="3773" y="2825"/>
                </a:cubicBezTo>
                <a:lnTo>
                  <a:pt x="2947" y="2825"/>
                </a:lnTo>
                <a:cubicBezTo>
                  <a:pt x="2946" y="2825"/>
                  <a:pt x="2945" y="2825"/>
                  <a:pt x="2944" y="2825"/>
                </a:cubicBezTo>
                <a:close/>
                <a:moveTo>
                  <a:pt x="4340" y="332"/>
                </a:moveTo>
                <a:cubicBezTo>
                  <a:pt x="4543" y="332"/>
                  <a:pt x="4708" y="497"/>
                  <a:pt x="4708" y="702"/>
                </a:cubicBezTo>
                <a:cubicBezTo>
                  <a:pt x="4708" y="793"/>
                  <a:pt x="4784" y="867"/>
                  <a:pt x="4875" y="867"/>
                </a:cubicBezTo>
                <a:lnTo>
                  <a:pt x="5584" y="867"/>
                </a:lnTo>
                <a:cubicBezTo>
                  <a:pt x="5787" y="867"/>
                  <a:pt x="5954" y="1032"/>
                  <a:pt x="5954" y="1237"/>
                </a:cubicBezTo>
                <a:cubicBezTo>
                  <a:pt x="5954" y="1440"/>
                  <a:pt x="5787" y="1605"/>
                  <a:pt x="5584" y="1605"/>
                </a:cubicBezTo>
                <a:lnTo>
                  <a:pt x="4164" y="1605"/>
                </a:lnTo>
                <a:cubicBezTo>
                  <a:pt x="4074" y="1608"/>
                  <a:pt x="4004" y="1682"/>
                  <a:pt x="4004" y="1771"/>
                </a:cubicBezTo>
                <a:cubicBezTo>
                  <a:pt x="4004" y="1859"/>
                  <a:pt x="4074" y="1933"/>
                  <a:pt x="4164" y="1936"/>
                </a:cubicBezTo>
                <a:lnTo>
                  <a:pt x="5584" y="1936"/>
                </a:lnTo>
                <a:cubicBezTo>
                  <a:pt x="5770" y="1936"/>
                  <a:pt x="5947" y="1862"/>
                  <a:pt x="6079" y="1731"/>
                </a:cubicBezTo>
                <a:cubicBezTo>
                  <a:pt x="6170" y="1640"/>
                  <a:pt x="6234" y="1526"/>
                  <a:pt x="6264" y="1401"/>
                </a:cubicBezTo>
                <a:lnTo>
                  <a:pt x="6455" y="1401"/>
                </a:lnTo>
                <a:lnTo>
                  <a:pt x="6455" y="10206"/>
                </a:lnTo>
                <a:lnTo>
                  <a:pt x="1119" y="10206"/>
                </a:lnTo>
                <a:lnTo>
                  <a:pt x="1119" y="1401"/>
                </a:lnTo>
                <a:lnTo>
                  <a:pt x="1310" y="1401"/>
                </a:lnTo>
                <a:cubicBezTo>
                  <a:pt x="1386" y="1715"/>
                  <a:pt x="1668" y="1936"/>
                  <a:pt x="1990" y="1936"/>
                </a:cubicBezTo>
                <a:lnTo>
                  <a:pt x="3412" y="1936"/>
                </a:lnTo>
                <a:cubicBezTo>
                  <a:pt x="3501" y="1933"/>
                  <a:pt x="3572" y="1859"/>
                  <a:pt x="3572" y="1771"/>
                </a:cubicBezTo>
                <a:cubicBezTo>
                  <a:pt x="3572" y="1682"/>
                  <a:pt x="3501" y="1608"/>
                  <a:pt x="3412" y="1605"/>
                </a:cubicBezTo>
                <a:lnTo>
                  <a:pt x="1990" y="1605"/>
                </a:lnTo>
                <a:cubicBezTo>
                  <a:pt x="1785" y="1605"/>
                  <a:pt x="1620" y="1440"/>
                  <a:pt x="1620" y="1235"/>
                </a:cubicBezTo>
                <a:cubicBezTo>
                  <a:pt x="1620" y="1032"/>
                  <a:pt x="1785" y="867"/>
                  <a:pt x="1990" y="867"/>
                </a:cubicBezTo>
                <a:lnTo>
                  <a:pt x="2698" y="867"/>
                </a:lnTo>
                <a:cubicBezTo>
                  <a:pt x="2789" y="867"/>
                  <a:pt x="2864" y="791"/>
                  <a:pt x="2864" y="700"/>
                </a:cubicBezTo>
                <a:cubicBezTo>
                  <a:pt x="2864" y="497"/>
                  <a:pt x="3029" y="332"/>
                  <a:pt x="3234" y="332"/>
                </a:cubicBezTo>
                <a:close/>
                <a:moveTo>
                  <a:pt x="3234" y="1"/>
                </a:moveTo>
                <a:cubicBezTo>
                  <a:pt x="2910" y="1"/>
                  <a:pt x="2630" y="222"/>
                  <a:pt x="2553" y="535"/>
                </a:cubicBezTo>
                <a:lnTo>
                  <a:pt x="1990" y="535"/>
                </a:lnTo>
                <a:cubicBezTo>
                  <a:pt x="1668" y="535"/>
                  <a:pt x="1386" y="756"/>
                  <a:pt x="1310" y="1070"/>
                </a:cubicBezTo>
                <a:lnTo>
                  <a:pt x="594" y="1070"/>
                </a:lnTo>
                <a:cubicBezTo>
                  <a:pt x="266" y="1072"/>
                  <a:pt x="0" y="1337"/>
                  <a:pt x="0" y="1664"/>
                </a:cubicBezTo>
                <a:lnTo>
                  <a:pt x="0" y="9432"/>
                </a:lnTo>
                <a:cubicBezTo>
                  <a:pt x="2" y="9521"/>
                  <a:pt x="75" y="9592"/>
                  <a:pt x="165" y="9592"/>
                </a:cubicBezTo>
                <a:cubicBezTo>
                  <a:pt x="255" y="9592"/>
                  <a:pt x="327" y="9521"/>
                  <a:pt x="330" y="9432"/>
                </a:cubicBezTo>
                <a:lnTo>
                  <a:pt x="330" y="1664"/>
                </a:lnTo>
                <a:cubicBezTo>
                  <a:pt x="331" y="1520"/>
                  <a:pt x="448" y="1403"/>
                  <a:pt x="594" y="1401"/>
                </a:cubicBezTo>
                <a:lnTo>
                  <a:pt x="788" y="1401"/>
                </a:lnTo>
                <a:lnTo>
                  <a:pt x="788" y="10371"/>
                </a:lnTo>
                <a:cubicBezTo>
                  <a:pt x="788" y="10463"/>
                  <a:pt x="863" y="10536"/>
                  <a:pt x="954" y="10536"/>
                </a:cubicBezTo>
                <a:lnTo>
                  <a:pt x="6620" y="10536"/>
                </a:lnTo>
                <a:cubicBezTo>
                  <a:pt x="6711" y="10536"/>
                  <a:pt x="6785" y="10463"/>
                  <a:pt x="6785" y="10371"/>
                </a:cubicBezTo>
                <a:lnTo>
                  <a:pt x="6785" y="1401"/>
                </a:lnTo>
                <a:lnTo>
                  <a:pt x="6980" y="1401"/>
                </a:lnTo>
                <a:cubicBezTo>
                  <a:pt x="7124" y="1403"/>
                  <a:pt x="7241" y="1520"/>
                  <a:pt x="7243" y="1664"/>
                </a:cubicBezTo>
                <a:lnTo>
                  <a:pt x="7243" y="2200"/>
                </a:lnTo>
                <a:cubicBezTo>
                  <a:pt x="7243" y="2292"/>
                  <a:pt x="7316" y="2367"/>
                  <a:pt x="7409" y="2367"/>
                </a:cubicBezTo>
                <a:cubicBezTo>
                  <a:pt x="7500" y="2367"/>
                  <a:pt x="7574" y="2292"/>
                  <a:pt x="7574" y="2200"/>
                </a:cubicBezTo>
                <a:lnTo>
                  <a:pt x="7574" y="1664"/>
                </a:lnTo>
                <a:cubicBezTo>
                  <a:pt x="7572" y="1337"/>
                  <a:pt x="7307" y="1072"/>
                  <a:pt x="6980" y="1070"/>
                </a:cubicBezTo>
                <a:lnTo>
                  <a:pt x="6264" y="1070"/>
                </a:lnTo>
                <a:cubicBezTo>
                  <a:pt x="6188" y="756"/>
                  <a:pt x="5907" y="537"/>
                  <a:pt x="5584" y="535"/>
                </a:cubicBezTo>
                <a:lnTo>
                  <a:pt x="5020" y="535"/>
                </a:lnTo>
                <a:cubicBezTo>
                  <a:pt x="4944" y="222"/>
                  <a:pt x="4663" y="1"/>
                  <a:pt x="4340" y="1"/>
                </a:cubicBezTo>
                <a:close/>
                <a:moveTo>
                  <a:pt x="7409" y="2786"/>
                </a:moveTo>
                <a:cubicBezTo>
                  <a:pt x="7318" y="2786"/>
                  <a:pt x="7243" y="2860"/>
                  <a:pt x="7243" y="2951"/>
                </a:cubicBezTo>
                <a:lnTo>
                  <a:pt x="7243" y="10719"/>
                </a:lnTo>
                <a:cubicBezTo>
                  <a:pt x="7241" y="10863"/>
                  <a:pt x="7124" y="10981"/>
                  <a:pt x="6980" y="10981"/>
                </a:cubicBezTo>
                <a:lnTo>
                  <a:pt x="594" y="10981"/>
                </a:lnTo>
                <a:cubicBezTo>
                  <a:pt x="448" y="10981"/>
                  <a:pt x="331" y="10863"/>
                  <a:pt x="330" y="10719"/>
                </a:cubicBezTo>
                <a:lnTo>
                  <a:pt x="330" y="10182"/>
                </a:lnTo>
                <a:cubicBezTo>
                  <a:pt x="327" y="10093"/>
                  <a:pt x="255" y="10022"/>
                  <a:pt x="165" y="10022"/>
                </a:cubicBezTo>
                <a:cubicBezTo>
                  <a:pt x="75" y="10022"/>
                  <a:pt x="2" y="10093"/>
                  <a:pt x="0" y="10182"/>
                </a:cubicBezTo>
                <a:lnTo>
                  <a:pt x="0" y="10719"/>
                </a:lnTo>
                <a:cubicBezTo>
                  <a:pt x="0" y="11045"/>
                  <a:pt x="266" y="11311"/>
                  <a:pt x="594" y="11313"/>
                </a:cubicBezTo>
                <a:lnTo>
                  <a:pt x="6980" y="11313"/>
                </a:lnTo>
                <a:cubicBezTo>
                  <a:pt x="7308" y="11311"/>
                  <a:pt x="7574" y="11045"/>
                  <a:pt x="7574" y="10719"/>
                </a:cubicBezTo>
                <a:lnTo>
                  <a:pt x="7574" y="2951"/>
                </a:lnTo>
                <a:cubicBezTo>
                  <a:pt x="7574" y="2860"/>
                  <a:pt x="7500" y="2786"/>
                  <a:pt x="7409" y="27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65" name="Google Shape;2065;p66"/>
          <p:cNvSpPr/>
          <p:nvPr/>
        </p:nvSpPr>
        <p:spPr>
          <a:xfrm>
            <a:off x="769696" y="3124591"/>
            <a:ext cx="267613" cy="376836"/>
          </a:xfrm>
          <a:custGeom>
            <a:avLst/>
            <a:gdLst/>
            <a:ahLst/>
            <a:cxnLst/>
            <a:rect l="l" t="t" r="r" b="b"/>
            <a:pathLst>
              <a:path w="8034" h="11313" extrusionOk="0">
                <a:moveTo>
                  <a:pt x="3177" y="1061"/>
                </a:moveTo>
                <a:cubicBezTo>
                  <a:pt x="3261" y="1061"/>
                  <a:pt x="3346" y="1093"/>
                  <a:pt x="3409" y="1157"/>
                </a:cubicBezTo>
                <a:cubicBezTo>
                  <a:pt x="3471" y="1219"/>
                  <a:pt x="3506" y="1302"/>
                  <a:pt x="3505" y="1390"/>
                </a:cubicBezTo>
                <a:cubicBezTo>
                  <a:pt x="3505" y="1547"/>
                  <a:pt x="3394" y="1682"/>
                  <a:pt x="3241" y="1712"/>
                </a:cubicBezTo>
                <a:cubicBezTo>
                  <a:pt x="3219" y="1716"/>
                  <a:pt x="3198" y="1718"/>
                  <a:pt x="3176" y="1718"/>
                </a:cubicBezTo>
                <a:cubicBezTo>
                  <a:pt x="3046" y="1718"/>
                  <a:pt x="2925" y="1640"/>
                  <a:pt x="2873" y="1515"/>
                </a:cubicBezTo>
                <a:cubicBezTo>
                  <a:pt x="2813" y="1371"/>
                  <a:pt x="2863" y="1203"/>
                  <a:pt x="2994" y="1117"/>
                </a:cubicBezTo>
                <a:cubicBezTo>
                  <a:pt x="3050" y="1079"/>
                  <a:pt x="3113" y="1061"/>
                  <a:pt x="3177" y="1061"/>
                </a:cubicBezTo>
                <a:close/>
                <a:moveTo>
                  <a:pt x="4857" y="1059"/>
                </a:moveTo>
                <a:cubicBezTo>
                  <a:pt x="4942" y="1059"/>
                  <a:pt x="5026" y="1092"/>
                  <a:pt x="5090" y="1157"/>
                </a:cubicBezTo>
                <a:cubicBezTo>
                  <a:pt x="5152" y="1219"/>
                  <a:pt x="5186" y="1302"/>
                  <a:pt x="5186" y="1390"/>
                </a:cubicBezTo>
                <a:cubicBezTo>
                  <a:pt x="5186" y="1547"/>
                  <a:pt x="5074" y="1683"/>
                  <a:pt x="4920" y="1714"/>
                </a:cubicBezTo>
                <a:cubicBezTo>
                  <a:pt x="4899" y="1718"/>
                  <a:pt x="4877" y="1720"/>
                  <a:pt x="4856" y="1720"/>
                </a:cubicBezTo>
                <a:cubicBezTo>
                  <a:pt x="4724" y="1720"/>
                  <a:pt x="4601" y="1641"/>
                  <a:pt x="4550" y="1515"/>
                </a:cubicBezTo>
                <a:cubicBezTo>
                  <a:pt x="4489" y="1370"/>
                  <a:pt x="4541" y="1201"/>
                  <a:pt x="4674" y="1115"/>
                </a:cubicBezTo>
                <a:cubicBezTo>
                  <a:pt x="4729" y="1077"/>
                  <a:pt x="4793" y="1059"/>
                  <a:pt x="4857" y="1059"/>
                </a:cubicBezTo>
                <a:close/>
                <a:moveTo>
                  <a:pt x="3177" y="729"/>
                </a:moveTo>
                <a:cubicBezTo>
                  <a:pt x="3002" y="729"/>
                  <a:pt x="2834" y="798"/>
                  <a:pt x="2711" y="923"/>
                </a:cubicBezTo>
                <a:cubicBezTo>
                  <a:pt x="2487" y="1145"/>
                  <a:pt x="2453" y="1494"/>
                  <a:pt x="2628" y="1757"/>
                </a:cubicBezTo>
                <a:cubicBezTo>
                  <a:pt x="2753" y="1944"/>
                  <a:pt x="2961" y="2050"/>
                  <a:pt x="3176" y="2050"/>
                </a:cubicBezTo>
                <a:cubicBezTo>
                  <a:pt x="3261" y="2050"/>
                  <a:pt x="3347" y="2033"/>
                  <a:pt x="3430" y="1999"/>
                </a:cubicBezTo>
                <a:cubicBezTo>
                  <a:pt x="3721" y="1879"/>
                  <a:pt x="3886" y="1570"/>
                  <a:pt x="3825" y="1261"/>
                </a:cubicBezTo>
                <a:cubicBezTo>
                  <a:pt x="3763" y="952"/>
                  <a:pt x="3492" y="729"/>
                  <a:pt x="3177" y="729"/>
                </a:cubicBezTo>
                <a:close/>
                <a:moveTo>
                  <a:pt x="4858" y="729"/>
                </a:moveTo>
                <a:cubicBezTo>
                  <a:pt x="4683" y="729"/>
                  <a:pt x="4513" y="798"/>
                  <a:pt x="4390" y="923"/>
                </a:cubicBezTo>
                <a:cubicBezTo>
                  <a:pt x="4168" y="1145"/>
                  <a:pt x="4132" y="1494"/>
                  <a:pt x="4309" y="1757"/>
                </a:cubicBezTo>
                <a:cubicBezTo>
                  <a:pt x="4434" y="1945"/>
                  <a:pt x="4643" y="2050"/>
                  <a:pt x="4858" y="2050"/>
                </a:cubicBezTo>
                <a:cubicBezTo>
                  <a:pt x="4942" y="2050"/>
                  <a:pt x="5028" y="2034"/>
                  <a:pt x="5109" y="2000"/>
                </a:cubicBezTo>
                <a:cubicBezTo>
                  <a:pt x="5400" y="1879"/>
                  <a:pt x="5567" y="1570"/>
                  <a:pt x="5504" y="1261"/>
                </a:cubicBezTo>
                <a:cubicBezTo>
                  <a:pt x="5444" y="952"/>
                  <a:pt x="5173" y="729"/>
                  <a:pt x="4858" y="729"/>
                </a:cubicBezTo>
                <a:close/>
                <a:moveTo>
                  <a:pt x="3176" y="2802"/>
                </a:moveTo>
                <a:cubicBezTo>
                  <a:pt x="3261" y="2802"/>
                  <a:pt x="3345" y="2835"/>
                  <a:pt x="3409" y="2898"/>
                </a:cubicBezTo>
                <a:cubicBezTo>
                  <a:pt x="3471" y="2959"/>
                  <a:pt x="3505" y="3042"/>
                  <a:pt x="3505" y="3131"/>
                </a:cubicBezTo>
                <a:cubicBezTo>
                  <a:pt x="3505" y="3287"/>
                  <a:pt x="3394" y="3422"/>
                  <a:pt x="3241" y="3452"/>
                </a:cubicBezTo>
                <a:cubicBezTo>
                  <a:pt x="3219" y="3457"/>
                  <a:pt x="3198" y="3459"/>
                  <a:pt x="3177" y="3459"/>
                </a:cubicBezTo>
                <a:cubicBezTo>
                  <a:pt x="3047" y="3459"/>
                  <a:pt x="2926" y="3381"/>
                  <a:pt x="2874" y="3255"/>
                </a:cubicBezTo>
                <a:cubicBezTo>
                  <a:pt x="2815" y="3111"/>
                  <a:pt x="2865" y="2945"/>
                  <a:pt x="2994" y="2857"/>
                </a:cubicBezTo>
                <a:cubicBezTo>
                  <a:pt x="3050" y="2820"/>
                  <a:pt x="3113" y="2802"/>
                  <a:pt x="3176" y="2802"/>
                </a:cubicBezTo>
                <a:close/>
                <a:moveTo>
                  <a:pt x="4856" y="2801"/>
                </a:moveTo>
                <a:cubicBezTo>
                  <a:pt x="4941" y="2801"/>
                  <a:pt x="5026" y="2834"/>
                  <a:pt x="5090" y="2898"/>
                </a:cubicBezTo>
                <a:cubicBezTo>
                  <a:pt x="5152" y="2959"/>
                  <a:pt x="5186" y="3042"/>
                  <a:pt x="5186" y="3131"/>
                </a:cubicBezTo>
                <a:cubicBezTo>
                  <a:pt x="5186" y="3287"/>
                  <a:pt x="5074" y="3423"/>
                  <a:pt x="4920" y="3454"/>
                </a:cubicBezTo>
                <a:cubicBezTo>
                  <a:pt x="4899" y="3458"/>
                  <a:pt x="4878" y="3460"/>
                  <a:pt x="4857" y="3460"/>
                </a:cubicBezTo>
                <a:cubicBezTo>
                  <a:pt x="4725" y="3460"/>
                  <a:pt x="4603" y="3381"/>
                  <a:pt x="4552" y="3255"/>
                </a:cubicBezTo>
                <a:cubicBezTo>
                  <a:pt x="4491" y="3110"/>
                  <a:pt x="4542" y="2943"/>
                  <a:pt x="4674" y="2855"/>
                </a:cubicBezTo>
                <a:cubicBezTo>
                  <a:pt x="4729" y="2819"/>
                  <a:pt x="4793" y="2801"/>
                  <a:pt x="4856" y="2801"/>
                </a:cubicBezTo>
                <a:close/>
                <a:moveTo>
                  <a:pt x="3171" y="2471"/>
                </a:moveTo>
                <a:cubicBezTo>
                  <a:pt x="2998" y="2471"/>
                  <a:pt x="2833" y="2541"/>
                  <a:pt x="2711" y="2663"/>
                </a:cubicBezTo>
                <a:cubicBezTo>
                  <a:pt x="2487" y="2887"/>
                  <a:pt x="2453" y="3236"/>
                  <a:pt x="2628" y="3497"/>
                </a:cubicBezTo>
                <a:cubicBezTo>
                  <a:pt x="2754" y="3686"/>
                  <a:pt x="2962" y="3791"/>
                  <a:pt x="3177" y="3791"/>
                </a:cubicBezTo>
                <a:cubicBezTo>
                  <a:pt x="3262" y="3791"/>
                  <a:pt x="3347" y="3774"/>
                  <a:pt x="3430" y="3740"/>
                </a:cubicBezTo>
                <a:cubicBezTo>
                  <a:pt x="3721" y="3620"/>
                  <a:pt x="3886" y="3310"/>
                  <a:pt x="3825" y="3001"/>
                </a:cubicBezTo>
                <a:cubicBezTo>
                  <a:pt x="3763" y="2693"/>
                  <a:pt x="3494" y="2471"/>
                  <a:pt x="3180" y="2471"/>
                </a:cubicBezTo>
                <a:cubicBezTo>
                  <a:pt x="3179" y="2471"/>
                  <a:pt x="3178" y="2471"/>
                  <a:pt x="3177" y="2471"/>
                </a:cubicBezTo>
                <a:cubicBezTo>
                  <a:pt x="3175" y="2471"/>
                  <a:pt x="3173" y="2471"/>
                  <a:pt x="3171" y="2471"/>
                </a:cubicBezTo>
                <a:close/>
                <a:moveTo>
                  <a:pt x="4852" y="2471"/>
                </a:moveTo>
                <a:cubicBezTo>
                  <a:pt x="4678" y="2471"/>
                  <a:pt x="4512" y="2541"/>
                  <a:pt x="4390" y="2663"/>
                </a:cubicBezTo>
                <a:cubicBezTo>
                  <a:pt x="4168" y="2887"/>
                  <a:pt x="4134" y="3236"/>
                  <a:pt x="4309" y="3497"/>
                </a:cubicBezTo>
                <a:cubicBezTo>
                  <a:pt x="4434" y="3686"/>
                  <a:pt x="4642" y="3791"/>
                  <a:pt x="4858" y="3791"/>
                </a:cubicBezTo>
                <a:cubicBezTo>
                  <a:pt x="4942" y="3791"/>
                  <a:pt x="5028" y="3774"/>
                  <a:pt x="5111" y="3740"/>
                </a:cubicBezTo>
                <a:cubicBezTo>
                  <a:pt x="5400" y="3620"/>
                  <a:pt x="5567" y="3311"/>
                  <a:pt x="5504" y="3002"/>
                </a:cubicBezTo>
                <a:cubicBezTo>
                  <a:pt x="5444" y="2693"/>
                  <a:pt x="5173" y="2471"/>
                  <a:pt x="4858" y="2471"/>
                </a:cubicBezTo>
                <a:cubicBezTo>
                  <a:pt x="4856" y="2471"/>
                  <a:pt x="4854" y="2471"/>
                  <a:pt x="4852" y="2471"/>
                </a:cubicBezTo>
                <a:close/>
                <a:moveTo>
                  <a:pt x="5993" y="4518"/>
                </a:moveTo>
                <a:lnTo>
                  <a:pt x="5413" y="5207"/>
                </a:lnTo>
                <a:lnTo>
                  <a:pt x="2621" y="5207"/>
                </a:lnTo>
                <a:lnTo>
                  <a:pt x="2043" y="4518"/>
                </a:lnTo>
                <a:close/>
                <a:moveTo>
                  <a:pt x="2530" y="6816"/>
                </a:moveTo>
                <a:cubicBezTo>
                  <a:pt x="2439" y="6816"/>
                  <a:pt x="2363" y="6889"/>
                  <a:pt x="2363" y="6981"/>
                </a:cubicBezTo>
                <a:lnTo>
                  <a:pt x="2363" y="10307"/>
                </a:lnTo>
                <a:cubicBezTo>
                  <a:pt x="2363" y="10399"/>
                  <a:pt x="2439" y="10472"/>
                  <a:pt x="2530" y="10472"/>
                </a:cubicBezTo>
                <a:lnTo>
                  <a:pt x="3651" y="10472"/>
                </a:lnTo>
                <a:cubicBezTo>
                  <a:pt x="3742" y="10472"/>
                  <a:pt x="3815" y="10399"/>
                  <a:pt x="3815" y="10307"/>
                </a:cubicBezTo>
                <a:lnTo>
                  <a:pt x="3815" y="9020"/>
                </a:lnTo>
                <a:cubicBezTo>
                  <a:pt x="3815" y="8927"/>
                  <a:pt x="3742" y="8854"/>
                  <a:pt x="3651" y="8854"/>
                </a:cubicBezTo>
                <a:cubicBezTo>
                  <a:pt x="3559" y="8854"/>
                  <a:pt x="3484" y="8927"/>
                  <a:pt x="3484" y="9020"/>
                </a:cubicBezTo>
                <a:lnTo>
                  <a:pt x="3484" y="10141"/>
                </a:lnTo>
                <a:lnTo>
                  <a:pt x="2695" y="10141"/>
                </a:lnTo>
                <a:lnTo>
                  <a:pt x="2695" y="7147"/>
                </a:lnTo>
                <a:lnTo>
                  <a:pt x="3484" y="7147"/>
                </a:lnTo>
                <a:lnTo>
                  <a:pt x="3484" y="8268"/>
                </a:lnTo>
                <a:cubicBezTo>
                  <a:pt x="3484" y="8361"/>
                  <a:pt x="3558" y="8434"/>
                  <a:pt x="3651" y="8434"/>
                </a:cubicBezTo>
                <a:cubicBezTo>
                  <a:pt x="3742" y="8434"/>
                  <a:pt x="3815" y="8361"/>
                  <a:pt x="3815" y="8268"/>
                </a:cubicBezTo>
                <a:lnTo>
                  <a:pt x="3815" y="6981"/>
                </a:lnTo>
                <a:cubicBezTo>
                  <a:pt x="3815" y="6889"/>
                  <a:pt x="3742" y="6816"/>
                  <a:pt x="3651" y="6816"/>
                </a:cubicBezTo>
                <a:close/>
                <a:moveTo>
                  <a:pt x="2517" y="1"/>
                </a:moveTo>
                <a:cubicBezTo>
                  <a:pt x="2130" y="1"/>
                  <a:pt x="1816" y="315"/>
                  <a:pt x="1814" y="702"/>
                </a:cubicBezTo>
                <a:lnTo>
                  <a:pt x="1814" y="1885"/>
                </a:lnTo>
                <a:cubicBezTo>
                  <a:pt x="1814" y="1976"/>
                  <a:pt x="1890" y="2050"/>
                  <a:pt x="1981" y="2050"/>
                </a:cubicBezTo>
                <a:cubicBezTo>
                  <a:pt x="2072" y="2050"/>
                  <a:pt x="2146" y="1976"/>
                  <a:pt x="2146" y="1885"/>
                </a:cubicBezTo>
                <a:lnTo>
                  <a:pt x="2146" y="702"/>
                </a:lnTo>
                <a:cubicBezTo>
                  <a:pt x="2147" y="499"/>
                  <a:pt x="2312" y="332"/>
                  <a:pt x="2517" y="332"/>
                </a:cubicBezTo>
                <a:lnTo>
                  <a:pt x="5519" y="332"/>
                </a:lnTo>
                <a:cubicBezTo>
                  <a:pt x="5722" y="332"/>
                  <a:pt x="5889" y="497"/>
                  <a:pt x="5889" y="702"/>
                </a:cubicBezTo>
                <a:lnTo>
                  <a:pt x="5889" y="4189"/>
                </a:lnTo>
                <a:lnTo>
                  <a:pt x="2146" y="4189"/>
                </a:lnTo>
                <a:lnTo>
                  <a:pt x="2146" y="2636"/>
                </a:lnTo>
                <a:cubicBezTo>
                  <a:pt x="2146" y="2545"/>
                  <a:pt x="2072" y="2469"/>
                  <a:pt x="1981" y="2469"/>
                </a:cubicBezTo>
                <a:cubicBezTo>
                  <a:pt x="1888" y="2469"/>
                  <a:pt x="1814" y="2545"/>
                  <a:pt x="1814" y="2636"/>
                </a:cubicBezTo>
                <a:lnTo>
                  <a:pt x="1814" y="4189"/>
                </a:lnTo>
                <a:lnTo>
                  <a:pt x="1718" y="4189"/>
                </a:lnTo>
                <a:lnTo>
                  <a:pt x="247" y="3601"/>
                </a:lnTo>
                <a:cubicBezTo>
                  <a:pt x="227" y="3593"/>
                  <a:pt x="207" y="3590"/>
                  <a:pt x="186" y="3590"/>
                </a:cubicBezTo>
                <a:cubicBezTo>
                  <a:pt x="121" y="3590"/>
                  <a:pt x="60" y="3629"/>
                  <a:pt x="34" y="3694"/>
                </a:cubicBezTo>
                <a:cubicBezTo>
                  <a:pt x="0" y="3779"/>
                  <a:pt x="42" y="3873"/>
                  <a:pt x="125" y="3907"/>
                </a:cubicBezTo>
                <a:lnTo>
                  <a:pt x="1521" y="4466"/>
                </a:lnTo>
                <a:lnTo>
                  <a:pt x="1521" y="11148"/>
                </a:lnTo>
                <a:cubicBezTo>
                  <a:pt x="1521" y="11239"/>
                  <a:pt x="1597" y="11313"/>
                  <a:pt x="1688" y="11313"/>
                </a:cubicBezTo>
                <a:lnTo>
                  <a:pt x="6346" y="11313"/>
                </a:lnTo>
                <a:cubicBezTo>
                  <a:pt x="6438" y="11313"/>
                  <a:pt x="6513" y="11239"/>
                  <a:pt x="6513" y="11148"/>
                </a:cubicBezTo>
                <a:lnTo>
                  <a:pt x="6513" y="8125"/>
                </a:lnTo>
                <a:cubicBezTo>
                  <a:pt x="6513" y="8034"/>
                  <a:pt x="6439" y="7960"/>
                  <a:pt x="6348" y="7960"/>
                </a:cubicBezTo>
                <a:cubicBezTo>
                  <a:pt x="6255" y="7960"/>
                  <a:pt x="6182" y="8034"/>
                  <a:pt x="6182" y="8125"/>
                </a:cubicBezTo>
                <a:lnTo>
                  <a:pt x="6182" y="10981"/>
                </a:lnTo>
                <a:lnTo>
                  <a:pt x="1853" y="10981"/>
                </a:lnTo>
                <a:lnTo>
                  <a:pt x="1853" y="4808"/>
                </a:lnTo>
                <a:lnTo>
                  <a:pt x="2408" y="5468"/>
                </a:lnTo>
                <a:cubicBezTo>
                  <a:pt x="2440" y="5513"/>
                  <a:pt x="2491" y="5540"/>
                  <a:pt x="2546" y="5540"/>
                </a:cubicBezTo>
                <a:lnTo>
                  <a:pt x="5490" y="5540"/>
                </a:lnTo>
                <a:cubicBezTo>
                  <a:pt x="5538" y="5540"/>
                  <a:pt x="5584" y="5517"/>
                  <a:pt x="5615" y="5479"/>
                </a:cubicBezTo>
                <a:lnTo>
                  <a:pt x="6182" y="4808"/>
                </a:lnTo>
                <a:lnTo>
                  <a:pt x="6182" y="7376"/>
                </a:lnTo>
                <a:cubicBezTo>
                  <a:pt x="6185" y="7464"/>
                  <a:pt x="6258" y="7535"/>
                  <a:pt x="6346" y="7535"/>
                </a:cubicBezTo>
                <a:cubicBezTo>
                  <a:pt x="6436" y="7535"/>
                  <a:pt x="6510" y="7464"/>
                  <a:pt x="6513" y="7376"/>
                </a:cubicBezTo>
                <a:lnTo>
                  <a:pt x="6513" y="4466"/>
                </a:lnTo>
                <a:lnTo>
                  <a:pt x="7909" y="3907"/>
                </a:lnTo>
                <a:cubicBezTo>
                  <a:pt x="7994" y="3873"/>
                  <a:pt x="8034" y="3779"/>
                  <a:pt x="8000" y="3694"/>
                </a:cubicBezTo>
                <a:cubicBezTo>
                  <a:pt x="7976" y="3629"/>
                  <a:pt x="7914" y="3590"/>
                  <a:pt x="7848" y="3590"/>
                </a:cubicBezTo>
                <a:cubicBezTo>
                  <a:pt x="7828" y="3590"/>
                  <a:pt x="7807" y="3593"/>
                  <a:pt x="7787" y="3601"/>
                </a:cubicBezTo>
                <a:lnTo>
                  <a:pt x="6316" y="4189"/>
                </a:lnTo>
                <a:lnTo>
                  <a:pt x="6220" y="4189"/>
                </a:lnTo>
                <a:lnTo>
                  <a:pt x="6220" y="702"/>
                </a:lnTo>
                <a:cubicBezTo>
                  <a:pt x="6220" y="315"/>
                  <a:pt x="5906" y="1"/>
                  <a:pt x="551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66" name="Google Shape;2066;p66"/>
          <p:cNvSpPr/>
          <p:nvPr/>
        </p:nvSpPr>
        <p:spPr>
          <a:xfrm>
            <a:off x="715133" y="2586725"/>
            <a:ext cx="376836" cy="248759"/>
          </a:xfrm>
          <a:custGeom>
            <a:avLst/>
            <a:gdLst/>
            <a:ahLst/>
            <a:cxnLst/>
            <a:rect l="l" t="t" r="r" b="b"/>
            <a:pathLst>
              <a:path w="11313" h="7468" extrusionOk="0">
                <a:moveTo>
                  <a:pt x="10980" y="332"/>
                </a:moveTo>
                <a:lnTo>
                  <a:pt x="10980" y="859"/>
                </a:lnTo>
                <a:lnTo>
                  <a:pt x="331" y="859"/>
                </a:lnTo>
                <a:lnTo>
                  <a:pt x="331" y="332"/>
                </a:lnTo>
                <a:close/>
                <a:moveTo>
                  <a:pt x="7312" y="1190"/>
                </a:moveTo>
                <a:lnTo>
                  <a:pt x="7312" y="1728"/>
                </a:lnTo>
                <a:lnTo>
                  <a:pt x="3998" y="1728"/>
                </a:lnTo>
                <a:lnTo>
                  <a:pt x="3998" y="1190"/>
                </a:lnTo>
                <a:close/>
                <a:moveTo>
                  <a:pt x="6148" y="2890"/>
                </a:moveTo>
                <a:cubicBezTo>
                  <a:pt x="6314" y="2890"/>
                  <a:pt x="6480" y="2953"/>
                  <a:pt x="6608" y="3079"/>
                </a:cubicBezTo>
                <a:cubicBezTo>
                  <a:pt x="6702" y="3172"/>
                  <a:pt x="6765" y="3292"/>
                  <a:pt x="6789" y="3422"/>
                </a:cubicBezTo>
                <a:cubicBezTo>
                  <a:pt x="6803" y="3505"/>
                  <a:pt x="6801" y="3590"/>
                  <a:pt x="6785" y="3673"/>
                </a:cubicBezTo>
                <a:cubicBezTo>
                  <a:pt x="6657" y="3637"/>
                  <a:pt x="6526" y="3617"/>
                  <a:pt x="6395" y="3617"/>
                </a:cubicBezTo>
                <a:cubicBezTo>
                  <a:pt x="6393" y="3617"/>
                  <a:pt x="6391" y="3617"/>
                  <a:pt x="6389" y="3617"/>
                </a:cubicBezTo>
                <a:cubicBezTo>
                  <a:pt x="6028" y="3617"/>
                  <a:pt x="5683" y="3761"/>
                  <a:pt x="5428" y="4018"/>
                </a:cubicBezTo>
                <a:cubicBezTo>
                  <a:pt x="5359" y="4085"/>
                  <a:pt x="5300" y="4159"/>
                  <a:pt x="5247" y="4237"/>
                </a:cubicBezTo>
                <a:lnTo>
                  <a:pt x="4888" y="3878"/>
                </a:lnTo>
                <a:lnTo>
                  <a:pt x="5689" y="3079"/>
                </a:lnTo>
                <a:cubicBezTo>
                  <a:pt x="5815" y="2953"/>
                  <a:pt x="5981" y="2890"/>
                  <a:pt x="6148" y="2890"/>
                </a:cubicBezTo>
                <a:close/>
                <a:moveTo>
                  <a:pt x="166" y="1"/>
                </a:moveTo>
                <a:cubicBezTo>
                  <a:pt x="74" y="1"/>
                  <a:pt x="1" y="75"/>
                  <a:pt x="1" y="167"/>
                </a:cubicBezTo>
                <a:lnTo>
                  <a:pt x="1" y="1024"/>
                </a:lnTo>
                <a:cubicBezTo>
                  <a:pt x="1" y="1115"/>
                  <a:pt x="74" y="1189"/>
                  <a:pt x="166" y="1189"/>
                </a:cubicBezTo>
                <a:lnTo>
                  <a:pt x="3668" y="1189"/>
                </a:lnTo>
                <a:lnTo>
                  <a:pt x="3668" y="1727"/>
                </a:lnTo>
                <a:lnTo>
                  <a:pt x="2868" y="1727"/>
                </a:lnTo>
                <a:cubicBezTo>
                  <a:pt x="2777" y="1727"/>
                  <a:pt x="2701" y="1800"/>
                  <a:pt x="2701" y="1892"/>
                </a:cubicBezTo>
                <a:lnTo>
                  <a:pt x="2701" y="2633"/>
                </a:lnTo>
                <a:cubicBezTo>
                  <a:pt x="2420" y="2694"/>
                  <a:pt x="2170" y="2910"/>
                  <a:pt x="1987" y="3230"/>
                </a:cubicBezTo>
                <a:cubicBezTo>
                  <a:pt x="1786" y="3582"/>
                  <a:pt x="1661" y="4066"/>
                  <a:pt x="1661" y="4597"/>
                </a:cubicBezTo>
                <a:cubicBezTo>
                  <a:pt x="1661" y="4732"/>
                  <a:pt x="1669" y="4865"/>
                  <a:pt x="1685" y="4999"/>
                </a:cubicBezTo>
                <a:cubicBezTo>
                  <a:pt x="1701" y="5129"/>
                  <a:pt x="1725" y="5257"/>
                  <a:pt x="1759" y="5383"/>
                </a:cubicBezTo>
                <a:cubicBezTo>
                  <a:pt x="1777" y="5459"/>
                  <a:pt x="1844" y="5508"/>
                  <a:pt x="1918" y="5508"/>
                </a:cubicBezTo>
                <a:cubicBezTo>
                  <a:pt x="1931" y="5508"/>
                  <a:pt x="1945" y="5507"/>
                  <a:pt x="1959" y="5503"/>
                </a:cubicBezTo>
                <a:cubicBezTo>
                  <a:pt x="2048" y="5479"/>
                  <a:pt x="2101" y="5390"/>
                  <a:pt x="2079" y="5302"/>
                </a:cubicBezTo>
                <a:cubicBezTo>
                  <a:pt x="2048" y="5188"/>
                  <a:pt x="2027" y="5074"/>
                  <a:pt x="2013" y="4959"/>
                </a:cubicBezTo>
                <a:cubicBezTo>
                  <a:pt x="1999" y="4839"/>
                  <a:pt x="1992" y="4717"/>
                  <a:pt x="1992" y="4597"/>
                </a:cubicBezTo>
                <a:cubicBezTo>
                  <a:pt x="1992" y="4125"/>
                  <a:pt x="2100" y="3699"/>
                  <a:pt x="2276" y="3395"/>
                </a:cubicBezTo>
                <a:cubicBezTo>
                  <a:pt x="2434" y="3118"/>
                  <a:pt x="2644" y="2945"/>
                  <a:pt x="2868" y="2945"/>
                </a:cubicBezTo>
                <a:cubicBezTo>
                  <a:pt x="2869" y="2945"/>
                  <a:pt x="2870" y="2945"/>
                  <a:pt x="2871" y="2945"/>
                </a:cubicBezTo>
                <a:cubicBezTo>
                  <a:pt x="2961" y="2945"/>
                  <a:pt x="3034" y="2870"/>
                  <a:pt x="3034" y="2780"/>
                </a:cubicBezTo>
                <a:lnTo>
                  <a:pt x="3034" y="2058"/>
                </a:lnTo>
                <a:lnTo>
                  <a:pt x="8277" y="2058"/>
                </a:lnTo>
                <a:lnTo>
                  <a:pt x="8277" y="2780"/>
                </a:lnTo>
                <a:cubicBezTo>
                  <a:pt x="8277" y="2871"/>
                  <a:pt x="8353" y="2945"/>
                  <a:pt x="8444" y="2945"/>
                </a:cubicBezTo>
                <a:cubicBezTo>
                  <a:pt x="8522" y="2947"/>
                  <a:pt x="8601" y="2966"/>
                  <a:pt x="8670" y="3004"/>
                </a:cubicBezTo>
                <a:cubicBezTo>
                  <a:pt x="8758" y="3054"/>
                  <a:pt x="8836" y="3120"/>
                  <a:pt x="8900" y="3196"/>
                </a:cubicBezTo>
                <a:cubicBezTo>
                  <a:pt x="8933" y="3234"/>
                  <a:pt x="8978" y="3254"/>
                  <a:pt x="9024" y="3254"/>
                </a:cubicBezTo>
                <a:cubicBezTo>
                  <a:pt x="9062" y="3254"/>
                  <a:pt x="9100" y="3241"/>
                  <a:pt x="9131" y="3214"/>
                </a:cubicBezTo>
                <a:cubicBezTo>
                  <a:pt x="9200" y="3156"/>
                  <a:pt x="9209" y="3052"/>
                  <a:pt x="9152" y="2983"/>
                </a:cubicBezTo>
                <a:cubicBezTo>
                  <a:pt x="9062" y="2873"/>
                  <a:pt x="8950" y="2782"/>
                  <a:pt x="8825" y="2713"/>
                </a:cubicBezTo>
                <a:cubicBezTo>
                  <a:pt x="8758" y="2678"/>
                  <a:pt x="8686" y="2650"/>
                  <a:pt x="8609" y="2633"/>
                </a:cubicBezTo>
                <a:lnTo>
                  <a:pt x="8609" y="1893"/>
                </a:lnTo>
                <a:cubicBezTo>
                  <a:pt x="8609" y="1803"/>
                  <a:pt x="8537" y="1728"/>
                  <a:pt x="8447" y="1728"/>
                </a:cubicBezTo>
                <a:cubicBezTo>
                  <a:pt x="8446" y="1728"/>
                  <a:pt x="8445" y="1728"/>
                  <a:pt x="8444" y="1728"/>
                </a:cubicBezTo>
                <a:lnTo>
                  <a:pt x="7645" y="1728"/>
                </a:lnTo>
                <a:lnTo>
                  <a:pt x="7645" y="1190"/>
                </a:lnTo>
                <a:lnTo>
                  <a:pt x="11146" y="1190"/>
                </a:lnTo>
                <a:cubicBezTo>
                  <a:pt x="11238" y="1190"/>
                  <a:pt x="11313" y="1115"/>
                  <a:pt x="11311" y="1024"/>
                </a:cubicBezTo>
                <a:lnTo>
                  <a:pt x="11311" y="167"/>
                </a:lnTo>
                <a:cubicBezTo>
                  <a:pt x="11311" y="75"/>
                  <a:pt x="11238" y="1"/>
                  <a:pt x="11146" y="1"/>
                </a:cubicBezTo>
                <a:close/>
                <a:moveTo>
                  <a:pt x="6228" y="3962"/>
                </a:moveTo>
                <a:lnTo>
                  <a:pt x="6228" y="6009"/>
                </a:lnTo>
                <a:cubicBezTo>
                  <a:pt x="5726" y="5928"/>
                  <a:pt x="5357" y="5494"/>
                  <a:pt x="5357" y="4985"/>
                </a:cubicBezTo>
                <a:cubicBezTo>
                  <a:pt x="5357" y="4475"/>
                  <a:pt x="5726" y="4043"/>
                  <a:pt x="6228" y="3962"/>
                </a:cubicBezTo>
                <a:close/>
                <a:moveTo>
                  <a:pt x="6560" y="3962"/>
                </a:moveTo>
                <a:cubicBezTo>
                  <a:pt x="7062" y="4043"/>
                  <a:pt x="7431" y="4475"/>
                  <a:pt x="7431" y="4985"/>
                </a:cubicBezTo>
                <a:cubicBezTo>
                  <a:pt x="7431" y="5494"/>
                  <a:pt x="7062" y="5928"/>
                  <a:pt x="6560" y="6009"/>
                </a:cubicBezTo>
                <a:lnTo>
                  <a:pt x="6560" y="3962"/>
                </a:lnTo>
                <a:close/>
                <a:moveTo>
                  <a:pt x="4655" y="4114"/>
                </a:moveTo>
                <a:lnTo>
                  <a:pt x="5095" y="4554"/>
                </a:lnTo>
                <a:cubicBezTo>
                  <a:pt x="4996" y="4858"/>
                  <a:pt x="5004" y="5188"/>
                  <a:pt x="5120" y="5487"/>
                </a:cubicBezTo>
                <a:lnTo>
                  <a:pt x="4775" y="5835"/>
                </a:lnTo>
                <a:cubicBezTo>
                  <a:pt x="4648" y="5962"/>
                  <a:pt x="4482" y="6026"/>
                  <a:pt x="4315" y="6026"/>
                </a:cubicBezTo>
                <a:cubicBezTo>
                  <a:pt x="4148" y="6026"/>
                  <a:pt x="3981" y="5962"/>
                  <a:pt x="3854" y="5835"/>
                </a:cubicBezTo>
                <a:cubicBezTo>
                  <a:pt x="3601" y="5580"/>
                  <a:pt x="3601" y="5169"/>
                  <a:pt x="3854" y="4914"/>
                </a:cubicBezTo>
                <a:lnTo>
                  <a:pt x="4655" y="4114"/>
                </a:lnTo>
                <a:close/>
                <a:moveTo>
                  <a:pt x="6147" y="2558"/>
                </a:moveTo>
                <a:cubicBezTo>
                  <a:pt x="5894" y="2558"/>
                  <a:pt x="5643" y="2656"/>
                  <a:pt x="5453" y="2844"/>
                </a:cubicBezTo>
                <a:lnTo>
                  <a:pt x="4538" y="3761"/>
                </a:lnTo>
                <a:lnTo>
                  <a:pt x="3620" y="4679"/>
                </a:lnTo>
                <a:cubicBezTo>
                  <a:pt x="3241" y="5063"/>
                  <a:pt x="3243" y="5681"/>
                  <a:pt x="3625" y="6062"/>
                </a:cubicBezTo>
                <a:cubicBezTo>
                  <a:pt x="3817" y="6254"/>
                  <a:pt x="4068" y="6350"/>
                  <a:pt x="4319" y="6350"/>
                </a:cubicBezTo>
                <a:cubicBezTo>
                  <a:pt x="4568" y="6350"/>
                  <a:pt x="4817" y="6256"/>
                  <a:pt x="5008" y="6067"/>
                </a:cubicBezTo>
                <a:lnTo>
                  <a:pt x="5287" y="5790"/>
                </a:lnTo>
                <a:cubicBezTo>
                  <a:pt x="5329" y="5847"/>
                  <a:pt x="5375" y="5902"/>
                  <a:pt x="5426" y="5953"/>
                </a:cubicBezTo>
                <a:cubicBezTo>
                  <a:pt x="5694" y="6222"/>
                  <a:pt x="6046" y="6356"/>
                  <a:pt x="6397" y="6356"/>
                </a:cubicBezTo>
                <a:cubicBezTo>
                  <a:pt x="6747" y="6356"/>
                  <a:pt x="7097" y="6223"/>
                  <a:pt x="7365" y="5956"/>
                </a:cubicBezTo>
                <a:cubicBezTo>
                  <a:pt x="7901" y="5420"/>
                  <a:pt x="7900" y="4551"/>
                  <a:pt x="7362" y="4018"/>
                </a:cubicBezTo>
                <a:cubicBezTo>
                  <a:pt x="7280" y="3936"/>
                  <a:pt x="7191" y="3866"/>
                  <a:pt x="7092" y="3808"/>
                </a:cubicBezTo>
                <a:lnTo>
                  <a:pt x="7092" y="3808"/>
                </a:lnTo>
                <a:cubicBezTo>
                  <a:pt x="7214" y="3378"/>
                  <a:pt x="7030" y="2919"/>
                  <a:pt x="6645" y="2694"/>
                </a:cubicBezTo>
                <a:cubicBezTo>
                  <a:pt x="6490" y="2602"/>
                  <a:pt x="6318" y="2558"/>
                  <a:pt x="6147" y="2558"/>
                </a:cubicBezTo>
                <a:close/>
                <a:moveTo>
                  <a:pt x="9367" y="3590"/>
                </a:moveTo>
                <a:cubicBezTo>
                  <a:pt x="9351" y="3590"/>
                  <a:pt x="9335" y="3592"/>
                  <a:pt x="9320" y="3597"/>
                </a:cubicBezTo>
                <a:cubicBezTo>
                  <a:pt x="9232" y="3624"/>
                  <a:pt x="9182" y="3715"/>
                  <a:pt x="9209" y="3803"/>
                </a:cubicBezTo>
                <a:cubicBezTo>
                  <a:pt x="9246" y="3928"/>
                  <a:pt x="9273" y="4056"/>
                  <a:pt x="9292" y="4186"/>
                </a:cubicBezTo>
                <a:cubicBezTo>
                  <a:pt x="9310" y="4323"/>
                  <a:pt x="9320" y="4461"/>
                  <a:pt x="9320" y="4597"/>
                </a:cubicBezTo>
                <a:cubicBezTo>
                  <a:pt x="9320" y="5071"/>
                  <a:pt x="9211" y="5495"/>
                  <a:pt x="9036" y="5801"/>
                </a:cubicBezTo>
                <a:cubicBezTo>
                  <a:pt x="8878" y="6078"/>
                  <a:pt x="8668" y="6249"/>
                  <a:pt x="8444" y="6249"/>
                </a:cubicBezTo>
                <a:cubicBezTo>
                  <a:pt x="8353" y="6249"/>
                  <a:pt x="8277" y="6323"/>
                  <a:pt x="8277" y="6414"/>
                </a:cubicBezTo>
                <a:lnTo>
                  <a:pt x="8277" y="7138"/>
                </a:lnTo>
                <a:lnTo>
                  <a:pt x="3033" y="7138"/>
                </a:lnTo>
                <a:lnTo>
                  <a:pt x="3033" y="6414"/>
                </a:lnTo>
                <a:cubicBezTo>
                  <a:pt x="3034" y="6323"/>
                  <a:pt x="2959" y="6249"/>
                  <a:pt x="2868" y="6249"/>
                </a:cubicBezTo>
                <a:cubicBezTo>
                  <a:pt x="2777" y="6248"/>
                  <a:pt x="2689" y="6222"/>
                  <a:pt x="2612" y="6174"/>
                </a:cubicBezTo>
                <a:cubicBezTo>
                  <a:pt x="2513" y="6110"/>
                  <a:pt x="2425" y="6027"/>
                  <a:pt x="2357" y="5929"/>
                </a:cubicBezTo>
                <a:cubicBezTo>
                  <a:pt x="2325" y="5887"/>
                  <a:pt x="2276" y="5865"/>
                  <a:pt x="2226" y="5865"/>
                </a:cubicBezTo>
                <a:cubicBezTo>
                  <a:pt x="2193" y="5865"/>
                  <a:pt x="2159" y="5875"/>
                  <a:pt x="2130" y="5895"/>
                </a:cubicBezTo>
                <a:cubicBezTo>
                  <a:pt x="2056" y="5948"/>
                  <a:pt x="2040" y="6049"/>
                  <a:pt x="2090" y="6123"/>
                </a:cubicBezTo>
                <a:cubicBezTo>
                  <a:pt x="2184" y="6257"/>
                  <a:pt x="2303" y="6369"/>
                  <a:pt x="2442" y="6457"/>
                </a:cubicBezTo>
                <a:cubicBezTo>
                  <a:pt x="2522" y="6505"/>
                  <a:pt x="2610" y="6542"/>
                  <a:pt x="2701" y="6563"/>
                </a:cubicBezTo>
                <a:lnTo>
                  <a:pt x="2701" y="7303"/>
                </a:lnTo>
                <a:cubicBezTo>
                  <a:pt x="2701" y="7393"/>
                  <a:pt x="2774" y="7468"/>
                  <a:pt x="2865" y="7468"/>
                </a:cubicBezTo>
                <a:cubicBezTo>
                  <a:pt x="2866" y="7468"/>
                  <a:pt x="2867" y="7468"/>
                  <a:pt x="2868" y="7468"/>
                </a:cubicBezTo>
                <a:lnTo>
                  <a:pt x="8444" y="7468"/>
                </a:lnTo>
                <a:cubicBezTo>
                  <a:pt x="8445" y="7468"/>
                  <a:pt x="8446" y="7468"/>
                  <a:pt x="8447" y="7468"/>
                </a:cubicBezTo>
                <a:cubicBezTo>
                  <a:pt x="8537" y="7468"/>
                  <a:pt x="8609" y="7393"/>
                  <a:pt x="8610" y="7303"/>
                </a:cubicBezTo>
                <a:lnTo>
                  <a:pt x="8610" y="6563"/>
                </a:lnTo>
                <a:cubicBezTo>
                  <a:pt x="8892" y="6501"/>
                  <a:pt x="9140" y="6285"/>
                  <a:pt x="9324" y="5964"/>
                </a:cubicBezTo>
                <a:cubicBezTo>
                  <a:pt x="9526" y="5612"/>
                  <a:pt x="9651" y="5129"/>
                  <a:pt x="9651" y="4597"/>
                </a:cubicBezTo>
                <a:cubicBezTo>
                  <a:pt x="9651" y="4445"/>
                  <a:pt x="9640" y="4293"/>
                  <a:pt x="9619" y="4141"/>
                </a:cubicBezTo>
                <a:cubicBezTo>
                  <a:pt x="9600" y="3995"/>
                  <a:pt x="9568" y="3850"/>
                  <a:pt x="9526" y="3709"/>
                </a:cubicBezTo>
                <a:cubicBezTo>
                  <a:pt x="9504" y="3636"/>
                  <a:pt x="9438" y="3590"/>
                  <a:pt x="9367" y="35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67" name="Google Shape;2067;p66"/>
          <p:cNvSpPr/>
          <p:nvPr/>
        </p:nvSpPr>
        <p:spPr>
          <a:xfrm>
            <a:off x="741049" y="1920780"/>
            <a:ext cx="324906" cy="376869"/>
          </a:xfrm>
          <a:custGeom>
            <a:avLst/>
            <a:gdLst/>
            <a:ahLst/>
            <a:cxnLst/>
            <a:rect l="l" t="t" r="r" b="b"/>
            <a:pathLst>
              <a:path w="9754" h="11314" extrusionOk="0">
                <a:moveTo>
                  <a:pt x="3308" y="937"/>
                </a:moveTo>
                <a:cubicBezTo>
                  <a:pt x="3198" y="1141"/>
                  <a:pt x="3129" y="1366"/>
                  <a:pt x="3105" y="1597"/>
                </a:cubicBezTo>
                <a:lnTo>
                  <a:pt x="332" y="1597"/>
                </a:lnTo>
                <a:lnTo>
                  <a:pt x="332" y="937"/>
                </a:lnTo>
                <a:close/>
                <a:moveTo>
                  <a:pt x="9422" y="937"/>
                </a:moveTo>
                <a:lnTo>
                  <a:pt x="9422" y="1597"/>
                </a:lnTo>
                <a:lnTo>
                  <a:pt x="6651" y="1597"/>
                </a:lnTo>
                <a:cubicBezTo>
                  <a:pt x="6625" y="1365"/>
                  <a:pt x="6557" y="1141"/>
                  <a:pt x="6446" y="937"/>
                </a:cubicBezTo>
                <a:close/>
                <a:moveTo>
                  <a:pt x="5052" y="985"/>
                </a:moveTo>
                <a:cubicBezTo>
                  <a:pt x="5066" y="985"/>
                  <a:pt x="5079" y="998"/>
                  <a:pt x="5079" y="1013"/>
                </a:cubicBezTo>
                <a:lnTo>
                  <a:pt x="5079" y="1418"/>
                </a:lnTo>
                <a:cubicBezTo>
                  <a:pt x="5079" y="1509"/>
                  <a:pt x="5153" y="1584"/>
                  <a:pt x="5244" y="1584"/>
                </a:cubicBezTo>
                <a:lnTo>
                  <a:pt x="5649" y="1584"/>
                </a:lnTo>
                <a:cubicBezTo>
                  <a:pt x="5665" y="1584"/>
                  <a:pt x="5676" y="1597"/>
                  <a:pt x="5676" y="1611"/>
                </a:cubicBezTo>
                <a:lnTo>
                  <a:pt x="5676" y="1959"/>
                </a:lnTo>
                <a:cubicBezTo>
                  <a:pt x="5676" y="1975"/>
                  <a:pt x="5665" y="1986"/>
                  <a:pt x="5649" y="1986"/>
                </a:cubicBezTo>
                <a:lnTo>
                  <a:pt x="5244" y="1986"/>
                </a:lnTo>
                <a:cubicBezTo>
                  <a:pt x="5153" y="1986"/>
                  <a:pt x="5079" y="2061"/>
                  <a:pt x="5079" y="2152"/>
                </a:cubicBezTo>
                <a:lnTo>
                  <a:pt x="5079" y="2557"/>
                </a:lnTo>
                <a:cubicBezTo>
                  <a:pt x="5077" y="2572"/>
                  <a:pt x="5066" y="2585"/>
                  <a:pt x="5052" y="2585"/>
                </a:cubicBezTo>
                <a:lnTo>
                  <a:pt x="4703" y="2585"/>
                </a:lnTo>
                <a:cubicBezTo>
                  <a:pt x="4688" y="2585"/>
                  <a:pt x="4677" y="2572"/>
                  <a:pt x="4677" y="2557"/>
                </a:cubicBezTo>
                <a:lnTo>
                  <a:pt x="4677" y="2152"/>
                </a:lnTo>
                <a:cubicBezTo>
                  <a:pt x="4675" y="2060"/>
                  <a:pt x="4602" y="1986"/>
                  <a:pt x="4511" y="1986"/>
                </a:cubicBezTo>
                <a:lnTo>
                  <a:pt x="4106" y="1986"/>
                </a:lnTo>
                <a:cubicBezTo>
                  <a:pt x="4090" y="1986"/>
                  <a:pt x="4078" y="1973"/>
                  <a:pt x="4078" y="1959"/>
                </a:cubicBezTo>
                <a:lnTo>
                  <a:pt x="4078" y="1611"/>
                </a:lnTo>
                <a:cubicBezTo>
                  <a:pt x="4078" y="1597"/>
                  <a:pt x="4090" y="1584"/>
                  <a:pt x="4106" y="1584"/>
                </a:cubicBezTo>
                <a:lnTo>
                  <a:pt x="4511" y="1584"/>
                </a:lnTo>
                <a:cubicBezTo>
                  <a:pt x="4602" y="1584"/>
                  <a:pt x="4677" y="1509"/>
                  <a:pt x="4677" y="1418"/>
                </a:cubicBezTo>
                <a:lnTo>
                  <a:pt x="4677" y="1013"/>
                </a:lnTo>
                <a:cubicBezTo>
                  <a:pt x="4677" y="998"/>
                  <a:pt x="4688" y="985"/>
                  <a:pt x="4703" y="985"/>
                </a:cubicBezTo>
                <a:close/>
                <a:moveTo>
                  <a:pt x="4703" y="654"/>
                </a:moveTo>
                <a:cubicBezTo>
                  <a:pt x="4506" y="656"/>
                  <a:pt x="4346" y="816"/>
                  <a:pt x="4344" y="1013"/>
                </a:cubicBezTo>
                <a:lnTo>
                  <a:pt x="4344" y="1253"/>
                </a:lnTo>
                <a:lnTo>
                  <a:pt x="4106" y="1253"/>
                </a:lnTo>
                <a:cubicBezTo>
                  <a:pt x="3907" y="1254"/>
                  <a:pt x="3747" y="1414"/>
                  <a:pt x="3747" y="1613"/>
                </a:cubicBezTo>
                <a:lnTo>
                  <a:pt x="3747" y="1960"/>
                </a:lnTo>
                <a:cubicBezTo>
                  <a:pt x="3747" y="2157"/>
                  <a:pt x="3907" y="2317"/>
                  <a:pt x="4106" y="2319"/>
                </a:cubicBezTo>
                <a:lnTo>
                  <a:pt x="4344" y="2319"/>
                </a:lnTo>
                <a:lnTo>
                  <a:pt x="4344" y="2559"/>
                </a:lnTo>
                <a:cubicBezTo>
                  <a:pt x="4346" y="2758"/>
                  <a:pt x="4506" y="2918"/>
                  <a:pt x="4703" y="2918"/>
                </a:cubicBezTo>
                <a:lnTo>
                  <a:pt x="5052" y="2918"/>
                </a:lnTo>
                <a:cubicBezTo>
                  <a:pt x="5250" y="2918"/>
                  <a:pt x="5410" y="2758"/>
                  <a:pt x="5410" y="2559"/>
                </a:cubicBezTo>
                <a:lnTo>
                  <a:pt x="5410" y="2319"/>
                </a:lnTo>
                <a:lnTo>
                  <a:pt x="5650" y="2319"/>
                </a:lnTo>
                <a:cubicBezTo>
                  <a:pt x="5849" y="2317"/>
                  <a:pt x="6009" y="2157"/>
                  <a:pt x="6009" y="1960"/>
                </a:cubicBezTo>
                <a:lnTo>
                  <a:pt x="6009" y="1613"/>
                </a:lnTo>
                <a:cubicBezTo>
                  <a:pt x="6009" y="1414"/>
                  <a:pt x="5849" y="1254"/>
                  <a:pt x="5650" y="1253"/>
                </a:cubicBezTo>
                <a:lnTo>
                  <a:pt x="5410" y="1253"/>
                </a:lnTo>
                <a:lnTo>
                  <a:pt x="5410" y="1013"/>
                </a:lnTo>
                <a:cubicBezTo>
                  <a:pt x="5409" y="816"/>
                  <a:pt x="5249" y="656"/>
                  <a:pt x="5052" y="654"/>
                </a:cubicBezTo>
                <a:close/>
                <a:moveTo>
                  <a:pt x="4878" y="333"/>
                </a:moveTo>
                <a:cubicBezTo>
                  <a:pt x="5252" y="333"/>
                  <a:pt x="5623" y="478"/>
                  <a:pt x="5903" y="758"/>
                </a:cubicBezTo>
                <a:cubicBezTo>
                  <a:pt x="6175" y="1030"/>
                  <a:pt x="6329" y="1398"/>
                  <a:pt x="6329" y="1784"/>
                </a:cubicBezTo>
                <a:cubicBezTo>
                  <a:pt x="6329" y="2476"/>
                  <a:pt x="5839" y="3071"/>
                  <a:pt x="5161" y="3207"/>
                </a:cubicBezTo>
                <a:cubicBezTo>
                  <a:pt x="5066" y="3226"/>
                  <a:pt x="4972" y="3235"/>
                  <a:pt x="4878" y="3235"/>
                </a:cubicBezTo>
                <a:cubicBezTo>
                  <a:pt x="4302" y="3235"/>
                  <a:pt x="3766" y="2889"/>
                  <a:pt x="3537" y="2340"/>
                </a:cubicBezTo>
                <a:cubicBezTo>
                  <a:pt x="3273" y="1701"/>
                  <a:pt x="3496" y="963"/>
                  <a:pt x="4072" y="579"/>
                </a:cubicBezTo>
                <a:cubicBezTo>
                  <a:pt x="4318" y="414"/>
                  <a:pt x="4599" y="333"/>
                  <a:pt x="4878" y="333"/>
                </a:cubicBezTo>
                <a:close/>
                <a:moveTo>
                  <a:pt x="1996" y="1928"/>
                </a:moveTo>
                <a:lnTo>
                  <a:pt x="1996" y="3300"/>
                </a:lnTo>
                <a:cubicBezTo>
                  <a:pt x="1989" y="3579"/>
                  <a:pt x="1762" y="3803"/>
                  <a:pt x="1482" y="3803"/>
                </a:cubicBezTo>
                <a:cubicBezTo>
                  <a:pt x="1203" y="3803"/>
                  <a:pt x="974" y="3579"/>
                  <a:pt x="969" y="3300"/>
                </a:cubicBezTo>
                <a:lnTo>
                  <a:pt x="969" y="1928"/>
                </a:lnTo>
                <a:close/>
                <a:moveTo>
                  <a:pt x="7427" y="1928"/>
                </a:moveTo>
                <a:lnTo>
                  <a:pt x="7427" y="3300"/>
                </a:lnTo>
                <a:cubicBezTo>
                  <a:pt x="7423" y="3579"/>
                  <a:pt x="7194" y="3803"/>
                  <a:pt x="6915" y="3803"/>
                </a:cubicBezTo>
                <a:cubicBezTo>
                  <a:pt x="6635" y="3803"/>
                  <a:pt x="6406" y="3579"/>
                  <a:pt x="6401" y="3300"/>
                </a:cubicBezTo>
                <a:lnTo>
                  <a:pt x="6401" y="2709"/>
                </a:lnTo>
                <a:cubicBezTo>
                  <a:pt x="6545" y="2473"/>
                  <a:pt x="6632" y="2205"/>
                  <a:pt x="6654" y="1928"/>
                </a:cubicBezTo>
                <a:close/>
                <a:moveTo>
                  <a:pt x="8787" y="1928"/>
                </a:moveTo>
                <a:lnTo>
                  <a:pt x="8785" y="3300"/>
                </a:lnTo>
                <a:cubicBezTo>
                  <a:pt x="8780" y="3579"/>
                  <a:pt x="8551" y="3803"/>
                  <a:pt x="8273" y="3803"/>
                </a:cubicBezTo>
                <a:cubicBezTo>
                  <a:pt x="7993" y="3803"/>
                  <a:pt x="7764" y="3579"/>
                  <a:pt x="7759" y="3300"/>
                </a:cubicBezTo>
                <a:lnTo>
                  <a:pt x="7759" y="1928"/>
                </a:lnTo>
                <a:close/>
                <a:moveTo>
                  <a:pt x="3100" y="1928"/>
                </a:moveTo>
                <a:cubicBezTo>
                  <a:pt x="3123" y="2205"/>
                  <a:pt x="3209" y="2473"/>
                  <a:pt x="3353" y="2709"/>
                </a:cubicBezTo>
                <a:lnTo>
                  <a:pt x="3353" y="3300"/>
                </a:lnTo>
                <a:cubicBezTo>
                  <a:pt x="3353" y="3584"/>
                  <a:pt x="3124" y="3813"/>
                  <a:pt x="2841" y="3813"/>
                </a:cubicBezTo>
                <a:cubicBezTo>
                  <a:pt x="2556" y="3813"/>
                  <a:pt x="2327" y="3584"/>
                  <a:pt x="2327" y="3300"/>
                </a:cubicBezTo>
                <a:lnTo>
                  <a:pt x="2327" y="1928"/>
                </a:lnTo>
                <a:close/>
                <a:moveTo>
                  <a:pt x="6070" y="3110"/>
                </a:moveTo>
                <a:lnTo>
                  <a:pt x="6070" y="3300"/>
                </a:lnTo>
                <a:cubicBezTo>
                  <a:pt x="6070" y="3582"/>
                  <a:pt x="5839" y="3813"/>
                  <a:pt x="5556" y="3813"/>
                </a:cubicBezTo>
                <a:cubicBezTo>
                  <a:pt x="5450" y="3813"/>
                  <a:pt x="5348" y="3781"/>
                  <a:pt x="5261" y="3720"/>
                </a:cubicBezTo>
                <a:cubicBezTo>
                  <a:pt x="5199" y="3675"/>
                  <a:pt x="5148" y="3619"/>
                  <a:pt x="5109" y="3552"/>
                </a:cubicBezTo>
                <a:cubicBezTo>
                  <a:pt x="5466" y="3505"/>
                  <a:pt x="5802" y="3350"/>
                  <a:pt x="6070" y="3110"/>
                </a:cubicBezTo>
                <a:close/>
                <a:moveTo>
                  <a:pt x="3684" y="3110"/>
                </a:moveTo>
                <a:cubicBezTo>
                  <a:pt x="3953" y="3350"/>
                  <a:pt x="4288" y="3505"/>
                  <a:pt x="4645" y="3552"/>
                </a:cubicBezTo>
                <a:cubicBezTo>
                  <a:pt x="4615" y="3608"/>
                  <a:pt x="4571" y="3657"/>
                  <a:pt x="4523" y="3697"/>
                </a:cubicBezTo>
                <a:cubicBezTo>
                  <a:pt x="4424" y="3778"/>
                  <a:pt x="4311" y="3814"/>
                  <a:pt x="4201" y="3814"/>
                </a:cubicBezTo>
                <a:cubicBezTo>
                  <a:pt x="3935" y="3814"/>
                  <a:pt x="3684" y="3605"/>
                  <a:pt x="3684" y="3300"/>
                </a:cubicBezTo>
                <a:lnTo>
                  <a:pt x="3684" y="3110"/>
                </a:lnTo>
                <a:close/>
                <a:moveTo>
                  <a:pt x="4877" y="1"/>
                </a:moveTo>
                <a:cubicBezTo>
                  <a:pt x="4421" y="1"/>
                  <a:pt x="3965" y="175"/>
                  <a:pt x="3617" y="524"/>
                </a:cubicBezTo>
                <a:cubicBezTo>
                  <a:pt x="3590" y="550"/>
                  <a:pt x="3564" y="577"/>
                  <a:pt x="3540" y="606"/>
                </a:cubicBezTo>
                <a:lnTo>
                  <a:pt x="167" y="606"/>
                </a:lnTo>
                <a:cubicBezTo>
                  <a:pt x="76" y="606"/>
                  <a:pt x="1" y="680"/>
                  <a:pt x="1" y="771"/>
                </a:cubicBezTo>
                <a:lnTo>
                  <a:pt x="1" y="1763"/>
                </a:lnTo>
                <a:cubicBezTo>
                  <a:pt x="1" y="1855"/>
                  <a:pt x="76" y="1928"/>
                  <a:pt x="167" y="1928"/>
                </a:cubicBezTo>
                <a:lnTo>
                  <a:pt x="638" y="1928"/>
                </a:lnTo>
                <a:lnTo>
                  <a:pt x="638" y="4787"/>
                </a:lnTo>
                <a:cubicBezTo>
                  <a:pt x="638" y="4879"/>
                  <a:pt x="712" y="4954"/>
                  <a:pt x="803" y="4954"/>
                </a:cubicBezTo>
                <a:cubicBezTo>
                  <a:pt x="894" y="4954"/>
                  <a:pt x="969" y="4879"/>
                  <a:pt x="969" y="4787"/>
                </a:cubicBezTo>
                <a:lnTo>
                  <a:pt x="969" y="3969"/>
                </a:lnTo>
                <a:cubicBezTo>
                  <a:pt x="1121" y="4087"/>
                  <a:pt x="1301" y="4145"/>
                  <a:pt x="1481" y="4145"/>
                </a:cubicBezTo>
                <a:cubicBezTo>
                  <a:pt x="1699" y="4145"/>
                  <a:pt x="1915" y="4060"/>
                  <a:pt x="2079" y="3896"/>
                </a:cubicBezTo>
                <a:cubicBezTo>
                  <a:pt x="2109" y="3865"/>
                  <a:pt x="2136" y="3833"/>
                  <a:pt x="2160" y="3800"/>
                </a:cubicBezTo>
                <a:cubicBezTo>
                  <a:pt x="2186" y="3833"/>
                  <a:pt x="2213" y="3865"/>
                  <a:pt x="2244" y="3896"/>
                </a:cubicBezTo>
                <a:cubicBezTo>
                  <a:pt x="2408" y="4061"/>
                  <a:pt x="2624" y="4144"/>
                  <a:pt x="2840" y="4144"/>
                </a:cubicBezTo>
                <a:cubicBezTo>
                  <a:pt x="3056" y="4144"/>
                  <a:pt x="3272" y="4061"/>
                  <a:pt x="3436" y="3896"/>
                </a:cubicBezTo>
                <a:cubicBezTo>
                  <a:pt x="3467" y="3865"/>
                  <a:pt x="3494" y="3833"/>
                  <a:pt x="3520" y="3800"/>
                </a:cubicBezTo>
                <a:cubicBezTo>
                  <a:pt x="3685" y="4025"/>
                  <a:pt x="3940" y="4143"/>
                  <a:pt x="4199" y="4143"/>
                </a:cubicBezTo>
                <a:cubicBezTo>
                  <a:pt x="4385" y="4143"/>
                  <a:pt x="4573" y="4081"/>
                  <a:pt x="4730" y="3953"/>
                </a:cubicBezTo>
                <a:cubicBezTo>
                  <a:pt x="4786" y="3909"/>
                  <a:pt x="4836" y="3857"/>
                  <a:pt x="4877" y="3800"/>
                </a:cubicBezTo>
                <a:cubicBezTo>
                  <a:pt x="5044" y="4026"/>
                  <a:pt x="5300" y="4143"/>
                  <a:pt x="5557" y="4143"/>
                </a:cubicBezTo>
                <a:cubicBezTo>
                  <a:pt x="5772" y="4143"/>
                  <a:pt x="5987" y="4062"/>
                  <a:pt x="6153" y="3896"/>
                </a:cubicBezTo>
                <a:cubicBezTo>
                  <a:pt x="6182" y="3865"/>
                  <a:pt x="6211" y="3833"/>
                  <a:pt x="6235" y="3800"/>
                </a:cubicBezTo>
                <a:cubicBezTo>
                  <a:pt x="6260" y="3833"/>
                  <a:pt x="6288" y="3865"/>
                  <a:pt x="6318" y="3896"/>
                </a:cubicBezTo>
                <a:cubicBezTo>
                  <a:pt x="6482" y="4061"/>
                  <a:pt x="6698" y="4144"/>
                  <a:pt x="6915" y="4144"/>
                </a:cubicBezTo>
                <a:cubicBezTo>
                  <a:pt x="7131" y="4144"/>
                  <a:pt x="7347" y="4061"/>
                  <a:pt x="7512" y="3896"/>
                </a:cubicBezTo>
                <a:cubicBezTo>
                  <a:pt x="7541" y="3865"/>
                  <a:pt x="7568" y="3833"/>
                  <a:pt x="7594" y="3800"/>
                </a:cubicBezTo>
                <a:cubicBezTo>
                  <a:pt x="7618" y="3833"/>
                  <a:pt x="7647" y="3865"/>
                  <a:pt x="7676" y="3896"/>
                </a:cubicBezTo>
                <a:cubicBezTo>
                  <a:pt x="7839" y="4060"/>
                  <a:pt x="8055" y="4144"/>
                  <a:pt x="8273" y="4144"/>
                </a:cubicBezTo>
                <a:cubicBezTo>
                  <a:pt x="8453" y="4144"/>
                  <a:pt x="8634" y="4086"/>
                  <a:pt x="8787" y="3969"/>
                </a:cubicBezTo>
                <a:lnTo>
                  <a:pt x="8787" y="8532"/>
                </a:lnTo>
                <a:cubicBezTo>
                  <a:pt x="8787" y="8623"/>
                  <a:pt x="8860" y="8697"/>
                  <a:pt x="8951" y="8697"/>
                </a:cubicBezTo>
                <a:cubicBezTo>
                  <a:pt x="9043" y="8697"/>
                  <a:pt x="9118" y="8623"/>
                  <a:pt x="9118" y="8532"/>
                </a:cubicBezTo>
                <a:lnTo>
                  <a:pt x="9118" y="1928"/>
                </a:lnTo>
                <a:lnTo>
                  <a:pt x="9587" y="1928"/>
                </a:lnTo>
                <a:cubicBezTo>
                  <a:pt x="9678" y="1928"/>
                  <a:pt x="9754" y="1855"/>
                  <a:pt x="9754" y="1763"/>
                </a:cubicBezTo>
                <a:lnTo>
                  <a:pt x="9754" y="771"/>
                </a:lnTo>
                <a:cubicBezTo>
                  <a:pt x="9754" y="680"/>
                  <a:pt x="9678" y="606"/>
                  <a:pt x="9587" y="606"/>
                </a:cubicBezTo>
                <a:lnTo>
                  <a:pt x="6216" y="606"/>
                </a:lnTo>
                <a:cubicBezTo>
                  <a:pt x="6190" y="577"/>
                  <a:pt x="6166" y="550"/>
                  <a:pt x="6139" y="524"/>
                </a:cubicBezTo>
                <a:cubicBezTo>
                  <a:pt x="5790" y="175"/>
                  <a:pt x="5334" y="1"/>
                  <a:pt x="4877" y="1"/>
                </a:cubicBezTo>
                <a:close/>
                <a:moveTo>
                  <a:pt x="5689" y="6994"/>
                </a:moveTo>
                <a:lnTo>
                  <a:pt x="6579" y="7885"/>
                </a:lnTo>
                <a:lnTo>
                  <a:pt x="5891" y="8574"/>
                </a:lnTo>
                <a:cubicBezTo>
                  <a:pt x="5767" y="8697"/>
                  <a:pt x="5606" y="8759"/>
                  <a:pt x="5445" y="8759"/>
                </a:cubicBezTo>
                <a:cubicBezTo>
                  <a:pt x="5283" y="8759"/>
                  <a:pt x="5122" y="8697"/>
                  <a:pt x="4999" y="8574"/>
                </a:cubicBezTo>
                <a:cubicBezTo>
                  <a:pt x="4754" y="8329"/>
                  <a:pt x="4754" y="7930"/>
                  <a:pt x="4999" y="7684"/>
                </a:cubicBezTo>
                <a:lnTo>
                  <a:pt x="5689" y="6994"/>
                </a:lnTo>
                <a:close/>
                <a:moveTo>
                  <a:pt x="7069" y="5544"/>
                </a:moveTo>
                <a:cubicBezTo>
                  <a:pt x="6829" y="5544"/>
                  <a:pt x="6588" y="5634"/>
                  <a:pt x="6401" y="5815"/>
                </a:cubicBezTo>
                <a:cubicBezTo>
                  <a:pt x="6329" y="5876"/>
                  <a:pt x="6323" y="5987"/>
                  <a:pt x="6388" y="6055"/>
                </a:cubicBezTo>
                <a:cubicBezTo>
                  <a:pt x="6420" y="6090"/>
                  <a:pt x="6464" y="6107"/>
                  <a:pt x="6508" y="6107"/>
                </a:cubicBezTo>
                <a:cubicBezTo>
                  <a:pt x="6551" y="6107"/>
                  <a:pt x="6595" y="6090"/>
                  <a:pt x="6627" y="6055"/>
                </a:cubicBezTo>
                <a:cubicBezTo>
                  <a:pt x="6749" y="5941"/>
                  <a:pt x="6904" y="5884"/>
                  <a:pt x="7059" y="5884"/>
                </a:cubicBezTo>
                <a:cubicBezTo>
                  <a:pt x="7224" y="5884"/>
                  <a:pt x="7388" y="5948"/>
                  <a:pt x="7512" y="6076"/>
                </a:cubicBezTo>
                <a:cubicBezTo>
                  <a:pt x="7752" y="6323"/>
                  <a:pt x="7749" y="6718"/>
                  <a:pt x="7504" y="6962"/>
                </a:cubicBezTo>
                <a:lnTo>
                  <a:pt x="6814" y="7650"/>
                </a:lnTo>
                <a:lnTo>
                  <a:pt x="5924" y="6760"/>
                </a:lnTo>
                <a:lnTo>
                  <a:pt x="6100" y="6584"/>
                </a:lnTo>
                <a:cubicBezTo>
                  <a:pt x="6166" y="6518"/>
                  <a:pt x="6166" y="6414"/>
                  <a:pt x="6100" y="6348"/>
                </a:cubicBezTo>
                <a:cubicBezTo>
                  <a:pt x="6068" y="6316"/>
                  <a:pt x="6026" y="6300"/>
                  <a:pt x="5983" y="6300"/>
                </a:cubicBezTo>
                <a:cubicBezTo>
                  <a:pt x="5941" y="6300"/>
                  <a:pt x="5899" y="6316"/>
                  <a:pt x="5867" y="6348"/>
                </a:cubicBezTo>
                <a:lnTo>
                  <a:pt x="4765" y="7450"/>
                </a:lnTo>
                <a:cubicBezTo>
                  <a:pt x="4389" y="7826"/>
                  <a:pt x="4389" y="8434"/>
                  <a:pt x="4765" y="8811"/>
                </a:cubicBezTo>
                <a:cubicBezTo>
                  <a:pt x="4953" y="8998"/>
                  <a:pt x="5199" y="9092"/>
                  <a:pt x="5445" y="9092"/>
                </a:cubicBezTo>
                <a:cubicBezTo>
                  <a:pt x="5692" y="9092"/>
                  <a:pt x="5938" y="8998"/>
                  <a:pt x="6126" y="8811"/>
                </a:cubicBezTo>
                <a:lnTo>
                  <a:pt x="7740" y="7197"/>
                </a:lnTo>
                <a:cubicBezTo>
                  <a:pt x="8121" y="6827"/>
                  <a:pt x="8130" y="6219"/>
                  <a:pt x="7760" y="5838"/>
                </a:cubicBezTo>
                <a:cubicBezTo>
                  <a:pt x="7572" y="5642"/>
                  <a:pt x="7321" y="5544"/>
                  <a:pt x="7069" y="5544"/>
                </a:cubicBezTo>
                <a:close/>
                <a:moveTo>
                  <a:pt x="2932" y="8449"/>
                </a:moveTo>
                <a:cubicBezTo>
                  <a:pt x="2841" y="8449"/>
                  <a:pt x="2766" y="8524"/>
                  <a:pt x="2766" y="8615"/>
                </a:cubicBezTo>
                <a:lnTo>
                  <a:pt x="2766" y="9126"/>
                </a:lnTo>
                <a:cubicBezTo>
                  <a:pt x="2766" y="9217"/>
                  <a:pt x="2841" y="9291"/>
                  <a:pt x="2932" y="9291"/>
                </a:cubicBezTo>
                <a:cubicBezTo>
                  <a:pt x="3023" y="9291"/>
                  <a:pt x="3097" y="9217"/>
                  <a:pt x="3097" y="9126"/>
                </a:cubicBezTo>
                <a:lnTo>
                  <a:pt x="3097" y="8615"/>
                </a:lnTo>
                <a:cubicBezTo>
                  <a:pt x="3097" y="8524"/>
                  <a:pt x="3023" y="8449"/>
                  <a:pt x="2932" y="8449"/>
                </a:cubicBezTo>
                <a:close/>
                <a:moveTo>
                  <a:pt x="3387" y="6758"/>
                </a:moveTo>
                <a:lnTo>
                  <a:pt x="3385" y="10983"/>
                </a:lnTo>
                <a:lnTo>
                  <a:pt x="969" y="10983"/>
                </a:lnTo>
                <a:lnTo>
                  <a:pt x="969" y="6758"/>
                </a:lnTo>
                <a:close/>
                <a:moveTo>
                  <a:pt x="8787" y="10423"/>
                </a:moveTo>
                <a:lnTo>
                  <a:pt x="8787" y="10983"/>
                </a:lnTo>
                <a:lnTo>
                  <a:pt x="3716" y="10983"/>
                </a:lnTo>
                <a:lnTo>
                  <a:pt x="3716" y="10423"/>
                </a:lnTo>
                <a:close/>
                <a:moveTo>
                  <a:pt x="803" y="5373"/>
                </a:moveTo>
                <a:cubicBezTo>
                  <a:pt x="712" y="5373"/>
                  <a:pt x="638" y="5449"/>
                  <a:pt x="638" y="5540"/>
                </a:cubicBezTo>
                <a:lnTo>
                  <a:pt x="638" y="11148"/>
                </a:lnTo>
                <a:lnTo>
                  <a:pt x="638" y="11148"/>
                </a:lnTo>
                <a:cubicBezTo>
                  <a:pt x="636" y="11238"/>
                  <a:pt x="710" y="11313"/>
                  <a:pt x="800" y="11313"/>
                </a:cubicBezTo>
                <a:cubicBezTo>
                  <a:pt x="801" y="11313"/>
                  <a:pt x="802" y="11313"/>
                  <a:pt x="803" y="11313"/>
                </a:cubicBezTo>
                <a:lnTo>
                  <a:pt x="8951" y="11313"/>
                </a:lnTo>
                <a:cubicBezTo>
                  <a:pt x="8956" y="11313"/>
                  <a:pt x="8960" y="11313"/>
                  <a:pt x="8964" y="11313"/>
                </a:cubicBezTo>
                <a:cubicBezTo>
                  <a:pt x="9001" y="11313"/>
                  <a:pt x="9036" y="11301"/>
                  <a:pt x="9065" y="11278"/>
                </a:cubicBezTo>
                <a:cubicBezTo>
                  <a:pt x="9100" y="11244"/>
                  <a:pt x="9120" y="11196"/>
                  <a:pt x="9118" y="11148"/>
                </a:cubicBezTo>
                <a:lnTo>
                  <a:pt x="9118" y="9281"/>
                </a:lnTo>
                <a:cubicBezTo>
                  <a:pt x="9118" y="9190"/>
                  <a:pt x="9043" y="9116"/>
                  <a:pt x="8951" y="9116"/>
                </a:cubicBezTo>
                <a:cubicBezTo>
                  <a:pt x="8860" y="9116"/>
                  <a:pt x="8787" y="9190"/>
                  <a:pt x="8787" y="9281"/>
                </a:cubicBezTo>
                <a:lnTo>
                  <a:pt x="8787" y="10091"/>
                </a:lnTo>
                <a:lnTo>
                  <a:pt x="3716" y="10091"/>
                </a:lnTo>
                <a:lnTo>
                  <a:pt x="3716" y="6592"/>
                </a:lnTo>
                <a:cubicBezTo>
                  <a:pt x="3716" y="6500"/>
                  <a:pt x="3643" y="6427"/>
                  <a:pt x="3552" y="6427"/>
                </a:cubicBezTo>
                <a:lnTo>
                  <a:pt x="969" y="6427"/>
                </a:lnTo>
                <a:lnTo>
                  <a:pt x="969" y="5540"/>
                </a:lnTo>
                <a:cubicBezTo>
                  <a:pt x="969" y="5449"/>
                  <a:pt x="896" y="5373"/>
                  <a:pt x="803" y="537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68" name="Google Shape;2068;p66"/>
          <p:cNvSpPr/>
          <p:nvPr/>
        </p:nvSpPr>
        <p:spPr>
          <a:xfrm>
            <a:off x="8095205" y="3726379"/>
            <a:ext cx="272439" cy="376649"/>
          </a:xfrm>
          <a:custGeom>
            <a:avLst/>
            <a:gdLst/>
            <a:ahLst/>
            <a:cxnLst/>
            <a:rect l="l" t="t" r="r" b="b"/>
            <a:pathLst>
              <a:path w="151145" h="208959" extrusionOk="0">
                <a:moveTo>
                  <a:pt x="61363" y="6121"/>
                </a:moveTo>
                <a:lnTo>
                  <a:pt x="61363" y="30282"/>
                </a:lnTo>
                <a:lnTo>
                  <a:pt x="51722" y="24604"/>
                </a:lnTo>
                <a:cubicBezTo>
                  <a:pt x="51247" y="24331"/>
                  <a:pt x="50716" y="24197"/>
                  <a:pt x="50186" y="24197"/>
                </a:cubicBezTo>
                <a:cubicBezTo>
                  <a:pt x="49629" y="24197"/>
                  <a:pt x="49073" y="24345"/>
                  <a:pt x="48587" y="24634"/>
                </a:cubicBezTo>
                <a:lnTo>
                  <a:pt x="38976" y="30282"/>
                </a:lnTo>
                <a:lnTo>
                  <a:pt x="38976" y="6121"/>
                </a:lnTo>
                <a:close/>
                <a:moveTo>
                  <a:pt x="20080" y="46399"/>
                </a:moveTo>
                <a:cubicBezTo>
                  <a:pt x="18394" y="46399"/>
                  <a:pt x="17004" y="47789"/>
                  <a:pt x="17004" y="49475"/>
                </a:cubicBezTo>
                <a:lnTo>
                  <a:pt x="17004" y="75380"/>
                </a:lnTo>
                <a:cubicBezTo>
                  <a:pt x="16945" y="77095"/>
                  <a:pt x="18335" y="78544"/>
                  <a:pt x="20080" y="78544"/>
                </a:cubicBezTo>
                <a:cubicBezTo>
                  <a:pt x="21795" y="78544"/>
                  <a:pt x="23185" y="77095"/>
                  <a:pt x="23126" y="75380"/>
                </a:cubicBezTo>
                <a:lnTo>
                  <a:pt x="23126" y="52521"/>
                </a:lnTo>
                <a:lnTo>
                  <a:pt x="127191" y="52521"/>
                </a:lnTo>
                <a:lnTo>
                  <a:pt x="127191" y="75380"/>
                </a:lnTo>
                <a:cubicBezTo>
                  <a:pt x="127161" y="77066"/>
                  <a:pt x="128551" y="78426"/>
                  <a:pt x="130237" y="78426"/>
                </a:cubicBezTo>
                <a:cubicBezTo>
                  <a:pt x="131922" y="78426"/>
                  <a:pt x="133312" y="77066"/>
                  <a:pt x="133282" y="75380"/>
                </a:cubicBezTo>
                <a:lnTo>
                  <a:pt x="133282" y="49475"/>
                </a:lnTo>
                <a:cubicBezTo>
                  <a:pt x="133282" y="47789"/>
                  <a:pt x="131922" y="46399"/>
                  <a:pt x="130237" y="46399"/>
                </a:cubicBezTo>
                <a:close/>
                <a:moveTo>
                  <a:pt x="63230" y="66758"/>
                </a:moveTo>
                <a:cubicBezTo>
                  <a:pt x="64979" y="66758"/>
                  <a:pt x="66763" y="67056"/>
                  <a:pt x="68519" y="67691"/>
                </a:cubicBezTo>
                <a:cubicBezTo>
                  <a:pt x="69791" y="68164"/>
                  <a:pt x="70974" y="68785"/>
                  <a:pt x="72068" y="69554"/>
                </a:cubicBezTo>
                <a:lnTo>
                  <a:pt x="72068" y="95046"/>
                </a:lnTo>
                <a:cubicBezTo>
                  <a:pt x="70974" y="95815"/>
                  <a:pt x="69791" y="96436"/>
                  <a:pt x="68519" y="96909"/>
                </a:cubicBezTo>
                <a:cubicBezTo>
                  <a:pt x="66833" y="97530"/>
                  <a:pt x="65030" y="97825"/>
                  <a:pt x="63226" y="97825"/>
                </a:cubicBezTo>
                <a:cubicBezTo>
                  <a:pt x="53585" y="97825"/>
                  <a:pt x="46251" y="89102"/>
                  <a:pt x="47937" y="79609"/>
                </a:cubicBezTo>
                <a:cubicBezTo>
                  <a:pt x="49273" y="71952"/>
                  <a:pt x="55938" y="66758"/>
                  <a:pt x="63230" y="66758"/>
                </a:cubicBezTo>
                <a:close/>
                <a:moveTo>
                  <a:pt x="87061" y="66774"/>
                </a:moveTo>
                <a:cubicBezTo>
                  <a:pt x="93330" y="66804"/>
                  <a:pt x="98979" y="70560"/>
                  <a:pt x="101404" y="76386"/>
                </a:cubicBezTo>
                <a:cubicBezTo>
                  <a:pt x="103799" y="82182"/>
                  <a:pt x="102468" y="88835"/>
                  <a:pt x="98032" y="93271"/>
                </a:cubicBezTo>
                <a:cubicBezTo>
                  <a:pt x="95065" y="96239"/>
                  <a:pt x="91092" y="97828"/>
                  <a:pt x="87034" y="97828"/>
                </a:cubicBezTo>
                <a:cubicBezTo>
                  <a:pt x="85269" y="97828"/>
                  <a:pt x="83489" y="97527"/>
                  <a:pt x="81767" y="96909"/>
                </a:cubicBezTo>
                <a:cubicBezTo>
                  <a:pt x="80525" y="96465"/>
                  <a:pt x="79313" y="95844"/>
                  <a:pt x="78219" y="95075"/>
                </a:cubicBezTo>
                <a:lnTo>
                  <a:pt x="78219" y="69554"/>
                </a:lnTo>
                <a:cubicBezTo>
                  <a:pt x="79313" y="68785"/>
                  <a:pt x="80496" y="68164"/>
                  <a:pt x="81767" y="67721"/>
                </a:cubicBezTo>
                <a:cubicBezTo>
                  <a:pt x="83483" y="67100"/>
                  <a:pt x="85257" y="66774"/>
                  <a:pt x="87061" y="66774"/>
                </a:cubicBezTo>
                <a:close/>
                <a:moveTo>
                  <a:pt x="87107" y="60683"/>
                </a:moveTo>
                <a:cubicBezTo>
                  <a:pt x="87092" y="60683"/>
                  <a:pt x="87076" y="60683"/>
                  <a:pt x="87061" y="60683"/>
                </a:cubicBezTo>
                <a:cubicBezTo>
                  <a:pt x="84547" y="60683"/>
                  <a:pt x="82034" y="61126"/>
                  <a:pt x="79668" y="61984"/>
                </a:cubicBezTo>
                <a:lnTo>
                  <a:pt x="79697" y="61984"/>
                </a:lnTo>
                <a:cubicBezTo>
                  <a:pt x="78101" y="62546"/>
                  <a:pt x="76563" y="63315"/>
                  <a:pt x="75143" y="64261"/>
                </a:cubicBezTo>
                <a:cubicBezTo>
                  <a:pt x="71624" y="61925"/>
                  <a:pt x="67484" y="60683"/>
                  <a:pt x="63226" y="60683"/>
                </a:cubicBezTo>
                <a:cubicBezTo>
                  <a:pt x="48735" y="60683"/>
                  <a:pt x="38355" y="74670"/>
                  <a:pt x="42525" y="88540"/>
                </a:cubicBezTo>
                <a:cubicBezTo>
                  <a:pt x="45415" y="98152"/>
                  <a:pt x="54157" y="103958"/>
                  <a:pt x="63278" y="103958"/>
                </a:cubicBezTo>
                <a:cubicBezTo>
                  <a:pt x="67318" y="103958"/>
                  <a:pt x="71431" y="102819"/>
                  <a:pt x="75143" y="100369"/>
                </a:cubicBezTo>
                <a:cubicBezTo>
                  <a:pt x="78877" y="102846"/>
                  <a:pt x="83018" y="103997"/>
                  <a:pt x="87083" y="103997"/>
                </a:cubicBezTo>
                <a:cubicBezTo>
                  <a:pt x="96216" y="103997"/>
                  <a:pt x="104965" y="98188"/>
                  <a:pt x="107850" y="88569"/>
                </a:cubicBezTo>
                <a:cubicBezTo>
                  <a:pt x="112016" y="74655"/>
                  <a:pt x="101603" y="60683"/>
                  <a:pt x="87107" y="60683"/>
                </a:cubicBezTo>
                <a:close/>
                <a:moveTo>
                  <a:pt x="130237" y="86174"/>
                </a:moveTo>
                <a:cubicBezTo>
                  <a:pt x="128551" y="86174"/>
                  <a:pt x="127191" y="87564"/>
                  <a:pt x="127191" y="89249"/>
                </a:cubicBezTo>
                <a:lnTo>
                  <a:pt x="127191" y="112109"/>
                </a:lnTo>
                <a:lnTo>
                  <a:pt x="23155" y="112109"/>
                </a:lnTo>
                <a:lnTo>
                  <a:pt x="23155" y="89249"/>
                </a:lnTo>
                <a:cubicBezTo>
                  <a:pt x="23096" y="87593"/>
                  <a:pt x="21736" y="86292"/>
                  <a:pt x="20080" y="86292"/>
                </a:cubicBezTo>
                <a:cubicBezTo>
                  <a:pt x="18424" y="86292"/>
                  <a:pt x="17063" y="87593"/>
                  <a:pt x="17004" y="89249"/>
                </a:cubicBezTo>
                <a:lnTo>
                  <a:pt x="17004" y="115155"/>
                </a:lnTo>
                <a:cubicBezTo>
                  <a:pt x="17004" y="116823"/>
                  <a:pt x="18365" y="118201"/>
                  <a:pt x="20027" y="118201"/>
                </a:cubicBezTo>
                <a:cubicBezTo>
                  <a:pt x="20044" y="118201"/>
                  <a:pt x="20062" y="118201"/>
                  <a:pt x="20080" y="118201"/>
                </a:cubicBezTo>
                <a:lnTo>
                  <a:pt x="130237" y="118201"/>
                </a:lnTo>
                <a:cubicBezTo>
                  <a:pt x="130254" y="118201"/>
                  <a:pt x="130272" y="118201"/>
                  <a:pt x="130289" y="118201"/>
                </a:cubicBezTo>
                <a:cubicBezTo>
                  <a:pt x="131951" y="118201"/>
                  <a:pt x="133312" y="116823"/>
                  <a:pt x="133312" y="115155"/>
                </a:cubicBezTo>
                <a:lnTo>
                  <a:pt x="133312" y="89249"/>
                </a:lnTo>
                <a:cubicBezTo>
                  <a:pt x="133312" y="87564"/>
                  <a:pt x="131922" y="86174"/>
                  <a:pt x="130237" y="86174"/>
                </a:cubicBezTo>
                <a:close/>
                <a:moveTo>
                  <a:pt x="144195" y="6121"/>
                </a:moveTo>
                <a:lnTo>
                  <a:pt x="144195" y="168829"/>
                </a:lnTo>
                <a:lnTo>
                  <a:pt x="20080" y="168829"/>
                </a:lnTo>
                <a:cubicBezTo>
                  <a:pt x="14875" y="168829"/>
                  <a:pt x="9848" y="170840"/>
                  <a:pt x="6121" y="174477"/>
                </a:cubicBezTo>
                <a:lnTo>
                  <a:pt x="6121" y="20080"/>
                </a:lnTo>
                <a:cubicBezTo>
                  <a:pt x="6121" y="12361"/>
                  <a:pt x="12361" y="6121"/>
                  <a:pt x="20080" y="6121"/>
                </a:cubicBezTo>
                <a:lnTo>
                  <a:pt x="32855" y="6121"/>
                </a:lnTo>
                <a:lnTo>
                  <a:pt x="32855" y="35605"/>
                </a:lnTo>
                <a:cubicBezTo>
                  <a:pt x="32884" y="36137"/>
                  <a:pt x="33032" y="36670"/>
                  <a:pt x="33298" y="37143"/>
                </a:cubicBezTo>
                <a:cubicBezTo>
                  <a:pt x="33871" y="38111"/>
                  <a:pt x="34893" y="38657"/>
                  <a:pt x="35940" y="38657"/>
                </a:cubicBezTo>
                <a:cubicBezTo>
                  <a:pt x="36460" y="38657"/>
                  <a:pt x="36987" y="38522"/>
                  <a:pt x="37468" y="38237"/>
                </a:cubicBezTo>
                <a:lnTo>
                  <a:pt x="50184" y="30785"/>
                </a:lnTo>
                <a:lnTo>
                  <a:pt x="62664" y="38089"/>
                </a:lnTo>
                <a:cubicBezTo>
                  <a:pt x="63214" y="38486"/>
                  <a:pt x="63824" y="38665"/>
                  <a:pt x="64420" y="38665"/>
                </a:cubicBezTo>
                <a:cubicBezTo>
                  <a:pt x="66002" y="38665"/>
                  <a:pt x="67484" y="37401"/>
                  <a:pt x="67484" y="35576"/>
                </a:cubicBezTo>
                <a:lnTo>
                  <a:pt x="67484" y="6121"/>
                </a:lnTo>
                <a:close/>
                <a:moveTo>
                  <a:pt x="20080" y="0"/>
                </a:moveTo>
                <a:cubicBezTo>
                  <a:pt x="8990" y="0"/>
                  <a:pt x="0" y="8990"/>
                  <a:pt x="0" y="20080"/>
                </a:cubicBezTo>
                <a:lnTo>
                  <a:pt x="0" y="188908"/>
                </a:lnTo>
                <a:cubicBezTo>
                  <a:pt x="0" y="199969"/>
                  <a:pt x="8990" y="208959"/>
                  <a:pt x="20080" y="208959"/>
                </a:cubicBezTo>
                <a:lnTo>
                  <a:pt x="76740" y="208959"/>
                </a:lnTo>
                <a:cubicBezTo>
                  <a:pt x="78426" y="208959"/>
                  <a:pt x="79786" y="207598"/>
                  <a:pt x="79786" y="205913"/>
                </a:cubicBezTo>
                <a:cubicBezTo>
                  <a:pt x="79786" y="204227"/>
                  <a:pt x="78426" y="202837"/>
                  <a:pt x="76740" y="202837"/>
                </a:cubicBezTo>
                <a:lnTo>
                  <a:pt x="20080" y="202837"/>
                </a:lnTo>
                <a:cubicBezTo>
                  <a:pt x="19990" y="202839"/>
                  <a:pt x="19900" y="202840"/>
                  <a:pt x="19810" y="202840"/>
                </a:cubicBezTo>
                <a:cubicBezTo>
                  <a:pt x="12126" y="202840"/>
                  <a:pt x="5885" y="196596"/>
                  <a:pt x="5885" y="188908"/>
                </a:cubicBezTo>
                <a:cubicBezTo>
                  <a:pt x="5885" y="181174"/>
                  <a:pt x="12154" y="174949"/>
                  <a:pt x="19862" y="174949"/>
                </a:cubicBezTo>
                <a:cubicBezTo>
                  <a:pt x="19935" y="174949"/>
                  <a:pt x="20007" y="174949"/>
                  <a:pt x="20080" y="174950"/>
                </a:cubicBezTo>
                <a:lnTo>
                  <a:pt x="142213" y="174950"/>
                </a:lnTo>
                <a:cubicBezTo>
                  <a:pt x="141681" y="176251"/>
                  <a:pt x="141237" y="177582"/>
                  <a:pt x="140853" y="178943"/>
                </a:cubicBezTo>
                <a:cubicBezTo>
                  <a:pt x="139108" y="185449"/>
                  <a:pt x="139108" y="192339"/>
                  <a:pt x="140853" y="198845"/>
                </a:cubicBezTo>
                <a:cubicBezTo>
                  <a:pt x="141237" y="200205"/>
                  <a:pt x="141681" y="201536"/>
                  <a:pt x="142213" y="202837"/>
                </a:cubicBezTo>
                <a:lnTo>
                  <a:pt x="90580" y="202837"/>
                </a:lnTo>
                <a:cubicBezTo>
                  <a:pt x="88894" y="202837"/>
                  <a:pt x="87534" y="204227"/>
                  <a:pt x="87534" y="205913"/>
                </a:cubicBezTo>
                <a:cubicBezTo>
                  <a:pt x="87534" y="207598"/>
                  <a:pt x="88894" y="208959"/>
                  <a:pt x="90580" y="208959"/>
                </a:cubicBezTo>
                <a:lnTo>
                  <a:pt x="147270" y="208959"/>
                </a:lnTo>
                <a:cubicBezTo>
                  <a:pt x="149695" y="208959"/>
                  <a:pt x="151144" y="206267"/>
                  <a:pt x="149813" y="204227"/>
                </a:cubicBezTo>
                <a:cubicBezTo>
                  <a:pt x="148453" y="202068"/>
                  <a:pt x="147418" y="199702"/>
                  <a:pt x="146738" y="197218"/>
                </a:cubicBezTo>
                <a:cubicBezTo>
                  <a:pt x="145318" y="191747"/>
                  <a:pt x="145318" y="186010"/>
                  <a:pt x="146738" y="180539"/>
                </a:cubicBezTo>
                <a:cubicBezTo>
                  <a:pt x="147388" y="178144"/>
                  <a:pt x="148394" y="175837"/>
                  <a:pt x="149695" y="173738"/>
                </a:cubicBezTo>
                <a:cubicBezTo>
                  <a:pt x="150109" y="173206"/>
                  <a:pt x="150316" y="172555"/>
                  <a:pt x="150316" y="171875"/>
                </a:cubicBezTo>
                <a:lnTo>
                  <a:pt x="150316" y="3076"/>
                </a:lnTo>
                <a:cubicBezTo>
                  <a:pt x="150316" y="1360"/>
                  <a:pt x="148956" y="0"/>
                  <a:pt x="1472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harmacy Project Proposal by Slidesgo">
  <a:themeElements>
    <a:clrScheme name="Simple Light">
      <a:dk1>
        <a:srgbClr val="3B4D4E"/>
      </a:dk1>
      <a:lt1>
        <a:srgbClr val="FFFFFF"/>
      </a:lt1>
      <a:dk2>
        <a:srgbClr val="B5DAD4"/>
      </a:dk2>
      <a:lt2>
        <a:srgbClr val="DCEBE8"/>
      </a:lt2>
      <a:accent1>
        <a:srgbClr val="8CA5A7"/>
      </a:accent1>
      <a:accent2>
        <a:srgbClr val="68A29B"/>
      </a:accent2>
      <a:accent3>
        <a:srgbClr val="E86473"/>
      </a:accent3>
      <a:accent4>
        <a:srgbClr val="8A84E2"/>
      </a:accent4>
      <a:accent5>
        <a:srgbClr val="FFEEE2"/>
      </a:accent5>
      <a:accent6>
        <a:srgbClr val="F7B260"/>
      </a:accent6>
      <a:hlink>
        <a:srgbClr val="3B4D4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On-screen Show (16:9)</PresentationFormat>
  <Paragraphs>76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Archivo</vt:lpstr>
      <vt:lpstr>Arial</vt:lpstr>
      <vt:lpstr>Bebas Neue</vt:lpstr>
      <vt:lpstr>Mukta</vt:lpstr>
      <vt:lpstr>Pharmacy Project Proposal by Slidesgo</vt:lpstr>
      <vt:lpstr>پیشنهاد پروژه داروسازی</vt:lpstr>
      <vt:lpstr>01</vt:lpstr>
      <vt:lpstr>فعالیت های ما</vt:lpstr>
      <vt:lpstr>قالب پاورپوینت داروسازی قابل ویرایش می باشد</vt:lpstr>
      <vt:lpstr>بودجه</vt:lpstr>
      <vt:lpstr>ارزش های ما</vt:lpstr>
      <vt:lpstr>پروژه های آینده</vt:lpstr>
      <vt:lpstr>بسته داروخانه ای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2024-02-21T08:15:13Z</dcterms:modified>
</cp:coreProperties>
</file>