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75" r:id="rId1"/>
  </p:sldMasterIdLst>
  <p:notesMasterIdLst>
    <p:notesMasterId r:id="rId10"/>
  </p:notesMasterIdLst>
  <p:sldIdLst>
    <p:sldId id="256" r:id="rId2"/>
    <p:sldId id="262" r:id="rId3"/>
    <p:sldId id="264" r:id="rId4"/>
    <p:sldId id="267" r:id="rId5"/>
    <p:sldId id="279" r:id="rId6"/>
    <p:sldId id="280" r:id="rId7"/>
    <p:sldId id="281" r:id="rId8"/>
    <p:sldId id="282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BD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44754EC-C60B-4151-9C4A-29F376FE9C07}">
  <a:tblStyle styleId="{E44754EC-C60B-4151-9C4A-29F376FE9C0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64" autoAdjust="0"/>
  </p:normalViewPr>
  <p:slideViewPr>
    <p:cSldViewPr snapToGrid="0">
      <p:cViewPr varScale="1">
        <p:scale>
          <a:sx n="84" d="100"/>
          <a:sy n="84" d="100"/>
        </p:scale>
        <p:origin x="9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9" name="Google Shape;1169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4" name="Google Shape;1754;gec9722e163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5" name="Google Shape;1755;gec9722e163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0" name="Google Shape;1820;gd5260bdd85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1" name="Google Shape;1821;gd5260bdd85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8" name="Google Shape;2018;gec9722e163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9" name="Google Shape;2019;gec9722e163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6" name="Google Shape;2726;gec9722e163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7" name="Google Shape;2727;gec9722e163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" name="Google Shape;2744;gec9722e163_0_2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45" name="Google Shape;2745;gec9722e163_0_2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7" name="Google Shape;2807;g1336c2bb6c6_1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8" name="Google Shape;2808;g1336c2bb6c6_1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4" name="Google Shape;2934;g2199c85055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5" name="Google Shape;2935;g2199c85055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s://bit.ly/3A1uf1Q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539500"/>
            <a:ext cx="5407200" cy="227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000"/>
              <a:buNone/>
              <a:defRPr sz="3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13225" y="3894275"/>
            <a:ext cx="2156100" cy="714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 rot="-5400000">
            <a:off x="379140" y="-39687"/>
            <a:ext cx="130037" cy="599861"/>
            <a:chOff x="7225225" y="1687375"/>
            <a:chExt cx="61050" cy="281625"/>
          </a:xfrm>
        </p:grpSpPr>
        <p:sp>
          <p:nvSpPr>
            <p:cNvPr id="12" name="Google Shape;12;p2"/>
            <p:cNvSpPr/>
            <p:nvPr/>
          </p:nvSpPr>
          <p:spPr>
            <a:xfrm>
              <a:off x="7225225" y="1687375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7225225" y="17415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7225225" y="179572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225225" y="1849600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7225225" y="190377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225225" y="19579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0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7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131" name="Google Shape;131;p6"/>
          <p:cNvGrpSpPr/>
          <p:nvPr/>
        </p:nvGrpSpPr>
        <p:grpSpPr>
          <a:xfrm>
            <a:off x="7720368" y="4677225"/>
            <a:ext cx="1317731" cy="626227"/>
            <a:chOff x="3448275" y="1316200"/>
            <a:chExt cx="1885975" cy="896275"/>
          </a:xfrm>
        </p:grpSpPr>
        <p:sp>
          <p:nvSpPr>
            <p:cNvPr id="132" name="Google Shape;132;p6"/>
            <p:cNvSpPr/>
            <p:nvPr/>
          </p:nvSpPr>
          <p:spPr>
            <a:xfrm>
              <a:off x="3810825" y="1392700"/>
              <a:ext cx="1148075" cy="736425"/>
            </a:xfrm>
            <a:custGeom>
              <a:avLst/>
              <a:gdLst/>
              <a:ahLst/>
              <a:cxnLst/>
              <a:rect l="l" t="t" r="r" b="b"/>
              <a:pathLst>
                <a:path w="45923" h="29457" extrusionOk="0">
                  <a:moveTo>
                    <a:pt x="0" y="1"/>
                  </a:moveTo>
                  <a:lnTo>
                    <a:pt x="0" y="29457"/>
                  </a:lnTo>
                  <a:lnTo>
                    <a:pt x="45923" y="29457"/>
                  </a:lnTo>
                  <a:lnTo>
                    <a:pt x="459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3" name="Google Shape;133;p6"/>
            <p:cNvGrpSpPr/>
            <p:nvPr/>
          </p:nvGrpSpPr>
          <p:grpSpPr>
            <a:xfrm>
              <a:off x="3859050" y="1316200"/>
              <a:ext cx="304825" cy="896275"/>
              <a:chOff x="3859050" y="1316200"/>
              <a:chExt cx="304825" cy="896275"/>
            </a:xfrm>
          </p:grpSpPr>
          <p:sp>
            <p:nvSpPr>
              <p:cNvPr id="134" name="Google Shape;134;p6"/>
              <p:cNvSpPr/>
              <p:nvPr/>
            </p:nvSpPr>
            <p:spPr>
              <a:xfrm>
                <a:off x="3859050" y="2057075"/>
                <a:ext cx="304825" cy="1554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16" extrusionOk="0">
                    <a:moveTo>
                      <a:pt x="191" y="0"/>
                    </a:moveTo>
                    <a:lnTo>
                      <a:pt x="0" y="393"/>
                    </a:lnTo>
                    <a:lnTo>
                      <a:pt x="12002" y="6215"/>
                    </a:lnTo>
                    <a:lnTo>
                      <a:pt x="12192" y="5810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135;p6"/>
              <p:cNvSpPr/>
              <p:nvPr/>
            </p:nvSpPr>
            <p:spPr>
              <a:xfrm>
                <a:off x="3859050" y="1908825"/>
                <a:ext cx="304825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28" extrusionOk="0">
                    <a:moveTo>
                      <a:pt x="191" y="1"/>
                    </a:moveTo>
                    <a:lnTo>
                      <a:pt x="0" y="406"/>
                    </a:lnTo>
                    <a:lnTo>
                      <a:pt x="12002" y="6228"/>
                    </a:lnTo>
                    <a:lnTo>
                      <a:pt x="12192" y="5823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136;p6"/>
              <p:cNvSpPr/>
              <p:nvPr/>
            </p:nvSpPr>
            <p:spPr>
              <a:xfrm>
                <a:off x="3859050" y="1958250"/>
                <a:ext cx="304825" cy="1554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16" extrusionOk="0">
                    <a:moveTo>
                      <a:pt x="191" y="0"/>
                    </a:moveTo>
                    <a:lnTo>
                      <a:pt x="0" y="405"/>
                    </a:lnTo>
                    <a:lnTo>
                      <a:pt x="12002" y="6215"/>
                    </a:lnTo>
                    <a:lnTo>
                      <a:pt x="12192" y="5823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137;p6"/>
              <p:cNvSpPr/>
              <p:nvPr/>
            </p:nvSpPr>
            <p:spPr>
              <a:xfrm>
                <a:off x="3859050" y="1661775"/>
                <a:ext cx="304825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28" extrusionOk="0">
                    <a:moveTo>
                      <a:pt x="191" y="1"/>
                    </a:moveTo>
                    <a:lnTo>
                      <a:pt x="0" y="406"/>
                    </a:lnTo>
                    <a:lnTo>
                      <a:pt x="12002" y="6228"/>
                    </a:lnTo>
                    <a:lnTo>
                      <a:pt x="12192" y="5823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3859050" y="2007650"/>
                <a:ext cx="304825" cy="1554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16" extrusionOk="0">
                    <a:moveTo>
                      <a:pt x="191" y="1"/>
                    </a:moveTo>
                    <a:lnTo>
                      <a:pt x="0" y="394"/>
                    </a:lnTo>
                    <a:lnTo>
                      <a:pt x="12002" y="6216"/>
                    </a:lnTo>
                    <a:lnTo>
                      <a:pt x="12192" y="5823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139;p6"/>
              <p:cNvSpPr/>
              <p:nvPr/>
            </p:nvSpPr>
            <p:spPr>
              <a:xfrm>
                <a:off x="3859050" y="1760600"/>
                <a:ext cx="304825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28" extrusionOk="0">
                    <a:moveTo>
                      <a:pt x="191" y="1"/>
                    </a:moveTo>
                    <a:lnTo>
                      <a:pt x="0" y="405"/>
                    </a:lnTo>
                    <a:lnTo>
                      <a:pt x="12002" y="6228"/>
                    </a:lnTo>
                    <a:lnTo>
                      <a:pt x="12192" y="5823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140;p6"/>
              <p:cNvSpPr/>
              <p:nvPr/>
            </p:nvSpPr>
            <p:spPr>
              <a:xfrm>
                <a:off x="3859050" y="1810025"/>
                <a:ext cx="304825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28" extrusionOk="0">
                    <a:moveTo>
                      <a:pt x="191" y="0"/>
                    </a:moveTo>
                    <a:lnTo>
                      <a:pt x="0" y="405"/>
                    </a:lnTo>
                    <a:lnTo>
                      <a:pt x="12002" y="6227"/>
                    </a:lnTo>
                    <a:lnTo>
                      <a:pt x="12192" y="5822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3859050" y="1513850"/>
                <a:ext cx="304825" cy="1554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16" extrusionOk="0">
                    <a:moveTo>
                      <a:pt x="191" y="0"/>
                    </a:moveTo>
                    <a:lnTo>
                      <a:pt x="0" y="405"/>
                    </a:lnTo>
                    <a:lnTo>
                      <a:pt x="12002" y="6215"/>
                    </a:lnTo>
                    <a:lnTo>
                      <a:pt x="12192" y="5823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6"/>
              <p:cNvSpPr/>
              <p:nvPr/>
            </p:nvSpPr>
            <p:spPr>
              <a:xfrm>
                <a:off x="3859050" y="1859425"/>
                <a:ext cx="304825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28" extrusionOk="0">
                    <a:moveTo>
                      <a:pt x="191" y="1"/>
                    </a:moveTo>
                    <a:lnTo>
                      <a:pt x="0" y="405"/>
                    </a:lnTo>
                    <a:lnTo>
                      <a:pt x="12002" y="6227"/>
                    </a:lnTo>
                    <a:lnTo>
                      <a:pt x="12192" y="5823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6"/>
              <p:cNvSpPr/>
              <p:nvPr/>
            </p:nvSpPr>
            <p:spPr>
              <a:xfrm>
                <a:off x="3859050" y="1563250"/>
                <a:ext cx="304825" cy="1554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16" extrusionOk="0">
                    <a:moveTo>
                      <a:pt x="191" y="1"/>
                    </a:moveTo>
                    <a:lnTo>
                      <a:pt x="0" y="394"/>
                    </a:lnTo>
                    <a:lnTo>
                      <a:pt x="12002" y="6216"/>
                    </a:lnTo>
                    <a:lnTo>
                      <a:pt x="12192" y="5823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3859050" y="1612675"/>
                <a:ext cx="304825" cy="1554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16" extrusionOk="0">
                    <a:moveTo>
                      <a:pt x="191" y="0"/>
                    </a:moveTo>
                    <a:lnTo>
                      <a:pt x="0" y="393"/>
                    </a:lnTo>
                    <a:lnTo>
                      <a:pt x="12002" y="6215"/>
                    </a:lnTo>
                    <a:lnTo>
                      <a:pt x="12192" y="5811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6"/>
              <p:cNvSpPr/>
              <p:nvPr/>
            </p:nvSpPr>
            <p:spPr>
              <a:xfrm>
                <a:off x="3859050" y="1365625"/>
                <a:ext cx="304825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28" extrusionOk="0">
                    <a:moveTo>
                      <a:pt x="191" y="0"/>
                    </a:moveTo>
                    <a:lnTo>
                      <a:pt x="0" y="405"/>
                    </a:lnTo>
                    <a:lnTo>
                      <a:pt x="12002" y="6227"/>
                    </a:lnTo>
                    <a:lnTo>
                      <a:pt x="12192" y="5822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6"/>
              <p:cNvSpPr/>
              <p:nvPr/>
            </p:nvSpPr>
            <p:spPr>
              <a:xfrm>
                <a:off x="3859050" y="1711200"/>
                <a:ext cx="304825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28" extrusionOk="0">
                    <a:moveTo>
                      <a:pt x="191" y="0"/>
                    </a:moveTo>
                    <a:lnTo>
                      <a:pt x="0" y="405"/>
                    </a:lnTo>
                    <a:lnTo>
                      <a:pt x="12002" y="6227"/>
                    </a:lnTo>
                    <a:lnTo>
                      <a:pt x="12192" y="5822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3859050" y="1415025"/>
                <a:ext cx="304825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28" extrusionOk="0">
                    <a:moveTo>
                      <a:pt x="191" y="1"/>
                    </a:moveTo>
                    <a:lnTo>
                      <a:pt x="0" y="405"/>
                    </a:lnTo>
                    <a:lnTo>
                      <a:pt x="12002" y="6227"/>
                    </a:lnTo>
                    <a:lnTo>
                      <a:pt x="12192" y="5823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6"/>
              <p:cNvSpPr/>
              <p:nvPr/>
            </p:nvSpPr>
            <p:spPr>
              <a:xfrm>
                <a:off x="3859050" y="1464425"/>
                <a:ext cx="304825" cy="155425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17" extrusionOk="0">
                    <a:moveTo>
                      <a:pt x="191" y="1"/>
                    </a:moveTo>
                    <a:lnTo>
                      <a:pt x="0" y="406"/>
                    </a:lnTo>
                    <a:lnTo>
                      <a:pt x="12002" y="6216"/>
                    </a:lnTo>
                    <a:lnTo>
                      <a:pt x="12192" y="5823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6"/>
              <p:cNvSpPr/>
              <p:nvPr/>
            </p:nvSpPr>
            <p:spPr>
              <a:xfrm>
                <a:off x="3859050" y="1316200"/>
                <a:ext cx="304825" cy="155700"/>
              </a:xfrm>
              <a:custGeom>
                <a:avLst/>
                <a:gdLst/>
                <a:ahLst/>
                <a:cxnLst/>
                <a:rect l="l" t="t" r="r" b="b"/>
                <a:pathLst>
                  <a:path w="12193" h="6228" extrusionOk="0">
                    <a:moveTo>
                      <a:pt x="191" y="1"/>
                    </a:moveTo>
                    <a:lnTo>
                      <a:pt x="0" y="405"/>
                    </a:lnTo>
                    <a:lnTo>
                      <a:pt x="12002" y="6228"/>
                    </a:lnTo>
                    <a:lnTo>
                      <a:pt x="12192" y="5823"/>
                    </a:lnTo>
                    <a:lnTo>
                      <a:pt x="19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" name="Google Shape;150;p6"/>
            <p:cNvGrpSpPr/>
            <p:nvPr/>
          </p:nvGrpSpPr>
          <p:grpSpPr>
            <a:xfrm>
              <a:off x="5066025" y="1319775"/>
              <a:ext cx="268225" cy="881975"/>
              <a:chOff x="5066025" y="1319775"/>
              <a:chExt cx="268225" cy="881975"/>
            </a:xfrm>
          </p:grpSpPr>
          <p:sp>
            <p:nvSpPr>
              <p:cNvPr id="151" name="Google Shape;151;p6"/>
              <p:cNvSpPr/>
              <p:nvPr/>
            </p:nvSpPr>
            <p:spPr>
              <a:xfrm>
                <a:off x="5066025" y="1764475"/>
                <a:ext cx="268225" cy="437275"/>
              </a:xfrm>
              <a:custGeom>
                <a:avLst/>
                <a:gdLst/>
                <a:ahLst/>
                <a:cxnLst/>
                <a:rect l="l" t="t" r="r" b="b"/>
                <a:pathLst>
                  <a:path w="10729" h="17491" extrusionOk="0">
                    <a:moveTo>
                      <a:pt x="1" y="0"/>
                    </a:moveTo>
                    <a:lnTo>
                      <a:pt x="1" y="14586"/>
                    </a:lnTo>
                    <a:lnTo>
                      <a:pt x="10728" y="17491"/>
                    </a:lnTo>
                    <a:lnTo>
                      <a:pt x="10728" y="2917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6"/>
              <p:cNvSpPr/>
              <p:nvPr/>
            </p:nvSpPr>
            <p:spPr>
              <a:xfrm>
                <a:off x="5066025" y="1319775"/>
                <a:ext cx="268225" cy="437275"/>
              </a:xfrm>
              <a:custGeom>
                <a:avLst/>
                <a:gdLst/>
                <a:ahLst/>
                <a:cxnLst/>
                <a:rect l="l" t="t" r="r" b="b"/>
                <a:pathLst>
                  <a:path w="10729" h="17491" extrusionOk="0">
                    <a:moveTo>
                      <a:pt x="10728" y="1"/>
                    </a:moveTo>
                    <a:lnTo>
                      <a:pt x="1" y="2918"/>
                    </a:lnTo>
                    <a:lnTo>
                      <a:pt x="1" y="17491"/>
                    </a:lnTo>
                    <a:lnTo>
                      <a:pt x="10728" y="14574"/>
                    </a:lnTo>
                    <a:lnTo>
                      <a:pt x="1072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3" name="Google Shape;153;p6"/>
            <p:cNvSpPr/>
            <p:nvPr/>
          </p:nvSpPr>
          <p:spPr>
            <a:xfrm>
              <a:off x="4477275" y="1406400"/>
              <a:ext cx="372100" cy="688200"/>
            </a:xfrm>
            <a:custGeom>
              <a:avLst/>
              <a:gdLst/>
              <a:ahLst/>
              <a:cxnLst/>
              <a:rect l="l" t="t" r="r" b="b"/>
              <a:pathLst>
                <a:path w="14884" h="27528" extrusionOk="0">
                  <a:moveTo>
                    <a:pt x="0" y="0"/>
                  </a:moveTo>
                  <a:lnTo>
                    <a:pt x="0" y="441"/>
                  </a:lnTo>
                  <a:lnTo>
                    <a:pt x="14883" y="441"/>
                  </a:lnTo>
                  <a:lnTo>
                    <a:pt x="14883" y="0"/>
                  </a:lnTo>
                  <a:close/>
                  <a:moveTo>
                    <a:pt x="0" y="1929"/>
                  </a:moveTo>
                  <a:lnTo>
                    <a:pt x="0" y="2381"/>
                  </a:lnTo>
                  <a:lnTo>
                    <a:pt x="14883" y="2381"/>
                  </a:lnTo>
                  <a:lnTo>
                    <a:pt x="14883" y="1929"/>
                  </a:lnTo>
                  <a:close/>
                  <a:moveTo>
                    <a:pt x="0" y="3870"/>
                  </a:moveTo>
                  <a:lnTo>
                    <a:pt x="0" y="4310"/>
                  </a:lnTo>
                  <a:lnTo>
                    <a:pt x="14883" y="4310"/>
                  </a:lnTo>
                  <a:lnTo>
                    <a:pt x="14883" y="3870"/>
                  </a:lnTo>
                  <a:close/>
                  <a:moveTo>
                    <a:pt x="0" y="5799"/>
                  </a:moveTo>
                  <a:lnTo>
                    <a:pt x="0" y="6251"/>
                  </a:lnTo>
                  <a:lnTo>
                    <a:pt x="14883" y="6251"/>
                  </a:lnTo>
                  <a:lnTo>
                    <a:pt x="14883" y="5799"/>
                  </a:lnTo>
                  <a:close/>
                  <a:moveTo>
                    <a:pt x="0" y="7739"/>
                  </a:moveTo>
                  <a:lnTo>
                    <a:pt x="0" y="8180"/>
                  </a:lnTo>
                  <a:lnTo>
                    <a:pt x="14883" y="8180"/>
                  </a:lnTo>
                  <a:lnTo>
                    <a:pt x="14883" y="7739"/>
                  </a:lnTo>
                  <a:close/>
                  <a:moveTo>
                    <a:pt x="0" y="9668"/>
                  </a:moveTo>
                  <a:lnTo>
                    <a:pt x="0" y="10121"/>
                  </a:lnTo>
                  <a:lnTo>
                    <a:pt x="14883" y="10121"/>
                  </a:lnTo>
                  <a:lnTo>
                    <a:pt x="14883" y="9668"/>
                  </a:lnTo>
                  <a:close/>
                  <a:moveTo>
                    <a:pt x="0" y="11609"/>
                  </a:moveTo>
                  <a:lnTo>
                    <a:pt x="0" y="12049"/>
                  </a:lnTo>
                  <a:lnTo>
                    <a:pt x="14883" y="12049"/>
                  </a:lnTo>
                  <a:lnTo>
                    <a:pt x="14883" y="11609"/>
                  </a:lnTo>
                  <a:close/>
                  <a:moveTo>
                    <a:pt x="0" y="13538"/>
                  </a:moveTo>
                  <a:lnTo>
                    <a:pt x="0" y="13990"/>
                  </a:lnTo>
                  <a:lnTo>
                    <a:pt x="14883" y="13990"/>
                  </a:lnTo>
                  <a:lnTo>
                    <a:pt x="14883" y="13538"/>
                  </a:lnTo>
                  <a:close/>
                  <a:moveTo>
                    <a:pt x="0" y="15478"/>
                  </a:moveTo>
                  <a:lnTo>
                    <a:pt x="0" y="15919"/>
                  </a:lnTo>
                  <a:lnTo>
                    <a:pt x="14883" y="15919"/>
                  </a:lnTo>
                  <a:lnTo>
                    <a:pt x="14883" y="15478"/>
                  </a:lnTo>
                  <a:close/>
                  <a:moveTo>
                    <a:pt x="0" y="17407"/>
                  </a:moveTo>
                  <a:lnTo>
                    <a:pt x="0" y="17860"/>
                  </a:lnTo>
                  <a:lnTo>
                    <a:pt x="14883" y="17860"/>
                  </a:lnTo>
                  <a:lnTo>
                    <a:pt x="14883" y="17407"/>
                  </a:lnTo>
                  <a:close/>
                  <a:moveTo>
                    <a:pt x="0" y="19348"/>
                  </a:moveTo>
                  <a:lnTo>
                    <a:pt x="0" y="19788"/>
                  </a:lnTo>
                  <a:lnTo>
                    <a:pt x="14883" y="19788"/>
                  </a:lnTo>
                  <a:lnTo>
                    <a:pt x="14883" y="19348"/>
                  </a:lnTo>
                  <a:close/>
                  <a:moveTo>
                    <a:pt x="0" y="21277"/>
                  </a:moveTo>
                  <a:lnTo>
                    <a:pt x="0" y="21729"/>
                  </a:lnTo>
                  <a:lnTo>
                    <a:pt x="14883" y="21729"/>
                  </a:lnTo>
                  <a:lnTo>
                    <a:pt x="14883" y="21277"/>
                  </a:lnTo>
                  <a:close/>
                  <a:moveTo>
                    <a:pt x="0" y="23217"/>
                  </a:moveTo>
                  <a:lnTo>
                    <a:pt x="0" y="23658"/>
                  </a:lnTo>
                  <a:lnTo>
                    <a:pt x="14883" y="23658"/>
                  </a:lnTo>
                  <a:lnTo>
                    <a:pt x="14883" y="23217"/>
                  </a:lnTo>
                  <a:close/>
                  <a:moveTo>
                    <a:pt x="0" y="25146"/>
                  </a:moveTo>
                  <a:lnTo>
                    <a:pt x="0" y="25599"/>
                  </a:lnTo>
                  <a:lnTo>
                    <a:pt x="14883" y="25599"/>
                  </a:lnTo>
                  <a:lnTo>
                    <a:pt x="14883" y="25146"/>
                  </a:lnTo>
                  <a:close/>
                  <a:moveTo>
                    <a:pt x="0" y="27087"/>
                  </a:moveTo>
                  <a:lnTo>
                    <a:pt x="0" y="27527"/>
                  </a:lnTo>
                  <a:lnTo>
                    <a:pt x="14883" y="27527"/>
                  </a:lnTo>
                  <a:lnTo>
                    <a:pt x="14883" y="2708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6"/>
            <p:cNvSpPr/>
            <p:nvPr/>
          </p:nvSpPr>
          <p:spPr>
            <a:xfrm>
              <a:off x="3449750" y="1504625"/>
              <a:ext cx="112250" cy="512275"/>
            </a:xfrm>
            <a:custGeom>
              <a:avLst/>
              <a:gdLst/>
              <a:ahLst/>
              <a:cxnLst/>
              <a:rect l="l" t="t" r="r" b="b"/>
              <a:pathLst>
                <a:path w="4490" h="20491" extrusionOk="0">
                  <a:moveTo>
                    <a:pt x="1" y="0"/>
                  </a:moveTo>
                  <a:lnTo>
                    <a:pt x="1" y="20491"/>
                  </a:lnTo>
                  <a:lnTo>
                    <a:pt x="4490" y="20491"/>
                  </a:lnTo>
                  <a:lnTo>
                    <a:pt x="44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6"/>
            <p:cNvSpPr/>
            <p:nvPr/>
          </p:nvSpPr>
          <p:spPr>
            <a:xfrm>
              <a:off x="3448275" y="1512050"/>
              <a:ext cx="115225" cy="497425"/>
            </a:xfrm>
            <a:custGeom>
              <a:avLst/>
              <a:gdLst/>
              <a:ahLst/>
              <a:cxnLst/>
              <a:rect l="l" t="t" r="r" b="b"/>
              <a:pathLst>
                <a:path w="4609" h="19897" extrusionOk="0">
                  <a:moveTo>
                    <a:pt x="0" y="1"/>
                  </a:moveTo>
                  <a:lnTo>
                    <a:pt x="0" y="453"/>
                  </a:lnTo>
                  <a:lnTo>
                    <a:pt x="4608" y="453"/>
                  </a:lnTo>
                  <a:lnTo>
                    <a:pt x="4608" y="1"/>
                  </a:lnTo>
                  <a:close/>
                  <a:moveTo>
                    <a:pt x="0" y="1513"/>
                  </a:moveTo>
                  <a:lnTo>
                    <a:pt x="0" y="1965"/>
                  </a:lnTo>
                  <a:lnTo>
                    <a:pt x="4608" y="1965"/>
                  </a:lnTo>
                  <a:lnTo>
                    <a:pt x="4608" y="1513"/>
                  </a:lnTo>
                  <a:close/>
                  <a:moveTo>
                    <a:pt x="0" y="3025"/>
                  </a:moveTo>
                  <a:lnTo>
                    <a:pt x="0" y="3478"/>
                  </a:lnTo>
                  <a:lnTo>
                    <a:pt x="4608" y="3478"/>
                  </a:lnTo>
                  <a:lnTo>
                    <a:pt x="4608" y="3025"/>
                  </a:lnTo>
                  <a:close/>
                  <a:moveTo>
                    <a:pt x="0" y="4537"/>
                  </a:moveTo>
                  <a:lnTo>
                    <a:pt x="0" y="4990"/>
                  </a:lnTo>
                  <a:lnTo>
                    <a:pt x="4608" y="4990"/>
                  </a:lnTo>
                  <a:lnTo>
                    <a:pt x="4608" y="4537"/>
                  </a:lnTo>
                  <a:close/>
                  <a:moveTo>
                    <a:pt x="0" y="6049"/>
                  </a:moveTo>
                  <a:lnTo>
                    <a:pt x="0" y="6502"/>
                  </a:lnTo>
                  <a:lnTo>
                    <a:pt x="4608" y="6502"/>
                  </a:lnTo>
                  <a:lnTo>
                    <a:pt x="4608" y="6049"/>
                  </a:lnTo>
                  <a:close/>
                  <a:moveTo>
                    <a:pt x="0" y="7573"/>
                  </a:moveTo>
                  <a:lnTo>
                    <a:pt x="0" y="8014"/>
                  </a:lnTo>
                  <a:lnTo>
                    <a:pt x="4608" y="8014"/>
                  </a:lnTo>
                  <a:lnTo>
                    <a:pt x="4608" y="7573"/>
                  </a:lnTo>
                  <a:close/>
                  <a:moveTo>
                    <a:pt x="0" y="9085"/>
                  </a:moveTo>
                  <a:lnTo>
                    <a:pt x="0" y="9526"/>
                  </a:lnTo>
                  <a:lnTo>
                    <a:pt x="4608" y="9526"/>
                  </a:lnTo>
                  <a:lnTo>
                    <a:pt x="4608" y="9085"/>
                  </a:lnTo>
                  <a:close/>
                  <a:moveTo>
                    <a:pt x="0" y="10597"/>
                  </a:moveTo>
                  <a:lnTo>
                    <a:pt x="0" y="11038"/>
                  </a:lnTo>
                  <a:lnTo>
                    <a:pt x="4608" y="11038"/>
                  </a:lnTo>
                  <a:lnTo>
                    <a:pt x="4608" y="10597"/>
                  </a:lnTo>
                  <a:close/>
                  <a:moveTo>
                    <a:pt x="0" y="12110"/>
                  </a:moveTo>
                  <a:lnTo>
                    <a:pt x="0" y="12550"/>
                  </a:lnTo>
                  <a:lnTo>
                    <a:pt x="4608" y="12550"/>
                  </a:lnTo>
                  <a:lnTo>
                    <a:pt x="4608" y="12110"/>
                  </a:lnTo>
                  <a:close/>
                  <a:moveTo>
                    <a:pt x="0" y="13622"/>
                  </a:moveTo>
                  <a:lnTo>
                    <a:pt x="0" y="14074"/>
                  </a:lnTo>
                  <a:lnTo>
                    <a:pt x="4608" y="14074"/>
                  </a:lnTo>
                  <a:lnTo>
                    <a:pt x="4608" y="13622"/>
                  </a:lnTo>
                  <a:close/>
                  <a:moveTo>
                    <a:pt x="0" y="15134"/>
                  </a:moveTo>
                  <a:lnTo>
                    <a:pt x="0" y="15586"/>
                  </a:lnTo>
                  <a:lnTo>
                    <a:pt x="4608" y="15586"/>
                  </a:lnTo>
                  <a:lnTo>
                    <a:pt x="4608" y="15134"/>
                  </a:lnTo>
                  <a:close/>
                  <a:moveTo>
                    <a:pt x="0" y="16646"/>
                  </a:moveTo>
                  <a:lnTo>
                    <a:pt x="0" y="17098"/>
                  </a:lnTo>
                  <a:lnTo>
                    <a:pt x="4608" y="17098"/>
                  </a:lnTo>
                  <a:lnTo>
                    <a:pt x="4608" y="16646"/>
                  </a:lnTo>
                  <a:close/>
                  <a:moveTo>
                    <a:pt x="0" y="18158"/>
                  </a:moveTo>
                  <a:lnTo>
                    <a:pt x="0" y="18610"/>
                  </a:lnTo>
                  <a:lnTo>
                    <a:pt x="4608" y="18610"/>
                  </a:lnTo>
                  <a:lnTo>
                    <a:pt x="4608" y="18158"/>
                  </a:lnTo>
                  <a:close/>
                  <a:moveTo>
                    <a:pt x="0" y="19682"/>
                  </a:moveTo>
                  <a:lnTo>
                    <a:pt x="0" y="19896"/>
                  </a:lnTo>
                  <a:lnTo>
                    <a:pt x="4608" y="19896"/>
                  </a:lnTo>
                  <a:lnTo>
                    <a:pt x="4608" y="1968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6" name="Google Shape;156;p6"/>
            <p:cNvGrpSpPr/>
            <p:nvPr/>
          </p:nvGrpSpPr>
          <p:grpSpPr>
            <a:xfrm>
              <a:off x="3556325" y="1387050"/>
              <a:ext cx="1515400" cy="747425"/>
              <a:chOff x="3556325" y="1387050"/>
              <a:chExt cx="1515400" cy="747425"/>
            </a:xfrm>
          </p:grpSpPr>
          <p:sp>
            <p:nvSpPr>
              <p:cNvPr id="157" name="Google Shape;157;p6"/>
              <p:cNvSpPr/>
              <p:nvPr/>
            </p:nvSpPr>
            <p:spPr>
              <a:xfrm>
                <a:off x="3556325" y="1457900"/>
                <a:ext cx="67300" cy="606050"/>
              </a:xfrm>
              <a:custGeom>
                <a:avLst/>
                <a:gdLst/>
                <a:ahLst/>
                <a:cxnLst/>
                <a:rect l="l" t="t" r="r" b="b"/>
                <a:pathLst>
                  <a:path w="2692" h="24242" extrusionOk="0">
                    <a:moveTo>
                      <a:pt x="2251" y="441"/>
                    </a:moveTo>
                    <a:lnTo>
                      <a:pt x="2251" y="23789"/>
                    </a:lnTo>
                    <a:lnTo>
                      <a:pt x="453" y="23789"/>
                    </a:lnTo>
                    <a:lnTo>
                      <a:pt x="453" y="441"/>
                    </a:lnTo>
                    <a:close/>
                    <a:moveTo>
                      <a:pt x="227" y="0"/>
                    </a:moveTo>
                    <a:lnTo>
                      <a:pt x="0" y="214"/>
                    </a:lnTo>
                    <a:lnTo>
                      <a:pt x="0" y="24015"/>
                    </a:lnTo>
                    <a:lnTo>
                      <a:pt x="227" y="24241"/>
                    </a:lnTo>
                    <a:lnTo>
                      <a:pt x="2465" y="24241"/>
                    </a:lnTo>
                    <a:lnTo>
                      <a:pt x="2691" y="24015"/>
                    </a:lnTo>
                    <a:lnTo>
                      <a:pt x="2691" y="214"/>
                    </a:lnTo>
                    <a:lnTo>
                      <a:pt x="246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6"/>
              <p:cNvSpPr/>
              <p:nvPr/>
            </p:nvSpPr>
            <p:spPr>
              <a:xfrm>
                <a:off x="3612575" y="1424250"/>
                <a:ext cx="67000" cy="673025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6921" extrusionOk="0">
                    <a:moveTo>
                      <a:pt x="2239" y="596"/>
                    </a:moveTo>
                    <a:lnTo>
                      <a:pt x="2239" y="26325"/>
                    </a:lnTo>
                    <a:lnTo>
                      <a:pt x="441" y="25230"/>
                    </a:lnTo>
                    <a:lnTo>
                      <a:pt x="441" y="1691"/>
                    </a:lnTo>
                    <a:lnTo>
                      <a:pt x="2239" y="596"/>
                    </a:lnTo>
                    <a:close/>
                    <a:moveTo>
                      <a:pt x="2346" y="1"/>
                    </a:moveTo>
                    <a:lnTo>
                      <a:pt x="108" y="1370"/>
                    </a:lnTo>
                    <a:lnTo>
                      <a:pt x="1" y="1560"/>
                    </a:lnTo>
                    <a:lnTo>
                      <a:pt x="1" y="25361"/>
                    </a:lnTo>
                    <a:lnTo>
                      <a:pt x="108" y="25551"/>
                    </a:lnTo>
                    <a:lnTo>
                      <a:pt x="2346" y="26921"/>
                    </a:lnTo>
                    <a:lnTo>
                      <a:pt x="2680" y="26730"/>
                    </a:lnTo>
                    <a:lnTo>
                      <a:pt x="2680" y="191"/>
                    </a:lnTo>
                    <a:lnTo>
                      <a:pt x="234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" name="Google Shape;159;p6"/>
              <p:cNvSpPr/>
              <p:nvPr/>
            </p:nvSpPr>
            <p:spPr>
              <a:xfrm>
                <a:off x="3668550" y="1423650"/>
                <a:ext cx="277425" cy="674525"/>
              </a:xfrm>
              <a:custGeom>
                <a:avLst/>
                <a:gdLst/>
                <a:ahLst/>
                <a:cxnLst/>
                <a:rect l="l" t="t" r="r" b="b"/>
                <a:pathLst>
                  <a:path w="11097" h="26981" extrusionOk="0">
                    <a:moveTo>
                      <a:pt x="10656" y="441"/>
                    </a:moveTo>
                    <a:lnTo>
                      <a:pt x="10656" y="26528"/>
                    </a:lnTo>
                    <a:lnTo>
                      <a:pt x="441" y="26528"/>
                    </a:lnTo>
                    <a:lnTo>
                      <a:pt x="441" y="441"/>
                    </a:lnTo>
                    <a:close/>
                    <a:moveTo>
                      <a:pt x="226" y="1"/>
                    </a:moveTo>
                    <a:lnTo>
                      <a:pt x="0" y="215"/>
                    </a:lnTo>
                    <a:lnTo>
                      <a:pt x="0" y="26754"/>
                    </a:lnTo>
                    <a:lnTo>
                      <a:pt x="226" y="26980"/>
                    </a:lnTo>
                    <a:lnTo>
                      <a:pt x="10882" y="26980"/>
                    </a:lnTo>
                    <a:lnTo>
                      <a:pt x="11097" y="26754"/>
                    </a:lnTo>
                    <a:lnTo>
                      <a:pt x="11097" y="215"/>
                    </a:lnTo>
                    <a:lnTo>
                      <a:pt x="1088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" name="Google Shape;160;p6"/>
              <p:cNvSpPr/>
              <p:nvPr/>
            </p:nvSpPr>
            <p:spPr>
              <a:xfrm>
                <a:off x="4327550" y="1387050"/>
                <a:ext cx="744175" cy="747425"/>
              </a:xfrm>
              <a:custGeom>
                <a:avLst/>
                <a:gdLst/>
                <a:ahLst/>
                <a:cxnLst/>
                <a:rect l="l" t="t" r="r" b="b"/>
                <a:pathLst>
                  <a:path w="29767" h="29897" extrusionOk="0">
                    <a:moveTo>
                      <a:pt x="29326" y="441"/>
                    </a:moveTo>
                    <a:lnTo>
                      <a:pt x="29326" y="29456"/>
                    </a:lnTo>
                    <a:lnTo>
                      <a:pt x="441" y="29456"/>
                    </a:lnTo>
                    <a:lnTo>
                      <a:pt x="441" y="441"/>
                    </a:lnTo>
                    <a:close/>
                    <a:moveTo>
                      <a:pt x="215" y="0"/>
                    </a:moveTo>
                    <a:lnTo>
                      <a:pt x="1" y="227"/>
                    </a:lnTo>
                    <a:lnTo>
                      <a:pt x="1" y="29683"/>
                    </a:lnTo>
                    <a:lnTo>
                      <a:pt x="215" y="29897"/>
                    </a:lnTo>
                    <a:lnTo>
                      <a:pt x="29540" y="29897"/>
                    </a:lnTo>
                    <a:lnTo>
                      <a:pt x="29766" y="29683"/>
                    </a:lnTo>
                    <a:lnTo>
                      <a:pt x="29766" y="227"/>
                    </a:lnTo>
                    <a:lnTo>
                      <a:pt x="2954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1" name="Google Shape;161;p6"/>
            <p:cNvGrpSpPr/>
            <p:nvPr/>
          </p:nvGrpSpPr>
          <p:grpSpPr>
            <a:xfrm>
              <a:off x="4189150" y="1392700"/>
              <a:ext cx="94975" cy="736125"/>
              <a:chOff x="4189150" y="1392700"/>
              <a:chExt cx="94975" cy="736125"/>
            </a:xfrm>
          </p:grpSpPr>
          <p:sp>
            <p:nvSpPr>
              <p:cNvPr id="162" name="Google Shape;162;p6"/>
              <p:cNvSpPr/>
              <p:nvPr/>
            </p:nvSpPr>
            <p:spPr>
              <a:xfrm>
                <a:off x="4189150" y="1749600"/>
                <a:ext cx="94975" cy="379225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5169" extrusionOk="0">
                    <a:moveTo>
                      <a:pt x="1905" y="0"/>
                    </a:moveTo>
                    <a:cubicBezTo>
                      <a:pt x="857" y="0"/>
                      <a:pt x="0" y="857"/>
                      <a:pt x="0" y="1905"/>
                    </a:cubicBezTo>
                    <a:lnTo>
                      <a:pt x="0" y="15169"/>
                    </a:lnTo>
                    <a:lnTo>
                      <a:pt x="3798" y="15169"/>
                    </a:lnTo>
                    <a:lnTo>
                      <a:pt x="3798" y="1905"/>
                    </a:lnTo>
                    <a:cubicBezTo>
                      <a:pt x="3798" y="857"/>
                      <a:pt x="2953" y="0"/>
                      <a:pt x="19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163;p6"/>
              <p:cNvSpPr/>
              <p:nvPr/>
            </p:nvSpPr>
            <p:spPr>
              <a:xfrm>
                <a:off x="4189150" y="1392700"/>
                <a:ext cx="94975" cy="116100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4644" extrusionOk="0">
                    <a:moveTo>
                      <a:pt x="0" y="1"/>
                    </a:moveTo>
                    <a:lnTo>
                      <a:pt x="0" y="2739"/>
                    </a:lnTo>
                    <a:cubicBezTo>
                      <a:pt x="0" y="3799"/>
                      <a:pt x="857" y="4644"/>
                      <a:pt x="1905" y="4644"/>
                    </a:cubicBezTo>
                    <a:cubicBezTo>
                      <a:pt x="2953" y="4644"/>
                      <a:pt x="3798" y="3799"/>
                      <a:pt x="3798" y="2739"/>
                    </a:cubicBezTo>
                    <a:lnTo>
                      <a:pt x="379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4" name="Google Shape;164;p6"/>
            <p:cNvSpPr/>
            <p:nvPr/>
          </p:nvSpPr>
          <p:spPr>
            <a:xfrm>
              <a:off x="3934950" y="1423650"/>
              <a:ext cx="153000" cy="674525"/>
            </a:xfrm>
            <a:custGeom>
              <a:avLst/>
              <a:gdLst/>
              <a:ahLst/>
              <a:cxnLst/>
              <a:rect l="l" t="t" r="r" b="b"/>
              <a:pathLst>
                <a:path w="6120" h="26981" extrusionOk="0">
                  <a:moveTo>
                    <a:pt x="5679" y="441"/>
                  </a:moveTo>
                  <a:lnTo>
                    <a:pt x="5679" y="26528"/>
                  </a:lnTo>
                  <a:lnTo>
                    <a:pt x="441" y="26528"/>
                  </a:lnTo>
                  <a:lnTo>
                    <a:pt x="441" y="441"/>
                  </a:lnTo>
                  <a:close/>
                  <a:moveTo>
                    <a:pt x="226" y="1"/>
                  </a:moveTo>
                  <a:lnTo>
                    <a:pt x="0" y="215"/>
                  </a:lnTo>
                  <a:lnTo>
                    <a:pt x="0" y="26754"/>
                  </a:lnTo>
                  <a:lnTo>
                    <a:pt x="226" y="26980"/>
                  </a:lnTo>
                  <a:lnTo>
                    <a:pt x="5894" y="26980"/>
                  </a:lnTo>
                  <a:lnTo>
                    <a:pt x="6120" y="26754"/>
                  </a:lnTo>
                  <a:lnTo>
                    <a:pt x="6120" y="215"/>
                  </a:lnTo>
                  <a:lnTo>
                    <a:pt x="589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" name="Google Shape;165;p6"/>
          <p:cNvGrpSpPr/>
          <p:nvPr/>
        </p:nvGrpSpPr>
        <p:grpSpPr>
          <a:xfrm>
            <a:off x="-514361" y="-109064"/>
            <a:ext cx="1227589" cy="628273"/>
            <a:chOff x="-1244000" y="4111525"/>
            <a:chExt cx="1129025" cy="577775"/>
          </a:xfrm>
        </p:grpSpPr>
        <p:sp>
          <p:nvSpPr>
            <p:cNvPr id="166" name="Google Shape;166;p6"/>
            <p:cNvSpPr/>
            <p:nvPr/>
          </p:nvSpPr>
          <p:spPr>
            <a:xfrm>
              <a:off x="-1240425" y="4190400"/>
              <a:ext cx="1122175" cy="433700"/>
            </a:xfrm>
            <a:custGeom>
              <a:avLst/>
              <a:gdLst/>
              <a:ahLst/>
              <a:cxnLst/>
              <a:rect l="l" t="t" r="r" b="b"/>
              <a:pathLst>
                <a:path w="44887" h="17348" extrusionOk="0">
                  <a:moveTo>
                    <a:pt x="0" y="1"/>
                  </a:moveTo>
                  <a:lnTo>
                    <a:pt x="0" y="17348"/>
                  </a:lnTo>
                  <a:lnTo>
                    <a:pt x="44887" y="17348"/>
                  </a:lnTo>
                  <a:lnTo>
                    <a:pt x="4488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7" name="Google Shape;167;p6"/>
            <p:cNvGrpSpPr/>
            <p:nvPr/>
          </p:nvGrpSpPr>
          <p:grpSpPr>
            <a:xfrm>
              <a:off x="-1240425" y="4236550"/>
              <a:ext cx="1122175" cy="328025"/>
              <a:chOff x="-5226650" y="3309600"/>
              <a:chExt cx="1122175" cy="328025"/>
            </a:xfrm>
          </p:grpSpPr>
          <p:sp>
            <p:nvSpPr>
              <p:cNvPr id="168" name="Google Shape;168;p6"/>
              <p:cNvSpPr/>
              <p:nvPr/>
            </p:nvSpPr>
            <p:spPr>
              <a:xfrm>
                <a:off x="-5226650" y="3309600"/>
                <a:ext cx="1122175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44887" h="274" extrusionOk="0">
                    <a:moveTo>
                      <a:pt x="0" y="0"/>
                    </a:moveTo>
                    <a:lnTo>
                      <a:pt x="0" y="274"/>
                    </a:lnTo>
                    <a:lnTo>
                      <a:pt x="44887" y="274"/>
                    </a:lnTo>
                    <a:lnTo>
                      <a:pt x="4488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169;p6"/>
              <p:cNvSpPr/>
              <p:nvPr/>
            </p:nvSpPr>
            <p:spPr>
              <a:xfrm>
                <a:off x="-5226650" y="3630750"/>
                <a:ext cx="1122175" cy="6875"/>
              </a:xfrm>
              <a:custGeom>
                <a:avLst/>
                <a:gdLst/>
                <a:ahLst/>
                <a:cxnLst/>
                <a:rect l="l" t="t" r="r" b="b"/>
                <a:pathLst>
                  <a:path w="44887" h="275" extrusionOk="0">
                    <a:moveTo>
                      <a:pt x="0" y="1"/>
                    </a:moveTo>
                    <a:lnTo>
                      <a:pt x="0" y="275"/>
                    </a:lnTo>
                    <a:lnTo>
                      <a:pt x="44887" y="275"/>
                    </a:lnTo>
                    <a:lnTo>
                      <a:pt x="4488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6"/>
              <p:cNvSpPr/>
              <p:nvPr/>
            </p:nvSpPr>
            <p:spPr>
              <a:xfrm>
                <a:off x="-5197775" y="3309600"/>
                <a:ext cx="79775" cy="328025"/>
              </a:xfrm>
              <a:custGeom>
                <a:avLst/>
                <a:gdLst/>
                <a:ahLst/>
                <a:cxnLst/>
                <a:rect l="l" t="t" r="r" b="b"/>
                <a:pathLst>
                  <a:path w="3191" h="13121" extrusionOk="0">
                    <a:moveTo>
                      <a:pt x="2917" y="274"/>
                    </a:moveTo>
                    <a:lnTo>
                      <a:pt x="2917" y="12847"/>
                    </a:lnTo>
                    <a:lnTo>
                      <a:pt x="262" y="12847"/>
                    </a:lnTo>
                    <a:lnTo>
                      <a:pt x="262" y="274"/>
                    </a:lnTo>
                    <a:close/>
                    <a:moveTo>
                      <a:pt x="131" y="0"/>
                    </a:moveTo>
                    <a:lnTo>
                      <a:pt x="0" y="131"/>
                    </a:lnTo>
                    <a:lnTo>
                      <a:pt x="0" y="12978"/>
                    </a:lnTo>
                    <a:lnTo>
                      <a:pt x="131" y="13121"/>
                    </a:lnTo>
                    <a:lnTo>
                      <a:pt x="3048" y="13121"/>
                    </a:lnTo>
                    <a:lnTo>
                      <a:pt x="3191" y="12978"/>
                    </a:lnTo>
                    <a:lnTo>
                      <a:pt x="3191" y="131"/>
                    </a:lnTo>
                    <a:lnTo>
                      <a:pt x="30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6"/>
              <p:cNvSpPr/>
              <p:nvPr/>
            </p:nvSpPr>
            <p:spPr>
              <a:xfrm>
                <a:off x="-5098075" y="3312875"/>
                <a:ext cx="6875" cy="31910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12764" extrusionOk="0">
                    <a:moveTo>
                      <a:pt x="1" y="0"/>
                    </a:moveTo>
                    <a:lnTo>
                      <a:pt x="1" y="12764"/>
                    </a:lnTo>
                    <a:lnTo>
                      <a:pt x="275" y="12764"/>
                    </a:lnTo>
                    <a:lnTo>
                      <a:pt x="27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2" name="Google Shape;172;p6"/>
            <p:cNvSpPr/>
            <p:nvPr/>
          </p:nvSpPr>
          <p:spPr>
            <a:xfrm>
              <a:off x="-657625" y="4177075"/>
              <a:ext cx="490875" cy="446975"/>
            </a:xfrm>
            <a:custGeom>
              <a:avLst/>
              <a:gdLst/>
              <a:ahLst/>
              <a:cxnLst/>
              <a:rect l="l" t="t" r="r" b="b"/>
              <a:pathLst>
                <a:path w="19635" h="17879" extrusionOk="0">
                  <a:moveTo>
                    <a:pt x="9816" y="1"/>
                  </a:moveTo>
                  <a:cubicBezTo>
                    <a:pt x="7528" y="1"/>
                    <a:pt x="5239" y="873"/>
                    <a:pt x="3489" y="2617"/>
                  </a:cubicBezTo>
                  <a:cubicBezTo>
                    <a:pt x="1" y="6106"/>
                    <a:pt x="1" y="11761"/>
                    <a:pt x="3489" y="15262"/>
                  </a:cubicBezTo>
                  <a:cubicBezTo>
                    <a:pt x="5239" y="17006"/>
                    <a:pt x="7528" y="17878"/>
                    <a:pt x="9816" y="17878"/>
                  </a:cubicBezTo>
                  <a:cubicBezTo>
                    <a:pt x="12103" y="17878"/>
                    <a:pt x="14389" y="17006"/>
                    <a:pt x="16134" y="15262"/>
                  </a:cubicBezTo>
                  <a:cubicBezTo>
                    <a:pt x="19634" y="11761"/>
                    <a:pt x="19634" y="6106"/>
                    <a:pt x="16134" y="2617"/>
                  </a:cubicBezTo>
                  <a:cubicBezTo>
                    <a:pt x="14389" y="873"/>
                    <a:pt x="12103" y="1"/>
                    <a:pt x="981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-616250" y="4196650"/>
              <a:ext cx="407825" cy="407825"/>
            </a:xfrm>
            <a:custGeom>
              <a:avLst/>
              <a:gdLst/>
              <a:ahLst/>
              <a:cxnLst/>
              <a:rect l="l" t="t" r="r" b="b"/>
              <a:pathLst>
                <a:path w="16313" h="16313" extrusionOk="0">
                  <a:moveTo>
                    <a:pt x="8156" y="1"/>
                  </a:moveTo>
                  <a:cubicBezTo>
                    <a:pt x="3656" y="1"/>
                    <a:pt x="1" y="3644"/>
                    <a:pt x="1" y="8156"/>
                  </a:cubicBezTo>
                  <a:cubicBezTo>
                    <a:pt x="1" y="12657"/>
                    <a:pt x="3656" y="16312"/>
                    <a:pt x="8156" y="16312"/>
                  </a:cubicBezTo>
                  <a:cubicBezTo>
                    <a:pt x="12669" y="16312"/>
                    <a:pt x="16312" y="12657"/>
                    <a:pt x="16312" y="8156"/>
                  </a:cubicBezTo>
                  <a:cubicBezTo>
                    <a:pt x="16312" y="3644"/>
                    <a:pt x="12669" y="1"/>
                    <a:pt x="81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4" name="Google Shape;174;p6"/>
            <p:cNvGrpSpPr/>
            <p:nvPr/>
          </p:nvGrpSpPr>
          <p:grpSpPr>
            <a:xfrm>
              <a:off x="-585000" y="4227900"/>
              <a:ext cx="345600" cy="345325"/>
              <a:chOff x="-4571225" y="3300950"/>
              <a:chExt cx="345600" cy="345325"/>
            </a:xfrm>
          </p:grpSpPr>
          <p:sp>
            <p:nvSpPr>
              <p:cNvPr id="175" name="Google Shape;175;p6"/>
              <p:cNvSpPr/>
              <p:nvPr/>
            </p:nvSpPr>
            <p:spPr>
              <a:xfrm>
                <a:off x="-4571225" y="3300950"/>
                <a:ext cx="345600" cy="345325"/>
              </a:xfrm>
              <a:custGeom>
                <a:avLst/>
                <a:gdLst/>
                <a:ahLst/>
                <a:cxnLst/>
                <a:rect l="l" t="t" r="r" b="b"/>
                <a:pathLst>
                  <a:path w="13824" h="13813" extrusionOk="0">
                    <a:moveTo>
                      <a:pt x="6918" y="275"/>
                    </a:moveTo>
                    <a:cubicBezTo>
                      <a:pt x="10574" y="275"/>
                      <a:pt x="13550" y="3251"/>
                      <a:pt x="13550" y="6906"/>
                    </a:cubicBezTo>
                    <a:cubicBezTo>
                      <a:pt x="13550" y="10562"/>
                      <a:pt x="10574" y="13538"/>
                      <a:pt x="6918" y="13538"/>
                    </a:cubicBezTo>
                    <a:cubicBezTo>
                      <a:pt x="3251" y="13538"/>
                      <a:pt x="275" y="10562"/>
                      <a:pt x="275" y="6906"/>
                    </a:cubicBezTo>
                    <a:cubicBezTo>
                      <a:pt x="275" y="3251"/>
                      <a:pt x="3251" y="275"/>
                      <a:pt x="6918" y="275"/>
                    </a:cubicBezTo>
                    <a:close/>
                    <a:moveTo>
                      <a:pt x="6918" y="1"/>
                    </a:moveTo>
                    <a:cubicBezTo>
                      <a:pt x="3108" y="1"/>
                      <a:pt x="1" y="3096"/>
                      <a:pt x="1" y="6906"/>
                    </a:cubicBezTo>
                    <a:cubicBezTo>
                      <a:pt x="1" y="10716"/>
                      <a:pt x="3108" y="13812"/>
                      <a:pt x="6918" y="13812"/>
                    </a:cubicBezTo>
                    <a:cubicBezTo>
                      <a:pt x="10716" y="13812"/>
                      <a:pt x="13824" y="10716"/>
                      <a:pt x="13824" y="6906"/>
                    </a:cubicBezTo>
                    <a:cubicBezTo>
                      <a:pt x="13824" y="3096"/>
                      <a:pt x="10716" y="1"/>
                      <a:pt x="691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6"/>
              <p:cNvSpPr/>
              <p:nvPr/>
            </p:nvSpPr>
            <p:spPr>
              <a:xfrm>
                <a:off x="-4564975" y="3308100"/>
                <a:ext cx="330425" cy="331625"/>
              </a:xfrm>
              <a:custGeom>
                <a:avLst/>
                <a:gdLst/>
                <a:ahLst/>
                <a:cxnLst/>
                <a:rect l="l" t="t" r="r" b="b"/>
                <a:pathLst>
                  <a:path w="13217" h="13265" extrusionOk="0">
                    <a:moveTo>
                      <a:pt x="5871" y="1"/>
                    </a:moveTo>
                    <a:cubicBezTo>
                      <a:pt x="5752" y="12"/>
                      <a:pt x="5632" y="24"/>
                      <a:pt x="5513" y="48"/>
                    </a:cubicBezTo>
                    <a:lnTo>
                      <a:pt x="6073" y="3275"/>
                    </a:lnTo>
                    <a:cubicBezTo>
                      <a:pt x="6133" y="3275"/>
                      <a:pt x="6204" y="3263"/>
                      <a:pt x="6264" y="3251"/>
                    </a:cubicBezTo>
                    <a:lnTo>
                      <a:pt x="5871" y="1"/>
                    </a:lnTo>
                    <a:close/>
                    <a:moveTo>
                      <a:pt x="8692" y="274"/>
                    </a:moveTo>
                    <a:lnTo>
                      <a:pt x="7692" y="3394"/>
                    </a:lnTo>
                    <a:cubicBezTo>
                      <a:pt x="7752" y="3406"/>
                      <a:pt x="7811" y="3430"/>
                      <a:pt x="7871" y="3453"/>
                    </a:cubicBezTo>
                    <a:lnTo>
                      <a:pt x="9038" y="393"/>
                    </a:lnTo>
                    <a:cubicBezTo>
                      <a:pt x="8931" y="346"/>
                      <a:pt x="8811" y="310"/>
                      <a:pt x="8692" y="274"/>
                    </a:cubicBezTo>
                    <a:close/>
                    <a:moveTo>
                      <a:pt x="2882" y="1120"/>
                    </a:moveTo>
                    <a:cubicBezTo>
                      <a:pt x="2787" y="1191"/>
                      <a:pt x="2692" y="1263"/>
                      <a:pt x="2596" y="1334"/>
                    </a:cubicBezTo>
                    <a:lnTo>
                      <a:pt x="4597" y="3930"/>
                    </a:lnTo>
                    <a:cubicBezTo>
                      <a:pt x="4644" y="3894"/>
                      <a:pt x="4692" y="3858"/>
                      <a:pt x="4740" y="3822"/>
                    </a:cubicBezTo>
                    <a:lnTo>
                      <a:pt x="2882" y="1120"/>
                    </a:lnTo>
                    <a:close/>
                    <a:moveTo>
                      <a:pt x="11407" y="1941"/>
                    </a:moveTo>
                    <a:lnTo>
                      <a:pt x="9073" y="4239"/>
                    </a:lnTo>
                    <a:cubicBezTo>
                      <a:pt x="9121" y="4287"/>
                      <a:pt x="9157" y="4334"/>
                      <a:pt x="9204" y="4370"/>
                    </a:cubicBezTo>
                    <a:lnTo>
                      <a:pt x="11657" y="2203"/>
                    </a:lnTo>
                    <a:cubicBezTo>
                      <a:pt x="11574" y="2120"/>
                      <a:pt x="11490" y="2025"/>
                      <a:pt x="11407" y="1941"/>
                    </a:cubicBezTo>
                    <a:close/>
                    <a:moveTo>
                      <a:pt x="763" y="3513"/>
                    </a:moveTo>
                    <a:cubicBezTo>
                      <a:pt x="715" y="3608"/>
                      <a:pt x="656" y="3715"/>
                      <a:pt x="608" y="3834"/>
                    </a:cubicBezTo>
                    <a:lnTo>
                      <a:pt x="3585" y="5204"/>
                    </a:lnTo>
                    <a:cubicBezTo>
                      <a:pt x="3608" y="5144"/>
                      <a:pt x="3632" y="5096"/>
                      <a:pt x="3668" y="5037"/>
                    </a:cubicBezTo>
                    <a:lnTo>
                      <a:pt x="763" y="3513"/>
                    </a:lnTo>
                    <a:close/>
                    <a:moveTo>
                      <a:pt x="13038" y="4680"/>
                    </a:moveTo>
                    <a:lnTo>
                      <a:pt x="9907" y="5632"/>
                    </a:lnTo>
                    <a:cubicBezTo>
                      <a:pt x="9919" y="5692"/>
                      <a:pt x="9943" y="5751"/>
                      <a:pt x="9954" y="5811"/>
                    </a:cubicBezTo>
                    <a:lnTo>
                      <a:pt x="13133" y="5025"/>
                    </a:lnTo>
                    <a:cubicBezTo>
                      <a:pt x="13110" y="4918"/>
                      <a:pt x="13074" y="4799"/>
                      <a:pt x="13038" y="4680"/>
                    </a:cubicBezTo>
                    <a:close/>
                    <a:moveTo>
                      <a:pt x="1" y="6609"/>
                    </a:moveTo>
                    <a:lnTo>
                      <a:pt x="1" y="6620"/>
                    </a:lnTo>
                    <a:cubicBezTo>
                      <a:pt x="1" y="6739"/>
                      <a:pt x="1" y="6859"/>
                      <a:pt x="13" y="6978"/>
                    </a:cubicBezTo>
                    <a:lnTo>
                      <a:pt x="3275" y="6799"/>
                    </a:lnTo>
                    <a:cubicBezTo>
                      <a:pt x="3275" y="6739"/>
                      <a:pt x="3275" y="6680"/>
                      <a:pt x="3275" y="6620"/>
                    </a:cubicBezTo>
                    <a:lnTo>
                      <a:pt x="3275" y="6609"/>
                    </a:lnTo>
                    <a:close/>
                    <a:moveTo>
                      <a:pt x="9990" y="7251"/>
                    </a:moveTo>
                    <a:cubicBezTo>
                      <a:pt x="9978" y="7311"/>
                      <a:pt x="9966" y="7371"/>
                      <a:pt x="9954" y="7430"/>
                    </a:cubicBezTo>
                    <a:lnTo>
                      <a:pt x="13133" y="8216"/>
                    </a:lnTo>
                    <a:cubicBezTo>
                      <a:pt x="13169" y="8097"/>
                      <a:pt x="13193" y="7990"/>
                      <a:pt x="13217" y="7871"/>
                    </a:cubicBezTo>
                    <a:lnTo>
                      <a:pt x="9990" y="7251"/>
                    </a:lnTo>
                    <a:close/>
                    <a:moveTo>
                      <a:pt x="3656" y="8192"/>
                    </a:moveTo>
                    <a:lnTo>
                      <a:pt x="763" y="9716"/>
                    </a:lnTo>
                    <a:cubicBezTo>
                      <a:pt x="810" y="9823"/>
                      <a:pt x="870" y="9930"/>
                      <a:pt x="941" y="10026"/>
                    </a:cubicBezTo>
                    <a:lnTo>
                      <a:pt x="3751" y="8347"/>
                    </a:lnTo>
                    <a:cubicBezTo>
                      <a:pt x="3716" y="8299"/>
                      <a:pt x="3692" y="8240"/>
                      <a:pt x="3656" y="8192"/>
                    </a:cubicBezTo>
                    <a:close/>
                    <a:moveTo>
                      <a:pt x="9312" y="8728"/>
                    </a:moveTo>
                    <a:cubicBezTo>
                      <a:pt x="9276" y="8775"/>
                      <a:pt x="9240" y="8823"/>
                      <a:pt x="9192" y="8871"/>
                    </a:cubicBezTo>
                    <a:lnTo>
                      <a:pt x="11645" y="11038"/>
                    </a:lnTo>
                    <a:cubicBezTo>
                      <a:pt x="11728" y="10954"/>
                      <a:pt x="11800" y="10859"/>
                      <a:pt x="11883" y="10764"/>
                    </a:cubicBezTo>
                    <a:lnTo>
                      <a:pt x="9312" y="8728"/>
                    </a:lnTo>
                    <a:close/>
                    <a:moveTo>
                      <a:pt x="4740" y="9406"/>
                    </a:moveTo>
                    <a:lnTo>
                      <a:pt x="2870" y="12097"/>
                    </a:lnTo>
                    <a:cubicBezTo>
                      <a:pt x="2977" y="12169"/>
                      <a:pt x="3073" y="12240"/>
                      <a:pt x="3180" y="12300"/>
                    </a:cubicBezTo>
                    <a:lnTo>
                      <a:pt x="4894" y="9502"/>
                    </a:lnTo>
                    <a:cubicBezTo>
                      <a:pt x="4835" y="9478"/>
                      <a:pt x="4787" y="9442"/>
                      <a:pt x="4740" y="9406"/>
                    </a:cubicBezTo>
                    <a:close/>
                    <a:moveTo>
                      <a:pt x="8026" y="9716"/>
                    </a:moveTo>
                    <a:cubicBezTo>
                      <a:pt x="7978" y="9740"/>
                      <a:pt x="7918" y="9764"/>
                      <a:pt x="7859" y="9787"/>
                    </a:cubicBezTo>
                    <a:lnTo>
                      <a:pt x="9026" y="12847"/>
                    </a:lnTo>
                    <a:cubicBezTo>
                      <a:pt x="9133" y="12812"/>
                      <a:pt x="9252" y="12764"/>
                      <a:pt x="9359" y="12716"/>
                    </a:cubicBezTo>
                    <a:lnTo>
                      <a:pt x="8026" y="9716"/>
                    </a:lnTo>
                    <a:close/>
                    <a:moveTo>
                      <a:pt x="6252" y="9978"/>
                    </a:moveTo>
                    <a:lnTo>
                      <a:pt x="5859" y="13240"/>
                    </a:lnTo>
                    <a:cubicBezTo>
                      <a:pt x="5978" y="13252"/>
                      <a:pt x="6097" y="13264"/>
                      <a:pt x="6216" y="13264"/>
                    </a:cubicBezTo>
                    <a:lnTo>
                      <a:pt x="6430" y="10002"/>
                    </a:lnTo>
                    <a:cubicBezTo>
                      <a:pt x="6371" y="9990"/>
                      <a:pt x="6311" y="9990"/>
                      <a:pt x="6252" y="9978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6"/>
              <p:cNvSpPr/>
              <p:nvPr/>
            </p:nvSpPr>
            <p:spPr>
              <a:xfrm>
                <a:off x="-4484600" y="3387575"/>
                <a:ext cx="172375" cy="172075"/>
              </a:xfrm>
              <a:custGeom>
                <a:avLst/>
                <a:gdLst/>
                <a:ahLst/>
                <a:cxnLst/>
                <a:rect l="l" t="t" r="r" b="b"/>
                <a:pathLst>
                  <a:path w="6895" h="6883" extrusionOk="0">
                    <a:moveTo>
                      <a:pt x="3453" y="274"/>
                    </a:moveTo>
                    <a:cubicBezTo>
                      <a:pt x="5192" y="274"/>
                      <a:pt x="6620" y="1691"/>
                      <a:pt x="6620" y="3441"/>
                    </a:cubicBezTo>
                    <a:cubicBezTo>
                      <a:pt x="6620" y="5192"/>
                      <a:pt x="5192" y="6608"/>
                      <a:pt x="3453" y="6608"/>
                    </a:cubicBezTo>
                    <a:cubicBezTo>
                      <a:pt x="1703" y="6608"/>
                      <a:pt x="274" y="5192"/>
                      <a:pt x="274" y="3441"/>
                    </a:cubicBezTo>
                    <a:cubicBezTo>
                      <a:pt x="274" y="1691"/>
                      <a:pt x="1703" y="274"/>
                      <a:pt x="3453" y="274"/>
                    </a:cubicBezTo>
                    <a:close/>
                    <a:moveTo>
                      <a:pt x="3453" y="1"/>
                    </a:moveTo>
                    <a:cubicBezTo>
                      <a:pt x="1548" y="1"/>
                      <a:pt x="1" y="1536"/>
                      <a:pt x="1" y="3441"/>
                    </a:cubicBezTo>
                    <a:cubicBezTo>
                      <a:pt x="1" y="5335"/>
                      <a:pt x="1548" y="6882"/>
                      <a:pt x="3453" y="6882"/>
                    </a:cubicBezTo>
                    <a:cubicBezTo>
                      <a:pt x="5346" y="6882"/>
                      <a:pt x="6894" y="5335"/>
                      <a:pt x="6894" y="3441"/>
                    </a:cubicBezTo>
                    <a:cubicBezTo>
                      <a:pt x="6894" y="1536"/>
                      <a:pt x="5346" y="1"/>
                      <a:pt x="345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8" name="Google Shape;178;p6"/>
            <p:cNvSpPr/>
            <p:nvPr/>
          </p:nvSpPr>
          <p:spPr>
            <a:xfrm>
              <a:off x="-1186250" y="4259450"/>
              <a:ext cx="28900" cy="281925"/>
            </a:xfrm>
            <a:custGeom>
              <a:avLst/>
              <a:gdLst/>
              <a:ahLst/>
              <a:cxnLst/>
              <a:rect l="l" t="t" r="r" b="b"/>
              <a:pathLst>
                <a:path w="1156" h="11277" extrusionOk="0">
                  <a:moveTo>
                    <a:pt x="572" y="1"/>
                  </a:moveTo>
                  <a:cubicBezTo>
                    <a:pt x="250" y="1"/>
                    <a:pt x="0" y="263"/>
                    <a:pt x="0" y="584"/>
                  </a:cubicBezTo>
                  <a:lnTo>
                    <a:pt x="0" y="10705"/>
                  </a:lnTo>
                  <a:cubicBezTo>
                    <a:pt x="0" y="11026"/>
                    <a:pt x="262" y="11276"/>
                    <a:pt x="572" y="11276"/>
                  </a:cubicBezTo>
                  <a:cubicBezTo>
                    <a:pt x="893" y="11276"/>
                    <a:pt x="1155" y="11026"/>
                    <a:pt x="1155" y="10705"/>
                  </a:cubicBezTo>
                  <a:lnTo>
                    <a:pt x="1155" y="584"/>
                  </a:lnTo>
                  <a:cubicBezTo>
                    <a:pt x="1155" y="263"/>
                    <a:pt x="893" y="1"/>
                    <a:pt x="57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9" name="Google Shape;179;p6"/>
            <p:cNvGrpSpPr/>
            <p:nvPr/>
          </p:nvGrpSpPr>
          <p:grpSpPr>
            <a:xfrm>
              <a:off x="-1244000" y="4111525"/>
              <a:ext cx="1129025" cy="577775"/>
              <a:chOff x="-5230225" y="3184575"/>
              <a:chExt cx="1129025" cy="577775"/>
            </a:xfrm>
          </p:grpSpPr>
          <p:sp>
            <p:nvSpPr>
              <p:cNvPr id="180" name="Google Shape;180;p6"/>
              <p:cNvSpPr/>
              <p:nvPr/>
            </p:nvSpPr>
            <p:spPr>
              <a:xfrm>
                <a:off x="-5230225" y="3184575"/>
                <a:ext cx="1129025" cy="577775"/>
              </a:xfrm>
              <a:custGeom>
                <a:avLst/>
                <a:gdLst/>
                <a:ahLst/>
                <a:cxnLst/>
                <a:rect l="l" t="t" r="r" b="b"/>
                <a:pathLst>
                  <a:path w="45161" h="23111" extrusionOk="0">
                    <a:moveTo>
                      <a:pt x="44887" y="274"/>
                    </a:moveTo>
                    <a:lnTo>
                      <a:pt x="44887" y="22849"/>
                    </a:lnTo>
                    <a:lnTo>
                      <a:pt x="274" y="22849"/>
                    </a:lnTo>
                    <a:lnTo>
                      <a:pt x="274" y="3287"/>
                    </a:lnTo>
                    <a:lnTo>
                      <a:pt x="4215" y="3287"/>
                    </a:lnTo>
                    <a:lnTo>
                      <a:pt x="4346" y="3203"/>
                    </a:lnTo>
                    <a:lnTo>
                      <a:pt x="5537" y="274"/>
                    </a:lnTo>
                    <a:close/>
                    <a:moveTo>
                      <a:pt x="5442" y="0"/>
                    </a:moveTo>
                    <a:lnTo>
                      <a:pt x="5311" y="84"/>
                    </a:lnTo>
                    <a:lnTo>
                      <a:pt x="4120" y="3013"/>
                    </a:lnTo>
                    <a:lnTo>
                      <a:pt x="143" y="3013"/>
                    </a:lnTo>
                    <a:lnTo>
                      <a:pt x="0" y="3156"/>
                    </a:lnTo>
                    <a:lnTo>
                      <a:pt x="0" y="22979"/>
                    </a:lnTo>
                    <a:lnTo>
                      <a:pt x="143" y="23110"/>
                    </a:lnTo>
                    <a:lnTo>
                      <a:pt x="45030" y="23110"/>
                    </a:lnTo>
                    <a:lnTo>
                      <a:pt x="45161" y="22979"/>
                    </a:lnTo>
                    <a:lnTo>
                      <a:pt x="45161" y="143"/>
                    </a:lnTo>
                    <a:lnTo>
                      <a:pt x="4503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6"/>
              <p:cNvSpPr/>
              <p:nvPr/>
            </p:nvSpPr>
            <p:spPr>
              <a:xfrm>
                <a:off x="-4242600" y="3205700"/>
                <a:ext cx="109250" cy="36050"/>
              </a:xfrm>
              <a:custGeom>
                <a:avLst/>
                <a:gdLst/>
                <a:ahLst/>
                <a:cxnLst/>
                <a:rect l="l" t="t" r="r" b="b"/>
                <a:pathLst>
                  <a:path w="4370" h="1442" extrusionOk="0">
                    <a:moveTo>
                      <a:pt x="4096" y="275"/>
                    </a:moveTo>
                    <a:lnTo>
                      <a:pt x="4096" y="1168"/>
                    </a:lnTo>
                    <a:lnTo>
                      <a:pt x="274" y="1168"/>
                    </a:lnTo>
                    <a:lnTo>
                      <a:pt x="274" y="275"/>
                    </a:lnTo>
                    <a:close/>
                    <a:moveTo>
                      <a:pt x="131" y="1"/>
                    </a:moveTo>
                    <a:lnTo>
                      <a:pt x="0" y="144"/>
                    </a:lnTo>
                    <a:lnTo>
                      <a:pt x="0" y="1299"/>
                    </a:lnTo>
                    <a:lnTo>
                      <a:pt x="131" y="1441"/>
                    </a:lnTo>
                    <a:lnTo>
                      <a:pt x="4239" y="1441"/>
                    </a:lnTo>
                    <a:lnTo>
                      <a:pt x="4370" y="1299"/>
                    </a:lnTo>
                    <a:lnTo>
                      <a:pt x="4370" y="144"/>
                    </a:lnTo>
                    <a:lnTo>
                      <a:pt x="423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2" name="Google Shape;182;p6"/>
          <p:cNvGrpSpPr/>
          <p:nvPr/>
        </p:nvGrpSpPr>
        <p:grpSpPr>
          <a:xfrm>
            <a:off x="6851706" y="4781853"/>
            <a:ext cx="717574" cy="416952"/>
            <a:chOff x="-2068775" y="4218663"/>
            <a:chExt cx="323275" cy="187850"/>
          </a:xfrm>
        </p:grpSpPr>
        <p:sp>
          <p:nvSpPr>
            <p:cNvPr id="183" name="Google Shape;183;p6"/>
            <p:cNvSpPr/>
            <p:nvPr/>
          </p:nvSpPr>
          <p:spPr>
            <a:xfrm>
              <a:off x="-2065200" y="4330588"/>
              <a:ext cx="164925" cy="75925"/>
            </a:xfrm>
            <a:custGeom>
              <a:avLst/>
              <a:gdLst/>
              <a:ahLst/>
              <a:cxnLst/>
              <a:rect l="l" t="t" r="r" b="b"/>
              <a:pathLst>
                <a:path w="6597" h="3037" extrusionOk="0">
                  <a:moveTo>
                    <a:pt x="1513" y="0"/>
                  </a:moveTo>
                  <a:cubicBezTo>
                    <a:pt x="679" y="0"/>
                    <a:pt x="1" y="679"/>
                    <a:pt x="1" y="1524"/>
                  </a:cubicBezTo>
                  <a:cubicBezTo>
                    <a:pt x="1" y="2358"/>
                    <a:pt x="679" y="3036"/>
                    <a:pt x="1513" y="3036"/>
                  </a:cubicBezTo>
                  <a:lnTo>
                    <a:pt x="5085" y="3036"/>
                  </a:lnTo>
                  <a:cubicBezTo>
                    <a:pt x="5918" y="3036"/>
                    <a:pt x="6597" y="2358"/>
                    <a:pt x="6597" y="1524"/>
                  </a:cubicBezTo>
                  <a:cubicBezTo>
                    <a:pt x="6597" y="679"/>
                    <a:pt x="5918" y="0"/>
                    <a:pt x="50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6"/>
            <p:cNvSpPr/>
            <p:nvPr/>
          </p:nvSpPr>
          <p:spPr>
            <a:xfrm>
              <a:off x="-2068775" y="4218663"/>
              <a:ext cx="323000" cy="82475"/>
            </a:xfrm>
            <a:custGeom>
              <a:avLst/>
              <a:gdLst/>
              <a:ahLst/>
              <a:cxnLst/>
              <a:rect l="l" t="t" r="r" b="b"/>
              <a:pathLst>
                <a:path w="12920" h="3299" extrusionOk="0">
                  <a:moveTo>
                    <a:pt x="11276" y="262"/>
                  </a:moveTo>
                  <a:cubicBezTo>
                    <a:pt x="12026" y="262"/>
                    <a:pt x="12645" y="882"/>
                    <a:pt x="12645" y="1644"/>
                  </a:cubicBezTo>
                  <a:cubicBezTo>
                    <a:pt x="12645" y="2406"/>
                    <a:pt x="12026" y="3025"/>
                    <a:pt x="11276" y="3025"/>
                  </a:cubicBezTo>
                  <a:lnTo>
                    <a:pt x="1656" y="3025"/>
                  </a:lnTo>
                  <a:cubicBezTo>
                    <a:pt x="894" y="3025"/>
                    <a:pt x="275" y="2406"/>
                    <a:pt x="275" y="1644"/>
                  </a:cubicBezTo>
                  <a:cubicBezTo>
                    <a:pt x="275" y="882"/>
                    <a:pt x="894" y="262"/>
                    <a:pt x="1656" y="262"/>
                  </a:cubicBezTo>
                  <a:close/>
                  <a:moveTo>
                    <a:pt x="1656" y="0"/>
                  </a:moveTo>
                  <a:cubicBezTo>
                    <a:pt x="751" y="0"/>
                    <a:pt x="1" y="739"/>
                    <a:pt x="1" y="1644"/>
                  </a:cubicBezTo>
                  <a:cubicBezTo>
                    <a:pt x="1" y="2560"/>
                    <a:pt x="739" y="3298"/>
                    <a:pt x="1656" y="3298"/>
                  </a:cubicBezTo>
                  <a:lnTo>
                    <a:pt x="11276" y="3298"/>
                  </a:lnTo>
                  <a:cubicBezTo>
                    <a:pt x="12181" y="3298"/>
                    <a:pt x="12919" y="2548"/>
                    <a:pt x="12919" y="1644"/>
                  </a:cubicBezTo>
                  <a:cubicBezTo>
                    <a:pt x="12919" y="739"/>
                    <a:pt x="12181" y="0"/>
                    <a:pt x="11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-1828550" y="4222013"/>
              <a:ext cx="83050" cy="75700"/>
            </a:xfrm>
            <a:custGeom>
              <a:avLst/>
              <a:gdLst/>
              <a:ahLst/>
              <a:cxnLst/>
              <a:rect l="l" t="t" r="r" b="b"/>
              <a:pathLst>
                <a:path w="3322" h="3028" extrusionOk="0">
                  <a:moveTo>
                    <a:pt x="1660" y="0"/>
                  </a:moveTo>
                  <a:cubicBezTo>
                    <a:pt x="1271" y="0"/>
                    <a:pt x="881" y="146"/>
                    <a:pt x="584" y="438"/>
                  </a:cubicBezTo>
                  <a:cubicBezTo>
                    <a:pt x="0" y="1033"/>
                    <a:pt x="0" y="1986"/>
                    <a:pt x="584" y="2581"/>
                  </a:cubicBezTo>
                  <a:cubicBezTo>
                    <a:pt x="881" y="2879"/>
                    <a:pt x="1271" y="3028"/>
                    <a:pt x="1660" y="3028"/>
                  </a:cubicBezTo>
                  <a:cubicBezTo>
                    <a:pt x="2048" y="3028"/>
                    <a:pt x="2435" y="2879"/>
                    <a:pt x="2727" y="2581"/>
                  </a:cubicBezTo>
                  <a:cubicBezTo>
                    <a:pt x="3322" y="1986"/>
                    <a:pt x="3322" y="1033"/>
                    <a:pt x="2727" y="438"/>
                  </a:cubicBezTo>
                  <a:cubicBezTo>
                    <a:pt x="2435" y="146"/>
                    <a:pt x="2048" y="0"/>
                    <a:pt x="16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6" name="Google Shape;186;p6"/>
          <p:cNvGrpSpPr/>
          <p:nvPr/>
        </p:nvGrpSpPr>
        <p:grpSpPr>
          <a:xfrm>
            <a:off x="853338" y="-109087"/>
            <a:ext cx="501763" cy="349750"/>
            <a:chOff x="6693813" y="100538"/>
            <a:chExt cx="501763" cy="349750"/>
          </a:xfrm>
        </p:grpSpPr>
        <p:sp>
          <p:nvSpPr>
            <p:cNvPr id="187" name="Google Shape;187;p6"/>
            <p:cNvSpPr/>
            <p:nvPr/>
          </p:nvSpPr>
          <p:spPr>
            <a:xfrm>
              <a:off x="6693813" y="106038"/>
              <a:ext cx="219700" cy="338750"/>
            </a:xfrm>
            <a:custGeom>
              <a:avLst/>
              <a:gdLst/>
              <a:ahLst/>
              <a:cxnLst/>
              <a:rect l="l" t="t" r="r" b="b"/>
              <a:pathLst>
                <a:path w="8788" h="13550" extrusionOk="0">
                  <a:moveTo>
                    <a:pt x="4394" y="0"/>
                  </a:moveTo>
                  <a:cubicBezTo>
                    <a:pt x="1965" y="0"/>
                    <a:pt x="1" y="1965"/>
                    <a:pt x="1" y="4394"/>
                  </a:cubicBezTo>
                  <a:lnTo>
                    <a:pt x="1" y="9144"/>
                  </a:lnTo>
                  <a:cubicBezTo>
                    <a:pt x="1" y="11573"/>
                    <a:pt x="1965" y="13550"/>
                    <a:pt x="4394" y="13550"/>
                  </a:cubicBezTo>
                  <a:cubicBezTo>
                    <a:pt x="6823" y="13550"/>
                    <a:pt x="8787" y="11573"/>
                    <a:pt x="8787" y="9144"/>
                  </a:cubicBezTo>
                  <a:lnTo>
                    <a:pt x="8787" y="4394"/>
                  </a:lnTo>
                  <a:cubicBezTo>
                    <a:pt x="8787" y="1965"/>
                    <a:pt x="6823" y="0"/>
                    <a:pt x="43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6"/>
            <p:cNvSpPr/>
            <p:nvPr/>
          </p:nvSpPr>
          <p:spPr>
            <a:xfrm>
              <a:off x="6964575" y="100538"/>
              <a:ext cx="231000" cy="349750"/>
            </a:xfrm>
            <a:custGeom>
              <a:avLst/>
              <a:gdLst/>
              <a:ahLst/>
              <a:cxnLst/>
              <a:rect l="l" t="t" r="r" b="b"/>
              <a:pathLst>
                <a:path w="9240" h="13990" extrusionOk="0">
                  <a:moveTo>
                    <a:pt x="4620" y="452"/>
                  </a:moveTo>
                  <a:cubicBezTo>
                    <a:pt x="6918" y="452"/>
                    <a:pt x="8799" y="2322"/>
                    <a:pt x="8799" y="4620"/>
                  </a:cubicBezTo>
                  <a:lnTo>
                    <a:pt x="8799" y="9370"/>
                  </a:lnTo>
                  <a:cubicBezTo>
                    <a:pt x="8799" y="11668"/>
                    <a:pt x="6918" y="13549"/>
                    <a:pt x="4620" y="13549"/>
                  </a:cubicBezTo>
                  <a:cubicBezTo>
                    <a:pt x="2322" y="13549"/>
                    <a:pt x="441" y="11680"/>
                    <a:pt x="441" y="9370"/>
                  </a:cubicBezTo>
                  <a:lnTo>
                    <a:pt x="441" y="4620"/>
                  </a:lnTo>
                  <a:cubicBezTo>
                    <a:pt x="441" y="2322"/>
                    <a:pt x="2322" y="452"/>
                    <a:pt x="4620" y="452"/>
                  </a:cubicBezTo>
                  <a:close/>
                  <a:moveTo>
                    <a:pt x="4620" y="0"/>
                  </a:moveTo>
                  <a:cubicBezTo>
                    <a:pt x="2072" y="0"/>
                    <a:pt x="0" y="2072"/>
                    <a:pt x="0" y="4620"/>
                  </a:cubicBezTo>
                  <a:lnTo>
                    <a:pt x="0" y="9370"/>
                  </a:lnTo>
                  <a:cubicBezTo>
                    <a:pt x="0" y="11918"/>
                    <a:pt x="2072" y="13990"/>
                    <a:pt x="4620" y="13990"/>
                  </a:cubicBezTo>
                  <a:cubicBezTo>
                    <a:pt x="7168" y="13990"/>
                    <a:pt x="9239" y="11918"/>
                    <a:pt x="9239" y="9370"/>
                  </a:cubicBezTo>
                  <a:lnTo>
                    <a:pt x="9239" y="4620"/>
                  </a:lnTo>
                  <a:cubicBezTo>
                    <a:pt x="9239" y="2072"/>
                    <a:pt x="7168" y="0"/>
                    <a:pt x="46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9" name="Google Shape;189;p6"/>
          <p:cNvGrpSpPr/>
          <p:nvPr/>
        </p:nvGrpSpPr>
        <p:grpSpPr>
          <a:xfrm rot="-5400000">
            <a:off x="488390" y="4584363"/>
            <a:ext cx="130037" cy="599861"/>
            <a:chOff x="7225225" y="1687375"/>
            <a:chExt cx="61050" cy="281625"/>
          </a:xfrm>
        </p:grpSpPr>
        <p:sp>
          <p:nvSpPr>
            <p:cNvPr id="190" name="Google Shape;190;p6"/>
            <p:cNvSpPr/>
            <p:nvPr/>
          </p:nvSpPr>
          <p:spPr>
            <a:xfrm>
              <a:off x="7225225" y="1687375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6"/>
            <p:cNvSpPr/>
            <p:nvPr/>
          </p:nvSpPr>
          <p:spPr>
            <a:xfrm>
              <a:off x="7225225" y="17415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6"/>
            <p:cNvSpPr/>
            <p:nvPr/>
          </p:nvSpPr>
          <p:spPr>
            <a:xfrm>
              <a:off x="7225225" y="179572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6"/>
            <p:cNvSpPr/>
            <p:nvPr/>
          </p:nvSpPr>
          <p:spPr>
            <a:xfrm>
              <a:off x="7225225" y="1849600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6"/>
            <p:cNvSpPr/>
            <p:nvPr/>
          </p:nvSpPr>
          <p:spPr>
            <a:xfrm>
              <a:off x="7225225" y="190377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6"/>
            <p:cNvSpPr/>
            <p:nvPr/>
          </p:nvSpPr>
          <p:spPr>
            <a:xfrm>
              <a:off x="7225225" y="19579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0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9"/>
          <p:cNvSpPr txBox="1">
            <a:spLocks noGrp="1"/>
          </p:cNvSpPr>
          <p:nvPr>
            <p:ph type="title"/>
          </p:nvPr>
        </p:nvSpPr>
        <p:spPr>
          <a:xfrm>
            <a:off x="713225" y="978150"/>
            <a:ext cx="50223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9"/>
          <p:cNvSpPr txBox="1">
            <a:spLocks noGrp="1"/>
          </p:cNvSpPr>
          <p:nvPr>
            <p:ph type="subTitle" idx="1"/>
          </p:nvPr>
        </p:nvSpPr>
        <p:spPr>
          <a:xfrm>
            <a:off x="713225" y="1778550"/>
            <a:ext cx="5022300" cy="23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6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/>
            </a:lvl9pPr>
          </a:lstStyle>
          <a:p>
            <a:endParaRPr/>
          </a:p>
        </p:txBody>
      </p:sp>
      <p:grpSp>
        <p:nvGrpSpPr>
          <p:cNvPr id="295" name="Google Shape;295;p9"/>
          <p:cNvGrpSpPr/>
          <p:nvPr/>
        </p:nvGrpSpPr>
        <p:grpSpPr>
          <a:xfrm>
            <a:off x="127731" y="103740"/>
            <a:ext cx="501763" cy="349750"/>
            <a:chOff x="6693813" y="100538"/>
            <a:chExt cx="501763" cy="349750"/>
          </a:xfrm>
        </p:grpSpPr>
        <p:sp>
          <p:nvSpPr>
            <p:cNvPr id="296" name="Google Shape;296;p9"/>
            <p:cNvSpPr/>
            <p:nvPr/>
          </p:nvSpPr>
          <p:spPr>
            <a:xfrm>
              <a:off x="6693813" y="106038"/>
              <a:ext cx="219700" cy="338750"/>
            </a:xfrm>
            <a:custGeom>
              <a:avLst/>
              <a:gdLst/>
              <a:ahLst/>
              <a:cxnLst/>
              <a:rect l="l" t="t" r="r" b="b"/>
              <a:pathLst>
                <a:path w="8788" h="13550" extrusionOk="0">
                  <a:moveTo>
                    <a:pt x="4394" y="0"/>
                  </a:moveTo>
                  <a:cubicBezTo>
                    <a:pt x="1965" y="0"/>
                    <a:pt x="1" y="1965"/>
                    <a:pt x="1" y="4394"/>
                  </a:cubicBezTo>
                  <a:lnTo>
                    <a:pt x="1" y="9144"/>
                  </a:lnTo>
                  <a:cubicBezTo>
                    <a:pt x="1" y="11573"/>
                    <a:pt x="1965" y="13550"/>
                    <a:pt x="4394" y="13550"/>
                  </a:cubicBezTo>
                  <a:cubicBezTo>
                    <a:pt x="6823" y="13550"/>
                    <a:pt x="8787" y="11573"/>
                    <a:pt x="8787" y="9144"/>
                  </a:cubicBezTo>
                  <a:lnTo>
                    <a:pt x="8787" y="4394"/>
                  </a:lnTo>
                  <a:cubicBezTo>
                    <a:pt x="8787" y="1965"/>
                    <a:pt x="6823" y="0"/>
                    <a:pt x="43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9"/>
            <p:cNvSpPr/>
            <p:nvPr/>
          </p:nvSpPr>
          <p:spPr>
            <a:xfrm>
              <a:off x="6964575" y="100538"/>
              <a:ext cx="231000" cy="349750"/>
            </a:xfrm>
            <a:custGeom>
              <a:avLst/>
              <a:gdLst/>
              <a:ahLst/>
              <a:cxnLst/>
              <a:rect l="l" t="t" r="r" b="b"/>
              <a:pathLst>
                <a:path w="9240" h="13990" extrusionOk="0">
                  <a:moveTo>
                    <a:pt x="4620" y="452"/>
                  </a:moveTo>
                  <a:cubicBezTo>
                    <a:pt x="6918" y="452"/>
                    <a:pt x="8799" y="2322"/>
                    <a:pt x="8799" y="4620"/>
                  </a:cubicBezTo>
                  <a:lnTo>
                    <a:pt x="8799" y="9370"/>
                  </a:lnTo>
                  <a:cubicBezTo>
                    <a:pt x="8799" y="11668"/>
                    <a:pt x="6918" y="13549"/>
                    <a:pt x="4620" y="13549"/>
                  </a:cubicBezTo>
                  <a:cubicBezTo>
                    <a:pt x="2322" y="13549"/>
                    <a:pt x="441" y="11680"/>
                    <a:pt x="441" y="9370"/>
                  </a:cubicBezTo>
                  <a:lnTo>
                    <a:pt x="441" y="4620"/>
                  </a:lnTo>
                  <a:cubicBezTo>
                    <a:pt x="441" y="2322"/>
                    <a:pt x="2322" y="452"/>
                    <a:pt x="4620" y="452"/>
                  </a:cubicBezTo>
                  <a:close/>
                  <a:moveTo>
                    <a:pt x="4620" y="0"/>
                  </a:moveTo>
                  <a:cubicBezTo>
                    <a:pt x="2072" y="0"/>
                    <a:pt x="0" y="2072"/>
                    <a:pt x="0" y="4620"/>
                  </a:cubicBezTo>
                  <a:lnTo>
                    <a:pt x="0" y="9370"/>
                  </a:lnTo>
                  <a:cubicBezTo>
                    <a:pt x="0" y="11918"/>
                    <a:pt x="2072" y="13990"/>
                    <a:pt x="4620" y="13990"/>
                  </a:cubicBezTo>
                  <a:cubicBezTo>
                    <a:pt x="7168" y="13990"/>
                    <a:pt x="9239" y="11918"/>
                    <a:pt x="9239" y="9370"/>
                  </a:cubicBezTo>
                  <a:lnTo>
                    <a:pt x="9239" y="4620"/>
                  </a:lnTo>
                  <a:cubicBezTo>
                    <a:pt x="9239" y="2072"/>
                    <a:pt x="7168" y="0"/>
                    <a:pt x="4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8" name="Google Shape;298;p9"/>
          <p:cNvGrpSpPr/>
          <p:nvPr/>
        </p:nvGrpSpPr>
        <p:grpSpPr>
          <a:xfrm>
            <a:off x="273065" y="2271819"/>
            <a:ext cx="130037" cy="599861"/>
            <a:chOff x="7225225" y="1687375"/>
            <a:chExt cx="61050" cy="281625"/>
          </a:xfrm>
        </p:grpSpPr>
        <p:sp>
          <p:nvSpPr>
            <p:cNvPr id="299" name="Google Shape;299;p9"/>
            <p:cNvSpPr/>
            <p:nvPr/>
          </p:nvSpPr>
          <p:spPr>
            <a:xfrm>
              <a:off x="7225225" y="1687375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9"/>
            <p:cNvSpPr/>
            <p:nvPr/>
          </p:nvSpPr>
          <p:spPr>
            <a:xfrm>
              <a:off x="7225225" y="17415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9"/>
            <p:cNvSpPr/>
            <p:nvPr/>
          </p:nvSpPr>
          <p:spPr>
            <a:xfrm>
              <a:off x="7225225" y="179572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9"/>
            <p:cNvSpPr/>
            <p:nvPr/>
          </p:nvSpPr>
          <p:spPr>
            <a:xfrm>
              <a:off x="7225225" y="1849600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9"/>
            <p:cNvSpPr/>
            <p:nvPr/>
          </p:nvSpPr>
          <p:spPr>
            <a:xfrm>
              <a:off x="7225225" y="190377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9"/>
            <p:cNvSpPr/>
            <p:nvPr/>
          </p:nvSpPr>
          <p:spPr>
            <a:xfrm>
              <a:off x="7225225" y="19579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0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" name="Google Shape;305;p9"/>
          <p:cNvGrpSpPr/>
          <p:nvPr/>
        </p:nvGrpSpPr>
        <p:grpSpPr>
          <a:xfrm>
            <a:off x="8514506" y="4690010"/>
            <a:ext cx="501763" cy="349750"/>
            <a:chOff x="6693813" y="100538"/>
            <a:chExt cx="501763" cy="349750"/>
          </a:xfrm>
        </p:grpSpPr>
        <p:sp>
          <p:nvSpPr>
            <p:cNvPr id="306" name="Google Shape;306;p9"/>
            <p:cNvSpPr/>
            <p:nvPr/>
          </p:nvSpPr>
          <p:spPr>
            <a:xfrm>
              <a:off x="6693813" y="106038"/>
              <a:ext cx="219700" cy="338750"/>
            </a:xfrm>
            <a:custGeom>
              <a:avLst/>
              <a:gdLst/>
              <a:ahLst/>
              <a:cxnLst/>
              <a:rect l="l" t="t" r="r" b="b"/>
              <a:pathLst>
                <a:path w="8788" h="13550" extrusionOk="0">
                  <a:moveTo>
                    <a:pt x="4394" y="0"/>
                  </a:moveTo>
                  <a:cubicBezTo>
                    <a:pt x="1965" y="0"/>
                    <a:pt x="1" y="1965"/>
                    <a:pt x="1" y="4394"/>
                  </a:cubicBezTo>
                  <a:lnTo>
                    <a:pt x="1" y="9144"/>
                  </a:lnTo>
                  <a:cubicBezTo>
                    <a:pt x="1" y="11573"/>
                    <a:pt x="1965" y="13550"/>
                    <a:pt x="4394" y="13550"/>
                  </a:cubicBezTo>
                  <a:cubicBezTo>
                    <a:pt x="6823" y="13550"/>
                    <a:pt x="8787" y="11573"/>
                    <a:pt x="8787" y="9144"/>
                  </a:cubicBezTo>
                  <a:lnTo>
                    <a:pt x="8787" y="4394"/>
                  </a:lnTo>
                  <a:cubicBezTo>
                    <a:pt x="8787" y="1965"/>
                    <a:pt x="6823" y="0"/>
                    <a:pt x="43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9"/>
            <p:cNvSpPr/>
            <p:nvPr/>
          </p:nvSpPr>
          <p:spPr>
            <a:xfrm>
              <a:off x="6964575" y="100538"/>
              <a:ext cx="231000" cy="349750"/>
            </a:xfrm>
            <a:custGeom>
              <a:avLst/>
              <a:gdLst/>
              <a:ahLst/>
              <a:cxnLst/>
              <a:rect l="l" t="t" r="r" b="b"/>
              <a:pathLst>
                <a:path w="9240" h="13990" extrusionOk="0">
                  <a:moveTo>
                    <a:pt x="4620" y="452"/>
                  </a:moveTo>
                  <a:cubicBezTo>
                    <a:pt x="6918" y="452"/>
                    <a:pt x="8799" y="2322"/>
                    <a:pt x="8799" y="4620"/>
                  </a:cubicBezTo>
                  <a:lnTo>
                    <a:pt x="8799" y="9370"/>
                  </a:lnTo>
                  <a:cubicBezTo>
                    <a:pt x="8799" y="11668"/>
                    <a:pt x="6918" y="13549"/>
                    <a:pt x="4620" y="13549"/>
                  </a:cubicBezTo>
                  <a:cubicBezTo>
                    <a:pt x="2322" y="13549"/>
                    <a:pt x="441" y="11680"/>
                    <a:pt x="441" y="9370"/>
                  </a:cubicBezTo>
                  <a:lnTo>
                    <a:pt x="441" y="4620"/>
                  </a:lnTo>
                  <a:cubicBezTo>
                    <a:pt x="441" y="2322"/>
                    <a:pt x="2322" y="452"/>
                    <a:pt x="4620" y="452"/>
                  </a:cubicBezTo>
                  <a:close/>
                  <a:moveTo>
                    <a:pt x="4620" y="0"/>
                  </a:moveTo>
                  <a:cubicBezTo>
                    <a:pt x="2072" y="0"/>
                    <a:pt x="0" y="2072"/>
                    <a:pt x="0" y="4620"/>
                  </a:cubicBezTo>
                  <a:lnTo>
                    <a:pt x="0" y="9370"/>
                  </a:lnTo>
                  <a:cubicBezTo>
                    <a:pt x="0" y="11918"/>
                    <a:pt x="2072" y="13990"/>
                    <a:pt x="4620" y="13990"/>
                  </a:cubicBezTo>
                  <a:cubicBezTo>
                    <a:pt x="7168" y="13990"/>
                    <a:pt x="9239" y="11918"/>
                    <a:pt x="9239" y="9370"/>
                  </a:cubicBezTo>
                  <a:lnTo>
                    <a:pt x="9239" y="4620"/>
                  </a:lnTo>
                  <a:cubicBezTo>
                    <a:pt x="9239" y="2072"/>
                    <a:pt x="7168" y="0"/>
                    <a:pt x="4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8" name="Google Shape;308;p9"/>
          <p:cNvGrpSpPr/>
          <p:nvPr/>
        </p:nvGrpSpPr>
        <p:grpSpPr>
          <a:xfrm>
            <a:off x="8700365" y="2271819"/>
            <a:ext cx="130037" cy="599861"/>
            <a:chOff x="7225225" y="1687375"/>
            <a:chExt cx="61050" cy="281625"/>
          </a:xfrm>
        </p:grpSpPr>
        <p:sp>
          <p:nvSpPr>
            <p:cNvPr id="309" name="Google Shape;309;p9"/>
            <p:cNvSpPr/>
            <p:nvPr/>
          </p:nvSpPr>
          <p:spPr>
            <a:xfrm>
              <a:off x="7225225" y="1687375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9"/>
            <p:cNvSpPr/>
            <p:nvPr/>
          </p:nvSpPr>
          <p:spPr>
            <a:xfrm>
              <a:off x="7225225" y="17415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9"/>
            <p:cNvSpPr/>
            <p:nvPr/>
          </p:nvSpPr>
          <p:spPr>
            <a:xfrm>
              <a:off x="7225225" y="179572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9"/>
            <p:cNvSpPr/>
            <p:nvPr/>
          </p:nvSpPr>
          <p:spPr>
            <a:xfrm>
              <a:off x="7225225" y="1849600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9"/>
            <p:cNvSpPr/>
            <p:nvPr/>
          </p:nvSpPr>
          <p:spPr>
            <a:xfrm>
              <a:off x="7225225" y="190377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9"/>
            <p:cNvSpPr/>
            <p:nvPr/>
          </p:nvSpPr>
          <p:spPr>
            <a:xfrm>
              <a:off x="7225225" y="19579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0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1"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p14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7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487" name="Google Shape;487;p14"/>
          <p:cNvGrpSpPr/>
          <p:nvPr/>
        </p:nvGrpSpPr>
        <p:grpSpPr>
          <a:xfrm>
            <a:off x="204576" y="4542279"/>
            <a:ext cx="716022" cy="416050"/>
            <a:chOff x="-2068775" y="4218663"/>
            <a:chExt cx="323275" cy="187850"/>
          </a:xfrm>
        </p:grpSpPr>
        <p:sp>
          <p:nvSpPr>
            <p:cNvPr id="488" name="Google Shape;488;p14"/>
            <p:cNvSpPr/>
            <p:nvPr/>
          </p:nvSpPr>
          <p:spPr>
            <a:xfrm>
              <a:off x="-2068775" y="4218663"/>
              <a:ext cx="323000" cy="82475"/>
            </a:xfrm>
            <a:custGeom>
              <a:avLst/>
              <a:gdLst/>
              <a:ahLst/>
              <a:cxnLst/>
              <a:rect l="l" t="t" r="r" b="b"/>
              <a:pathLst>
                <a:path w="12920" h="3299" extrusionOk="0">
                  <a:moveTo>
                    <a:pt x="11276" y="262"/>
                  </a:moveTo>
                  <a:cubicBezTo>
                    <a:pt x="12026" y="262"/>
                    <a:pt x="12645" y="882"/>
                    <a:pt x="12645" y="1644"/>
                  </a:cubicBezTo>
                  <a:cubicBezTo>
                    <a:pt x="12645" y="2406"/>
                    <a:pt x="12026" y="3025"/>
                    <a:pt x="11276" y="3025"/>
                  </a:cubicBezTo>
                  <a:lnTo>
                    <a:pt x="1656" y="3025"/>
                  </a:lnTo>
                  <a:cubicBezTo>
                    <a:pt x="894" y="3025"/>
                    <a:pt x="275" y="2406"/>
                    <a:pt x="275" y="1644"/>
                  </a:cubicBezTo>
                  <a:cubicBezTo>
                    <a:pt x="275" y="882"/>
                    <a:pt x="894" y="262"/>
                    <a:pt x="1656" y="262"/>
                  </a:cubicBezTo>
                  <a:close/>
                  <a:moveTo>
                    <a:pt x="1656" y="0"/>
                  </a:moveTo>
                  <a:cubicBezTo>
                    <a:pt x="751" y="0"/>
                    <a:pt x="1" y="739"/>
                    <a:pt x="1" y="1644"/>
                  </a:cubicBezTo>
                  <a:cubicBezTo>
                    <a:pt x="1" y="2560"/>
                    <a:pt x="739" y="3298"/>
                    <a:pt x="1656" y="3298"/>
                  </a:cubicBezTo>
                  <a:lnTo>
                    <a:pt x="11276" y="3298"/>
                  </a:lnTo>
                  <a:cubicBezTo>
                    <a:pt x="12181" y="3298"/>
                    <a:pt x="12919" y="2548"/>
                    <a:pt x="12919" y="1644"/>
                  </a:cubicBezTo>
                  <a:cubicBezTo>
                    <a:pt x="12919" y="739"/>
                    <a:pt x="12181" y="0"/>
                    <a:pt x="112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4"/>
            <p:cNvSpPr/>
            <p:nvPr/>
          </p:nvSpPr>
          <p:spPr>
            <a:xfrm>
              <a:off x="-1828550" y="4222013"/>
              <a:ext cx="83050" cy="75700"/>
            </a:xfrm>
            <a:custGeom>
              <a:avLst/>
              <a:gdLst/>
              <a:ahLst/>
              <a:cxnLst/>
              <a:rect l="l" t="t" r="r" b="b"/>
              <a:pathLst>
                <a:path w="3322" h="3028" extrusionOk="0">
                  <a:moveTo>
                    <a:pt x="1660" y="0"/>
                  </a:moveTo>
                  <a:cubicBezTo>
                    <a:pt x="1271" y="0"/>
                    <a:pt x="881" y="146"/>
                    <a:pt x="584" y="438"/>
                  </a:cubicBezTo>
                  <a:cubicBezTo>
                    <a:pt x="0" y="1033"/>
                    <a:pt x="0" y="1986"/>
                    <a:pt x="584" y="2581"/>
                  </a:cubicBezTo>
                  <a:cubicBezTo>
                    <a:pt x="881" y="2879"/>
                    <a:pt x="1271" y="3028"/>
                    <a:pt x="1660" y="3028"/>
                  </a:cubicBezTo>
                  <a:cubicBezTo>
                    <a:pt x="2048" y="3028"/>
                    <a:pt x="2435" y="2879"/>
                    <a:pt x="2727" y="2581"/>
                  </a:cubicBezTo>
                  <a:cubicBezTo>
                    <a:pt x="3322" y="1986"/>
                    <a:pt x="3322" y="1033"/>
                    <a:pt x="2727" y="438"/>
                  </a:cubicBezTo>
                  <a:cubicBezTo>
                    <a:pt x="2435" y="146"/>
                    <a:pt x="2048" y="0"/>
                    <a:pt x="1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4"/>
            <p:cNvSpPr/>
            <p:nvPr/>
          </p:nvSpPr>
          <p:spPr>
            <a:xfrm>
              <a:off x="-2065200" y="4330588"/>
              <a:ext cx="164925" cy="75925"/>
            </a:xfrm>
            <a:custGeom>
              <a:avLst/>
              <a:gdLst/>
              <a:ahLst/>
              <a:cxnLst/>
              <a:rect l="l" t="t" r="r" b="b"/>
              <a:pathLst>
                <a:path w="6597" h="3037" extrusionOk="0">
                  <a:moveTo>
                    <a:pt x="1513" y="0"/>
                  </a:moveTo>
                  <a:cubicBezTo>
                    <a:pt x="679" y="0"/>
                    <a:pt x="1" y="679"/>
                    <a:pt x="1" y="1524"/>
                  </a:cubicBezTo>
                  <a:cubicBezTo>
                    <a:pt x="1" y="2358"/>
                    <a:pt x="679" y="3036"/>
                    <a:pt x="1513" y="3036"/>
                  </a:cubicBezTo>
                  <a:lnTo>
                    <a:pt x="5085" y="3036"/>
                  </a:lnTo>
                  <a:cubicBezTo>
                    <a:pt x="5918" y="3036"/>
                    <a:pt x="6597" y="2358"/>
                    <a:pt x="6597" y="1524"/>
                  </a:cubicBezTo>
                  <a:cubicBezTo>
                    <a:pt x="6597" y="679"/>
                    <a:pt x="5918" y="0"/>
                    <a:pt x="50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1" name="Google Shape;491;p14"/>
          <p:cNvGrpSpPr/>
          <p:nvPr/>
        </p:nvGrpSpPr>
        <p:grpSpPr>
          <a:xfrm rot="-5400000">
            <a:off x="450607" y="-31743"/>
            <a:ext cx="130037" cy="599861"/>
            <a:chOff x="7225225" y="1687375"/>
            <a:chExt cx="61050" cy="281625"/>
          </a:xfrm>
        </p:grpSpPr>
        <p:sp>
          <p:nvSpPr>
            <p:cNvPr id="492" name="Google Shape;492;p14"/>
            <p:cNvSpPr/>
            <p:nvPr/>
          </p:nvSpPr>
          <p:spPr>
            <a:xfrm>
              <a:off x="7225225" y="1687375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4"/>
            <p:cNvSpPr/>
            <p:nvPr/>
          </p:nvSpPr>
          <p:spPr>
            <a:xfrm>
              <a:off x="7225225" y="17415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4"/>
            <p:cNvSpPr/>
            <p:nvPr/>
          </p:nvSpPr>
          <p:spPr>
            <a:xfrm>
              <a:off x="7225225" y="179572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4"/>
            <p:cNvSpPr/>
            <p:nvPr/>
          </p:nvSpPr>
          <p:spPr>
            <a:xfrm>
              <a:off x="7225225" y="1849600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4"/>
            <p:cNvSpPr/>
            <p:nvPr/>
          </p:nvSpPr>
          <p:spPr>
            <a:xfrm>
              <a:off x="7225225" y="190377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4"/>
            <p:cNvSpPr/>
            <p:nvPr/>
          </p:nvSpPr>
          <p:spPr>
            <a:xfrm>
              <a:off x="7225225" y="19579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0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8" name="Google Shape;498;p14"/>
          <p:cNvGrpSpPr/>
          <p:nvPr/>
        </p:nvGrpSpPr>
        <p:grpSpPr>
          <a:xfrm>
            <a:off x="1093498" y="4748485"/>
            <a:ext cx="989056" cy="989130"/>
            <a:chOff x="-1667085" y="4453297"/>
            <a:chExt cx="1181245" cy="1181192"/>
          </a:xfrm>
        </p:grpSpPr>
        <p:sp>
          <p:nvSpPr>
            <p:cNvPr id="499" name="Google Shape;499;p14"/>
            <p:cNvSpPr/>
            <p:nvPr/>
          </p:nvSpPr>
          <p:spPr>
            <a:xfrm rot="-5400000">
              <a:off x="-1667059" y="4453271"/>
              <a:ext cx="1181192" cy="1181245"/>
            </a:xfrm>
            <a:custGeom>
              <a:avLst/>
              <a:gdLst/>
              <a:ahLst/>
              <a:cxnLst/>
              <a:rect l="l" t="t" r="r" b="b"/>
              <a:pathLst>
                <a:path w="22182" h="22183" extrusionOk="0">
                  <a:moveTo>
                    <a:pt x="11085" y="441"/>
                  </a:moveTo>
                  <a:cubicBezTo>
                    <a:pt x="16955" y="441"/>
                    <a:pt x="21729" y="5216"/>
                    <a:pt x="21729" y="11086"/>
                  </a:cubicBezTo>
                  <a:cubicBezTo>
                    <a:pt x="21729" y="16955"/>
                    <a:pt x="16955" y="21730"/>
                    <a:pt x="11085" y="21730"/>
                  </a:cubicBezTo>
                  <a:cubicBezTo>
                    <a:pt x="5215" y="21730"/>
                    <a:pt x="441" y="16955"/>
                    <a:pt x="441" y="11086"/>
                  </a:cubicBezTo>
                  <a:cubicBezTo>
                    <a:pt x="441" y="5216"/>
                    <a:pt x="5215" y="441"/>
                    <a:pt x="11085" y="441"/>
                  </a:cubicBezTo>
                  <a:close/>
                  <a:moveTo>
                    <a:pt x="11085" y="1"/>
                  </a:moveTo>
                  <a:cubicBezTo>
                    <a:pt x="4977" y="1"/>
                    <a:pt x="0" y="4978"/>
                    <a:pt x="0" y="11086"/>
                  </a:cubicBezTo>
                  <a:cubicBezTo>
                    <a:pt x="0" y="17205"/>
                    <a:pt x="4977" y="22182"/>
                    <a:pt x="11085" y="22182"/>
                  </a:cubicBezTo>
                  <a:cubicBezTo>
                    <a:pt x="17205" y="22182"/>
                    <a:pt x="22182" y="17205"/>
                    <a:pt x="22182" y="11086"/>
                  </a:cubicBezTo>
                  <a:cubicBezTo>
                    <a:pt x="22182" y="4978"/>
                    <a:pt x="17205" y="1"/>
                    <a:pt x="110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4"/>
            <p:cNvSpPr/>
            <p:nvPr/>
          </p:nvSpPr>
          <p:spPr>
            <a:xfrm rot="-5400000">
              <a:off x="-1568812" y="4551570"/>
              <a:ext cx="984699" cy="984646"/>
            </a:xfrm>
            <a:custGeom>
              <a:avLst/>
              <a:gdLst/>
              <a:ahLst/>
              <a:cxnLst/>
              <a:rect l="l" t="t" r="r" b="b"/>
              <a:pathLst>
                <a:path w="18492" h="18491" extrusionOk="0">
                  <a:moveTo>
                    <a:pt x="9240" y="441"/>
                  </a:moveTo>
                  <a:cubicBezTo>
                    <a:pt x="14098" y="441"/>
                    <a:pt x="18039" y="4394"/>
                    <a:pt x="18039" y="9240"/>
                  </a:cubicBezTo>
                  <a:cubicBezTo>
                    <a:pt x="18039" y="14097"/>
                    <a:pt x="14098" y="18038"/>
                    <a:pt x="9240" y="18038"/>
                  </a:cubicBezTo>
                  <a:cubicBezTo>
                    <a:pt x="4394" y="18038"/>
                    <a:pt x="441" y="14097"/>
                    <a:pt x="441" y="9240"/>
                  </a:cubicBezTo>
                  <a:cubicBezTo>
                    <a:pt x="441" y="4394"/>
                    <a:pt x="4394" y="441"/>
                    <a:pt x="9240" y="441"/>
                  </a:cubicBezTo>
                  <a:close/>
                  <a:moveTo>
                    <a:pt x="9240" y="0"/>
                  </a:moveTo>
                  <a:cubicBezTo>
                    <a:pt x="4144" y="0"/>
                    <a:pt x="1" y="4144"/>
                    <a:pt x="1" y="9240"/>
                  </a:cubicBezTo>
                  <a:cubicBezTo>
                    <a:pt x="1" y="14335"/>
                    <a:pt x="4144" y="18491"/>
                    <a:pt x="9240" y="18491"/>
                  </a:cubicBezTo>
                  <a:cubicBezTo>
                    <a:pt x="14348" y="18491"/>
                    <a:pt x="18491" y="14335"/>
                    <a:pt x="18491" y="9240"/>
                  </a:cubicBezTo>
                  <a:cubicBezTo>
                    <a:pt x="18491" y="4144"/>
                    <a:pt x="14348" y="0"/>
                    <a:pt x="92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4"/>
            <p:cNvSpPr/>
            <p:nvPr/>
          </p:nvSpPr>
          <p:spPr>
            <a:xfrm rot="-5400000">
              <a:off x="-1421390" y="4698993"/>
              <a:ext cx="689215" cy="689854"/>
            </a:xfrm>
            <a:custGeom>
              <a:avLst/>
              <a:gdLst/>
              <a:ahLst/>
              <a:cxnLst/>
              <a:rect l="l" t="t" r="r" b="b"/>
              <a:pathLst>
                <a:path w="12943" h="12955" extrusionOk="0">
                  <a:moveTo>
                    <a:pt x="6466" y="453"/>
                  </a:moveTo>
                  <a:cubicBezTo>
                    <a:pt x="9800" y="453"/>
                    <a:pt x="12502" y="3156"/>
                    <a:pt x="12502" y="6478"/>
                  </a:cubicBezTo>
                  <a:cubicBezTo>
                    <a:pt x="12502" y="9799"/>
                    <a:pt x="9800" y="12514"/>
                    <a:pt x="6466" y="12514"/>
                  </a:cubicBezTo>
                  <a:cubicBezTo>
                    <a:pt x="3144" y="12514"/>
                    <a:pt x="441" y="9799"/>
                    <a:pt x="441" y="6478"/>
                  </a:cubicBezTo>
                  <a:cubicBezTo>
                    <a:pt x="441" y="3156"/>
                    <a:pt x="3144" y="453"/>
                    <a:pt x="6466" y="453"/>
                  </a:cubicBezTo>
                  <a:close/>
                  <a:moveTo>
                    <a:pt x="6466" y="1"/>
                  </a:moveTo>
                  <a:cubicBezTo>
                    <a:pt x="2906" y="1"/>
                    <a:pt x="1" y="2906"/>
                    <a:pt x="1" y="6478"/>
                  </a:cubicBezTo>
                  <a:cubicBezTo>
                    <a:pt x="1" y="10049"/>
                    <a:pt x="2906" y="12955"/>
                    <a:pt x="6466" y="12955"/>
                  </a:cubicBezTo>
                  <a:cubicBezTo>
                    <a:pt x="10038" y="12955"/>
                    <a:pt x="12943" y="10049"/>
                    <a:pt x="12943" y="6478"/>
                  </a:cubicBezTo>
                  <a:cubicBezTo>
                    <a:pt x="12943" y="2906"/>
                    <a:pt x="10038" y="1"/>
                    <a:pt x="64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4"/>
            <p:cNvSpPr/>
            <p:nvPr/>
          </p:nvSpPr>
          <p:spPr>
            <a:xfrm rot="-5400000">
              <a:off x="-1555819" y="4561368"/>
              <a:ext cx="958713" cy="965689"/>
            </a:xfrm>
            <a:custGeom>
              <a:avLst/>
              <a:gdLst/>
              <a:ahLst/>
              <a:cxnLst/>
              <a:rect l="l" t="t" r="r" b="b"/>
              <a:pathLst>
                <a:path w="18004" h="18135" extrusionOk="0">
                  <a:moveTo>
                    <a:pt x="9002" y="1"/>
                  </a:moveTo>
                  <a:cubicBezTo>
                    <a:pt x="8835" y="1"/>
                    <a:pt x="8657" y="1"/>
                    <a:pt x="8478" y="13"/>
                  </a:cubicBezTo>
                  <a:lnTo>
                    <a:pt x="8645" y="2835"/>
                  </a:lnTo>
                  <a:cubicBezTo>
                    <a:pt x="8764" y="2835"/>
                    <a:pt x="8883" y="2823"/>
                    <a:pt x="9002" y="2823"/>
                  </a:cubicBezTo>
                  <a:lnTo>
                    <a:pt x="9038" y="2823"/>
                  </a:lnTo>
                  <a:lnTo>
                    <a:pt x="9038" y="1"/>
                  </a:lnTo>
                  <a:close/>
                  <a:moveTo>
                    <a:pt x="11633" y="394"/>
                  </a:moveTo>
                  <a:lnTo>
                    <a:pt x="10824" y="3097"/>
                  </a:lnTo>
                  <a:cubicBezTo>
                    <a:pt x="10931" y="3132"/>
                    <a:pt x="11050" y="3168"/>
                    <a:pt x="11157" y="3216"/>
                  </a:cubicBezTo>
                  <a:lnTo>
                    <a:pt x="12145" y="560"/>
                  </a:lnTo>
                  <a:cubicBezTo>
                    <a:pt x="11979" y="501"/>
                    <a:pt x="11800" y="441"/>
                    <a:pt x="11633" y="394"/>
                  </a:cubicBezTo>
                  <a:close/>
                  <a:moveTo>
                    <a:pt x="5906" y="549"/>
                  </a:moveTo>
                  <a:cubicBezTo>
                    <a:pt x="5740" y="608"/>
                    <a:pt x="5573" y="668"/>
                    <a:pt x="5418" y="739"/>
                  </a:cubicBezTo>
                  <a:lnTo>
                    <a:pt x="6537" y="3335"/>
                  </a:lnTo>
                  <a:cubicBezTo>
                    <a:pt x="6645" y="3287"/>
                    <a:pt x="6764" y="3239"/>
                    <a:pt x="6871" y="3204"/>
                  </a:cubicBezTo>
                  <a:lnTo>
                    <a:pt x="5906" y="549"/>
                  </a:lnTo>
                  <a:close/>
                  <a:moveTo>
                    <a:pt x="14443" y="1811"/>
                  </a:moveTo>
                  <a:lnTo>
                    <a:pt x="12752" y="4073"/>
                  </a:lnTo>
                  <a:cubicBezTo>
                    <a:pt x="12848" y="4144"/>
                    <a:pt x="12943" y="4228"/>
                    <a:pt x="13026" y="4299"/>
                  </a:cubicBezTo>
                  <a:lnTo>
                    <a:pt x="14860" y="2144"/>
                  </a:lnTo>
                  <a:cubicBezTo>
                    <a:pt x="14729" y="2025"/>
                    <a:pt x="14586" y="1918"/>
                    <a:pt x="14443" y="1811"/>
                  </a:cubicBezTo>
                  <a:close/>
                  <a:moveTo>
                    <a:pt x="3180" y="2120"/>
                  </a:moveTo>
                  <a:cubicBezTo>
                    <a:pt x="3049" y="2227"/>
                    <a:pt x="2918" y="2346"/>
                    <a:pt x="2787" y="2465"/>
                  </a:cubicBezTo>
                  <a:lnTo>
                    <a:pt x="4728" y="4525"/>
                  </a:lnTo>
                  <a:cubicBezTo>
                    <a:pt x="4811" y="4442"/>
                    <a:pt x="4906" y="4359"/>
                    <a:pt x="5001" y="4287"/>
                  </a:cubicBezTo>
                  <a:lnTo>
                    <a:pt x="3180" y="2120"/>
                  </a:lnTo>
                  <a:close/>
                  <a:moveTo>
                    <a:pt x="16598" y="4109"/>
                  </a:moveTo>
                  <a:lnTo>
                    <a:pt x="14229" y="5656"/>
                  </a:lnTo>
                  <a:cubicBezTo>
                    <a:pt x="14300" y="5752"/>
                    <a:pt x="14360" y="5859"/>
                    <a:pt x="14419" y="5966"/>
                  </a:cubicBezTo>
                  <a:lnTo>
                    <a:pt x="16872" y="4561"/>
                  </a:lnTo>
                  <a:cubicBezTo>
                    <a:pt x="16789" y="4406"/>
                    <a:pt x="16693" y="4251"/>
                    <a:pt x="16598" y="4109"/>
                  </a:cubicBezTo>
                  <a:close/>
                  <a:moveTo>
                    <a:pt x="1156" y="4525"/>
                  </a:moveTo>
                  <a:cubicBezTo>
                    <a:pt x="1072" y="4680"/>
                    <a:pt x="989" y="4835"/>
                    <a:pt x="906" y="4990"/>
                  </a:cubicBezTo>
                  <a:lnTo>
                    <a:pt x="3430" y="6264"/>
                  </a:lnTo>
                  <a:cubicBezTo>
                    <a:pt x="3489" y="6156"/>
                    <a:pt x="3549" y="6049"/>
                    <a:pt x="3608" y="5942"/>
                  </a:cubicBezTo>
                  <a:lnTo>
                    <a:pt x="1156" y="4525"/>
                  </a:lnTo>
                  <a:close/>
                  <a:moveTo>
                    <a:pt x="17836" y="7002"/>
                  </a:moveTo>
                  <a:lnTo>
                    <a:pt x="15086" y="7645"/>
                  </a:lnTo>
                  <a:cubicBezTo>
                    <a:pt x="15110" y="7764"/>
                    <a:pt x="15134" y="7883"/>
                    <a:pt x="15158" y="8002"/>
                  </a:cubicBezTo>
                  <a:lnTo>
                    <a:pt x="17944" y="7526"/>
                  </a:lnTo>
                  <a:cubicBezTo>
                    <a:pt x="17908" y="7347"/>
                    <a:pt x="17872" y="7168"/>
                    <a:pt x="17836" y="7002"/>
                  </a:cubicBezTo>
                  <a:close/>
                  <a:moveTo>
                    <a:pt x="84" y="7478"/>
                  </a:moveTo>
                  <a:cubicBezTo>
                    <a:pt x="48" y="7657"/>
                    <a:pt x="25" y="7835"/>
                    <a:pt x="1" y="8002"/>
                  </a:cubicBezTo>
                  <a:lnTo>
                    <a:pt x="2811" y="8335"/>
                  </a:lnTo>
                  <a:cubicBezTo>
                    <a:pt x="2823" y="8216"/>
                    <a:pt x="2846" y="8097"/>
                    <a:pt x="2870" y="7978"/>
                  </a:cubicBezTo>
                  <a:lnTo>
                    <a:pt x="84" y="7478"/>
                  </a:lnTo>
                  <a:close/>
                  <a:moveTo>
                    <a:pt x="15205" y="9812"/>
                  </a:moveTo>
                  <a:cubicBezTo>
                    <a:pt x="15181" y="9931"/>
                    <a:pt x="15169" y="10050"/>
                    <a:pt x="15146" y="10169"/>
                  </a:cubicBezTo>
                  <a:lnTo>
                    <a:pt x="17932" y="10669"/>
                  </a:lnTo>
                  <a:cubicBezTo>
                    <a:pt x="17955" y="10490"/>
                    <a:pt x="17991" y="10312"/>
                    <a:pt x="18003" y="10145"/>
                  </a:cubicBezTo>
                  <a:lnTo>
                    <a:pt x="15205" y="9812"/>
                  </a:lnTo>
                  <a:close/>
                  <a:moveTo>
                    <a:pt x="2858" y="10145"/>
                  </a:moveTo>
                  <a:lnTo>
                    <a:pt x="72" y="10633"/>
                  </a:lnTo>
                  <a:cubicBezTo>
                    <a:pt x="108" y="10800"/>
                    <a:pt x="144" y="10978"/>
                    <a:pt x="179" y="11145"/>
                  </a:cubicBezTo>
                  <a:lnTo>
                    <a:pt x="2930" y="10502"/>
                  </a:lnTo>
                  <a:cubicBezTo>
                    <a:pt x="2906" y="10383"/>
                    <a:pt x="2882" y="10264"/>
                    <a:pt x="2858" y="10145"/>
                  </a:cubicBezTo>
                  <a:close/>
                  <a:moveTo>
                    <a:pt x="14574" y="11883"/>
                  </a:moveTo>
                  <a:cubicBezTo>
                    <a:pt x="14526" y="11990"/>
                    <a:pt x="14467" y="12098"/>
                    <a:pt x="14407" y="12193"/>
                  </a:cubicBezTo>
                  <a:lnTo>
                    <a:pt x="16848" y="13622"/>
                  </a:lnTo>
                  <a:cubicBezTo>
                    <a:pt x="16932" y="13467"/>
                    <a:pt x="17015" y="13312"/>
                    <a:pt x="17098" y="13157"/>
                  </a:cubicBezTo>
                  <a:lnTo>
                    <a:pt x="14574" y="11883"/>
                  </a:lnTo>
                  <a:close/>
                  <a:moveTo>
                    <a:pt x="3597" y="12181"/>
                  </a:moveTo>
                  <a:lnTo>
                    <a:pt x="1144" y="13586"/>
                  </a:lnTo>
                  <a:cubicBezTo>
                    <a:pt x="1239" y="13741"/>
                    <a:pt x="1334" y="13895"/>
                    <a:pt x="1430" y="14038"/>
                  </a:cubicBezTo>
                  <a:lnTo>
                    <a:pt x="3787" y="12491"/>
                  </a:lnTo>
                  <a:cubicBezTo>
                    <a:pt x="3728" y="12383"/>
                    <a:pt x="3656" y="12276"/>
                    <a:pt x="3597" y="12181"/>
                  </a:cubicBezTo>
                  <a:close/>
                  <a:moveTo>
                    <a:pt x="13276" y="13610"/>
                  </a:moveTo>
                  <a:cubicBezTo>
                    <a:pt x="13193" y="13693"/>
                    <a:pt x="13098" y="13776"/>
                    <a:pt x="13002" y="13848"/>
                  </a:cubicBezTo>
                  <a:lnTo>
                    <a:pt x="14812" y="16027"/>
                  </a:lnTo>
                  <a:cubicBezTo>
                    <a:pt x="14955" y="15908"/>
                    <a:pt x="15086" y="15789"/>
                    <a:pt x="15205" y="15669"/>
                  </a:cubicBezTo>
                  <a:lnTo>
                    <a:pt x="13276" y="13610"/>
                  </a:lnTo>
                  <a:close/>
                  <a:moveTo>
                    <a:pt x="4990" y="13836"/>
                  </a:moveTo>
                  <a:lnTo>
                    <a:pt x="3168" y="16003"/>
                  </a:lnTo>
                  <a:cubicBezTo>
                    <a:pt x="3299" y="16110"/>
                    <a:pt x="3442" y="16229"/>
                    <a:pt x="3585" y="16324"/>
                  </a:cubicBezTo>
                  <a:lnTo>
                    <a:pt x="5275" y="14062"/>
                  </a:lnTo>
                  <a:cubicBezTo>
                    <a:pt x="5180" y="13991"/>
                    <a:pt x="5085" y="13919"/>
                    <a:pt x="4990" y="13836"/>
                  </a:cubicBezTo>
                  <a:close/>
                  <a:moveTo>
                    <a:pt x="11467" y="14800"/>
                  </a:moveTo>
                  <a:cubicBezTo>
                    <a:pt x="11359" y="14848"/>
                    <a:pt x="11240" y="14896"/>
                    <a:pt x="11133" y="14931"/>
                  </a:cubicBezTo>
                  <a:lnTo>
                    <a:pt x="12086" y="17586"/>
                  </a:lnTo>
                  <a:cubicBezTo>
                    <a:pt x="12252" y="17527"/>
                    <a:pt x="12419" y="17467"/>
                    <a:pt x="12586" y="17396"/>
                  </a:cubicBezTo>
                  <a:lnTo>
                    <a:pt x="11467" y="14800"/>
                  </a:lnTo>
                  <a:close/>
                  <a:moveTo>
                    <a:pt x="6859" y="14919"/>
                  </a:moveTo>
                  <a:lnTo>
                    <a:pt x="5894" y="17574"/>
                  </a:lnTo>
                  <a:cubicBezTo>
                    <a:pt x="6061" y="17634"/>
                    <a:pt x="6228" y="17694"/>
                    <a:pt x="6395" y="17741"/>
                  </a:cubicBezTo>
                  <a:lnTo>
                    <a:pt x="7204" y="15038"/>
                  </a:lnTo>
                  <a:cubicBezTo>
                    <a:pt x="7085" y="15003"/>
                    <a:pt x="6978" y="14967"/>
                    <a:pt x="6859" y="14919"/>
                  </a:cubicBezTo>
                  <a:close/>
                  <a:moveTo>
                    <a:pt x="9359" y="15288"/>
                  </a:moveTo>
                  <a:cubicBezTo>
                    <a:pt x="9240" y="15300"/>
                    <a:pt x="9109" y="15300"/>
                    <a:pt x="8990" y="15300"/>
                  </a:cubicBezTo>
                  <a:lnTo>
                    <a:pt x="8990" y="17217"/>
                  </a:lnTo>
                  <a:lnTo>
                    <a:pt x="8966" y="18134"/>
                  </a:lnTo>
                  <a:lnTo>
                    <a:pt x="9002" y="18134"/>
                  </a:lnTo>
                  <a:cubicBezTo>
                    <a:pt x="9181" y="18134"/>
                    <a:pt x="9347" y="18122"/>
                    <a:pt x="9514" y="18110"/>
                  </a:cubicBezTo>
                  <a:lnTo>
                    <a:pt x="9359" y="152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14"/>
            <p:cNvSpPr/>
            <p:nvPr/>
          </p:nvSpPr>
          <p:spPr>
            <a:xfrm rot="-5400000">
              <a:off x="-1311402" y="4809620"/>
              <a:ext cx="469239" cy="469186"/>
            </a:xfrm>
            <a:custGeom>
              <a:avLst/>
              <a:gdLst/>
              <a:ahLst/>
              <a:cxnLst/>
              <a:rect l="l" t="t" r="r" b="b"/>
              <a:pathLst>
                <a:path w="8812" h="8811" extrusionOk="0">
                  <a:moveTo>
                    <a:pt x="4406" y="0"/>
                  </a:moveTo>
                  <a:cubicBezTo>
                    <a:pt x="1977" y="0"/>
                    <a:pt x="1" y="1977"/>
                    <a:pt x="1" y="4406"/>
                  </a:cubicBezTo>
                  <a:cubicBezTo>
                    <a:pt x="1" y="6846"/>
                    <a:pt x="1977" y="8811"/>
                    <a:pt x="4406" y="8811"/>
                  </a:cubicBezTo>
                  <a:cubicBezTo>
                    <a:pt x="6847" y="8811"/>
                    <a:pt x="8811" y="6846"/>
                    <a:pt x="8811" y="4406"/>
                  </a:cubicBezTo>
                  <a:cubicBezTo>
                    <a:pt x="8811" y="1977"/>
                    <a:pt x="6847" y="0"/>
                    <a:pt x="44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4" name="Google Shape;504;p14"/>
          <p:cNvGrpSpPr/>
          <p:nvPr/>
        </p:nvGrpSpPr>
        <p:grpSpPr>
          <a:xfrm>
            <a:off x="-1743772" y="1255477"/>
            <a:ext cx="2254169" cy="1312194"/>
            <a:chOff x="6065275" y="1704650"/>
            <a:chExt cx="1564200" cy="910550"/>
          </a:xfrm>
        </p:grpSpPr>
        <p:grpSp>
          <p:nvGrpSpPr>
            <p:cNvPr id="505" name="Google Shape;505;p14"/>
            <p:cNvGrpSpPr/>
            <p:nvPr/>
          </p:nvGrpSpPr>
          <p:grpSpPr>
            <a:xfrm rot="-5400000">
              <a:off x="6589000" y="1462500"/>
              <a:ext cx="516750" cy="1552900"/>
              <a:chOff x="6509975" y="1383475"/>
              <a:chExt cx="516750" cy="1552900"/>
            </a:xfrm>
          </p:grpSpPr>
          <p:sp>
            <p:nvSpPr>
              <p:cNvPr id="506" name="Google Shape;506;p14"/>
              <p:cNvSpPr/>
              <p:nvPr/>
            </p:nvSpPr>
            <p:spPr>
              <a:xfrm>
                <a:off x="7015375" y="1383475"/>
                <a:ext cx="11350" cy="1552900"/>
              </a:xfrm>
              <a:custGeom>
                <a:avLst/>
                <a:gdLst/>
                <a:ahLst/>
                <a:cxnLst/>
                <a:rect l="l" t="t" r="r" b="b"/>
                <a:pathLst>
                  <a:path w="454" h="62116" extrusionOk="0">
                    <a:moveTo>
                      <a:pt x="1" y="0"/>
                    </a:moveTo>
                    <a:lnTo>
                      <a:pt x="1" y="62115"/>
                    </a:lnTo>
                    <a:lnTo>
                      <a:pt x="453" y="62115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7" name="Google Shape;507;p14"/>
              <p:cNvSpPr/>
              <p:nvPr/>
            </p:nvSpPr>
            <p:spPr>
              <a:xfrm>
                <a:off x="6509975" y="1383475"/>
                <a:ext cx="11025" cy="1552900"/>
              </a:xfrm>
              <a:custGeom>
                <a:avLst/>
                <a:gdLst/>
                <a:ahLst/>
                <a:cxnLst/>
                <a:rect l="l" t="t" r="r" b="b"/>
                <a:pathLst>
                  <a:path w="441" h="62116" extrusionOk="0">
                    <a:moveTo>
                      <a:pt x="0" y="0"/>
                    </a:moveTo>
                    <a:lnTo>
                      <a:pt x="0" y="62115"/>
                    </a:lnTo>
                    <a:lnTo>
                      <a:pt x="441" y="62115"/>
                    </a:lnTo>
                    <a:lnTo>
                      <a:pt x="44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8" name="Google Shape;508;p14"/>
              <p:cNvSpPr/>
              <p:nvPr/>
            </p:nvSpPr>
            <p:spPr>
              <a:xfrm>
                <a:off x="6554025" y="1409375"/>
                <a:ext cx="423575" cy="720650"/>
              </a:xfrm>
              <a:custGeom>
                <a:avLst/>
                <a:gdLst/>
                <a:ahLst/>
                <a:cxnLst/>
                <a:rect l="l" t="t" r="r" b="b"/>
                <a:pathLst>
                  <a:path w="16943" h="28826" extrusionOk="0">
                    <a:moveTo>
                      <a:pt x="8478" y="453"/>
                    </a:moveTo>
                    <a:cubicBezTo>
                      <a:pt x="12895" y="453"/>
                      <a:pt x="16502" y="4048"/>
                      <a:pt x="16490" y="8466"/>
                    </a:cubicBezTo>
                    <a:lnTo>
                      <a:pt x="16490" y="20360"/>
                    </a:lnTo>
                    <a:cubicBezTo>
                      <a:pt x="16490" y="24777"/>
                      <a:pt x="12895" y="28373"/>
                      <a:pt x="8478" y="28373"/>
                    </a:cubicBezTo>
                    <a:cubicBezTo>
                      <a:pt x="4048" y="28373"/>
                      <a:pt x="453" y="24777"/>
                      <a:pt x="453" y="20360"/>
                    </a:cubicBezTo>
                    <a:lnTo>
                      <a:pt x="453" y="8466"/>
                    </a:lnTo>
                    <a:cubicBezTo>
                      <a:pt x="453" y="4048"/>
                      <a:pt x="4048" y="453"/>
                      <a:pt x="8478" y="453"/>
                    </a:cubicBezTo>
                    <a:close/>
                    <a:moveTo>
                      <a:pt x="8478" y="0"/>
                    </a:moveTo>
                    <a:cubicBezTo>
                      <a:pt x="3798" y="0"/>
                      <a:pt x="0" y="3798"/>
                      <a:pt x="0" y="8466"/>
                    </a:cubicBezTo>
                    <a:lnTo>
                      <a:pt x="0" y="20360"/>
                    </a:lnTo>
                    <a:cubicBezTo>
                      <a:pt x="0" y="25027"/>
                      <a:pt x="3798" y="28825"/>
                      <a:pt x="8478" y="28825"/>
                    </a:cubicBezTo>
                    <a:cubicBezTo>
                      <a:pt x="13145" y="28825"/>
                      <a:pt x="16943" y="25027"/>
                      <a:pt x="16943" y="20360"/>
                    </a:cubicBezTo>
                    <a:lnTo>
                      <a:pt x="16943" y="8466"/>
                    </a:lnTo>
                    <a:cubicBezTo>
                      <a:pt x="16943" y="3798"/>
                      <a:pt x="13145" y="0"/>
                      <a:pt x="84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09" name="Google Shape;509;p14"/>
            <p:cNvGrpSpPr/>
            <p:nvPr/>
          </p:nvGrpSpPr>
          <p:grpSpPr>
            <a:xfrm rot="-5400000">
              <a:off x="6485113" y="1610738"/>
              <a:ext cx="61050" cy="281625"/>
              <a:chOff x="7225225" y="1687375"/>
              <a:chExt cx="61050" cy="281625"/>
            </a:xfrm>
          </p:grpSpPr>
          <p:sp>
            <p:nvSpPr>
              <p:cNvPr id="510" name="Google Shape;510;p14"/>
              <p:cNvSpPr/>
              <p:nvPr/>
            </p:nvSpPr>
            <p:spPr>
              <a:xfrm>
                <a:off x="7225225" y="1687375"/>
                <a:ext cx="61050" cy="113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54" extrusionOk="0">
                    <a:moveTo>
                      <a:pt x="1" y="1"/>
                    </a:moveTo>
                    <a:lnTo>
                      <a:pt x="1" y="453"/>
                    </a:lnTo>
                    <a:lnTo>
                      <a:pt x="2442" y="453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1" name="Google Shape;511;p14"/>
              <p:cNvSpPr/>
              <p:nvPr/>
            </p:nvSpPr>
            <p:spPr>
              <a:xfrm>
                <a:off x="7225225" y="1741550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1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2" name="Google Shape;512;p14"/>
              <p:cNvSpPr/>
              <p:nvPr/>
            </p:nvSpPr>
            <p:spPr>
              <a:xfrm>
                <a:off x="7225225" y="1795725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1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3" name="Google Shape;513;p14"/>
              <p:cNvSpPr/>
              <p:nvPr/>
            </p:nvSpPr>
            <p:spPr>
              <a:xfrm>
                <a:off x="7225225" y="1849600"/>
                <a:ext cx="61050" cy="113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54" extrusionOk="0">
                    <a:moveTo>
                      <a:pt x="1" y="1"/>
                    </a:moveTo>
                    <a:lnTo>
                      <a:pt x="1" y="453"/>
                    </a:lnTo>
                    <a:lnTo>
                      <a:pt x="2442" y="453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4" name="Google Shape;514;p14"/>
              <p:cNvSpPr/>
              <p:nvPr/>
            </p:nvSpPr>
            <p:spPr>
              <a:xfrm>
                <a:off x="7225225" y="1903775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1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5" name="Google Shape;515;p14"/>
              <p:cNvSpPr/>
              <p:nvPr/>
            </p:nvSpPr>
            <p:spPr>
              <a:xfrm>
                <a:off x="7225225" y="1957950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0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16" name="Google Shape;516;p14"/>
            <p:cNvSpPr/>
            <p:nvPr/>
          </p:nvSpPr>
          <p:spPr>
            <a:xfrm rot="-5400000">
              <a:off x="6823100" y="1830775"/>
              <a:ext cx="653975" cy="595775"/>
            </a:xfrm>
            <a:custGeom>
              <a:avLst/>
              <a:gdLst/>
              <a:ahLst/>
              <a:cxnLst/>
              <a:rect l="l" t="t" r="r" b="b"/>
              <a:pathLst>
                <a:path w="26159" h="23831" extrusionOk="0">
                  <a:moveTo>
                    <a:pt x="13083" y="0"/>
                  </a:moveTo>
                  <a:cubicBezTo>
                    <a:pt x="10034" y="0"/>
                    <a:pt x="6983" y="1164"/>
                    <a:pt x="4655" y="3492"/>
                  </a:cubicBezTo>
                  <a:cubicBezTo>
                    <a:pt x="0" y="8147"/>
                    <a:pt x="0" y="15684"/>
                    <a:pt x="4655" y="20339"/>
                  </a:cubicBezTo>
                  <a:cubicBezTo>
                    <a:pt x="6983" y="22667"/>
                    <a:pt x="10034" y="23831"/>
                    <a:pt x="13083" y="23831"/>
                  </a:cubicBezTo>
                  <a:cubicBezTo>
                    <a:pt x="16133" y="23831"/>
                    <a:pt x="19181" y="22667"/>
                    <a:pt x="21503" y="20339"/>
                  </a:cubicBezTo>
                  <a:cubicBezTo>
                    <a:pt x="26158" y="15684"/>
                    <a:pt x="26158" y="8147"/>
                    <a:pt x="21503" y="3492"/>
                  </a:cubicBezTo>
                  <a:cubicBezTo>
                    <a:pt x="19181" y="1164"/>
                    <a:pt x="16133" y="0"/>
                    <a:pt x="130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14"/>
            <p:cNvSpPr/>
            <p:nvPr/>
          </p:nvSpPr>
          <p:spPr>
            <a:xfrm rot="-5400000">
              <a:off x="6872813" y="1851088"/>
              <a:ext cx="554550" cy="554575"/>
            </a:xfrm>
            <a:custGeom>
              <a:avLst/>
              <a:gdLst/>
              <a:ahLst/>
              <a:cxnLst/>
              <a:rect l="l" t="t" r="r" b="b"/>
              <a:pathLst>
                <a:path w="22182" h="22183" extrusionOk="0">
                  <a:moveTo>
                    <a:pt x="11085" y="441"/>
                  </a:moveTo>
                  <a:cubicBezTo>
                    <a:pt x="16955" y="441"/>
                    <a:pt x="21729" y="5216"/>
                    <a:pt x="21729" y="11086"/>
                  </a:cubicBezTo>
                  <a:cubicBezTo>
                    <a:pt x="21729" y="16955"/>
                    <a:pt x="16955" y="21730"/>
                    <a:pt x="11085" y="21730"/>
                  </a:cubicBezTo>
                  <a:cubicBezTo>
                    <a:pt x="5215" y="21730"/>
                    <a:pt x="441" y="16955"/>
                    <a:pt x="441" y="11086"/>
                  </a:cubicBezTo>
                  <a:cubicBezTo>
                    <a:pt x="441" y="5216"/>
                    <a:pt x="5215" y="441"/>
                    <a:pt x="11085" y="441"/>
                  </a:cubicBezTo>
                  <a:close/>
                  <a:moveTo>
                    <a:pt x="11085" y="1"/>
                  </a:moveTo>
                  <a:cubicBezTo>
                    <a:pt x="4977" y="1"/>
                    <a:pt x="0" y="4978"/>
                    <a:pt x="0" y="11086"/>
                  </a:cubicBezTo>
                  <a:cubicBezTo>
                    <a:pt x="0" y="17205"/>
                    <a:pt x="4977" y="22182"/>
                    <a:pt x="11085" y="22182"/>
                  </a:cubicBezTo>
                  <a:cubicBezTo>
                    <a:pt x="17205" y="22182"/>
                    <a:pt x="22182" y="17205"/>
                    <a:pt x="22182" y="11086"/>
                  </a:cubicBezTo>
                  <a:cubicBezTo>
                    <a:pt x="22182" y="4978"/>
                    <a:pt x="17205" y="1"/>
                    <a:pt x="110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14"/>
            <p:cNvSpPr/>
            <p:nvPr/>
          </p:nvSpPr>
          <p:spPr>
            <a:xfrm rot="-5400000">
              <a:off x="6918938" y="1897238"/>
              <a:ext cx="462300" cy="462275"/>
            </a:xfrm>
            <a:custGeom>
              <a:avLst/>
              <a:gdLst/>
              <a:ahLst/>
              <a:cxnLst/>
              <a:rect l="l" t="t" r="r" b="b"/>
              <a:pathLst>
                <a:path w="18492" h="18491" extrusionOk="0">
                  <a:moveTo>
                    <a:pt x="9240" y="441"/>
                  </a:moveTo>
                  <a:cubicBezTo>
                    <a:pt x="14098" y="441"/>
                    <a:pt x="18039" y="4394"/>
                    <a:pt x="18039" y="9240"/>
                  </a:cubicBezTo>
                  <a:cubicBezTo>
                    <a:pt x="18039" y="14097"/>
                    <a:pt x="14098" y="18038"/>
                    <a:pt x="9240" y="18038"/>
                  </a:cubicBezTo>
                  <a:cubicBezTo>
                    <a:pt x="4394" y="18038"/>
                    <a:pt x="441" y="14097"/>
                    <a:pt x="441" y="9240"/>
                  </a:cubicBezTo>
                  <a:cubicBezTo>
                    <a:pt x="441" y="4394"/>
                    <a:pt x="4394" y="441"/>
                    <a:pt x="9240" y="441"/>
                  </a:cubicBezTo>
                  <a:close/>
                  <a:moveTo>
                    <a:pt x="9240" y="0"/>
                  </a:moveTo>
                  <a:cubicBezTo>
                    <a:pt x="4144" y="0"/>
                    <a:pt x="1" y="4144"/>
                    <a:pt x="1" y="9240"/>
                  </a:cubicBezTo>
                  <a:cubicBezTo>
                    <a:pt x="1" y="14335"/>
                    <a:pt x="4144" y="18491"/>
                    <a:pt x="9240" y="18491"/>
                  </a:cubicBezTo>
                  <a:cubicBezTo>
                    <a:pt x="14348" y="18491"/>
                    <a:pt x="18491" y="14335"/>
                    <a:pt x="18491" y="9240"/>
                  </a:cubicBezTo>
                  <a:cubicBezTo>
                    <a:pt x="18491" y="4144"/>
                    <a:pt x="14348" y="0"/>
                    <a:pt x="92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14"/>
            <p:cNvSpPr/>
            <p:nvPr/>
          </p:nvSpPr>
          <p:spPr>
            <a:xfrm rot="-5400000">
              <a:off x="6988150" y="1966450"/>
              <a:ext cx="323575" cy="323875"/>
            </a:xfrm>
            <a:custGeom>
              <a:avLst/>
              <a:gdLst/>
              <a:ahLst/>
              <a:cxnLst/>
              <a:rect l="l" t="t" r="r" b="b"/>
              <a:pathLst>
                <a:path w="12943" h="12955" extrusionOk="0">
                  <a:moveTo>
                    <a:pt x="6466" y="453"/>
                  </a:moveTo>
                  <a:cubicBezTo>
                    <a:pt x="9800" y="453"/>
                    <a:pt x="12502" y="3156"/>
                    <a:pt x="12502" y="6478"/>
                  </a:cubicBezTo>
                  <a:cubicBezTo>
                    <a:pt x="12502" y="9799"/>
                    <a:pt x="9800" y="12514"/>
                    <a:pt x="6466" y="12514"/>
                  </a:cubicBezTo>
                  <a:cubicBezTo>
                    <a:pt x="3144" y="12514"/>
                    <a:pt x="441" y="9799"/>
                    <a:pt x="441" y="6478"/>
                  </a:cubicBezTo>
                  <a:cubicBezTo>
                    <a:pt x="441" y="3156"/>
                    <a:pt x="3144" y="453"/>
                    <a:pt x="6466" y="453"/>
                  </a:cubicBezTo>
                  <a:close/>
                  <a:moveTo>
                    <a:pt x="6466" y="1"/>
                  </a:moveTo>
                  <a:cubicBezTo>
                    <a:pt x="2906" y="1"/>
                    <a:pt x="1" y="2906"/>
                    <a:pt x="1" y="6478"/>
                  </a:cubicBezTo>
                  <a:cubicBezTo>
                    <a:pt x="1" y="10049"/>
                    <a:pt x="2906" y="12955"/>
                    <a:pt x="6466" y="12955"/>
                  </a:cubicBezTo>
                  <a:cubicBezTo>
                    <a:pt x="10038" y="12955"/>
                    <a:pt x="12943" y="10049"/>
                    <a:pt x="12943" y="6478"/>
                  </a:cubicBezTo>
                  <a:cubicBezTo>
                    <a:pt x="12943" y="2906"/>
                    <a:pt x="10038" y="1"/>
                    <a:pt x="64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14"/>
            <p:cNvSpPr/>
            <p:nvPr/>
          </p:nvSpPr>
          <p:spPr>
            <a:xfrm rot="-5400000">
              <a:off x="6925038" y="1901838"/>
              <a:ext cx="450100" cy="453375"/>
            </a:xfrm>
            <a:custGeom>
              <a:avLst/>
              <a:gdLst/>
              <a:ahLst/>
              <a:cxnLst/>
              <a:rect l="l" t="t" r="r" b="b"/>
              <a:pathLst>
                <a:path w="18004" h="18135" extrusionOk="0">
                  <a:moveTo>
                    <a:pt x="9002" y="1"/>
                  </a:moveTo>
                  <a:cubicBezTo>
                    <a:pt x="8835" y="1"/>
                    <a:pt x="8657" y="1"/>
                    <a:pt x="8478" y="13"/>
                  </a:cubicBezTo>
                  <a:lnTo>
                    <a:pt x="8645" y="2835"/>
                  </a:lnTo>
                  <a:cubicBezTo>
                    <a:pt x="8764" y="2835"/>
                    <a:pt x="8883" y="2823"/>
                    <a:pt x="9002" y="2823"/>
                  </a:cubicBezTo>
                  <a:lnTo>
                    <a:pt x="9038" y="2823"/>
                  </a:lnTo>
                  <a:lnTo>
                    <a:pt x="9038" y="1"/>
                  </a:lnTo>
                  <a:close/>
                  <a:moveTo>
                    <a:pt x="11633" y="394"/>
                  </a:moveTo>
                  <a:lnTo>
                    <a:pt x="10824" y="3097"/>
                  </a:lnTo>
                  <a:cubicBezTo>
                    <a:pt x="10931" y="3132"/>
                    <a:pt x="11050" y="3168"/>
                    <a:pt x="11157" y="3216"/>
                  </a:cubicBezTo>
                  <a:lnTo>
                    <a:pt x="12145" y="560"/>
                  </a:lnTo>
                  <a:cubicBezTo>
                    <a:pt x="11979" y="501"/>
                    <a:pt x="11800" y="441"/>
                    <a:pt x="11633" y="394"/>
                  </a:cubicBezTo>
                  <a:close/>
                  <a:moveTo>
                    <a:pt x="5906" y="549"/>
                  </a:moveTo>
                  <a:cubicBezTo>
                    <a:pt x="5740" y="608"/>
                    <a:pt x="5573" y="668"/>
                    <a:pt x="5418" y="739"/>
                  </a:cubicBezTo>
                  <a:lnTo>
                    <a:pt x="6537" y="3335"/>
                  </a:lnTo>
                  <a:cubicBezTo>
                    <a:pt x="6645" y="3287"/>
                    <a:pt x="6764" y="3239"/>
                    <a:pt x="6871" y="3204"/>
                  </a:cubicBezTo>
                  <a:lnTo>
                    <a:pt x="5906" y="549"/>
                  </a:lnTo>
                  <a:close/>
                  <a:moveTo>
                    <a:pt x="14443" y="1811"/>
                  </a:moveTo>
                  <a:lnTo>
                    <a:pt x="12752" y="4073"/>
                  </a:lnTo>
                  <a:cubicBezTo>
                    <a:pt x="12848" y="4144"/>
                    <a:pt x="12943" y="4228"/>
                    <a:pt x="13026" y="4299"/>
                  </a:cubicBezTo>
                  <a:lnTo>
                    <a:pt x="14860" y="2144"/>
                  </a:lnTo>
                  <a:cubicBezTo>
                    <a:pt x="14729" y="2025"/>
                    <a:pt x="14586" y="1918"/>
                    <a:pt x="14443" y="1811"/>
                  </a:cubicBezTo>
                  <a:close/>
                  <a:moveTo>
                    <a:pt x="3180" y="2120"/>
                  </a:moveTo>
                  <a:cubicBezTo>
                    <a:pt x="3049" y="2227"/>
                    <a:pt x="2918" y="2346"/>
                    <a:pt x="2787" y="2465"/>
                  </a:cubicBezTo>
                  <a:lnTo>
                    <a:pt x="4728" y="4525"/>
                  </a:lnTo>
                  <a:cubicBezTo>
                    <a:pt x="4811" y="4442"/>
                    <a:pt x="4906" y="4359"/>
                    <a:pt x="5001" y="4287"/>
                  </a:cubicBezTo>
                  <a:lnTo>
                    <a:pt x="3180" y="2120"/>
                  </a:lnTo>
                  <a:close/>
                  <a:moveTo>
                    <a:pt x="16598" y="4109"/>
                  </a:moveTo>
                  <a:lnTo>
                    <a:pt x="14229" y="5656"/>
                  </a:lnTo>
                  <a:cubicBezTo>
                    <a:pt x="14300" y="5752"/>
                    <a:pt x="14360" y="5859"/>
                    <a:pt x="14419" y="5966"/>
                  </a:cubicBezTo>
                  <a:lnTo>
                    <a:pt x="16872" y="4561"/>
                  </a:lnTo>
                  <a:cubicBezTo>
                    <a:pt x="16789" y="4406"/>
                    <a:pt x="16693" y="4251"/>
                    <a:pt x="16598" y="4109"/>
                  </a:cubicBezTo>
                  <a:close/>
                  <a:moveTo>
                    <a:pt x="1156" y="4525"/>
                  </a:moveTo>
                  <a:cubicBezTo>
                    <a:pt x="1072" y="4680"/>
                    <a:pt x="989" y="4835"/>
                    <a:pt x="906" y="4990"/>
                  </a:cubicBezTo>
                  <a:lnTo>
                    <a:pt x="3430" y="6264"/>
                  </a:lnTo>
                  <a:cubicBezTo>
                    <a:pt x="3489" y="6156"/>
                    <a:pt x="3549" y="6049"/>
                    <a:pt x="3608" y="5942"/>
                  </a:cubicBezTo>
                  <a:lnTo>
                    <a:pt x="1156" y="4525"/>
                  </a:lnTo>
                  <a:close/>
                  <a:moveTo>
                    <a:pt x="17836" y="7002"/>
                  </a:moveTo>
                  <a:lnTo>
                    <a:pt x="15086" y="7645"/>
                  </a:lnTo>
                  <a:cubicBezTo>
                    <a:pt x="15110" y="7764"/>
                    <a:pt x="15134" y="7883"/>
                    <a:pt x="15158" y="8002"/>
                  </a:cubicBezTo>
                  <a:lnTo>
                    <a:pt x="17944" y="7526"/>
                  </a:lnTo>
                  <a:cubicBezTo>
                    <a:pt x="17908" y="7347"/>
                    <a:pt x="17872" y="7168"/>
                    <a:pt x="17836" y="7002"/>
                  </a:cubicBezTo>
                  <a:close/>
                  <a:moveTo>
                    <a:pt x="84" y="7478"/>
                  </a:moveTo>
                  <a:cubicBezTo>
                    <a:pt x="48" y="7657"/>
                    <a:pt x="25" y="7835"/>
                    <a:pt x="1" y="8002"/>
                  </a:cubicBezTo>
                  <a:lnTo>
                    <a:pt x="2811" y="8335"/>
                  </a:lnTo>
                  <a:cubicBezTo>
                    <a:pt x="2823" y="8216"/>
                    <a:pt x="2846" y="8097"/>
                    <a:pt x="2870" y="7978"/>
                  </a:cubicBezTo>
                  <a:lnTo>
                    <a:pt x="84" y="7478"/>
                  </a:lnTo>
                  <a:close/>
                  <a:moveTo>
                    <a:pt x="15205" y="9812"/>
                  </a:moveTo>
                  <a:cubicBezTo>
                    <a:pt x="15181" y="9931"/>
                    <a:pt x="15169" y="10050"/>
                    <a:pt x="15146" y="10169"/>
                  </a:cubicBezTo>
                  <a:lnTo>
                    <a:pt x="17932" y="10669"/>
                  </a:lnTo>
                  <a:cubicBezTo>
                    <a:pt x="17955" y="10490"/>
                    <a:pt x="17991" y="10312"/>
                    <a:pt x="18003" y="10145"/>
                  </a:cubicBezTo>
                  <a:lnTo>
                    <a:pt x="15205" y="9812"/>
                  </a:lnTo>
                  <a:close/>
                  <a:moveTo>
                    <a:pt x="2858" y="10145"/>
                  </a:moveTo>
                  <a:lnTo>
                    <a:pt x="72" y="10633"/>
                  </a:lnTo>
                  <a:cubicBezTo>
                    <a:pt x="108" y="10800"/>
                    <a:pt x="144" y="10978"/>
                    <a:pt x="179" y="11145"/>
                  </a:cubicBezTo>
                  <a:lnTo>
                    <a:pt x="2930" y="10502"/>
                  </a:lnTo>
                  <a:cubicBezTo>
                    <a:pt x="2906" y="10383"/>
                    <a:pt x="2882" y="10264"/>
                    <a:pt x="2858" y="10145"/>
                  </a:cubicBezTo>
                  <a:close/>
                  <a:moveTo>
                    <a:pt x="14574" y="11883"/>
                  </a:moveTo>
                  <a:cubicBezTo>
                    <a:pt x="14526" y="11990"/>
                    <a:pt x="14467" y="12098"/>
                    <a:pt x="14407" y="12193"/>
                  </a:cubicBezTo>
                  <a:lnTo>
                    <a:pt x="16848" y="13622"/>
                  </a:lnTo>
                  <a:cubicBezTo>
                    <a:pt x="16932" y="13467"/>
                    <a:pt x="17015" y="13312"/>
                    <a:pt x="17098" y="13157"/>
                  </a:cubicBezTo>
                  <a:lnTo>
                    <a:pt x="14574" y="11883"/>
                  </a:lnTo>
                  <a:close/>
                  <a:moveTo>
                    <a:pt x="3597" y="12181"/>
                  </a:moveTo>
                  <a:lnTo>
                    <a:pt x="1144" y="13586"/>
                  </a:lnTo>
                  <a:cubicBezTo>
                    <a:pt x="1239" y="13741"/>
                    <a:pt x="1334" y="13895"/>
                    <a:pt x="1430" y="14038"/>
                  </a:cubicBezTo>
                  <a:lnTo>
                    <a:pt x="3787" y="12491"/>
                  </a:lnTo>
                  <a:cubicBezTo>
                    <a:pt x="3728" y="12383"/>
                    <a:pt x="3656" y="12276"/>
                    <a:pt x="3597" y="12181"/>
                  </a:cubicBezTo>
                  <a:close/>
                  <a:moveTo>
                    <a:pt x="13276" y="13610"/>
                  </a:moveTo>
                  <a:cubicBezTo>
                    <a:pt x="13193" y="13693"/>
                    <a:pt x="13098" y="13776"/>
                    <a:pt x="13002" y="13848"/>
                  </a:cubicBezTo>
                  <a:lnTo>
                    <a:pt x="14812" y="16027"/>
                  </a:lnTo>
                  <a:cubicBezTo>
                    <a:pt x="14955" y="15908"/>
                    <a:pt x="15086" y="15789"/>
                    <a:pt x="15205" y="15669"/>
                  </a:cubicBezTo>
                  <a:lnTo>
                    <a:pt x="13276" y="13610"/>
                  </a:lnTo>
                  <a:close/>
                  <a:moveTo>
                    <a:pt x="4990" y="13836"/>
                  </a:moveTo>
                  <a:lnTo>
                    <a:pt x="3168" y="16003"/>
                  </a:lnTo>
                  <a:cubicBezTo>
                    <a:pt x="3299" y="16110"/>
                    <a:pt x="3442" y="16229"/>
                    <a:pt x="3585" y="16324"/>
                  </a:cubicBezTo>
                  <a:lnTo>
                    <a:pt x="5275" y="14062"/>
                  </a:lnTo>
                  <a:cubicBezTo>
                    <a:pt x="5180" y="13991"/>
                    <a:pt x="5085" y="13919"/>
                    <a:pt x="4990" y="13836"/>
                  </a:cubicBezTo>
                  <a:close/>
                  <a:moveTo>
                    <a:pt x="11467" y="14800"/>
                  </a:moveTo>
                  <a:cubicBezTo>
                    <a:pt x="11359" y="14848"/>
                    <a:pt x="11240" y="14896"/>
                    <a:pt x="11133" y="14931"/>
                  </a:cubicBezTo>
                  <a:lnTo>
                    <a:pt x="12086" y="17586"/>
                  </a:lnTo>
                  <a:cubicBezTo>
                    <a:pt x="12252" y="17527"/>
                    <a:pt x="12419" y="17467"/>
                    <a:pt x="12586" y="17396"/>
                  </a:cubicBezTo>
                  <a:lnTo>
                    <a:pt x="11467" y="14800"/>
                  </a:lnTo>
                  <a:close/>
                  <a:moveTo>
                    <a:pt x="6859" y="14919"/>
                  </a:moveTo>
                  <a:lnTo>
                    <a:pt x="5894" y="17574"/>
                  </a:lnTo>
                  <a:cubicBezTo>
                    <a:pt x="6061" y="17634"/>
                    <a:pt x="6228" y="17694"/>
                    <a:pt x="6395" y="17741"/>
                  </a:cubicBezTo>
                  <a:lnTo>
                    <a:pt x="7204" y="15038"/>
                  </a:lnTo>
                  <a:cubicBezTo>
                    <a:pt x="7085" y="15003"/>
                    <a:pt x="6978" y="14967"/>
                    <a:pt x="6859" y="14919"/>
                  </a:cubicBezTo>
                  <a:close/>
                  <a:moveTo>
                    <a:pt x="9359" y="15288"/>
                  </a:moveTo>
                  <a:cubicBezTo>
                    <a:pt x="9240" y="15300"/>
                    <a:pt x="9109" y="15300"/>
                    <a:pt x="8990" y="15300"/>
                  </a:cubicBezTo>
                  <a:lnTo>
                    <a:pt x="8990" y="17217"/>
                  </a:lnTo>
                  <a:lnTo>
                    <a:pt x="8966" y="18134"/>
                  </a:lnTo>
                  <a:lnTo>
                    <a:pt x="9002" y="18134"/>
                  </a:lnTo>
                  <a:cubicBezTo>
                    <a:pt x="9181" y="18134"/>
                    <a:pt x="9347" y="18122"/>
                    <a:pt x="9514" y="18110"/>
                  </a:cubicBezTo>
                  <a:lnTo>
                    <a:pt x="9359" y="152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14"/>
            <p:cNvSpPr/>
            <p:nvPr/>
          </p:nvSpPr>
          <p:spPr>
            <a:xfrm rot="-5400000">
              <a:off x="7039788" y="2018388"/>
              <a:ext cx="220300" cy="220275"/>
            </a:xfrm>
            <a:custGeom>
              <a:avLst/>
              <a:gdLst/>
              <a:ahLst/>
              <a:cxnLst/>
              <a:rect l="l" t="t" r="r" b="b"/>
              <a:pathLst>
                <a:path w="8812" h="8811" extrusionOk="0">
                  <a:moveTo>
                    <a:pt x="4406" y="0"/>
                  </a:moveTo>
                  <a:cubicBezTo>
                    <a:pt x="1977" y="0"/>
                    <a:pt x="1" y="1977"/>
                    <a:pt x="1" y="4406"/>
                  </a:cubicBezTo>
                  <a:cubicBezTo>
                    <a:pt x="1" y="6846"/>
                    <a:pt x="1977" y="8811"/>
                    <a:pt x="4406" y="8811"/>
                  </a:cubicBezTo>
                  <a:cubicBezTo>
                    <a:pt x="6847" y="8811"/>
                    <a:pt x="8811" y="6846"/>
                    <a:pt x="8811" y="4406"/>
                  </a:cubicBezTo>
                  <a:cubicBezTo>
                    <a:pt x="8811" y="1977"/>
                    <a:pt x="6847" y="0"/>
                    <a:pt x="44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22" name="Google Shape;522;p14"/>
            <p:cNvGrpSpPr/>
            <p:nvPr/>
          </p:nvGrpSpPr>
          <p:grpSpPr>
            <a:xfrm rot="-5400000">
              <a:off x="6392100" y="1377825"/>
              <a:ext cx="910550" cy="1564200"/>
              <a:chOff x="6392100" y="1377825"/>
              <a:chExt cx="910550" cy="1564200"/>
            </a:xfrm>
          </p:grpSpPr>
          <p:sp>
            <p:nvSpPr>
              <p:cNvPr id="523" name="Google Shape;523;p14"/>
              <p:cNvSpPr/>
              <p:nvPr/>
            </p:nvSpPr>
            <p:spPr>
              <a:xfrm>
                <a:off x="6392100" y="1377825"/>
                <a:ext cx="910550" cy="1564200"/>
              </a:xfrm>
              <a:custGeom>
                <a:avLst/>
                <a:gdLst/>
                <a:ahLst/>
                <a:cxnLst/>
                <a:rect l="l" t="t" r="r" b="b"/>
                <a:pathLst>
                  <a:path w="36422" h="62568" extrusionOk="0">
                    <a:moveTo>
                      <a:pt x="31230" y="453"/>
                    </a:moveTo>
                    <a:lnTo>
                      <a:pt x="31230" y="27885"/>
                    </a:lnTo>
                    <a:lnTo>
                      <a:pt x="31361" y="28087"/>
                    </a:lnTo>
                    <a:lnTo>
                      <a:pt x="35969" y="30290"/>
                    </a:lnTo>
                    <a:lnTo>
                      <a:pt x="35969" y="62115"/>
                    </a:lnTo>
                    <a:lnTo>
                      <a:pt x="453" y="62115"/>
                    </a:lnTo>
                    <a:lnTo>
                      <a:pt x="453" y="453"/>
                    </a:lnTo>
                    <a:close/>
                    <a:moveTo>
                      <a:pt x="226" y="0"/>
                    </a:moveTo>
                    <a:lnTo>
                      <a:pt x="0" y="226"/>
                    </a:lnTo>
                    <a:lnTo>
                      <a:pt x="0" y="62341"/>
                    </a:lnTo>
                    <a:lnTo>
                      <a:pt x="226" y="62567"/>
                    </a:lnTo>
                    <a:lnTo>
                      <a:pt x="36195" y="62567"/>
                    </a:lnTo>
                    <a:lnTo>
                      <a:pt x="36421" y="62341"/>
                    </a:lnTo>
                    <a:lnTo>
                      <a:pt x="36421" y="30147"/>
                    </a:lnTo>
                    <a:lnTo>
                      <a:pt x="36291" y="29944"/>
                    </a:lnTo>
                    <a:lnTo>
                      <a:pt x="31671" y="27742"/>
                    </a:lnTo>
                    <a:lnTo>
                      <a:pt x="31671" y="226"/>
                    </a:lnTo>
                    <a:lnTo>
                      <a:pt x="3144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4" name="Google Shape;524;p14"/>
              <p:cNvSpPr/>
              <p:nvPr/>
            </p:nvSpPr>
            <p:spPr>
              <a:xfrm>
                <a:off x="7061825" y="1723075"/>
                <a:ext cx="98250" cy="90250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3610" extrusionOk="0">
                    <a:moveTo>
                      <a:pt x="2060" y="454"/>
                    </a:moveTo>
                    <a:cubicBezTo>
                      <a:pt x="2191" y="454"/>
                      <a:pt x="2322" y="466"/>
                      <a:pt x="2453" y="502"/>
                    </a:cubicBezTo>
                    <a:cubicBezTo>
                      <a:pt x="2798" y="609"/>
                      <a:pt x="3084" y="847"/>
                      <a:pt x="3263" y="1168"/>
                    </a:cubicBezTo>
                    <a:cubicBezTo>
                      <a:pt x="3429" y="1478"/>
                      <a:pt x="3465" y="1847"/>
                      <a:pt x="3358" y="2192"/>
                    </a:cubicBezTo>
                    <a:cubicBezTo>
                      <a:pt x="3263" y="2537"/>
                      <a:pt x="3025" y="2823"/>
                      <a:pt x="2703" y="3002"/>
                    </a:cubicBezTo>
                    <a:cubicBezTo>
                      <a:pt x="2501" y="3108"/>
                      <a:pt x="2283" y="3159"/>
                      <a:pt x="2068" y="3159"/>
                    </a:cubicBezTo>
                    <a:cubicBezTo>
                      <a:pt x="1585" y="3159"/>
                      <a:pt x="1116" y="2903"/>
                      <a:pt x="869" y="2442"/>
                    </a:cubicBezTo>
                    <a:cubicBezTo>
                      <a:pt x="512" y="1787"/>
                      <a:pt x="762" y="966"/>
                      <a:pt x="1417" y="609"/>
                    </a:cubicBezTo>
                    <a:cubicBezTo>
                      <a:pt x="1620" y="502"/>
                      <a:pt x="1846" y="454"/>
                      <a:pt x="2060" y="454"/>
                    </a:cubicBezTo>
                    <a:close/>
                    <a:moveTo>
                      <a:pt x="2068" y="1"/>
                    </a:moveTo>
                    <a:cubicBezTo>
                      <a:pt x="1771" y="1"/>
                      <a:pt x="1479" y="73"/>
                      <a:pt x="1215" y="216"/>
                    </a:cubicBezTo>
                    <a:cubicBezTo>
                      <a:pt x="334" y="692"/>
                      <a:pt x="0" y="1776"/>
                      <a:pt x="477" y="2657"/>
                    </a:cubicBezTo>
                    <a:cubicBezTo>
                      <a:pt x="798" y="3264"/>
                      <a:pt x="1417" y="3609"/>
                      <a:pt x="2060" y="3609"/>
                    </a:cubicBezTo>
                    <a:cubicBezTo>
                      <a:pt x="2358" y="3609"/>
                      <a:pt x="2644" y="3538"/>
                      <a:pt x="2917" y="3395"/>
                    </a:cubicBezTo>
                    <a:cubicBezTo>
                      <a:pt x="3346" y="3157"/>
                      <a:pt x="3656" y="2788"/>
                      <a:pt x="3787" y="2323"/>
                    </a:cubicBezTo>
                    <a:cubicBezTo>
                      <a:pt x="3929" y="1859"/>
                      <a:pt x="3882" y="1371"/>
                      <a:pt x="3656" y="954"/>
                    </a:cubicBezTo>
                    <a:cubicBezTo>
                      <a:pt x="3417" y="525"/>
                      <a:pt x="3048" y="216"/>
                      <a:pt x="2584" y="73"/>
                    </a:cubicBezTo>
                    <a:cubicBezTo>
                      <a:pt x="2414" y="25"/>
                      <a:pt x="2240" y="1"/>
                      <a:pt x="20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5" name="Google Shape;525;p14"/>
              <p:cNvSpPr/>
              <p:nvPr/>
            </p:nvSpPr>
            <p:spPr>
              <a:xfrm>
                <a:off x="7061825" y="1843125"/>
                <a:ext cx="98250" cy="90150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3606" extrusionOk="0">
                    <a:moveTo>
                      <a:pt x="2060" y="450"/>
                    </a:moveTo>
                    <a:cubicBezTo>
                      <a:pt x="2191" y="450"/>
                      <a:pt x="2322" y="474"/>
                      <a:pt x="2453" y="510"/>
                    </a:cubicBezTo>
                    <a:cubicBezTo>
                      <a:pt x="2798" y="617"/>
                      <a:pt x="3084" y="843"/>
                      <a:pt x="3251" y="1164"/>
                    </a:cubicBezTo>
                    <a:cubicBezTo>
                      <a:pt x="3429" y="1486"/>
                      <a:pt x="3465" y="1855"/>
                      <a:pt x="3358" y="2200"/>
                    </a:cubicBezTo>
                    <a:cubicBezTo>
                      <a:pt x="3251" y="2546"/>
                      <a:pt x="3025" y="2831"/>
                      <a:pt x="2703" y="2998"/>
                    </a:cubicBezTo>
                    <a:cubicBezTo>
                      <a:pt x="2500" y="3109"/>
                      <a:pt x="2281" y="3161"/>
                      <a:pt x="2064" y="3161"/>
                    </a:cubicBezTo>
                    <a:cubicBezTo>
                      <a:pt x="1583" y="3161"/>
                      <a:pt x="1116" y="2902"/>
                      <a:pt x="869" y="2450"/>
                    </a:cubicBezTo>
                    <a:cubicBezTo>
                      <a:pt x="512" y="1796"/>
                      <a:pt x="762" y="962"/>
                      <a:pt x="1417" y="617"/>
                    </a:cubicBezTo>
                    <a:cubicBezTo>
                      <a:pt x="1620" y="510"/>
                      <a:pt x="1846" y="450"/>
                      <a:pt x="2060" y="450"/>
                    </a:cubicBezTo>
                    <a:close/>
                    <a:moveTo>
                      <a:pt x="2057" y="1"/>
                    </a:moveTo>
                    <a:cubicBezTo>
                      <a:pt x="1764" y="1"/>
                      <a:pt x="1475" y="75"/>
                      <a:pt x="1215" y="224"/>
                    </a:cubicBezTo>
                    <a:cubicBezTo>
                      <a:pt x="334" y="688"/>
                      <a:pt x="0" y="1784"/>
                      <a:pt x="477" y="2653"/>
                    </a:cubicBezTo>
                    <a:cubicBezTo>
                      <a:pt x="798" y="3260"/>
                      <a:pt x="1417" y="3605"/>
                      <a:pt x="2060" y="3605"/>
                    </a:cubicBezTo>
                    <a:cubicBezTo>
                      <a:pt x="2358" y="3605"/>
                      <a:pt x="2644" y="3534"/>
                      <a:pt x="2917" y="3391"/>
                    </a:cubicBezTo>
                    <a:cubicBezTo>
                      <a:pt x="3346" y="3165"/>
                      <a:pt x="3656" y="2784"/>
                      <a:pt x="3787" y="2319"/>
                    </a:cubicBezTo>
                    <a:cubicBezTo>
                      <a:pt x="3929" y="1867"/>
                      <a:pt x="3882" y="1379"/>
                      <a:pt x="3656" y="950"/>
                    </a:cubicBezTo>
                    <a:cubicBezTo>
                      <a:pt x="3417" y="533"/>
                      <a:pt x="3048" y="224"/>
                      <a:pt x="2584" y="81"/>
                    </a:cubicBezTo>
                    <a:cubicBezTo>
                      <a:pt x="2410" y="27"/>
                      <a:pt x="2232" y="1"/>
                      <a:pt x="20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6" name="Google Shape;526;p14"/>
              <p:cNvSpPr/>
              <p:nvPr/>
            </p:nvSpPr>
            <p:spPr>
              <a:xfrm>
                <a:off x="7225225" y="1633200"/>
                <a:ext cx="61050" cy="113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54" extrusionOk="0">
                    <a:moveTo>
                      <a:pt x="1" y="1"/>
                    </a:moveTo>
                    <a:lnTo>
                      <a:pt x="1" y="453"/>
                    </a:lnTo>
                    <a:lnTo>
                      <a:pt x="2442" y="453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7" name="Google Shape;527;p14"/>
              <p:cNvSpPr/>
              <p:nvPr/>
            </p:nvSpPr>
            <p:spPr>
              <a:xfrm>
                <a:off x="7225225" y="2012125"/>
                <a:ext cx="61050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1" extrusionOk="0">
                    <a:moveTo>
                      <a:pt x="1" y="0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8" name="Google Shape;528;p14"/>
              <p:cNvSpPr/>
              <p:nvPr/>
            </p:nvSpPr>
            <p:spPr>
              <a:xfrm>
                <a:off x="7225225" y="1383475"/>
                <a:ext cx="42000" cy="20867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8347" extrusionOk="0">
                    <a:moveTo>
                      <a:pt x="1" y="0"/>
                    </a:moveTo>
                    <a:lnTo>
                      <a:pt x="1" y="8347"/>
                    </a:lnTo>
                    <a:lnTo>
                      <a:pt x="1680" y="8347"/>
                    </a:lnTo>
                    <a:lnTo>
                      <a:pt x="168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9" name="Google Shape;529;p14"/>
              <p:cNvSpPr/>
              <p:nvPr/>
            </p:nvSpPr>
            <p:spPr>
              <a:xfrm>
                <a:off x="7176425" y="2707750"/>
                <a:ext cx="126225" cy="234275"/>
              </a:xfrm>
              <a:custGeom>
                <a:avLst/>
                <a:gdLst/>
                <a:ahLst/>
                <a:cxnLst/>
                <a:rect l="l" t="t" r="r" b="b"/>
                <a:pathLst>
                  <a:path w="5049" h="9371" extrusionOk="0">
                    <a:moveTo>
                      <a:pt x="4596" y="441"/>
                    </a:moveTo>
                    <a:lnTo>
                      <a:pt x="4596" y="8918"/>
                    </a:lnTo>
                    <a:lnTo>
                      <a:pt x="453" y="8918"/>
                    </a:lnTo>
                    <a:lnTo>
                      <a:pt x="453" y="441"/>
                    </a:lnTo>
                    <a:close/>
                    <a:moveTo>
                      <a:pt x="226" y="0"/>
                    </a:moveTo>
                    <a:lnTo>
                      <a:pt x="0" y="226"/>
                    </a:lnTo>
                    <a:lnTo>
                      <a:pt x="0" y="9144"/>
                    </a:lnTo>
                    <a:lnTo>
                      <a:pt x="226" y="9370"/>
                    </a:lnTo>
                    <a:lnTo>
                      <a:pt x="4822" y="9370"/>
                    </a:lnTo>
                    <a:lnTo>
                      <a:pt x="5048" y="9144"/>
                    </a:lnTo>
                    <a:lnTo>
                      <a:pt x="5048" y="226"/>
                    </a:lnTo>
                    <a:lnTo>
                      <a:pt x="482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0" name="Google Shape;530;p14"/>
              <p:cNvSpPr/>
              <p:nvPr/>
            </p:nvSpPr>
            <p:spPr>
              <a:xfrm>
                <a:off x="7211250" y="2738400"/>
                <a:ext cx="56875" cy="172675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6907" extrusionOk="0">
                    <a:moveTo>
                      <a:pt x="1131" y="453"/>
                    </a:moveTo>
                    <a:cubicBezTo>
                      <a:pt x="1512" y="453"/>
                      <a:pt x="1822" y="763"/>
                      <a:pt x="1822" y="1144"/>
                    </a:cubicBezTo>
                    <a:lnTo>
                      <a:pt x="1822" y="5775"/>
                    </a:lnTo>
                    <a:cubicBezTo>
                      <a:pt x="1822" y="6156"/>
                      <a:pt x="1512" y="6466"/>
                      <a:pt x="1131" y="6466"/>
                    </a:cubicBezTo>
                    <a:cubicBezTo>
                      <a:pt x="750" y="6466"/>
                      <a:pt x="441" y="6156"/>
                      <a:pt x="441" y="5775"/>
                    </a:cubicBezTo>
                    <a:lnTo>
                      <a:pt x="441" y="1144"/>
                    </a:lnTo>
                    <a:cubicBezTo>
                      <a:pt x="441" y="763"/>
                      <a:pt x="750" y="453"/>
                      <a:pt x="1131" y="453"/>
                    </a:cubicBezTo>
                    <a:close/>
                    <a:moveTo>
                      <a:pt x="1131" y="1"/>
                    </a:moveTo>
                    <a:cubicBezTo>
                      <a:pt x="500" y="1"/>
                      <a:pt x="0" y="513"/>
                      <a:pt x="0" y="1144"/>
                    </a:cubicBezTo>
                    <a:lnTo>
                      <a:pt x="0" y="5775"/>
                    </a:lnTo>
                    <a:cubicBezTo>
                      <a:pt x="0" y="6394"/>
                      <a:pt x="500" y="6906"/>
                      <a:pt x="1131" y="6906"/>
                    </a:cubicBezTo>
                    <a:cubicBezTo>
                      <a:pt x="1762" y="6906"/>
                      <a:pt x="2274" y="6394"/>
                      <a:pt x="2274" y="5775"/>
                    </a:cubicBezTo>
                    <a:lnTo>
                      <a:pt x="2274" y="1144"/>
                    </a:lnTo>
                    <a:cubicBezTo>
                      <a:pt x="2274" y="513"/>
                      <a:pt x="1762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1" name="Google Shape;531;p14"/>
              <p:cNvSpPr/>
              <p:nvPr/>
            </p:nvSpPr>
            <p:spPr>
              <a:xfrm>
                <a:off x="7210950" y="2504750"/>
                <a:ext cx="571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287" h="6906" extrusionOk="0">
                    <a:moveTo>
                      <a:pt x="1834" y="453"/>
                    </a:moveTo>
                    <a:lnTo>
                      <a:pt x="1834" y="6465"/>
                    </a:lnTo>
                    <a:lnTo>
                      <a:pt x="453" y="6465"/>
                    </a:lnTo>
                    <a:lnTo>
                      <a:pt x="453" y="453"/>
                    </a:lnTo>
                    <a:close/>
                    <a:moveTo>
                      <a:pt x="227" y="0"/>
                    </a:moveTo>
                    <a:lnTo>
                      <a:pt x="0" y="226"/>
                    </a:lnTo>
                    <a:lnTo>
                      <a:pt x="0" y="6680"/>
                    </a:lnTo>
                    <a:lnTo>
                      <a:pt x="227" y="6906"/>
                    </a:lnTo>
                    <a:lnTo>
                      <a:pt x="2060" y="6906"/>
                    </a:lnTo>
                    <a:lnTo>
                      <a:pt x="2286" y="6680"/>
                    </a:lnTo>
                    <a:lnTo>
                      <a:pt x="2286" y="226"/>
                    </a:lnTo>
                    <a:lnTo>
                      <a:pt x="206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2" name="Google Shape;532;p14"/>
              <p:cNvSpPr/>
              <p:nvPr/>
            </p:nvSpPr>
            <p:spPr>
              <a:xfrm>
                <a:off x="7172850" y="1377825"/>
                <a:ext cx="58075" cy="219700"/>
              </a:xfrm>
              <a:custGeom>
                <a:avLst/>
                <a:gdLst/>
                <a:ahLst/>
                <a:cxnLst/>
                <a:rect l="l" t="t" r="r" b="b"/>
                <a:pathLst>
                  <a:path w="2323" h="8788" extrusionOk="0">
                    <a:moveTo>
                      <a:pt x="1882" y="453"/>
                    </a:moveTo>
                    <a:lnTo>
                      <a:pt x="1882" y="8347"/>
                    </a:lnTo>
                    <a:lnTo>
                      <a:pt x="441" y="8347"/>
                    </a:lnTo>
                    <a:lnTo>
                      <a:pt x="441" y="453"/>
                    </a:lnTo>
                    <a:close/>
                    <a:moveTo>
                      <a:pt x="227" y="0"/>
                    </a:moveTo>
                    <a:lnTo>
                      <a:pt x="0" y="226"/>
                    </a:lnTo>
                    <a:lnTo>
                      <a:pt x="0" y="8573"/>
                    </a:lnTo>
                    <a:lnTo>
                      <a:pt x="227" y="8787"/>
                    </a:lnTo>
                    <a:lnTo>
                      <a:pt x="2108" y="8787"/>
                    </a:lnTo>
                    <a:lnTo>
                      <a:pt x="2322" y="8573"/>
                    </a:lnTo>
                    <a:lnTo>
                      <a:pt x="2322" y="226"/>
                    </a:lnTo>
                    <a:lnTo>
                      <a:pt x="210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3" name="Google Shape;533;p14"/>
              <p:cNvSpPr/>
              <p:nvPr/>
            </p:nvSpPr>
            <p:spPr>
              <a:xfrm>
                <a:off x="7172850" y="1633200"/>
                <a:ext cx="58075" cy="389950"/>
              </a:xfrm>
              <a:custGeom>
                <a:avLst/>
                <a:gdLst/>
                <a:ahLst/>
                <a:cxnLst/>
                <a:rect l="l" t="t" r="r" b="b"/>
                <a:pathLst>
                  <a:path w="2323" h="15598" extrusionOk="0">
                    <a:moveTo>
                      <a:pt x="1882" y="453"/>
                    </a:moveTo>
                    <a:lnTo>
                      <a:pt x="1882" y="15157"/>
                    </a:lnTo>
                    <a:lnTo>
                      <a:pt x="441" y="15157"/>
                    </a:lnTo>
                    <a:lnTo>
                      <a:pt x="441" y="453"/>
                    </a:lnTo>
                    <a:close/>
                    <a:moveTo>
                      <a:pt x="227" y="1"/>
                    </a:moveTo>
                    <a:lnTo>
                      <a:pt x="0" y="227"/>
                    </a:lnTo>
                    <a:lnTo>
                      <a:pt x="0" y="15372"/>
                    </a:lnTo>
                    <a:lnTo>
                      <a:pt x="227" y="15598"/>
                    </a:lnTo>
                    <a:lnTo>
                      <a:pt x="2108" y="15598"/>
                    </a:lnTo>
                    <a:lnTo>
                      <a:pt x="2322" y="15372"/>
                    </a:lnTo>
                    <a:lnTo>
                      <a:pt x="2322" y="227"/>
                    </a:lnTo>
                    <a:lnTo>
                      <a:pt x="21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534" name="Google Shape;534;p14"/>
          <p:cNvGrpSpPr/>
          <p:nvPr/>
        </p:nvGrpSpPr>
        <p:grpSpPr>
          <a:xfrm rot="-5400000">
            <a:off x="8563357" y="4575382"/>
            <a:ext cx="130037" cy="599861"/>
            <a:chOff x="7225225" y="1687375"/>
            <a:chExt cx="61050" cy="281625"/>
          </a:xfrm>
        </p:grpSpPr>
        <p:sp>
          <p:nvSpPr>
            <p:cNvPr id="535" name="Google Shape;535;p14"/>
            <p:cNvSpPr/>
            <p:nvPr/>
          </p:nvSpPr>
          <p:spPr>
            <a:xfrm>
              <a:off x="7225225" y="1687375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14"/>
            <p:cNvSpPr/>
            <p:nvPr/>
          </p:nvSpPr>
          <p:spPr>
            <a:xfrm>
              <a:off x="7225225" y="17415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14"/>
            <p:cNvSpPr/>
            <p:nvPr/>
          </p:nvSpPr>
          <p:spPr>
            <a:xfrm>
              <a:off x="7225225" y="179572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14"/>
            <p:cNvSpPr/>
            <p:nvPr/>
          </p:nvSpPr>
          <p:spPr>
            <a:xfrm>
              <a:off x="7225225" y="1849600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14"/>
            <p:cNvSpPr/>
            <p:nvPr/>
          </p:nvSpPr>
          <p:spPr>
            <a:xfrm>
              <a:off x="7225225" y="190377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14"/>
            <p:cNvSpPr/>
            <p:nvPr/>
          </p:nvSpPr>
          <p:spPr>
            <a:xfrm>
              <a:off x="7225225" y="19579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0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1" name="Google Shape;541;p14"/>
          <p:cNvGrpSpPr/>
          <p:nvPr/>
        </p:nvGrpSpPr>
        <p:grpSpPr>
          <a:xfrm>
            <a:off x="8700338" y="1347688"/>
            <a:ext cx="501763" cy="349750"/>
            <a:chOff x="6693813" y="100538"/>
            <a:chExt cx="501763" cy="349750"/>
          </a:xfrm>
        </p:grpSpPr>
        <p:sp>
          <p:nvSpPr>
            <p:cNvPr id="542" name="Google Shape;542;p14"/>
            <p:cNvSpPr/>
            <p:nvPr/>
          </p:nvSpPr>
          <p:spPr>
            <a:xfrm>
              <a:off x="6964575" y="100538"/>
              <a:ext cx="231000" cy="349750"/>
            </a:xfrm>
            <a:custGeom>
              <a:avLst/>
              <a:gdLst/>
              <a:ahLst/>
              <a:cxnLst/>
              <a:rect l="l" t="t" r="r" b="b"/>
              <a:pathLst>
                <a:path w="9240" h="13990" extrusionOk="0">
                  <a:moveTo>
                    <a:pt x="4620" y="452"/>
                  </a:moveTo>
                  <a:cubicBezTo>
                    <a:pt x="6918" y="452"/>
                    <a:pt x="8799" y="2322"/>
                    <a:pt x="8799" y="4620"/>
                  </a:cubicBezTo>
                  <a:lnTo>
                    <a:pt x="8799" y="9370"/>
                  </a:lnTo>
                  <a:cubicBezTo>
                    <a:pt x="8799" y="11668"/>
                    <a:pt x="6918" y="13549"/>
                    <a:pt x="4620" y="13549"/>
                  </a:cubicBezTo>
                  <a:cubicBezTo>
                    <a:pt x="2322" y="13549"/>
                    <a:pt x="441" y="11680"/>
                    <a:pt x="441" y="9370"/>
                  </a:cubicBezTo>
                  <a:lnTo>
                    <a:pt x="441" y="4620"/>
                  </a:lnTo>
                  <a:cubicBezTo>
                    <a:pt x="441" y="2322"/>
                    <a:pt x="2322" y="452"/>
                    <a:pt x="4620" y="452"/>
                  </a:cubicBezTo>
                  <a:close/>
                  <a:moveTo>
                    <a:pt x="4620" y="0"/>
                  </a:moveTo>
                  <a:cubicBezTo>
                    <a:pt x="2072" y="0"/>
                    <a:pt x="0" y="2072"/>
                    <a:pt x="0" y="4620"/>
                  </a:cubicBezTo>
                  <a:lnTo>
                    <a:pt x="0" y="9370"/>
                  </a:lnTo>
                  <a:cubicBezTo>
                    <a:pt x="0" y="11918"/>
                    <a:pt x="2072" y="13990"/>
                    <a:pt x="4620" y="13990"/>
                  </a:cubicBezTo>
                  <a:cubicBezTo>
                    <a:pt x="7168" y="13990"/>
                    <a:pt x="9239" y="11918"/>
                    <a:pt x="9239" y="9370"/>
                  </a:cubicBezTo>
                  <a:lnTo>
                    <a:pt x="9239" y="4620"/>
                  </a:lnTo>
                  <a:cubicBezTo>
                    <a:pt x="9239" y="2072"/>
                    <a:pt x="7168" y="0"/>
                    <a:pt x="4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14"/>
            <p:cNvSpPr/>
            <p:nvPr/>
          </p:nvSpPr>
          <p:spPr>
            <a:xfrm>
              <a:off x="6693813" y="106038"/>
              <a:ext cx="219700" cy="338750"/>
            </a:xfrm>
            <a:custGeom>
              <a:avLst/>
              <a:gdLst/>
              <a:ahLst/>
              <a:cxnLst/>
              <a:rect l="l" t="t" r="r" b="b"/>
              <a:pathLst>
                <a:path w="8788" h="13550" extrusionOk="0">
                  <a:moveTo>
                    <a:pt x="4394" y="0"/>
                  </a:moveTo>
                  <a:cubicBezTo>
                    <a:pt x="1965" y="0"/>
                    <a:pt x="1" y="1965"/>
                    <a:pt x="1" y="4394"/>
                  </a:cubicBezTo>
                  <a:lnTo>
                    <a:pt x="1" y="9144"/>
                  </a:lnTo>
                  <a:cubicBezTo>
                    <a:pt x="1" y="11573"/>
                    <a:pt x="1965" y="13550"/>
                    <a:pt x="4394" y="13550"/>
                  </a:cubicBezTo>
                  <a:cubicBezTo>
                    <a:pt x="6823" y="13550"/>
                    <a:pt x="8787" y="11573"/>
                    <a:pt x="8787" y="9144"/>
                  </a:cubicBezTo>
                  <a:lnTo>
                    <a:pt x="8787" y="4394"/>
                  </a:lnTo>
                  <a:cubicBezTo>
                    <a:pt x="8787" y="1965"/>
                    <a:pt x="6823" y="0"/>
                    <a:pt x="43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4" name="Google Shape;544;p14"/>
          <p:cNvGrpSpPr/>
          <p:nvPr/>
        </p:nvGrpSpPr>
        <p:grpSpPr>
          <a:xfrm>
            <a:off x="8760228" y="-116598"/>
            <a:ext cx="2254169" cy="1312194"/>
            <a:chOff x="6065275" y="1704650"/>
            <a:chExt cx="1564200" cy="910550"/>
          </a:xfrm>
        </p:grpSpPr>
        <p:grpSp>
          <p:nvGrpSpPr>
            <p:cNvPr id="545" name="Google Shape;545;p14"/>
            <p:cNvGrpSpPr/>
            <p:nvPr/>
          </p:nvGrpSpPr>
          <p:grpSpPr>
            <a:xfrm rot="-5400000">
              <a:off x="6589000" y="1462500"/>
              <a:ext cx="516750" cy="1552900"/>
              <a:chOff x="6509975" y="1383475"/>
              <a:chExt cx="516750" cy="1552900"/>
            </a:xfrm>
          </p:grpSpPr>
          <p:sp>
            <p:nvSpPr>
              <p:cNvPr id="546" name="Google Shape;546;p14"/>
              <p:cNvSpPr/>
              <p:nvPr/>
            </p:nvSpPr>
            <p:spPr>
              <a:xfrm>
                <a:off x="7015375" y="1383475"/>
                <a:ext cx="11350" cy="1552900"/>
              </a:xfrm>
              <a:custGeom>
                <a:avLst/>
                <a:gdLst/>
                <a:ahLst/>
                <a:cxnLst/>
                <a:rect l="l" t="t" r="r" b="b"/>
                <a:pathLst>
                  <a:path w="454" h="62116" extrusionOk="0">
                    <a:moveTo>
                      <a:pt x="1" y="0"/>
                    </a:moveTo>
                    <a:lnTo>
                      <a:pt x="1" y="62115"/>
                    </a:lnTo>
                    <a:lnTo>
                      <a:pt x="453" y="62115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7" name="Google Shape;547;p14"/>
              <p:cNvSpPr/>
              <p:nvPr/>
            </p:nvSpPr>
            <p:spPr>
              <a:xfrm>
                <a:off x="6509975" y="1383475"/>
                <a:ext cx="11025" cy="1552900"/>
              </a:xfrm>
              <a:custGeom>
                <a:avLst/>
                <a:gdLst/>
                <a:ahLst/>
                <a:cxnLst/>
                <a:rect l="l" t="t" r="r" b="b"/>
                <a:pathLst>
                  <a:path w="441" h="62116" extrusionOk="0">
                    <a:moveTo>
                      <a:pt x="0" y="0"/>
                    </a:moveTo>
                    <a:lnTo>
                      <a:pt x="0" y="62115"/>
                    </a:lnTo>
                    <a:lnTo>
                      <a:pt x="441" y="62115"/>
                    </a:lnTo>
                    <a:lnTo>
                      <a:pt x="44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8" name="Google Shape;548;p14"/>
              <p:cNvSpPr/>
              <p:nvPr/>
            </p:nvSpPr>
            <p:spPr>
              <a:xfrm>
                <a:off x="6554025" y="1409375"/>
                <a:ext cx="423575" cy="720650"/>
              </a:xfrm>
              <a:custGeom>
                <a:avLst/>
                <a:gdLst/>
                <a:ahLst/>
                <a:cxnLst/>
                <a:rect l="l" t="t" r="r" b="b"/>
                <a:pathLst>
                  <a:path w="16943" h="28826" extrusionOk="0">
                    <a:moveTo>
                      <a:pt x="8478" y="453"/>
                    </a:moveTo>
                    <a:cubicBezTo>
                      <a:pt x="12895" y="453"/>
                      <a:pt x="16502" y="4048"/>
                      <a:pt x="16490" y="8466"/>
                    </a:cubicBezTo>
                    <a:lnTo>
                      <a:pt x="16490" y="20360"/>
                    </a:lnTo>
                    <a:cubicBezTo>
                      <a:pt x="16490" y="24777"/>
                      <a:pt x="12895" y="28373"/>
                      <a:pt x="8478" y="28373"/>
                    </a:cubicBezTo>
                    <a:cubicBezTo>
                      <a:pt x="4048" y="28373"/>
                      <a:pt x="453" y="24777"/>
                      <a:pt x="453" y="20360"/>
                    </a:cubicBezTo>
                    <a:lnTo>
                      <a:pt x="453" y="8466"/>
                    </a:lnTo>
                    <a:cubicBezTo>
                      <a:pt x="453" y="4048"/>
                      <a:pt x="4048" y="453"/>
                      <a:pt x="8478" y="453"/>
                    </a:cubicBezTo>
                    <a:close/>
                    <a:moveTo>
                      <a:pt x="8478" y="0"/>
                    </a:moveTo>
                    <a:cubicBezTo>
                      <a:pt x="3798" y="0"/>
                      <a:pt x="0" y="3798"/>
                      <a:pt x="0" y="8466"/>
                    </a:cubicBezTo>
                    <a:lnTo>
                      <a:pt x="0" y="20360"/>
                    </a:lnTo>
                    <a:cubicBezTo>
                      <a:pt x="0" y="25027"/>
                      <a:pt x="3798" y="28825"/>
                      <a:pt x="8478" y="28825"/>
                    </a:cubicBezTo>
                    <a:cubicBezTo>
                      <a:pt x="13145" y="28825"/>
                      <a:pt x="16943" y="25027"/>
                      <a:pt x="16943" y="20360"/>
                    </a:cubicBezTo>
                    <a:lnTo>
                      <a:pt x="16943" y="8466"/>
                    </a:lnTo>
                    <a:cubicBezTo>
                      <a:pt x="16943" y="3798"/>
                      <a:pt x="13145" y="0"/>
                      <a:pt x="84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9" name="Google Shape;549;p14"/>
            <p:cNvGrpSpPr/>
            <p:nvPr/>
          </p:nvGrpSpPr>
          <p:grpSpPr>
            <a:xfrm rot="-5400000">
              <a:off x="6485113" y="1610738"/>
              <a:ext cx="61050" cy="281625"/>
              <a:chOff x="7225225" y="1687375"/>
              <a:chExt cx="61050" cy="281625"/>
            </a:xfrm>
          </p:grpSpPr>
          <p:sp>
            <p:nvSpPr>
              <p:cNvPr id="550" name="Google Shape;550;p14"/>
              <p:cNvSpPr/>
              <p:nvPr/>
            </p:nvSpPr>
            <p:spPr>
              <a:xfrm>
                <a:off x="7225225" y="1687375"/>
                <a:ext cx="61050" cy="113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54" extrusionOk="0">
                    <a:moveTo>
                      <a:pt x="1" y="1"/>
                    </a:moveTo>
                    <a:lnTo>
                      <a:pt x="1" y="453"/>
                    </a:lnTo>
                    <a:lnTo>
                      <a:pt x="2442" y="453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1" name="Google Shape;551;p14"/>
              <p:cNvSpPr/>
              <p:nvPr/>
            </p:nvSpPr>
            <p:spPr>
              <a:xfrm>
                <a:off x="7225225" y="1741550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1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" name="Google Shape;552;p14"/>
              <p:cNvSpPr/>
              <p:nvPr/>
            </p:nvSpPr>
            <p:spPr>
              <a:xfrm>
                <a:off x="7225225" y="1795725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1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" name="Google Shape;553;p14"/>
              <p:cNvSpPr/>
              <p:nvPr/>
            </p:nvSpPr>
            <p:spPr>
              <a:xfrm>
                <a:off x="7225225" y="1849600"/>
                <a:ext cx="61050" cy="113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54" extrusionOk="0">
                    <a:moveTo>
                      <a:pt x="1" y="1"/>
                    </a:moveTo>
                    <a:lnTo>
                      <a:pt x="1" y="453"/>
                    </a:lnTo>
                    <a:lnTo>
                      <a:pt x="2442" y="453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4" name="Google Shape;554;p14"/>
              <p:cNvSpPr/>
              <p:nvPr/>
            </p:nvSpPr>
            <p:spPr>
              <a:xfrm>
                <a:off x="7225225" y="1903775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1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5" name="Google Shape;555;p14"/>
              <p:cNvSpPr/>
              <p:nvPr/>
            </p:nvSpPr>
            <p:spPr>
              <a:xfrm>
                <a:off x="7225225" y="1957950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0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6" name="Google Shape;556;p14"/>
            <p:cNvSpPr/>
            <p:nvPr/>
          </p:nvSpPr>
          <p:spPr>
            <a:xfrm rot="-5400000">
              <a:off x="6823100" y="1830775"/>
              <a:ext cx="653975" cy="595775"/>
            </a:xfrm>
            <a:custGeom>
              <a:avLst/>
              <a:gdLst/>
              <a:ahLst/>
              <a:cxnLst/>
              <a:rect l="l" t="t" r="r" b="b"/>
              <a:pathLst>
                <a:path w="26159" h="23831" extrusionOk="0">
                  <a:moveTo>
                    <a:pt x="13083" y="0"/>
                  </a:moveTo>
                  <a:cubicBezTo>
                    <a:pt x="10034" y="0"/>
                    <a:pt x="6983" y="1164"/>
                    <a:pt x="4655" y="3492"/>
                  </a:cubicBezTo>
                  <a:cubicBezTo>
                    <a:pt x="0" y="8147"/>
                    <a:pt x="0" y="15684"/>
                    <a:pt x="4655" y="20339"/>
                  </a:cubicBezTo>
                  <a:cubicBezTo>
                    <a:pt x="6983" y="22667"/>
                    <a:pt x="10034" y="23831"/>
                    <a:pt x="13083" y="23831"/>
                  </a:cubicBezTo>
                  <a:cubicBezTo>
                    <a:pt x="16133" y="23831"/>
                    <a:pt x="19181" y="22667"/>
                    <a:pt x="21503" y="20339"/>
                  </a:cubicBezTo>
                  <a:cubicBezTo>
                    <a:pt x="26158" y="15684"/>
                    <a:pt x="26158" y="8147"/>
                    <a:pt x="21503" y="3492"/>
                  </a:cubicBezTo>
                  <a:cubicBezTo>
                    <a:pt x="19181" y="1164"/>
                    <a:pt x="16133" y="0"/>
                    <a:pt x="1308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14"/>
            <p:cNvSpPr/>
            <p:nvPr/>
          </p:nvSpPr>
          <p:spPr>
            <a:xfrm rot="-5400000">
              <a:off x="6872813" y="1851088"/>
              <a:ext cx="554550" cy="554575"/>
            </a:xfrm>
            <a:custGeom>
              <a:avLst/>
              <a:gdLst/>
              <a:ahLst/>
              <a:cxnLst/>
              <a:rect l="l" t="t" r="r" b="b"/>
              <a:pathLst>
                <a:path w="22182" h="22183" extrusionOk="0">
                  <a:moveTo>
                    <a:pt x="11085" y="441"/>
                  </a:moveTo>
                  <a:cubicBezTo>
                    <a:pt x="16955" y="441"/>
                    <a:pt x="21729" y="5216"/>
                    <a:pt x="21729" y="11086"/>
                  </a:cubicBezTo>
                  <a:cubicBezTo>
                    <a:pt x="21729" y="16955"/>
                    <a:pt x="16955" y="21730"/>
                    <a:pt x="11085" y="21730"/>
                  </a:cubicBezTo>
                  <a:cubicBezTo>
                    <a:pt x="5215" y="21730"/>
                    <a:pt x="441" y="16955"/>
                    <a:pt x="441" y="11086"/>
                  </a:cubicBezTo>
                  <a:cubicBezTo>
                    <a:pt x="441" y="5216"/>
                    <a:pt x="5215" y="441"/>
                    <a:pt x="11085" y="441"/>
                  </a:cubicBezTo>
                  <a:close/>
                  <a:moveTo>
                    <a:pt x="11085" y="1"/>
                  </a:moveTo>
                  <a:cubicBezTo>
                    <a:pt x="4977" y="1"/>
                    <a:pt x="0" y="4978"/>
                    <a:pt x="0" y="11086"/>
                  </a:cubicBezTo>
                  <a:cubicBezTo>
                    <a:pt x="0" y="17205"/>
                    <a:pt x="4977" y="22182"/>
                    <a:pt x="11085" y="22182"/>
                  </a:cubicBezTo>
                  <a:cubicBezTo>
                    <a:pt x="17205" y="22182"/>
                    <a:pt x="22182" y="17205"/>
                    <a:pt x="22182" y="11086"/>
                  </a:cubicBezTo>
                  <a:cubicBezTo>
                    <a:pt x="22182" y="4978"/>
                    <a:pt x="17205" y="1"/>
                    <a:pt x="110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14"/>
            <p:cNvSpPr/>
            <p:nvPr/>
          </p:nvSpPr>
          <p:spPr>
            <a:xfrm rot="-5400000">
              <a:off x="6918938" y="1897238"/>
              <a:ext cx="462300" cy="462275"/>
            </a:xfrm>
            <a:custGeom>
              <a:avLst/>
              <a:gdLst/>
              <a:ahLst/>
              <a:cxnLst/>
              <a:rect l="l" t="t" r="r" b="b"/>
              <a:pathLst>
                <a:path w="18492" h="18491" extrusionOk="0">
                  <a:moveTo>
                    <a:pt x="9240" y="441"/>
                  </a:moveTo>
                  <a:cubicBezTo>
                    <a:pt x="14098" y="441"/>
                    <a:pt x="18039" y="4394"/>
                    <a:pt x="18039" y="9240"/>
                  </a:cubicBezTo>
                  <a:cubicBezTo>
                    <a:pt x="18039" y="14097"/>
                    <a:pt x="14098" y="18038"/>
                    <a:pt x="9240" y="18038"/>
                  </a:cubicBezTo>
                  <a:cubicBezTo>
                    <a:pt x="4394" y="18038"/>
                    <a:pt x="441" y="14097"/>
                    <a:pt x="441" y="9240"/>
                  </a:cubicBezTo>
                  <a:cubicBezTo>
                    <a:pt x="441" y="4394"/>
                    <a:pt x="4394" y="441"/>
                    <a:pt x="9240" y="441"/>
                  </a:cubicBezTo>
                  <a:close/>
                  <a:moveTo>
                    <a:pt x="9240" y="0"/>
                  </a:moveTo>
                  <a:cubicBezTo>
                    <a:pt x="4144" y="0"/>
                    <a:pt x="1" y="4144"/>
                    <a:pt x="1" y="9240"/>
                  </a:cubicBezTo>
                  <a:cubicBezTo>
                    <a:pt x="1" y="14335"/>
                    <a:pt x="4144" y="18491"/>
                    <a:pt x="9240" y="18491"/>
                  </a:cubicBezTo>
                  <a:cubicBezTo>
                    <a:pt x="14348" y="18491"/>
                    <a:pt x="18491" y="14335"/>
                    <a:pt x="18491" y="9240"/>
                  </a:cubicBezTo>
                  <a:cubicBezTo>
                    <a:pt x="18491" y="4144"/>
                    <a:pt x="14348" y="0"/>
                    <a:pt x="92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14"/>
            <p:cNvSpPr/>
            <p:nvPr/>
          </p:nvSpPr>
          <p:spPr>
            <a:xfrm rot="-5400000">
              <a:off x="6988150" y="1966450"/>
              <a:ext cx="323575" cy="323875"/>
            </a:xfrm>
            <a:custGeom>
              <a:avLst/>
              <a:gdLst/>
              <a:ahLst/>
              <a:cxnLst/>
              <a:rect l="l" t="t" r="r" b="b"/>
              <a:pathLst>
                <a:path w="12943" h="12955" extrusionOk="0">
                  <a:moveTo>
                    <a:pt x="6466" y="453"/>
                  </a:moveTo>
                  <a:cubicBezTo>
                    <a:pt x="9800" y="453"/>
                    <a:pt x="12502" y="3156"/>
                    <a:pt x="12502" y="6478"/>
                  </a:cubicBezTo>
                  <a:cubicBezTo>
                    <a:pt x="12502" y="9799"/>
                    <a:pt x="9800" y="12514"/>
                    <a:pt x="6466" y="12514"/>
                  </a:cubicBezTo>
                  <a:cubicBezTo>
                    <a:pt x="3144" y="12514"/>
                    <a:pt x="441" y="9799"/>
                    <a:pt x="441" y="6478"/>
                  </a:cubicBezTo>
                  <a:cubicBezTo>
                    <a:pt x="441" y="3156"/>
                    <a:pt x="3144" y="453"/>
                    <a:pt x="6466" y="453"/>
                  </a:cubicBezTo>
                  <a:close/>
                  <a:moveTo>
                    <a:pt x="6466" y="1"/>
                  </a:moveTo>
                  <a:cubicBezTo>
                    <a:pt x="2906" y="1"/>
                    <a:pt x="1" y="2906"/>
                    <a:pt x="1" y="6478"/>
                  </a:cubicBezTo>
                  <a:cubicBezTo>
                    <a:pt x="1" y="10049"/>
                    <a:pt x="2906" y="12955"/>
                    <a:pt x="6466" y="12955"/>
                  </a:cubicBezTo>
                  <a:cubicBezTo>
                    <a:pt x="10038" y="12955"/>
                    <a:pt x="12943" y="10049"/>
                    <a:pt x="12943" y="6478"/>
                  </a:cubicBezTo>
                  <a:cubicBezTo>
                    <a:pt x="12943" y="2906"/>
                    <a:pt x="10038" y="1"/>
                    <a:pt x="646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14"/>
            <p:cNvSpPr/>
            <p:nvPr/>
          </p:nvSpPr>
          <p:spPr>
            <a:xfrm rot="-5400000">
              <a:off x="6925038" y="1901838"/>
              <a:ext cx="450100" cy="453375"/>
            </a:xfrm>
            <a:custGeom>
              <a:avLst/>
              <a:gdLst/>
              <a:ahLst/>
              <a:cxnLst/>
              <a:rect l="l" t="t" r="r" b="b"/>
              <a:pathLst>
                <a:path w="18004" h="18135" extrusionOk="0">
                  <a:moveTo>
                    <a:pt x="9002" y="1"/>
                  </a:moveTo>
                  <a:cubicBezTo>
                    <a:pt x="8835" y="1"/>
                    <a:pt x="8657" y="1"/>
                    <a:pt x="8478" y="13"/>
                  </a:cubicBezTo>
                  <a:lnTo>
                    <a:pt x="8645" y="2835"/>
                  </a:lnTo>
                  <a:cubicBezTo>
                    <a:pt x="8764" y="2835"/>
                    <a:pt x="8883" y="2823"/>
                    <a:pt x="9002" y="2823"/>
                  </a:cubicBezTo>
                  <a:lnTo>
                    <a:pt x="9038" y="2823"/>
                  </a:lnTo>
                  <a:lnTo>
                    <a:pt x="9038" y="1"/>
                  </a:lnTo>
                  <a:close/>
                  <a:moveTo>
                    <a:pt x="11633" y="394"/>
                  </a:moveTo>
                  <a:lnTo>
                    <a:pt x="10824" y="3097"/>
                  </a:lnTo>
                  <a:cubicBezTo>
                    <a:pt x="10931" y="3132"/>
                    <a:pt x="11050" y="3168"/>
                    <a:pt x="11157" y="3216"/>
                  </a:cubicBezTo>
                  <a:lnTo>
                    <a:pt x="12145" y="560"/>
                  </a:lnTo>
                  <a:cubicBezTo>
                    <a:pt x="11979" y="501"/>
                    <a:pt x="11800" y="441"/>
                    <a:pt x="11633" y="394"/>
                  </a:cubicBezTo>
                  <a:close/>
                  <a:moveTo>
                    <a:pt x="5906" y="549"/>
                  </a:moveTo>
                  <a:cubicBezTo>
                    <a:pt x="5740" y="608"/>
                    <a:pt x="5573" y="668"/>
                    <a:pt x="5418" y="739"/>
                  </a:cubicBezTo>
                  <a:lnTo>
                    <a:pt x="6537" y="3335"/>
                  </a:lnTo>
                  <a:cubicBezTo>
                    <a:pt x="6645" y="3287"/>
                    <a:pt x="6764" y="3239"/>
                    <a:pt x="6871" y="3204"/>
                  </a:cubicBezTo>
                  <a:lnTo>
                    <a:pt x="5906" y="549"/>
                  </a:lnTo>
                  <a:close/>
                  <a:moveTo>
                    <a:pt x="14443" y="1811"/>
                  </a:moveTo>
                  <a:lnTo>
                    <a:pt x="12752" y="4073"/>
                  </a:lnTo>
                  <a:cubicBezTo>
                    <a:pt x="12848" y="4144"/>
                    <a:pt x="12943" y="4228"/>
                    <a:pt x="13026" y="4299"/>
                  </a:cubicBezTo>
                  <a:lnTo>
                    <a:pt x="14860" y="2144"/>
                  </a:lnTo>
                  <a:cubicBezTo>
                    <a:pt x="14729" y="2025"/>
                    <a:pt x="14586" y="1918"/>
                    <a:pt x="14443" y="1811"/>
                  </a:cubicBezTo>
                  <a:close/>
                  <a:moveTo>
                    <a:pt x="3180" y="2120"/>
                  </a:moveTo>
                  <a:cubicBezTo>
                    <a:pt x="3049" y="2227"/>
                    <a:pt x="2918" y="2346"/>
                    <a:pt x="2787" y="2465"/>
                  </a:cubicBezTo>
                  <a:lnTo>
                    <a:pt x="4728" y="4525"/>
                  </a:lnTo>
                  <a:cubicBezTo>
                    <a:pt x="4811" y="4442"/>
                    <a:pt x="4906" y="4359"/>
                    <a:pt x="5001" y="4287"/>
                  </a:cubicBezTo>
                  <a:lnTo>
                    <a:pt x="3180" y="2120"/>
                  </a:lnTo>
                  <a:close/>
                  <a:moveTo>
                    <a:pt x="16598" y="4109"/>
                  </a:moveTo>
                  <a:lnTo>
                    <a:pt x="14229" y="5656"/>
                  </a:lnTo>
                  <a:cubicBezTo>
                    <a:pt x="14300" y="5752"/>
                    <a:pt x="14360" y="5859"/>
                    <a:pt x="14419" y="5966"/>
                  </a:cubicBezTo>
                  <a:lnTo>
                    <a:pt x="16872" y="4561"/>
                  </a:lnTo>
                  <a:cubicBezTo>
                    <a:pt x="16789" y="4406"/>
                    <a:pt x="16693" y="4251"/>
                    <a:pt x="16598" y="4109"/>
                  </a:cubicBezTo>
                  <a:close/>
                  <a:moveTo>
                    <a:pt x="1156" y="4525"/>
                  </a:moveTo>
                  <a:cubicBezTo>
                    <a:pt x="1072" y="4680"/>
                    <a:pt x="989" y="4835"/>
                    <a:pt x="906" y="4990"/>
                  </a:cubicBezTo>
                  <a:lnTo>
                    <a:pt x="3430" y="6264"/>
                  </a:lnTo>
                  <a:cubicBezTo>
                    <a:pt x="3489" y="6156"/>
                    <a:pt x="3549" y="6049"/>
                    <a:pt x="3608" y="5942"/>
                  </a:cubicBezTo>
                  <a:lnTo>
                    <a:pt x="1156" y="4525"/>
                  </a:lnTo>
                  <a:close/>
                  <a:moveTo>
                    <a:pt x="17836" y="7002"/>
                  </a:moveTo>
                  <a:lnTo>
                    <a:pt x="15086" y="7645"/>
                  </a:lnTo>
                  <a:cubicBezTo>
                    <a:pt x="15110" y="7764"/>
                    <a:pt x="15134" y="7883"/>
                    <a:pt x="15158" y="8002"/>
                  </a:cubicBezTo>
                  <a:lnTo>
                    <a:pt x="17944" y="7526"/>
                  </a:lnTo>
                  <a:cubicBezTo>
                    <a:pt x="17908" y="7347"/>
                    <a:pt x="17872" y="7168"/>
                    <a:pt x="17836" y="7002"/>
                  </a:cubicBezTo>
                  <a:close/>
                  <a:moveTo>
                    <a:pt x="84" y="7478"/>
                  </a:moveTo>
                  <a:cubicBezTo>
                    <a:pt x="48" y="7657"/>
                    <a:pt x="25" y="7835"/>
                    <a:pt x="1" y="8002"/>
                  </a:cubicBezTo>
                  <a:lnTo>
                    <a:pt x="2811" y="8335"/>
                  </a:lnTo>
                  <a:cubicBezTo>
                    <a:pt x="2823" y="8216"/>
                    <a:pt x="2846" y="8097"/>
                    <a:pt x="2870" y="7978"/>
                  </a:cubicBezTo>
                  <a:lnTo>
                    <a:pt x="84" y="7478"/>
                  </a:lnTo>
                  <a:close/>
                  <a:moveTo>
                    <a:pt x="15205" y="9812"/>
                  </a:moveTo>
                  <a:cubicBezTo>
                    <a:pt x="15181" y="9931"/>
                    <a:pt x="15169" y="10050"/>
                    <a:pt x="15146" y="10169"/>
                  </a:cubicBezTo>
                  <a:lnTo>
                    <a:pt x="17932" y="10669"/>
                  </a:lnTo>
                  <a:cubicBezTo>
                    <a:pt x="17955" y="10490"/>
                    <a:pt x="17991" y="10312"/>
                    <a:pt x="18003" y="10145"/>
                  </a:cubicBezTo>
                  <a:lnTo>
                    <a:pt x="15205" y="9812"/>
                  </a:lnTo>
                  <a:close/>
                  <a:moveTo>
                    <a:pt x="2858" y="10145"/>
                  </a:moveTo>
                  <a:lnTo>
                    <a:pt x="72" y="10633"/>
                  </a:lnTo>
                  <a:cubicBezTo>
                    <a:pt x="108" y="10800"/>
                    <a:pt x="144" y="10978"/>
                    <a:pt x="179" y="11145"/>
                  </a:cubicBezTo>
                  <a:lnTo>
                    <a:pt x="2930" y="10502"/>
                  </a:lnTo>
                  <a:cubicBezTo>
                    <a:pt x="2906" y="10383"/>
                    <a:pt x="2882" y="10264"/>
                    <a:pt x="2858" y="10145"/>
                  </a:cubicBezTo>
                  <a:close/>
                  <a:moveTo>
                    <a:pt x="14574" y="11883"/>
                  </a:moveTo>
                  <a:cubicBezTo>
                    <a:pt x="14526" y="11990"/>
                    <a:pt x="14467" y="12098"/>
                    <a:pt x="14407" y="12193"/>
                  </a:cubicBezTo>
                  <a:lnTo>
                    <a:pt x="16848" y="13622"/>
                  </a:lnTo>
                  <a:cubicBezTo>
                    <a:pt x="16932" y="13467"/>
                    <a:pt x="17015" y="13312"/>
                    <a:pt x="17098" y="13157"/>
                  </a:cubicBezTo>
                  <a:lnTo>
                    <a:pt x="14574" y="11883"/>
                  </a:lnTo>
                  <a:close/>
                  <a:moveTo>
                    <a:pt x="3597" y="12181"/>
                  </a:moveTo>
                  <a:lnTo>
                    <a:pt x="1144" y="13586"/>
                  </a:lnTo>
                  <a:cubicBezTo>
                    <a:pt x="1239" y="13741"/>
                    <a:pt x="1334" y="13895"/>
                    <a:pt x="1430" y="14038"/>
                  </a:cubicBezTo>
                  <a:lnTo>
                    <a:pt x="3787" y="12491"/>
                  </a:lnTo>
                  <a:cubicBezTo>
                    <a:pt x="3728" y="12383"/>
                    <a:pt x="3656" y="12276"/>
                    <a:pt x="3597" y="12181"/>
                  </a:cubicBezTo>
                  <a:close/>
                  <a:moveTo>
                    <a:pt x="13276" y="13610"/>
                  </a:moveTo>
                  <a:cubicBezTo>
                    <a:pt x="13193" y="13693"/>
                    <a:pt x="13098" y="13776"/>
                    <a:pt x="13002" y="13848"/>
                  </a:cubicBezTo>
                  <a:lnTo>
                    <a:pt x="14812" y="16027"/>
                  </a:lnTo>
                  <a:cubicBezTo>
                    <a:pt x="14955" y="15908"/>
                    <a:pt x="15086" y="15789"/>
                    <a:pt x="15205" y="15669"/>
                  </a:cubicBezTo>
                  <a:lnTo>
                    <a:pt x="13276" y="13610"/>
                  </a:lnTo>
                  <a:close/>
                  <a:moveTo>
                    <a:pt x="4990" y="13836"/>
                  </a:moveTo>
                  <a:lnTo>
                    <a:pt x="3168" y="16003"/>
                  </a:lnTo>
                  <a:cubicBezTo>
                    <a:pt x="3299" y="16110"/>
                    <a:pt x="3442" y="16229"/>
                    <a:pt x="3585" y="16324"/>
                  </a:cubicBezTo>
                  <a:lnTo>
                    <a:pt x="5275" y="14062"/>
                  </a:lnTo>
                  <a:cubicBezTo>
                    <a:pt x="5180" y="13991"/>
                    <a:pt x="5085" y="13919"/>
                    <a:pt x="4990" y="13836"/>
                  </a:cubicBezTo>
                  <a:close/>
                  <a:moveTo>
                    <a:pt x="11467" y="14800"/>
                  </a:moveTo>
                  <a:cubicBezTo>
                    <a:pt x="11359" y="14848"/>
                    <a:pt x="11240" y="14896"/>
                    <a:pt x="11133" y="14931"/>
                  </a:cubicBezTo>
                  <a:lnTo>
                    <a:pt x="12086" y="17586"/>
                  </a:lnTo>
                  <a:cubicBezTo>
                    <a:pt x="12252" y="17527"/>
                    <a:pt x="12419" y="17467"/>
                    <a:pt x="12586" y="17396"/>
                  </a:cubicBezTo>
                  <a:lnTo>
                    <a:pt x="11467" y="14800"/>
                  </a:lnTo>
                  <a:close/>
                  <a:moveTo>
                    <a:pt x="6859" y="14919"/>
                  </a:moveTo>
                  <a:lnTo>
                    <a:pt x="5894" y="17574"/>
                  </a:lnTo>
                  <a:cubicBezTo>
                    <a:pt x="6061" y="17634"/>
                    <a:pt x="6228" y="17694"/>
                    <a:pt x="6395" y="17741"/>
                  </a:cubicBezTo>
                  <a:lnTo>
                    <a:pt x="7204" y="15038"/>
                  </a:lnTo>
                  <a:cubicBezTo>
                    <a:pt x="7085" y="15003"/>
                    <a:pt x="6978" y="14967"/>
                    <a:pt x="6859" y="14919"/>
                  </a:cubicBezTo>
                  <a:close/>
                  <a:moveTo>
                    <a:pt x="9359" y="15288"/>
                  </a:moveTo>
                  <a:cubicBezTo>
                    <a:pt x="9240" y="15300"/>
                    <a:pt x="9109" y="15300"/>
                    <a:pt x="8990" y="15300"/>
                  </a:cubicBezTo>
                  <a:lnTo>
                    <a:pt x="8990" y="17217"/>
                  </a:lnTo>
                  <a:lnTo>
                    <a:pt x="8966" y="18134"/>
                  </a:lnTo>
                  <a:lnTo>
                    <a:pt x="9002" y="18134"/>
                  </a:lnTo>
                  <a:cubicBezTo>
                    <a:pt x="9181" y="18134"/>
                    <a:pt x="9347" y="18122"/>
                    <a:pt x="9514" y="18110"/>
                  </a:cubicBezTo>
                  <a:lnTo>
                    <a:pt x="9359" y="1528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14"/>
            <p:cNvSpPr/>
            <p:nvPr/>
          </p:nvSpPr>
          <p:spPr>
            <a:xfrm rot="-5400000">
              <a:off x="7039788" y="2018388"/>
              <a:ext cx="220300" cy="220275"/>
            </a:xfrm>
            <a:custGeom>
              <a:avLst/>
              <a:gdLst/>
              <a:ahLst/>
              <a:cxnLst/>
              <a:rect l="l" t="t" r="r" b="b"/>
              <a:pathLst>
                <a:path w="8812" h="8811" extrusionOk="0">
                  <a:moveTo>
                    <a:pt x="4406" y="0"/>
                  </a:moveTo>
                  <a:cubicBezTo>
                    <a:pt x="1977" y="0"/>
                    <a:pt x="1" y="1977"/>
                    <a:pt x="1" y="4406"/>
                  </a:cubicBezTo>
                  <a:cubicBezTo>
                    <a:pt x="1" y="6846"/>
                    <a:pt x="1977" y="8811"/>
                    <a:pt x="4406" y="8811"/>
                  </a:cubicBezTo>
                  <a:cubicBezTo>
                    <a:pt x="6847" y="8811"/>
                    <a:pt x="8811" y="6846"/>
                    <a:pt x="8811" y="4406"/>
                  </a:cubicBezTo>
                  <a:cubicBezTo>
                    <a:pt x="8811" y="1977"/>
                    <a:pt x="6847" y="0"/>
                    <a:pt x="44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62" name="Google Shape;562;p14"/>
            <p:cNvGrpSpPr/>
            <p:nvPr/>
          </p:nvGrpSpPr>
          <p:grpSpPr>
            <a:xfrm rot="-5400000">
              <a:off x="6392100" y="1377825"/>
              <a:ext cx="910550" cy="1564200"/>
              <a:chOff x="6392100" y="1377825"/>
              <a:chExt cx="910550" cy="1564200"/>
            </a:xfrm>
          </p:grpSpPr>
          <p:sp>
            <p:nvSpPr>
              <p:cNvPr id="563" name="Google Shape;563;p14"/>
              <p:cNvSpPr/>
              <p:nvPr/>
            </p:nvSpPr>
            <p:spPr>
              <a:xfrm>
                <a:off x="6392100" y="1377825"/>
                <a:ext cx="910550" cy="1564200"/>
              </a:xfrm>
              <a:custGeom>
                <a:avLst/>
                <a:gdLst/>
                <a:ahLst/>
                <a:cxnLst/>
                <a:rect l="l" t="t" r="r" b="b"/>
                <a:pathLst>
                  <a:path w="36422" h="62568" extrusionOk="0">
                    <a:moveTo>
                      <a:pt x="31230" y="453"/>
                    </a:moveTo>
                    <a:lnTo>
                      <a:pt x="31230" y="27885"/>
                    </a:lnTo>
                    <a:lnTo>
                      <a:pt x="31361" y="28087"/>
                    </a:lnTo>
                    <a:lnTo>
                      <a:pt x="35969" y="30290"/>
                    </a:lnTo>
                    <a:lnTo>
                      <a:pt x="35969" y="62115"/>
                    </a:lnTo>
                    <a:lnTo>
                      <a:pt x="453" y="62115"/>
                    </a:lnTo>
                    <a:lnTo>
                      <a:pt x="453" y="453"/>
                    </a:lnTo>
                    <a:close/>
                    <a:moveTo>
                      <a:pt x="226" y="0"/>
                    </a:moveTo>
                    <a:lnTo>
                      <a:pt x="0" y="226"/>
                    </a:lnTo>
                    <a:lnTo>
                      <a:pt x="0" y="62341"/>
                    </a:lnTo>
                    <a:lnTo>
                      <a:pt x="226" y="62567"/>
                    </a:lnTo>
                    <a:lnTo>
                      <a:pt x="36195" y="62567"/>
                    </a:lnTo>
                    <a:lnTo>
                      <a:pt x="36421" y="62341"/>
                    </a:lnTo>
                    <a:lnTo>
                      <a:pt x="36421" y="30147"/>
                    </a:lnTo>
                    <a:lnTo>
                      <a:pt x="36291" y="29944"/>
                    </a:lnTo>
                    <a:lnTo>
                      <a:pt x="31671" y="27742"/>
                    </a:lnTo>
                    <a:lnTo>
                      <a:pt x="31671" y="226"/>
                    </a:lnTo>
                    <a:lnTo>
                      <a:pt x="3144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4" name="Google Shape;564;p14"/>
              <p:cNvSpPr/>
              <p:nvPr/>
            </p:nvSpPr>
            <p:spPr>
              <a:xfrm>
                <a:off x="7061825" y="1723075"/>
                <a:ext cx="98250" cy="90250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3610" extrusionOk="0">
                    <a:moveTo>
                      <a:pt x="2060" y="454"/>
                    </a:moveTo>
                    <a:cubicBezTo>
                      <a:pt x="2191" y="454"/>
                      <a:pt x="2322" y="466"/>
                      <a:pt x="2453" y="502"/>
                    </a:cubicBezTo>
                    <a:cubicBezTo>
                      <a:pt x="2798" y="609"/>
                      <a:pt x="3084" y="847"/>
                      <a:pt x="3263" y="1168"/>
                    </a:cubicBezTo>
                    <a:cubicBezTo>
                      <a:pt x="3429" y="1478"/>
                      <a:pt x="3465" y="1847"/>
                      <a:pt x="3358" y="2192"/>
                    </a:cubicBezTo>
                    <a:cubicBezTo>
                      <a:pt x="3263" y="2537"/>
                      <a:pt x="3025" y="2823"/>
                      <a:pt x="2703" y="3002"/>
                    </a:cubicBezTo>
                    <a:cubicBezTo>
                      <a:pt x="2501" y="3108"/>
                      <a:pt x="2283" y="3159"/>
                      <a:pt x="2068" y="3159"/>
                    </a:cubicBezTo>
                    <a:cubicBezTo>
                      <a:pt x="1585" y="3159"/>
                      <a:pt x="1116" y="2903"/>
                      <a:pt x="869" y="2442"/>
                    </a:cubicBezTo>
                    <a:cubicBezTo>
                      <a:pt x="512" y="1787"/>
                      <a:pt x="762" y="966"/>
                      <a:pt x="1417" y="609"/>
                    </a:cubicBezTo>
                    <a:cubicBezTo>
                      <a:pt x="1620" y="502"/>
                      <a:pt x="1846" y="454"/>
                      <a:pt x="2060" y="454"/>
                    </a:cubicBezTo>
                    <a:close/>
                    <a:moveTo>
                      <a:pt x="2068" y="1"/>
                    </a:moveTo>
                    <a:cubicBezTo>
                      <a:pt x="1771" y="1"/>
                      <a:pt x="1479" y="73"/>
                      <a:pt x="1215" y="216"/>
                    </a:cubicBezTo>
                    <a:cubicBezTo>
                      <a:pt x="334" y="692"/>
                      <a:pt x="0" y="1776"/>
                      <a:pt x="477" y="2657"/>
                    </a:cubicBezTo>
                    <a:cubicBezTo>
                      <a:pt x="798" y="3264"/>
                      <a:pt x="1417" y="3609"/>
                      <a:pt x="2060" y="3609"/>
                    </a:cubicBezTo>
                    <a:cubicBezTo>
                      <a:pt x="2358" y="3609"/>
                      <a:pt x="2644" y="3538"/>
                      <a:pt x="2917" y="3395"/>
                    </a:cubicBezTo>
                    <a:cubicBezTo>
                      <a:pt x="3346" y="3157"/>
                      <a:pt x="3656" y="2788"/>
                      <a:pt x="3787" y="2323"/>
                    </a:cubicBezTo>
                    <a:cubicBezTo>
                      <a:pt x="3929" y="1859"/>
                      <a:pt x="3882" y="1371"/>
                      <a:pt x="3656" y="954"/>
                    </a:cubicBezTo>
                    <a:cubicBezTo>
                      <a:pt x="3417" y="525"/>
                      <a:pt x="3048" y="216"/>
                      <a:pt x="2584" y="73"/>
                    </a:cubicBezTo>
                    <a:cubicBezTo>
                      <a:pt x="2414" y="25"/>
                      <a:pt x="2240" y="1"/>
                      <a:pt x="206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5" name="Google Shape;565;p14"/>
              <p:cNvSpPr/>
              <p:nvPr/>
            </p:nvSpPr>
            <p:spPr>
              <a:xfrm>
                <a:off x="7061825" y="1843125"/>
                <a:ext cx="98250" cy="90150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3606" extrusionOk="0">
                    <a:moveTo>
                      <a:pt x="2060" y="450"/>
                    </a:moveTo>
                    <a:cubicBezTo>
                      <a:pt x="2191" y="450"/>
                      <a:pt x="2322" y="474"/>
                      <a:pt x="2453" y="510"/>
                    </a:cubicBezTo>
                    <a:cubicBezTo>
                      <a:pt x="2798" y="617"/>
                      <a:pt x="3084" y="843"/>
                      <a:pt x="3251" y="1164"/>
                    </a:cubicBezTo>
                    <a:cubicBezTo>
                      <a:pt x="3429" y="1486"/>
                      <a:pt x="3465" y="1855"/>
                      <a:pt x="3358" y="2200"/>
                    </a:cubicBezTo>
                    <a:cubicBezTo>
                      <a:pt x="3251" y="2546"/>
                      <a:pt x="3025" y="2831"/>
                      <a:pt x="2703" y="2998"/>
                    </a:cubicBezTo>
                    <a:cubicBezTo>
                      <a:pt x="2500" y="3109"/>
                      <a:pt x="2281" y="3161"/>
                      <a:pt x="2064" y="3161"/>
                    </a:cubicBezTo>
                    <a:cubicBezTo>
                      <a:pt x="1583" y="3161"/>
                      <a:pt x="1116" y="2902"/>
                      <a:pt x="869" y="2450"/>
                    </a:cubicBezTo>
                    <a:cubicBezTo>
                      <a:pt x="512" y="1796"/>
                      <a:pt x="762" y="962"/>
                      <a:pt x="1417" y="617"/>
                    </a:cubicBezTo>
                    <a:cubicBezTo>
                      <a:pt x="1620" y="510"/>
                      <a:pt x="1846" y="450"/>
                      <a:pt x="2060" y="450"/>
                    </a:cubicBezTo>
                    <a:close/>
                    <a:moveTo>
                      <a:pt x="2057" y="1"/>
                    </a:moveTo>
                    <a:cubicBezTo>
                      <a:pt x="1764" y="1"/>
                      <a:pt x="1475" y="75"/>
                      <a:pt x="1215" y="224"/>
                    </a:cubicBezTo>
                    <a:cubicBezTo>
                      <a:pt x="334" y="688"/>
                      <a:pt x="0" y="1784"/>
                      <a:pt x="477" y="2653"/>
                    </a:cubicBezTo>
                    <a:cubicBezTo>
                      <a:pt x="798" y="3260"/>
                      <a:pt x="1417" y="3605"/>
                      <a:pt x="2060" y="3605"/>
                    </a:cubicBezTo>
                    <a:cubicBezTo>
                      <a:pt x="2358" y="3605"/>
                      <a:pt x="2644" y="3534"/>
                      <a:pt x="2917" y="3391"/>
                    </a:cubicBezTo>
                    <a:cubicBezTo>
                      <a:pt x="3346" y="3165"/>
                      <a:pt x="3656" y="2784"/>
                      <a:pt x="3787" y="2319"/>
                    </a:cubicBezTo>
                    <a:cubicBezTo>
                      <a:pt x="3929" y="1867"/>
                      <a:pt x="3882" y="1379"/>
                      <a:pt x="3656" y="950"/>
                    </a:cubicBezTo>
                    <a:cubicBezTo>
                      <a:pt x="3417" y="533"/>
                      <a:pt x="3048" y="224"/>
                      <a:pt x="2584" y="81"/>
                    </a:cubicBezTo>
                    <a:cubicBezTo>
                      <a:pt x="2410" y="27"/>
                      <a:pt x="2232" y="1"/>
                      <a:pt x="205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6" name="Google Shape;566;p14"/>
              <p:cNvSpPr/>
              <p:nvPr/>
            </p:nvSpPr>
            <p:spPr>
              <a:xfrm>
                <a:off x="7225225" y="1633200"/>
                <a:ext cx="61050" cy="113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54" extrusionOk="0">
                    <a:moveTo>
                      <a:pt x="1" y="1"/>
                    </a:moveTo>
                    <a:lnTo>
                      <a:pt x="1" y="453"/>
                    </a:lnTo>
                    <a:lnTo>
                      <a:pt x="2442" y="453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7" name="Google Shape;567;p14"/>
              <p:cNvSpPr/>
              <p:nvPr/>
            </p:nvSpPr>
            <p:spPr>
              <a:xfrm>
                <a:off x="7225225" y="2012125"/>
                <a:ext cx="61050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1" extrusionOk="0">
                    <a:moveTo>
                      <a:pt x="1" y="0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8" name="Google Shape;568;p14"/>
              <p:cNvSpPr/>
              <p:nvPr/>
            </p:nvSpPr>
            <p:spPr>
              <a:xfrm>
                <a:off x="7225225" y="1383475"/>
                <a:ext cx="42000" cy="20867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8347" extrusionOk="0">
                    <a:moveTo>
                      <a:pt x="1" y="0"/>
                    </a:moveTo>
                    <a:lnTo>
                      <a:pt x="1" y="8347"/>
                    </a:lnTo>
                    <a:lnTo>
                      <a:pt x="1680" y="8347"/>
                    </a:lnTo>
                    <a:lnTo>
                      <a:pt x="168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9" name="Google Shape;569;p14"/>
              <p:cNvSpPr/>
              <p:nvPr/>
            </p:nvSpPr>
            <p:spPr>
              <a:xfrm>
                <a:off x="7176425" y="2707750"/>
                <a:ext cx="126225" cy="234275"/>
              </a:xfrm>
              <a:custGeom>
                <a:avLst/>
                <a:gdLst/>
                <a:ahLst/>
                <a:cxnLst/>
                <a:rect l="l" t="t" r="r" b="b"/>
                <a:pathLst>
                  <a:path w="5049" h="9371" extrusionOk="0">
                    <a:moveTo>
                      <a:pt x="4596" y="441"/>
                    </a:moveTo>
                    <a:lnTo>
                      <a:pt x="4596" y="8918"/>
                    </a:lnTo>
                    <a:lnTo>
                      <a:pt x="453" y="8918"/>
                    </a:lnTo>
                    <a:lnTo>
                      <a:pt x="453" y="441"/>
                    </a:lnTo>
                    <a:close/>
                    <a:moveTo>
                      <a:pt x="226" y="0"/>
                    </a:moveTo>
                    <a:lnTo>
                      <a:pt x="0" y="226"/>
                    </a:lnTo>
                    <a:lnTo>
                      <a:pt x="0" y="9144"/>
                    </a:lnTo>
                    <a:lnTo>
                      <a:pt x="226" y="9370"/>
                    </a:lnTo>
                    <a:lnTo>
                      <a:pt x="4822" y="9370"/>
                    </a:lnTo>
                    <a:lnTo>
                      <a:pt x="5048" y="9144"/>
                    </a:lnTo>
                    <a:lnTo>
                      <a:pt x="5048" y="226"/>
                    </a:lnTo>
                    <a:lnTo>
                      <a:pt x="482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0" name="Google Shape;570;p14"/>
              <p:cNvSpPr/>
              <p:nvPr/>
            </p:nvSpPr>
            <p:spPr>
              <a:xfrm>
                <a:off x="7211250" y="2738400"/>
                <a:ext cx="56875" cy="172675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6907" extrusionOk="0">
                    <a:moveTo>
                      <a:pt x="1131" y="453"/>
                    </a:moveTo>
                    <a:cubicBezTo>
                      <a:pt x="1512" y="453"/>
                      <a:pt x="1822" y="763"/>
                      <a:pt x="1822" y="1144"/>
                    </a:cubicBezTo>
                    <a:lnTo>
                      <a:pt x="1822" y="5775"/>
                    </a:lnTo>
                    <a:cubicBezTo>
                      <a:pt x="1822" y="6156"/>
                      <a:pt x="1512" y="6466"/>
                      <a:pt x="1131" y="6466"/>
                    </a:cubicBezTo>
                    <a:cubicBezTo>
                      <a:pt x="750" y="6466"/>
                      <a:pt x="441" y="6156"/>
                      <a:pt x="441" y="5775"/>
                    </a:cubicBezTo>
                    <a:lnTo>
                      <a:pt x="441" y="1144"/>
                    </a:lnTo>
                    <a:cubicBezTo>
                      <a:pt x="441" y="763"/>
                      <a:pt x="750" y="453"/>
                      <a:pt x="1131" y="453"/>
                    </a:cubicBezTo>
                    <a:close/>
                    <a:moveTo>
                      <a:pt x="1131" y="1"/>
                    </a:moveTo>
                    <a:cubicBezTo>
                      <a:pt x="500" y="1"/>
                      <a:pt x="0" y="513"/>
                      <a:pt x="0" y="1144"/>
                    </a:cubicBezTo>
                    <a:lnTo>
                      <a:pt x="0" y="5775"/>
                    </a:lnTo>
                    <a:cubicBezTo>
                      <a:pt x="0" y="6394"/>
                      <a:pt x="500" y="6906"/>
                      <a:pt x="1131" y="6906"/>
                    </a:cubicBezTo>
                    <a:cubicBezTo>
                      <a:pt x="1762" y="6906"/>
                      <a:pt x="2274" y="6394"/>
                      <a:pt x="2274" y="5775"/>
                    </a:cubicBezTo>
                    <a:lnTo>
                      <a:pt x="2274" y="1144"/>
                    </a:lnTo>
                    <a:cubicBezTo>
                      <a:pt x="2274" y="513"/>
                      <a:pt x="1762" y="1"/>
                      <a:pt x="113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1" name="Google Shape;571;p14"/>
              <p:cNvSpPr/>
              <p:nvPr/>
            </p:nvSpPr>
            <p:spPr>
              <a:xfrm>
                <a:off x="7210950" y="2504750"/>
                <a:ext cx="571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287" h="6906" extrusionOk="0">
                    <a:moveTo>
                      <a:pt x="1834" y="453"/>
                    </a:moveTo>
                    <a:lnTo>
                      <a:pt x="1834" y="6465"/>
                    </a:lnTo>
                    <a:lnTo>
                      <a:pt x="453" y="6465"/>
                    </a:lnTo>
                    <a:lnTo>
                      <a:pt x="453" y="453"/>
                    </a:lnTo>
                    <a:close/>
                    <a:moveTo>
                      <a:pt x="227" y="0"/>
                    </a:moveTo>
                    <a:lnTo>
                      <a:pt x="0" y="226"/>
                    </a:lnTo>
                    <a:lnTo>
                      <a:pt x="0" y="6680"/>
                    </a:lnTo>
                    <a:lnTo>
                      <a:pt x="227" y="6906"/>
                    </a:lnTo>
                    <a:lnTo>
                      <a:pt x="2060" y="6906"/>
                    </a:lnTo>
                    <a:lnTo>
                      <a:pt x="2286" y="6680"/>
                    </a:lnTo>
                    <a:lnTo>
                      <a:pt x="2286" y="226"/>
                    </a:lnTo>
                    <a:lnTo>
                      <a:pt x="206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2" name="Google Shape;572;p14"/>
              <p:cNvSpPr/>
              <p:nvPr/>
            </p:nvSpPr>
            <p:spPr>
              <a:xfrm>
                <a:off x="7172850" y="1377825"/>
                <a:ext cx="58075" cy="219700"/>
              </a:xfrm>
              <a:custGeom>
                <a:avLst/>
                <a:gdLst/>
                <a:ahLst/>
                <a:cxnLst/>
                <a:rect l="l" t="t" r="r" b="b"/>
                <a:pathLst>
                  <a:path w="2323" h="8788" extrusionOk="0">
                    <a:moveTo>
                      <a:pt x="1882" y="453"/>
                    </a:moveTo>
                    <a:lnTo>
                      <a:pt x="1882" y="8347"/>
                    </a:lnTo>
                    <a:lnTo>
                      <a:pt x="441" y="8347"/>
                    </a:lnTo>
                    <a:lnTo>
                      <a:pt x="441" y="453"/>
                    </a:lnTo>
                    <a:close/>
                    <a:moveTo>
                      <a:pt x="227" y="0"/>
                    </a:moveTo>
                    <a:lnTo>
                      <a:pt x="0" y="226"/>
                    </a:lnTo>
                    <a:lnTo>
                      <a:pt x="0" y="8573"/>
                    </a:lnTo>
                    <a:lnTo>
                      <a:pt x="227" y="8787"/>
                    </a:lnTo>
                    <a:lnTo>
                      <a:pt x="2108" y="8787"/>
                    </a:lnTo>
                    <a:lnTo>
                      <a:pt x="2322" y="8573"/>
                    </a:lnTo>
                    <a:lnTo>
                      <a:pt x="2322" y="226"/>
                    </a:lnTo>
                    <a:lnTo>
                      <a:pt x="210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3" name="Google Shape;573;p14"/>
              <p:cNvSpPr/>
              <p:nvPr/>
            </p:nvSpPr>
            <p:spPr>
              <a:xfrm>
                <a:off x="7172850" y="1633200"/>
                <a:ext cx="58075" cy="389950"/>
              </a:xfrm>
              <a:custGeom>
                <a:avLst/>
                <a:gdLst/>
                <a:ahLst/>
                <a:cxnLst/>
                <a:rect l="l" t="t" r="r" b="b"/>
                <a:pathLst>
                  <a:path w="2323" h="15598" extrusionOk="0">
                    <a:moveTo>
                      <a:pt x="1882" y="453"/>
                    </a:moveTo>
                    <a:lnTo>
                      <a:pt x="1882" y="15157"/>
                    </a:lnTo>
                    <a:lnTo>
                      <a:pt x="441" y="15157"/>
                    </a:lnTo>
                    <a:lnTo>
                      <a:pt x="441" y="453"/>
                    </a:lnTo>
                    <a:close/>
                    <a:moveTo>
                      <a:pt x="227" y="1"/>
                    </a:moveTo>
                    <a:lnTo>
                      <a:pt x="0" y="227"/>
                    </a:lnTo>
                    <a:lnTo>
                      <a:pt x="0" y="15372"/>
                    </a:lnTo>
                    <a:lnTo>
                      <a:pt x="227" y="15598"/>
                    </a:lnTo>
                    <a:lnTo>
                      <a:pt x="2108" y="15598"/>
                    </a:lnTo>
                    <a:lnTo>
                      <a:pt x="2322" y="15372"/>
                    </a:lnTo>
                    <a:lnTo>
                      <a:pt x="2322" y="227"/>
                    </a:lnTo>
                    <a:lnTo>
                      <a:pt x="210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"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p20"/>
          <p:cNvSpPr txBox="1">
            <a:spLocks noGrp="1"/>
          </p:cNvSpPr>
          <p:nvPr>
            <p:ph type="title"/>
          </p:nvPr>
        </p:nvSpPr>
        <p:spPr>
          <a:xfrm>
            <a:off x="2799550" y="445025"/>
            <a:ext cx="5624700" cy="7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790" name="Google Shape;790;p20"/>
          <p:cNvSpPr txBox="1">
            <a:spLocks noGrp="1"/>
          </p:cNvSpPr>
          <p:nvPr>
            <p:ph type="subTitle" idx="1"/>
          </p:nvPr>
        </p:nvSpPr>
        <p:spPr>
          <a:xfrm>
            <a:off x="3779803" y="2029925"/>
            <a:ext cx="16857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1" name="Google Shape;791;p20"/>
          <p:cNvSpPr txBox="1">
            <a:spLocks noGrp="1"/>
          </p:cNvSpPr>
          <p:nvPr>
            <p:ph type="subTitle" idx="2"/>
          </p:nvPr>
        </p:nvSpPr>
        <p:spPr>
          <a:xfrm>
            <a:off x="6738430" y="2029925"/>
            <a:ext cx="16857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2" name="Google Shape;792;p20"/>
          <p:cNvSpPr txBox="1">
            <a:spLocks noGrp="1"/>
          </p:cNvSpPr>
          <p:nvPr>
            <p:ph type="subTitle" idx="3"/>
          </p:nvPr>
        </p:nvSpPr>
        <p:spPr>
          <a:xfrm>
            <a:off x="3779803" y="3463325"/>
            <a:ext cx="16857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3" name="Google Shape;793;p20"/>
          <p:cNvSpPr txBox="1">
            <a:spLocks noGrp="1"/>
          </p:cNvSpPr>
          <p:nvPr>
            <p:ph type="subTitle" idx="4"/>
          </p:nvPr>
        </p:nvSpPr>
        <p:spPr>
          <a:xfrm>
            <a:off x="6738430" y="3463325"/>
            <a:ext cx="16857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4" name="Google Shape;794;p20"/>
          <p:cNvSpPr txBox="1">
            <a:spLocks noGrp="1"/>
          </p:cNvSpPr>
          <p:nvPr>
            <p:ph type="subTitle" idx="5"/>
          </p:nvPr>
        </p:nvSpPr>
        <p:spPr>
          <a:xfrm>
            <a:off x="3779800" y="1600025"/>
            <a:ext cx="16857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Russo One"/>
                <a:ea typeface="Russo One"/>
                <a:cs typeface="Russo One"/>
                <a:sym typeface="Russo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>
            <a:endParaRPr/>
          </a:p>
        </p:txBody>
      </p:sp>
      <p:sp>
        <p:nvSpPr>
          <p:cNvPr id="795" name="Google Shape;795;p20"/>
          <p:cNvSpPr txBox="1">
            <a:spLocks noGrp="1"/>
          </p:cNvSpPr>
          <p:nvPr>
            <p:ph type="subTitle" idx="6"/>
          </p:nvPr>
        </p:nvSpPr>
        <p:spPr>
          <a:xfrm>
            <a:off x="6738425" y="1600025"/>
            <a:ext cx="16857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Russo One"/>
                <a:ea typeface="Russo One"/>
                <a:cs typeface="Russo One"/>
                <a:sym typeface="Russo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>
            <a:endParaRPr/>
          </a:p>
        </p:txBody>
      </p:sp>
      <p:sp>
        <p:nvSpPr>
          <p:cNvPr id="796" name="Google Shape;796;p20"/>
          <p:cNvSpPr txBox="1">
            <a:spLocks noGrp="1"/>
          </p:cNvSpPr>
          <p:nvPr>
            <p:ph type="subTitle" idx="7"/>
          </p:nvPr>
        </p:nvSpPr>
        <p:spPr>
          <a:xfrm>
            <a:off x="3779800" y="3033425"/>
            <a:ext cx="16857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Russo One"/>
                <a:ea typeface="Russo One"/>
                <a:cs typeface="Russo One"/>
                <a:sym typeface="Russo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>
            <a:endParaRPr/>
          </a:p>
        </p:txBody>
      </p:sp>
      <p:sp>
        <p:nvSpPr>
          <p:cNvPr id="797" name="Google Shape;797;p20"/>
          <p:cNvSpPr txBox="1">
            <a:spLocks noGrp="1"/>
          </p:cNvSpPr>
          <p:nvPr>
            <p:ph type="subTitle" idx="8"/>
          </p:nvPr>
        </p:nvSpPr>
        <p:spPr>
          <a:xfrm>
            <a:off x="6738425" y="3033425"/>
            <a:ext cx="16857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Russo One"/>
                <a:ea typeface="Russo One"/>
                <a:cs typeface="Russo One"/>
                <a:sym typeface="Russo One"/>
              </a:defRPr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Font typeface="DM Sans Medium"/>
              <a:buNone/>
              <a:defRPr sz="22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>
            <a:endParaRPr/>
          </a:p>
        </p:txBody>
      </p:sp>
      <p:grpSp>
        <p:nvGrpSpPr>
          <p:cNvPr id="798" name="Google Shape;798;p20"/>
          <p:cNvGrpSpPr/>
          <p:nvPr/>
        </p:nvGrpSpPr>
        <p:grpSpPr>
          <a:xfrm rot="-5400000">
            <a:off x="3345179" y="4121536"/>
            <a:ext cx="969440" cy="2060682"/>
            <a:chOff x="-1183900" y="-2431200"/>
            <a:chExt cx="585800" cy="1245125"/>
          </a:xfrm>
        </p:grpSpPr>
        <p:sp>
          <p:nvSpPr>
            <p:cNvPr id="799" name="Google Shape;799;p20"/>
            <p:cNvSpPr/>
            <p:nvPr/>
          </p:nvSpPr>
          <p:spPr>
            <a:xfrm>
              <a:off x="-972275" y="-1344450"/>
              <a:ext cx="162250" cy="86950"/>
            </a:xfrm>
            <a:custGeom>
              <a:avLst/>
              <a:gdLst/>
              <a:ahLst/>
              <a:cxnLst/>
              <a:rect l="l" t="t" r="r" b="b"/>
              <a:pathLst>
                <a:path w="6490" h="3478" extrusionOk="0">
                  <a:moveTo>
                    <a:pt x="1" y="1"/>
                  </a:moveTo>
                  <a:lnTo>
                    <a:pt x="1" y="3477"/>
                  </a:lnTo>
                  <a:lnTo>
                    <a:pt x="6490" y="3477"/>
                  </a:lnTo>
                  <a:lnTo>
                    <a:pt x="6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20"/>
            <p:cNvSpPr/>
            <p:nvPr/>
          </p:nvSpPr>
          <p:spPr>
            <a:xfrm>
              <a:off x="-1183900" y="-1260800"/>
              <a:ext cx="585800" cy="74725"/>
            </a:xfrm>
            <a:custGeom>
              <a:avLst/>
              <a:gdLst/>
              <a:ahLst/>
              <a:cxnLst/>
              <a:rect l="l" t="t" r="r" b="b"/>
              <a:pathLst>
                <a:path w="23432" h="2989" extrusionOk="0">
                  <a:moveTo>
                    <a:pt x="23158" y="262"/>
                  </a:moveTo>
                  <a:lnTo>
                    <a:pt x="23158" y="2715"/>
                  </a:lnTo>
                  <a:lnTo>
                    <a:pt x="274" y="2715"/>
                  </a:lnTo>
                  <a:lnTo>
                    <a:pt x="274" y="262"/>
                  </a:lnTo>
                  <a:close/>
                  <a:moveTo>
                    <a:pt x="131" y="0"/>
                  </a:moveTo>
                  <a:lnTo>
                    <a:pt x="0" y="131"/>
                  </a:lnTo>
                  <a:lnTo>
                    <a:pt x="0" y="2846"/>
                  </a:lnTo>
                  <a:lnTo>
                    <a:pt x="131" y="2989"/>
                  </a:lnTo>
                  <a:lnTo>
                    <a:pt x="23289" y="2989"/>
                  </a:lnTo>
                  <a:lnTo>
                    <a:pt x="23432" y="2846"/>
                  </a:lnTo>
                  <a:lnTo>
                    <a:pt x="23432" y="131"/>
                  </a:lnTo>
                  <a:lnTo>
                    <a:pt x="2328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20"/>
            <p:cNvSpPr/>
            <p:nvPr/>
          </p:nvSpPr>
          <p:spPr>
            <a:xfrm>
              <a:off x="-972275" y="-1563225"/>
              <a:ext cx="162250" cy="169100"/>
            </a:xfrm>
            <a:custGeom>
              <a:avLst/>
              <a:gdLst/>
              <a:ahLst/>
              <a:cxnLst/>
              <a:rect l="l" t="t" r="r" b="b"/>
              <a:pathLst>
                <a:path w="6490" h="6764" extrusionOk="0">
                  <a:moveTo>
                    <a:pt x="3251" y="0"/>
                  </a:moveTo>
                  <a:cubicBezTo>
                    <a:pt x="1453" y="0"/>
                    <a:pt x="1" y="1513"/>
                    <a:pt x="1" y="3382"/>
                  </a:cubicBezTo>
                  <a:cubicBezTo>
                    <a:pt x="1" y="5251"/>
                    <a:pt x="1453" y="6763"/>
                    <a:pt x="3251" y="6763"/>
                  </a:cubicBezTo>
                  <a:cubicBezTo>
                    <a:pt x="5037" y="6763"/>
                    <a:pt x="6490" y="5251"/>
                    <a:pt x="6490" y="3382"/>
                  </a:cubicBezTo>
                  <a:cubicBezTo>
                    <a:pt x="6490" y="1513"/>
                    <a:pt x="5037" y="0"/>
                    <a:pt x="325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02" name="Google Shape;802;p20"/>
            <p:cNvGrpSpPr/>
            <p:nvPr/>
          </p:nvGrpSpPr>
          <p:grpSpPr>
            <a:xfrm>
              <a:off x="-972275" y="-1563225"/>
              <a:ext cx="162850" cy="168500"/>
              <a:chOff x="-1008275" y="2552950"/>
              <a:chExt cx="162850" cy="168500"/>
            </a:xfrm>
          </p:grpSpPr>
          <p:sp>
            <p:nvSpPr>
              <p:cNvPr id="803" name="Google Shape;803;p20"/>
              <p:cNvSpPr/>
              <p:nvPr/>
            </p:nvSpPr>
            <p:spPr>
              <a:xfrm>
                <a:off x="-978200" y="2584500"/>
                <a:ext cx="102100" cy="106300"/>
              </a:xfrm>
              <a:custGeom>
                <a:avLst/>
                <a:gdLst/>
                <a:ahLst/>
                <a:cxnLst/>
                <a:rect l="l" t="t" r="r" b="b"/>
                <a:pathLst>
                  <a:path w="4084" h="4252" extrusionOk="0">
                    <a:moveTo>
                      <a:pt x="2048" y="262"/>
                    </a:moveTo>
                    <a:cubicBezTo>
                      <a:pt x="3024" y="262"/>
                      <a:pt x="3810" y="1096"/>
                      <a:pt x="3810" y="2120"/>
                    </a:cubicBezTo>
                    <a:cubicBezTo>
                      <a:pt x="3810" y="3144"/>
                      <a:pt x="3024" y="3977"/>
                      <a:pt x="2048" y="3977"/>
                    </a:cubicBezTo>
                    <a:cubicBezTo>
                      <a:pt x="1072" y="3977"/>
                      <a:pt x="274" y="3144"/>
                      <a:pt x="274" y="2120"/>
                    </a:cubicBezTo>
                    <a:cubicBezTo>
                      <a:pt x="274" y="1096"/>
                      <a:pt x="1072" y="262"/>
                      <a:pt x="2048" y="262"/>
                    </a:cubicBezTo>
                    <a:close/>
                    <a:moveTo>
                      <a:pt x="2048" y="1"/>
                    </a:moveTo>
                    <a:cubicBezTo>
                      <a:pt x="917" y="1"/>
                      <a:pt x="0" y="953"/>
                      <a:pt x="0" y="2120"/>
                    </a:cubicBezTo>
                    <a:cubicBezTo>
                      <a:pt x="0" y="3299"/>
                      <a:pt x="917" y="4251"/>
                      <a:pt x="2048" y="4251"/>
                    </a:cubicBezTo>
                    <a:cubicBezTo>
                      <a:pt x="3167" y="4251"/>
                      <a:pt x="4084" y="3299"/>
                      <a:pt x="4084" y="2120"/>
                    </a:cubicBezTo>
                    <a:cubicBezTo>
                      <a:pt x="4084" y="953"/>
                      <a:pt x="3167" y="1"/>
                      <a:pt x="20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4" name="Google Shape;804;p20"/>
              <p:cNvSpPr/>
              <p:nvPr/>
            </p:nvSpPr>
            <p:spPr>
              <a:xfrm>
                <a:off x="-1008275" y="2552950"/>
                <a:ext cx="162850" cy="168500"/>
              </a:xfrm>
              <a:custGeom>
                <a:avLst/>
                <a:gdLst/>
                <a:ahLst/>
                <a:cxnLst/>
                <a:rect l="l" t="t" r="r" b="b"/>
                <a:pathLst>
                  <a:path w="6514" h="6740" extrusionOk="0">
                    <a:moveTo>
                      <a:pt x="3239" y="0"/>
                    </a:moveTo>
                    <a:cubicBezTo>
                      <a:pt x="3120" y="0"/>
                      <a:pt x="3001" y="12"/>
                      <a:pt x="2882" y="24"/>
                    </a:cubicBezTo>
                    <a:lnTo>
                      <a:pt x="2858" y="36"/>
                    </a:lnTo>
                    <a:lnTo>
                      <a:pt x="2953" y="655"/>
                    </a:lnTo>
                    <a:lnTo>
                      <a:pt x="3025" y="1274"/>
                    </a:lnTo>
                    <a:cubicBezTo>
                      <a:pt x="3096" y="1263"/>
                      <a:pt x="3168" y="1263"/>
                      <a:pt x="3239" y="1263"/>
                    </a:cubicBezTo>
                    <a:lnTo>
                      <a:pt x="3239" y="0"/>
                    </a:lnTo>
                    <a:close/>
                    <a:moveTo>
                      <a:pt x="4263" y="167"/>
                    </a:moveTo>
                    <a:lnTo>
                      <a:pt x="4061" y="786"/>
                    </a:lnTo>
                    <a:lnTo>
                      <a:pt x="4073" y="762"/>
                    </a:lnTo>
                    <a:lnTo>
                      <a:pt x="3870" y="1358"/>
                    </a:lnTo>
                    <a:cubicBezTo>
                      <a:pt x="3930" y="1382"/>
                      <a:pt x="4001" y="1417"/>
                      <a:pt x="4061" y="1441"/>
                    </a:cubicBezTo>
                    <a:lnTo>
                      <a:pt x="4596" y="310"/>
                    </a:lnTo>
                    <a:cubicBezTo>
                      <a:pt x="4489" y="251"/>
                      <a:pt x="4382" y="215"/>
                      <a:pt x="4275" y="167"/>
                    </a:cubicBezTo>
                    <a:close/>
                    <a:moveTo>
                      <a:pt x="1882" y="310"/>
                    </a:moveTo>
                    <a:cubicBezTo>
                      <a:pt x="1775" y="370"/>
                      <a:pt x="1667" y="417"/>
                      <a:pt x="1572" y="489"/>
                    </a:cubicBezTo>
                    <a:lnTo>
                      <a:pt x="1548" y="501"/>
                    </a:lnTo>
                    <a:lnTo>
                      <a:pt x="1906" y="1024"/>
                    </a:lnTo>
                    <a:lnTo>
                      <a:pt x="1906" y="1024"/>
                    </a:lnTo>
                    <a:lnTo>
                      <a:pt x="2239" y="1548"/>
                    </a:lnTo>
                    <a:cubicBezTo>
                      <a:pt x="2299" y="1513"/>
                      <a:pt x="2358" y="1477"/>
                      <a:pt x="2418" y="1453"/>
                    </a:cubicBezTo>
                    <a:lnTo>
                      <a:pt x="1882" y="310"/>
                    </a:lnTo>
                    <a:close/>
                    <a:moveTo>
                      <a:pt x="572" y="1453"/>
                    </a:moveTo>
                    <a:lnTo>
                      <a:pt x="1096" y="1798"/>
                    </a:lnTo>
                    <a:lnTo>
                      <a:pt x="974" y="1715"/>
                    </a:lnTo>
                    <a:lnTo>
                      <a:pt x="572" y="1453"/>
                    </a:lnTo>
                    <a:close/>
                    <a:moveTo>
                      <a:pt x="5418" y="870"/>
                    </a:moveTo>
                    <a:lnTo>
                      <a:pt x="5025" y="1358"/>
                    </a:lnTo>
                    <a:lnTo>
                      <a:pt x="5025" y="1346"/>
                    </a:lnTo>
                    <a:lnTo>
                      <a:pt x="4585" y="1810"/>
                    </a:lnTo>
                    <a:cubicBezTo>
                      <a:pt x="4644" y="1858"/>
                      <a:pt x="4692" y="1905"/>
                      <a:pt x="4739" y="1965"/>
                    </a:cubicBezTo>
                    <a:lnTo>
                      <a:pt x="5692" y="1143"/>
                    </a:lnTo>
                    <a:cubicBezTo>
                      <a:pt x="5620" y="1060"/>
                      <a:pt x="5537" y="977"/>
                      <a:pt x="5454" y="893"/>
                    </a:cubicBezTo>
                    <a:lnTo>
                      <a:pt x="5418" y="870"/>
                    </a:lnTo>
                    <a:close/>
                    <a:moveTo>
                      <a:pt x="786" y="1167"/>
                    </a:moveTo>
                    <a:cubicBezTo>
                      <a:pt x="715" y="1251"/>
                      <a:pt x="644" y="1346"/>
                      <a:pt x="572" y="1441"/>
                    </a:cubicBezTo>
                    <a:lnTo>
                      <a:pt x="974" y="1715"/>
                    </a:lnTo>
                    <a:lnTo>
                      <a:pt x="1120" y="1810"/>
                    </a:lnTo>
                    <a:lnTo>
                      <a:pt x="1620" y="2144"/>
                    </a:lnTo>
                    <a:cubicBezTo>
                      <a:pt x="1656" y="2084"/>
                      <a:pt x="1703" y="2025"/>
                      <a:pt x="1751" y="1977"/>
                    </a:cubicBezTo>
                    <a:lnTo>
                      <a:pt x="786" y="1167"/>
                    </a:lnTo>
                    <a:close/>
                    <a:moveTo>
                      <a:pt x="6239" y="2036"/>
                    </a:moveTo>
                    <a:lnTo>
                      <a:pt x="5668" y="2275"/>
                    </a:lnTo>
                    <a:lnTo>
                      <a:pt x="5656" y="2275"/>
                    </a:lnTo>
                    <a:lnTo>
                      <a:pt x="5061" y="2477"/>
                    </a:lnTo>
                    <a:lnTo>
                      <a:pt x="5085" y="2513"/>
                    </a:lnTo>
                    <a:lnTo>
                      <a:pt x="5085" y="2525"/>
                    </a:lnTo>
                    <a:cubicBezTo>
                      <a:pt x="5108" y="2584"/>
                      <a:pt x="5132" y="2656"/>
                      <a:pt x="5156" y="2727"/>
                    </a:cubicBezTo>
                    <a:lnTo>
                      <a:pt x="6347" y="2358"/>
                    </a:lnTo>
                    <a:cubicBezTo>
                      <a:pt x="6323" y="2251"/>
                      <a:pt x="6275" y="2132"/>
                      <a:pt x="6239" y="2036"/>
                    </a:cubicBezTo>
                    <a:close/>
                    <a:moveTo>
                      <a:pt x="132" y="2370"/>
                    </a:moveTo>
                    <a:cubicBezTo>
                      <a:pt x="96" y="2489"/>
                      <a:pt x="72" y="2596"/>
                      <a:pt x="48" y="2715"/>
                    </a:cubicBezTo>
                    <a:lnTo>
                      <a:pt x="655" y="2834"/>
                    </a:lnTo>
                    <a:lnTo>
                      <a:pt x="667" y="2834"/>
                    </a:lnTo>
                    <a:lnTo>
                      <a:pt x="1275" y="3001"/>
                    </a:lnTo>
                    <a:lnTo>
                      <a:pt x="1275" y="2953"/>
                    </a:lnTo>
                    <a:lnTo>
                      <a:pt x="1286" y="2953"/>
                    </a:lnTo>
                    <a:cubicBezTo>
                      <a:pt x="1298" y="2882"/>
                      <a:pt x="1310" y="2810"/>
                      <a:pt x="1334" y="2739"/>
                    </a:cubicBezTo>
                    <a:lnTo>
                      <a:pt x="132" y="2370"/>
                    </a:lnTo>
                    <a:close/>
                    <a:moveTo>
                      <a:pt x="5251" y="3370"/>
                    </a:moveTo>
                    <a:lnTo>
                      <a:pt x="5251" y="3382"/>
                    </a:lnTo>
                    <a:cubicBezTo>
                      <a:pt x="5251" y="3453"/>
                      <a:pt x="5251" y="3525"/>
                      <a:pt x="5239" y="3608"/>
                    </a:cubicBezTo>
                    <a:lnTo>
                      <a:pt x="6490" y="3727"/>
                    </a:lnTo>
                    <a:cubicBezTo>
                      <a:pt x="6501" y="3608"/>
                      <a:pt x="6513" y="3501"/>
                      <a:pt x="6513" y="3382"/>
                    </a:cubicBezTo>
                    <a:lnTo>
                      <a:pt x="6513" y="3370"/>
                    </a:lnTo>
                    <a:close/>
                    <a:moveTo>
                      <a:pt x="1251" y="3608"/>
                    </a:moveTo>
                    <a:lnTo>
                      <a:pt x="1" y="3739"/>
                    </a:lnTo>
                    <a:cubicBezTo>
                      <a:pt x="13" y="3846"/>
                      <a:pt x="36" y="3965"/>
                      <a:pt x="48" y="4072"/>
                    </a:cubicBezTo>
                    <a:lnTo>
                      <a:pt x="60" y="4072"/>
                    </a:lnTo>
                    <a:lnTo>
                      <a:pt x="60" y="4120"/>
                    </a:lnTo>
                    <a:lnTo>
                      <a:pt x="667" y="3953"/>
                    </a:lnTo>
                    <a:lnTo>
                      <a:pt x="1286" y="3822"/>
                    </a:lnTo>
                    <a:cubicBezTo>
                      <a:pt x="1275" y="3751"/>
                      <a:pt x="1263" y="3679"/>
                      <a:pt x="1251" y="3608"/>
                    </a:cubicBezTo>
                    <a:close/>
                    <a:moveTo>
                      <a:pt x="5085" y="4239"/>
                    </a:moveTo>
                    <a:cubicBezTo>
                      <a:pt x="5049" y="4311"/>
                      <a:pt x="5025" y="4370"/>
                      <a:pt x="4989" y="4441"/>
                    </a:cubicBezTo>
                    <a:lnTo>
                      <a:pt x="6097" y="5037"/>
                    </a:lnTo>
                    <a:cubicBezTo>
                      <a:pt x="6144" y="4930"/>
                      <a:pt x="6192" y="4834"/>
                      <a:pt x="6239" y="4727"/>
                    </a:cubicBezTo>
                    <a:lnTo>
                      <a:pt x="6239" y="4715"/>
                    </a:lnTo>
                    <a:lnTo>
                      <a:pt x="6263" y="4656"/>
                    </a:lnTo>
                    <a:lnTo>
                      <a:pt x="5656" y="4477"/>
                    </a:lnTo>
                    <a:lnTo>
                      <a:pt x="5085" y="4239"/>
                    </a:lnTo>
                    <a:close/>
                    <a:moveTo>
                      <a:pt x="1513" y="4441"/>
                    </a:moveTo>
                    <a:lnTo>
                      <a:pt x="405" y="5037"/>
                    </a:lnTo>
                    <a:cubicBezTo>
                      <a:pt x="465" y="5144"/>
                      <a:pt x="524" y="5239"/>
                      <a:pt x="584" y="5334"/>
                    </a:cubicBezTo>
                    <a:lnTo>
                      <a:pt x="1060" y="5013"/>
                    </a:lnTo>
                    <a:lnTo>
                      <a:pt x="1075" y="5003"/>
                    </a:lnTo>
                    <a:lnTo>
                      <a:pt x="1108" y="4977"/>
                    </a:lnTo>
                    <a:lnTo>
                      <a:pt x="1620" y="4632"/>
                    </a:lnTo>
                    <a:cubicBezTo>
                      <a:pt x="1584" y="4572"/>
                      <a:pt x="1537" y="4501"/>
                      <a:pt x="1513" y="4441"/>
                    </a:cubicBezTo>
                    <a:close/>
                    <a:moveTo>
                      <a:pt x="1096" y="4989"/>
                    </a:moveTo>
                    <a:lnTo>
                      <a:pt x="1075" y="5003"/>
                    </a:lnTo>
                    <a:lnTo>
                      <a:pt x="608" y="5370"/>
                    </a:lnTo>
                    <a:lnTo>
                      <a:pt x="1096" y="4989"/>
                    </a:lnTo>
                    <a:close/>
                    <a:moveTo>
                      <a:pt x="4620" y="4918"/>
                    </a:moveTo>
                    <a:lnTo>
                      <a:pt x="4596" y="4953"/>
                    </a:lnTo>
                    <a:cubicBezTo>
                      <a:pt x="4549" y="5001"/>
                      <a:pt x="4489" y="5049"/>
                      <a:pt x="4430" y="5096"/>
                    </a:cubicBezTo>
                    <a:lnTo>
                      <a:pt x="5204" y="6085"/>
                    </a:lnTo>
                    <a:cubicBezTo>
                      <a:pt x="5299" y="6013"/>
                      <a:pt x="5382" y="5942"/>
                      <a:pt x="5466" y="5858"/>
                    </a:cubicBezTo>
                    <a:lnTo>
                      <a:pt x="5037" y="5406"/>
                    </a:lnTo>
                    <a:lnTo>
                      <a:pt x="5025" y="5406"/>
                    </a:lnTo>
                    <a:lnTo>
                      <a:pt x="4620" y="4918"/>
                    </a:lnTo>
                    <a:close/>
                    <a:moveTo>
                      <a:pt x="2060" y="5096"/>
                    </a:moveTo>
                    <a:lnTo>
                      <a:pt x="1298" y="6085"/>
                    </a:lnTo>
                    <a:cubicBezTo>
                      <a:pt x="1382" y="6156"/>
                      <a:pt x="1477" y="6227"/>
                      <a:pt x="1584" y="6287"/>
                    </a:cubicBezTo>
                    <a:lnTo>
                      <a:pt x="1906" y="5763"/>
                    </a:lnTo>
                    <a:lnTo>
                      <a:pt x="1632" y="6311"/>
                    </a:lnTo>
                    <a:lnTo>
                      <a:pt x="1918" y="5751"/>
                    </a:lnTo>
                    <a:lnTo>
                      <a:pt x="2263" y="5227"/>
                    </a:lnTo>
                    <a:lnTo>
                      <a:pt x="2239" y="5215"/>
                    </a:lnTo>
                    <a:cubicBezTo>
                      <a:pt x="2179" y="5180"/>
                      <a:pt x="2120" y="5132"/>
                      <a:pt x="2060" y="5096"/>
                    </a:cubicBezTo>
                    <a:close/>
                    <a:moveTo>
                      <a:pt x="4084" y="6001"/>
                    </a:moveTo>
                    <a:lnTo>
                      <a:pt x="4084" y="6021"/>
                    </a:lnTo>
                    <a:lnTo>
                      <a:pt x="4299" y="6585"/>
                    </a:lnTo>
                    <a:lnTo>
                      <a:pt x="4084" y="6001"/>
                    </a:lnTo>
                    <a:close/>
                    <a:moveTo>
                      <a:pt x="3870" y="5394"/>
                    </a:moveTo>
                    <a:cubicBezTo>
                      <a:pt x="3811" y="5418"/>
                      <a:pt x="3739" y="5442"/>
                      <a:pt x="3668" y="5454"/>
                    </a:cubicBezTo>
                    <a:lnTo>
                      <a:pt x="3942" y="6680"/>
                    </a:lnTo>
                    <a:cubicBezTo>
                      <a:pt x="4061" y="6656"/>
                      <a:pt x="4180" y="6620"/>
                      <a:pt x="4287" y="6585"/>
                    </a:cubicBezTo>
                    <a:lnTo>
                      <a:pt x="4084" y="6025"/>
                    </a:lnTo>
                    <a:lnTo>
                      <a:pt x="4084" y="6021"/>
                    </a:lnTo>
                    <a:lnTo>
                      <a:pt x="4073" y="5989"/>
                    </a:lnTo>
                    <a:lnTo>
                      <a:pt x="3882" y="5394"/>
                    </a:lnTo>
                    <a:close/>
                    <a:moveTo>
                      <a:pt x="2834" y="5454"/>
                    </a:moveTo>
                    <a:lnTo>
                      <a:pt x="2549" y="6680"/>
                    </a:lnTo>
                    <a:cubicBezTo>
                      <a:pt x="2668" y="6704"/>
                      <a:pt x="2787" y="6727"/>
                      <a:pt x="2906" y="6739"/>
                    </a:cubicBezTo>
                    <a:lnTo>
                      <a:pt x="2965" y="6156"/>
                    </a:lnTo>
                    <a:lnTo>
                      <a:pt x="2965" y="6120"/>
                    </a:lnTo>
                    <a:lnTo>
                      <a:pt x="3049" y="5489"/>
                    </a:lnTo>
                    <a:lnTo>
                      <a:pt x="3037" y="5489"/>
                    </a:lnTo>
                    <a:cubicBezTo>
                      <a:pt x="2965" y="5489"/>
                      <a:pt x="2894" y="5477"/>
                      <a:pt x="2834" y="545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5" name="Google Shape;805;p20"/>
            <p:cNvGrpSpPr/>
            <p:nvPr/>
          </p:nvGrpSpPr>
          <p:grpSpPr>
            <a:xfrm>
              <a:off x="-1105325" y="-1896600"/>
              <a:ext cx="430425" cy="145875"/>
              <a:chOff x="-1141325" y="2219575"/>
              <a:chExt cx="430425" cy="145875"/>
            </a:xfrm>
          </p:grpSpPr>
          <p:sp>
            <p:nvSpPr>
              <p:cNvPr id="806" name="Google Shape;806;p20"/>
              <p:cNvSpPr/>
              <p:nvPr/>
            </p:nvSpPr>
            <p:spPr>
              <a:xfrm>
                <a:off x="-1141325" y="2358575"/>
                <a:ext cx="430425" cy="6875"/>
              </a:xfrm>
              <a:custGeom>
                <a:avLst/>
                <a:gdLst/>
                <a:ahLst/>
                <a:cxnLst/>
                <a:rect l="l" t="t" r="r" b="b"/>
                <a:pathLst>
                  <a:path w="17217" h="275" extrusionOk="0">
                    <a:moveTo>
                      <a:pt x="1" y="1"/>
                    </a:moveTo>
                    <a:lnTo>
                      <a:pt x="1" y="275"/>
                    </a:lnTo>
                    <a:lnTo>
                      <a:pt x="17217" y="275"/>
                    </a:lnTo>
                    <a:lnTo>
                      <a:pt x="1721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7" name="Google Shape;807;p20"/>
              <p:cNvSpPr/>
              <p:nvPr/>
            </p:nvSpPr>
            <p:spPr>
              <a:xfrm>
                <a:off x="-1122575" y="2219575"/>
                <a:ext cx="389075" cy="140825"/>
              </a:xfrm>
              <a:custGeom>
                <a:avLst/>
                <a:gdLst/>
                <a:ahLst/>
                <a:cxnLst/>
                <a:rect l="l" t="t" r="r" b="b"/>
                <a:pathLst>
                  <a:path w="15563" h="5633" extrusionOk="0">
                    <a:moveTo>
                      <a:pt x="1" y="1"/>
                    </a:moveTo>
                    <a:lnTo>
                      <a:pt x="1" y="5632"/>
                    </a:lnTo>
                    <a:lnTo>
                      <a:pt x="263" y="5632"/>
                    </a:lnTo>
                    <a:lnTo>
                      <a:pt x="263" y="1"/>
                    </a:lnTo>
                    <a:close/>
                    <a:moveTo>
                      <a:pt x="1906" y="1"/>
                    </a:moveTo>
                    <a:lnTo>
                      <a:pt x="1906" y="5632"/>
                    </a:lnTo>
                    <a:lnTo>
                      <a:pt x="2179" y="5632"/>
                    </a:lnTo>
                    <a:lnTo>
                      <a:pt x="2179" y="1"/>
                    </a:lnTo>
                    <a:close/>
                    <a:moveTo>
                      <a:pt x="3823" y="1"/>
                    </a:moveTo>
                    <a:lnTo>
                      <a:pt x="3823" y="5632"/>
                    </a:lnTo>
                    <a:lnTo>
                      <a:pt x="4096" y="5632"/>
                    </a:lnTo>
                    <a:lnTo>
                      <a:pt x="4096" y="1"/>
                    </a:lnTo>
                    <a:close/>
                    <a:moveTo>
                      <a:pt x="5728" y="1"/>
                    </a:moveTo>
                    <a:lnTo>
                      <a:pt x="5728" y="5632"/>
                    </a:lnTo>
                    <a:lnTo>
                      <a:pt x="6001" y="5632"/>
                    </a:lnTo>
                    <a:lnTo>
                      <a:pt x="6001" y="1"/>
                    </a:lnTo>
                    <a:close/>
                    <a:moveTo>
                      <a:pt x="7644" y="1"/>
                    </a:moveTo>
                    <a:lnTo>
                      <a:pt x="7644" y="5632"/>
                    </a:lnTo>
                    <a:lnTo>
                      <a:pt x="7918" y="5632"/>
                    </a:lnTo>
                    <a:lnTo>
                      <a:pt x="7918" y="1"/>
                    </a:lnTo>
                    <a:close/>
                    <a:moveTo>
                      <a:pt x="9549" y="1"/>
                    </a:moveTo>
                    <a:lnTo>
                      <a:pt x="9549" y="5632"/>
                    </a:lnTo>
                    <a:lnTo>
                      <a:pt x="9823" y="5632"/>
                    </a:lnTo>
                    <a:lnTo>
                      <a:pt x="9823" y="1"/>
                    </a:lnTo>
                    <a:close/>
                    <a:moveTo>
                      <a:pt x="11466" y="1"/>
                    </a:moveTo>
                    <a:lnTo>
                      <a:pt x="11466" y="5632"/>
                    </a:lnTo>
                    <a:lnTo>
                      <a:pt x="11740" y="5632"/>
                    </a:lnTo>
                    <a:lnTo>
                      <a:pt x="11740" y="1"/>
                    </a:lnTo>
                    <a:close/>
                    <a:moveTo>
                      <a:pt x="13371" y="1"/>
                    </a:moveTo>
                    <a:lnTo>
                      <a:pt x="13371" y="5632"/>
                    </a:lnTo>
                    <a:lnTo>
                      <a:pt x="13645" y="5632"/>
                    </a:lnTo>
                    <a:lnTo>
                      <a:pt x="13645" y="1"/>
                    </a:lnTo>
                    <a:close/>
                    <a:moveTo>
                      <a:pt x="15288" y="1"/>
                    </a:moveTo>
                    <a:lnTo>
                      <a:pt x="15288" y="5632"/>
                    </a:lnTo>
                    <a:lnTo>
                      <a:pt x="15562" y="5632"/>
                    </a:lnTo>
                    <a:lnTo>
                      <a:pt x="1556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08" name="Google Shape;808;p20"/>
            <p:cNvGrpSpPr/>
            <p:nvPr/>
          </p:nvGrpSpPr>
          <p:grpSpPr>
            <a:xfrm>
              <a:off x="-1082700" y="-1708175"/>
              <a:ext cx="383100" cy="317625"/>
              <a:chOff x="-1118700" y="2408000"/>
              <a:chExt cx="383100" cy="317625"/>
            </a:xfrm>
          </p:grpSpPr>
          <p:sp>
            <p:nvSpPr>
              <p:cNvPr id="809" name="Google Shape;809;p20"/>
              <p:cNvSpPr/>
              <p:nvPr/>
            </p:nvSpPr>
            <p:spPr>
              <a:xfrm>
                <a:off x="-1118700" y="2549375"/>
                <a:ext cx="801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204" h="2990" extrusionOk="0">
                    <a:moveTo>
                      <a:pt x="1739" y="274"/>
                    </a:moveTo>
                    <a:cubicBezTo>
                      <a:pt x="2394" y="274"/>
                      <a:pt x="2929" y="810"/>
                      <a:pt x="2929" y="1477"/>
                    </a:cubicBezTo>
                    <a:lnTo>
                      <a:pt x="2929" y="1525"/>
                    </a:lnTo>
                    <a:cubicBezTo>
                      <a:pt x="2929" y="2191"/>
                      <a:pt x="2394" y="2727"/>
                      <a:pt x="1739" y="2727"/>
                    </a:cubicBezTo>
                    <a:lnTo>
                      <a:pt x="1465" y="2727"/>
                    </a:lnTo>
                    <a:cubicBezTo>
                      <a:pt x="810" y="2727"/>
                      <a:pt x="274" y="2191"/>
                      <a:pt x="274" y="1525"/>
                    </a:cubicBezTo>
                    <a:lnTo>
                      <a:pt x="274" y="1477"/>
                    </a:lnTo>
                    <a:cubicBezTo>
                      <a:pt x="274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5" y="1"/>
                      <a:pt x="0" y="667"/>
                      <a:pt x="0" y="1465"/>
                    </a:cubicBezTo>
                    <a:lnTo>
                      <a:pt x="0" y="1525"/>
                    </a:lnTo>
                    <a:cubicBezTo>
                      <a:pt x="0" y="2334"/>
                      <a:pt x="655" y="2989"/>
                      <a:pt x="1465" y="2989"/>
                    </a:cubicBezTo>
                    <a:lnTo>
                      <a:pt x="1739" y="2989"/>
                    </a:lnTo>
                    <a:cubicBezTo>
                      <a:pt x="2536" y="2989"/>
                      <a:pt x="3203" y="2334"/>
                      <a:pt x="3203" y="1525"/>
                    </a:cubicBezTo>
                    <a:lnTo>
                      <a:pt x="3203" y="1465"/>
                    </a:lnTo>
                    <a:cubicBezTo>
                      <a:pt x="3203" y="667"/>
                      <a:pt x="2536" y="1"/>
                      <a:pt x="17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0" name="Google Shape;810;p20"/>
              <p:cNvSpPr/>
              <p:nvPr/>
            </p:nvSpPr>
            <p:spPr>
              <a:xfrm>
                <a:off x="-1118700" y="2650875"/>
                <a:ext cx="801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204" h="2990" extrusionOk="0">
                    <a:moveTo>
                      <a:pt x="1739" y="274"/>
                    </a:moveTo>
                    <a:cubicBezTo>
                      <a:pt x="2394" y="274"/>
                      <a:pt x="2929" y="810"/>
                      <a:pt x="2929" y="1465"/>
                    </a:cubicBezTo>
                    <a:lnTo>
                      <a:pt x="2929" y="1525"/>
                    </a:lnTo>
                    <a:cubicBezTo>
                      <a:pt x="2929" y="2179"/>
                      <a:pt x="2394" y="2715"/>
                      <a:pt x="1739" y="2715"/>
                    </a:cubicBezTo>
                    <a:lnTo>
                      <a:pt x="1465" y="2715"/>
                    </a:lnTo>
                    <a:cubicBezTo>
                      <a:pt x="810" y="2715"/>
                      <a:pt x="274" y="2179"/>
                      <a:pt x="274" y="1525"/>
                    </a:cubicBezTo>
                    <a:lnTo>
                      <a:pt x="274" y="1465"/>
                    </a:lnTo>
                    <a:cubicBezTo>
                      <a:pt x="274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5" y="1"/>
                      <a:pt x="0" y="655"/>
                      <a:pt x="0" y="1465"/>
                    </a:cubicBezTo>
                    <a:lnTo>
                      <a:pt x="0" y="1525"/>
                    </a:lnTo>
                    <a:cubicBezTo>
                      <a:pt x="0" y="2334"/>
                      <a:pt x="655" y="2989"/>
                      <a:pt x="1465" y="2989"/>
                    </a:cubicBezTo>
                    <a:lnTo>
                      <a:pt x="1739" y="2989"/>
                    </a:lnTo>
                    <a:cubicBezTo>
                      <a:pt x="2536" y="2989"/>
                      <a:pt x="3203" y="2334"/>
                      <a:pt x="3203" y="1525"/>
                    </a:cubicBezTo>
                    <a:lnTo>
                      <a:pt x="3203" y="1465"/>
                    </a:lnTo>
                    <a:cubicBezTo>
                      <a:pt x="3203" y="655"/>
                      <a:pt x="2536" y="1"/>
                      <a:pt x="17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1" name="Google Shape;811;p20"/>
              <p:cNvSpPr/>
              <p:nvPr/>
            </p:nvSpPr>
            <p:spPr>
              <a:xfrm>
                <a:off x="-1118700" y="2408000"/>
                <a:ext cx="383100" cy="114900"/>
              </a:xfrm>
              <a:custGeom>
                <a:avLst/>
                <a:gdLst/>
                <a:ahLst/>
                <a:cxnLst/>
                <a:rect l="l" t="t" r="r" b="b"/>
                <a:pathLst>
                  <a:path w="15324" h="4596" extrusionOk="0">
                    <a:moveTo>
                      <a:pt x="13073" y="274"/>
                    </a:moveTo>
                    <a:cubicBezTo>
                      <a:pt x="14169" y="274"/>
                      <a:pt x="15050" y="1167"/>
                      <a:pt x="15050" y="2250"/>
                    </a:cubicBezTo>
                    <a:lnTo>
                      <a:pt x="15050" y="2346"/>
                    </a:lnTo>
                    <a:cubicBezTo>
                      <a:pt x="15050" y="3441"/>
                      <a:pt x="14169" y="4322"/>
                      <a:pt x="13073" y="4322"/>
                    </a:cubicBezTo>
                    <a:lnTo>
                      <a:pt x="2251" y="4322"/>
                    </a:lnTo>
                    <a:cubicBezTo>
                      <a:pt x="1155" y="4322"/>
                      <a:pt x="274" y="3441"/>
                      <a:pt x="274" y="2346"/>
                    </a:cubicBezTo>
                    <a:lnTo>
                      <a:pt x="274" y="2250"/>
                    </a:lnTo>
                    <a:cubicBezTo>
                      <a:pt x="274" y="1167"/>
                      <a:pt x="1155" y="274"/>
                      <a:pt x="2251" y="274"/>
                    </a:cubicBezTo>
                    <a:close/>
                    <a:moveTo>
                      <a:pt x="2251" y="0"/>
                    </a:moveTo>
                    <a:cubicBezTo>
                      <a:pt x="1012" y="0"/>
                      <a:pt x="0" y="1012"/>
                      <a:pt x="0" y="2250"/>
                    </a:cubicBezTo>
                    <a:lnTo>
                      <a:pt x="0" y="2346"/>
                    </a:lnTo>
                    <a:cubicBezTo>
                      <a:pt x="0" y="3584"/>
                      <a:pt x="1012" y="4596"/>
                      <a:pt x="2251" y="4596"/>
                    </a:cubicBezTo>
                    <a:lnTo>
                      <a:pt x="13073" y="4596"/>
                    </a:lnTo>
                    <a:cubicBezTo>
                      <a:pt x="14324" y="4596"/>
                      <a:pt x="15324" y="3584"/>
                      <a:pt x="15324" y="2346"/>
                    </a:cubicBezTo>
                    <a:lnTo>
                      <a:pt x="15324" y="2250"/>
                    </a:lnTo>
                    <a:cubicBezTo>
                      <a:pt x="15324" y="1012"/>
                      <a:pt x="14312" y="0"/>
                      <a:pt x="1307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2" name="Google Shape;812;p20"/>
              <p:cNvSpPr/>
              <p:nvPr/>
            </p:nvSpPr>
            <p:spPr>
              <a:xfrm>
                <a:off x="-815400" y="2549375"/>
                <a:ext cx="798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2990" extrusionOk="0">
                    <a:moveTo>
                      <a:pt x="1727" y="274"/>
                    </a:moveTo>
                    <a:cubicBezTo>
                      <a:pt x="2394" y="274"/>
                      <a:pt x="2930" y="810"/>
                      <a:pt x="2930" y="1477"/>
                    </a:cubicBezTo>
                    <a:lnTo>
                      <a:pt x="2930" y="1525"/>
                    </a:lnTo>
                    <a:cubicBezTo>
                      <a:pt x="2930" y="2191"/>
                      <a:pt x="2394" y="2727"/>
                      <a:pt x="1727" y="2727"/>
                    </a:cubicBezTo>
                    <a:lnTo>
                      <a:pt x="1465" y="2727"/>
                    </a:lnTo>
                    <a:cubicBezTo>
                      <a:pt x="810" y="2727"/>
                      <a:pt x="275" y="2191"/>
                      <a:pt x="275" y="1525"/>
                    </a:cubicBezTo>
                    <a:lnTo>
                      <a:pt x="275" y="1477"/>
                    </a:lnTo>
                    <a:cubicBezTo>
                      <a:pt x="275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6" y="1"/>
                      <a:pt x="1" y="667"/>
                      <a:pt x="1" y="1465"/>
                    </a:cubicBezTo>
                    <a:lnTo>
                      <a:pt x="1" y="1525"/>
                    </a:lnTo>
                    <a:cubicBezTo>
                      <a:pt x="1" y="2334"/>
                      <a:pt x="656" y="2989"/>
                      <a:pt x="1465" y="2989"/>
                    </a:cubicBezTo>
                    <a:lnTo>
                      <a:pt x="1727" y="2989"/>
                    </a:lnTo>
                    <a:cubicBezTo>
                      <a:pt x="2537" y="2989"/>
                      <a:pt x="3192" y="2334"/>
                      <a:pt x="3192" y="1525"/>
                    </a:cubicBezTo>
                    <a:lnTo>
                      <a:pt x="3192" y="1465"/>
                    </a:lnTo>
                    <a:cubicBezTo>
                      <a:pt x="3192" y="667"/>
                      <a:pt x="2537" y="1"/>
                      <a:pt x="17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3" name="Google Shape;813;p20"/>
              <p:cNvSpPr/>
              <p:nvPr/>
            </p:nvSpPr>
            <p:spPr>
              <a:xfrm>
                <a:off x="-815400" y="2650875"/>
                <a:ext cx="798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2990" extrusionOk="0">
                    <a:moveTo>
                      <a:pt x="1727" y="274"/>
                    </a:moveTo>
                    <a:cubicBezTo>
                      <a:pt x="2394" y="274"/>
                      <a:pt x="2930" y="810"/>
                      <a:pt x="2930" y="1465"/>
                    </a:cubicBezTo>
                    <a:lnTo>
                      <a:pt x="2930" y="1525"/>
                    </a:lnTo>
                    <a:cubicBezTo>
                      <a:pt x="2930" y="2179"/>
                      <a:pt x="2394" y="2715"/>
                      <a:pt x="1727" y="2715"/>
                    </a:cubicBezTo>
                    <a:lnTo>
                      <a:pt x="1465" y="2715"/>
                    </a:lnTo>
                    <a:cubicBezTo>
                      <a:pt x="810" y="2715"/>
                      <a:pt x="275" y="2179"/>
                      <a:pt x="275" y="1525"/>
                    </a:cubicBezTo>
                    <a:lnTo>
                      <a:pt x="275" y="1465"/>
                    </a:lnTo>
                    <a:cubicBezTo>
                      <a:pt x="275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6" y="1"/>
                      <a:pt x="1" y="655"/>
                      <a:pt x="1" y="1465"/>
                    </a:cubicBezTo>
                    <a:lnTo>
                      <a:pt x="1" y="1525"/>
                    </a:lnTo>
                    <a:cubicBezTo>
                      <a:pt x="1" y="2334"/>
                      <a:pt x="656" y="2989"/>
                      <a:pt x="1465" y="2989"/>
                    </a:cubicBezTo>
                    <a:lnTo>
                      <a:pt x="1727" y="2989"/>
                    </a:lnTo>
                    <a:cubicBezTo>
                      <a:pt x="2537" y="2989"/>
                      <a:pt x="3192" y="2334"/>
                      <a:pt x="3192" y="1525"/>
                    </a:cubicBezTo>
                    <a:lnTo>
                      <a:pt x="3192" y="1465"/>
                    </a:lnTo>
                    <a:cubicBezTo>
                      <a:pt x="3192" y="655"/>
                      <a:pt x="2537" y="1"/>
                      <a:pt x="17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4" name="Google Shape;814;p20"/>
            <p:cNvGrpSpPr/>
            <p:nvPr/>
          </p:nvGrpSpPr>
          <p:grpSpPr>
            <a:xfrm>
              <a:off x="-1183900" y="-2431200"/>
              <a:ext cx="585800" cy="1090050"/>
              <a:chOff x="-1219900" y="1684975"/>
              <a:chExt cx="585800" cy="1090050"/>
            </a:xfrm>
          </p:grpSpPr>
          <p:sp>
            <p:nvSpPr>
              <p:cNvPr id="815" name="Google Shape;815;p20"/>
              <p:cNvSpPr/>
              <p:nvPr/>
            </p:nvSpPr>
            <p:spPr>
              <a:xfrm>
                <a:off x="-1219900" y="1684975"/>
                <a:ext cx="585800" cy="680475"/>
              </a:xfrm>
              <a:custGeom>
                <a:avLst/>
                <a:gdLst/>
                <a:ahLst/>
                <a:cxnLst/>
                <a:rect l="l" t="t" r="r" b="b"/>
                <a:pathLst>
                  <a:path w="23432" h="27219" extrusionOk="0">
                    <a:moveTo>
                      <a:pt x="1453" y="1"/>
                    </a:moveTo>
                    <a:lnTo>
                      <a:pt x="1346" y="60"/>
                    </a:lnTo>
                    <a:lnTo>
                      <a:pt x="24" y="1823"/>
                    </a:lnTo>
                    <a:lnTo>
                      <a:pt x="0" y="1894"/>
                    </a:lnTo>
                    <a:lnTo>
                      <a:pt x="0" y="27076"/>
                    </a:lnTo>
                    <a:lnTo>
                      <a:pt x="131" y="27219"/>
                    </a:lnTo>
                    <a:lnTo>
                      <a:pt x="3060" y="27219"/>
                    </a:lnTo>
                    <a:lnTo>
                      <a:pt x="3060" y="26945"/>
                    </a:lnTo>
                    <a:lnTo>
                      <a:pt x="274" y="26945"/>
                    </a:lnTo>
                    <a:lnTo>
                      <a:pt x="274" y="1942"/>
                    </a:lnTo>
                    <a:lnTo>
                      <a:pt x="1524" y="275"/>
                    </a:lnTo>
                    <a:lnTo>
                      <a:pt x="21908" y="275"/>
                    </a:lnTo>
                    <a:lnTo>
                      <a:pt x="23158" y="1942"/>
                    </a:lnTo>
                    <a:lnTo>
                      <a:pt x="23158" y="26945"/>
                    </a:lnTo>
                    <a:lnTo>
                      <a:pt x="20360" y="26945"/>
                    </a:lnTo>
                    <a:lnTo>
                      <a:pt x="20360" y="27219"/>
                    </a:lnTo>
                    <a:lnTo>
                      <a:pt x="23289" y="27219"/>
                    </a:lnTo>
                    <a:lnTo>
                      <a:pt x="23432" y="27076"/>
                    </a:lnTo>
                    <a:lnTo>
                      <a:pt x="23432" y="1894"/>
                    </a:lnTo>
                    <a:lnTo>
                      <a:pt x="23396" y="1823"/>
                    </a:lnTo>
                    <a:lnTo>
                      <a:pt x="22074" y="60"/>
                    </a:lnTo>
                    <a:lnTo>
                      <a:pt x="219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6" name="Google Shape;816;p20"/>
              <p:cNvSpPr/>
              <p:nvPr/>
            </p:nvSpPr>
            <p:spPr>
              <a:xfrm>
                <a:off x="-1219900" y="2359475"/>
                <a:ext cx="585800" cy="415550"/>
              </a:xfrm>
              <a:custGeom>
                <a:avLst/>
                <a:gdLst/>
                <a:ahLst/>
                <a:cxnLst/>
                <a:rect l="l" t="t" r="r" b="b"/>
                <a:pathLst>
                  <a:path w="23432" h="16622" extrusionOk="0">
                    <a:moveTo>
                      <a:pt x="2965" y="0"/>
                    </a:moveTo>
                    <a:lnTo>
                      <a:pt x="36" y="2846"/>
                    </a:lnTo>
                    <a:lnTo>
                      <a:pt x="0" y="2941"/>
                    </a:lnTo>
                    <a:lnTo>
                      <a:pt x="0" y="16491"/>
                    </a:lnTo>
                    <a:lnTo>
                      <a:pt x="131" y="16622"/>
                    </a:lnTo>
                    <a:lnTo>
                      <a:pt x="23289" y="16622"/>
                    </a:lnTo>
                    <a:lnTo>
                      <a:pt x="23432" y="16491"/>
                    </a:lnTo>
                    <a:lnTo>
                      <a:pt x="23432" y="2941"/>
                    </a:lnTo>
                    <a:lnTo>
                      <a:pt x="23384" y="2846"/>
                    </a:lnTo>
                    <a:lnTo>
                      <a:pt x="20455" y="0"/>
                    </a:lnTo>
                    <a:lnTo>
                      <a:pt x="20265" y="191"/>
                    </a:lnTo>
                    <a:lnTo>
                      <a:pt x="23158" y="3001"/>
                    </a:lnTo>
                    <a:lnTo>
                      <a:pt x="23158" y="16348"/>
                    </a:lnTo>
                    <a:lnTo>
                      <a:pt x="274" y="16348"/>
                    </a:lnTo>
                    <a:lnTo>
                      <a:pt x="274" y="3001"/>
                    </a:lnTo>
                    <a:lnTo>
                      <a:pt x="3155" y="191"/>
                    </a:lnTo>
                    <a:lnTo>
                      <a:pt x="296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7" name="Google Shape;817;p20"/>
              <p:cNvSpPr/>
              <p:nvPr/>
            </p:nvSpPr>
            <p:spPr>
              <a:xfrm>
                <a:off x="-1146675" y="2214525"/>
                <a:ext cx="439350" cy="560500"/>
              </a:xfrm>
              <a:custGeom>
                <a:avLst/>
                <a:gdLst/>
                <a:ahLst/>
                <a:cxnLst/>
                <a:rect l="l" t="t" r="r" b="b"/>
                <a:pathLst>
                  <a:path w="17574" h="22420" extrusionOk="0">
                    <a:moveTo>
                      <a:pt x="17300" y="274"/>
                    </a:moveTo>
                    <a:lnTo>
                      <a:pt x="17300" y="22146"/>
                    </a:lnTo>
                    <a:lnTo>
                      <a:pt x="262" y="22146"/>
                    </a:lnTo>
                    <a:lnTo>
                      <a:pt x="262" y="274"/>
                    </a:lnTo>
                    <a:close/>
                    <a:moveTo>
                      <a:pt x="131" y="0"/>
                    </a:moveTo>
                    <a:lnTo>
                      <a:pt x="0" y="143"/>
                    </a:lnTo>
                    <a:lnTo>
                      <a:pt x="0" y="22289"/>
                    </a:lnTo>
                    <a:lnTo>
                      <a:pt x="131" y="22420"/>
                    </a:lnTo>
                    <a:lnTo>
                      <a:pt x="17431" y="22420"/>
                    </a:lnTo>
                    <a:lnTo>
                      <a:pt x="17574" y="22289"/>
                    </a:lnTo>
                    <a:lnTo>
                      <a:pt x="17574" y="143"/>
                    </a:lnTo>
                    <a:lnTo>
                      <a:pt x="174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8" name="Google Shape;818;p20"/>
              <p:cNvSpPr/>
              <p:nvPr/>
            </p:nvSpPr>
            <p:spPr>
              <a:xfrm>
                <a:off x="-1146675" y="1684975"/>
                <a:ext cx="439350" cy="536400"/>
              </a:xfrm>
              <a:custGeom>
                <a:avLst/>
                <a:gdLst/>
                <a:ahLst/>
                <a:cxnLst/>
                <a:rect l="l" t="t" r="r" b="b"/>
                <a:pathLst>
                  <a:path w="17574" h="21456" extrusionOk="0">
                    <a:moveTo>
                      <a:pt x="17300" y="275"/>
                    </a:moveTo>
                    <a:lnTo>
                      <a:pt x="17300" y="21182"/>
                    </a:lnTo>
                    <a:lnTo>
                      <a:pt x="262" y="21182"/>
                    </a:lnTo>
                    <a:lnTo>
                      <a:pt x="262" y="275"/>
                    </a:lnTo>
                    <a:close/>
                    <a:moveTo>
                      <a:pt x="131" y="1"/>
                    </a:moveTo>
                    <a:lnTo>
                      <a:pt x="0" y="144"/>
                    </a:lnTo>
                    <a:lnTo>
                      <a:pt x="0" y="21325"/>
                    </a:lnTo>
                    <a:lnTo>
                      <a:pt x="131" y="21456"/>
                    </a:lnTo>
                    <a:lnTo>
                      <a:pt x="17431" y="21456"/>
                    </a:lnTo>
                    <a:lnTo>
                      <a:pt x="17574" y="21325"/>
                    </a:lnTo>
                    <a:lnTo>
                      <a:pt x="17574" y="144"/>
                    </a:lnTo>
                    <a:lnTo>
                      <a:pt x="1743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19" name="Google Shape;819;p20"/>
          <p:cNvGrpSpPr/>
          <p:nvPr/>
        </p:nvGrpSpPr>
        <p:grpSpPr>
          <a:xfrm rot="5400000">
            <a:off x="8566707" y="4570785"/>
            <a:ext cx="130037" cy="599861"/>
            <a:chOff x="7225225" y="1687375"/>
            <a:chExt cx="61050" cy="281625"/>
          </a:xfrm>
        </p:grpSpPr>
        <p:sp>
          <p:nvSpPr>
            <p:cNvPr id="820" name="Google Shape;820;p20"/>
            <p:cNvSpPr/>
            <p:nvPr/>
          </p:nvSpPr>
          <p:spPr>
            <a:xfrm>
              <a:off x="7225225" y="1687375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0"/>
            <p:cNvSpPr/>
            <p:nvPr/>
          </p:nvSpPr>
          <p:spPr>
            <a:xfrm>
              <a:off x="7225225" y="17415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0"/>
            <p:cNvSpPr/>
            <p:nvPr/>
          </p:nvSpPr>
          <p:spPr>
            <a:xfrm>
              <a:off x="7225225" y="179572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0"/>
            <p:cNvSpPr/>
            <p:nvPr/>
          </p:nvSpPr>
          <p:spPr>
            <a:xfrm>
              <a:off x="7225225" y="1849600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0"/>
            <p:cNvSpPr/>
            <p:nvPr/>
          </p:nvSpPr>
          <p:spPr>
            <a:xfrm>
              <a:off x="7225225" y="190377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0"/>
            <p:cNvSpPr/>
            <p:nvPr/>
          </p:nvSpPr>
          <p:spPr>
            <a:xfrm>
              <a:off x="7225225" y="19579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0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6" name="Google Shape;826;p20"/>
          <p:cNvGrpSpPr/>
          <p:nvPr/>
        </p:nvGrpSpPr>
        <p:grpSpPr>
          <a:xfrm rot="5400000" flipH="1">
            <a:off x="8015304" y="-975551"/>
            <a:ext cx="969440" cy="2060682"/>
            <a:chOff x="-1183900" y="-2431200"/>
            <a:chExt cx="585800" cy="1245125"/>
          </a:xfrm>
        </p:grpSpPr>
        <p:sp>
          <p:nvSpPr>
            <p:cNvPr id="827" name="Google Shape;827;p20"/>
            <p:cNvSpPr/>
            <p:nvPr/>
          </p:nvSpPr>
          <p:spPr>
            <a:xfrm>
              <a:off x="-972275" y="-1344450"/>
              <a:ext cx="162250" cy="86950"/>
            </a:xfrm>
            <a:custGeom>
              <a:avLst/>
              <a:gdLst/>
              <a:ahLst/>
              <a:cxnLst/>
              <a:rect l="l" t="t" r="r" b="b"/>
              <a:pathLst>
                <a:path w="6490" h="3478" extrusionOk="0">
                  <a:moveTo>
                    <a:pt x="1" y="1"/>
                  </a:moveTo>
                  <a:lnTo>
                    <a:pt x="1" y="3477"/>
                  </a:lnTo>
                  <a:lnTo>
                    <a:pt x="6490" y="3477"/>
                  </a:lnTo>
                  <a:lnTo>
                    <a:pt x="64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0"/>
            <p:cNvSpPr/>
            <p:nvPr/>
          </p:nvSpPr>
          <p:spPr>
            <a:xfrm>
              <a:off x="-1183900" y="-1260800"/>
              <a:ext cx="585800" cy="74725"/>
            </a:xfrm>
            <a:custGeom>
              <a:avLst/>
              <a:gdLst/>
              <a:ahLst/>
              <a:cxnLst/>
              <a:rect l="l" t="t" r="r" b="b"/>
              <a:pathLst>
                <a:path w="23432" h="2989" extrusionOk="0">
                  <a:moveTo>
                    <a:pt x="23158" y="262"/>
                  </a:moveTo>
                  <a:lnTo>
                    <a:pt x="23158" y="2715"/>
                  </a:lnTo>
                  <a:lnTo>
                    <a:pt x="274" y="2715"/>
                  </a:lnTo>
                  <a:lnTo>
                    <a:pt x="274" y="262"/>
                  </a:lnTo>
                  <a:close/>
                  <a:moveTo>
                    <a:pt x="131" y="0"/>
                  </a:moveTo>
                  <a:lnTo>
                    <a:pt x="0" y="131"/>
                  </a:lnTo>
                  <a:lnTo>
                    <a:pt x="0" y="2846"/>
                  </a:lnTo>
                  <a:lnTo>
                    <a:pt x="131" y="2989"/>
                  </a:lnTo>
                  <a:lnTo>
                    <a:pt x="23289" y="2989"/>
                  </a:lnTo>
                  <a:lnTo>
                    <a:pt x="23432" y="2846"/>
                  </a:lnTo>
                  <a:lnTo>
                    <a:pt x="23432" y="131"/>
                  </a:lnTo>
                  <a:lnTo>
                    <a:pt x="2328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0"/>
            <p:cNvSpPr/>
            <p:nvPr/>
          </p:nvSpPr>
          <p:spPr>
            <a:xfrm>
              <a:off x="-972275" y="-1563225"/>
              <a:ext cx="162250" cy="169100"/>
            </a:xfrm>
            <a:custGeom>
              <a:avLst/>
              <a:gdLst/>
              <a:ahLst/>
              <a:cxnLst/>
              <a:rect l="l" t="t" r="r" b="b"/>
              <a:pathLst>
                <a:path w="6490" h="6764" extrusionOk="0">
                  <a:moveTo>
                    <a:pt x="3251" y="0"/>
                  </a:moveTo>
                  <a:cubicBezTo>
                    <a:pt x="1453" y="0"/>
                    <a:pt x="1" y="1513"/>
                    <a:pt x="1" y="3382"/>
                  </a:cubicBezTo>
                  <a:cubicBezTo>
                    <a:pt x="1" y="5251"/>
                    <a:pt x="1453" y="6763"/>
                    <a:pt x="3251" y="6763"/>
                  </a:cubicBezTo>
                  <a:cubicBezTo>
                    <a:pt x="5037" y="6763"/>
                    <a:pt x="6490" y="5251"/>
                    <a:pt x="6490" y="3382"/>
                  </a:cubicBezTo>
                  <a:cubicBezTo>
                    <a:pt x="6490" y="1513"/>
                    <a:pt x="5037" y="0"/>
                    <a:pt x="3251" y="0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830" name="Google Shape;830;p20"/>
            <p:cNvGrpSpPr/>
            <p:nvPr/>
          </p:nvGrpSpPr>
          <p:grpSpPr>
            <a:xfrm>
              <a:off x="-972275" y="-1563225"/>
              <a:ext cx="162850" cy="168500"/>
              <a:chOff x="-1008275" y="2552950"/>
              <a:chExt cx="162850" cy="168500"/>
            </a:xfrm>
          </p:grpSpPr>
          <p:sp>
            <p:nvSpPr>
              <p:cNvPr id="831" name="Google Shape;831;p20"/>
              <p:cNvSpPr/>
              <p:nvPr/>
            </p:nvSpPr>
            <p:spPr>
              <a:xfrm>
                <a:off x="-978200" y="2584500"/>
                <a:ext cx="102100" cy="106300"/>
              </a:xfrm>
              <a:custGeom>
                <a:avLst/>
                <a:gdLst/>
                <a:ahLst/>
                <a:cxnLst/>
                <a:rect l="l" t="t" r="r" b="b"/>
                <a:pathLst>
                  <a:path w="4084" h="4252" extrusionOk="0">
                    <a:moveTo>
                      <a:pt x="2048" y="262"/>
                    </a:moveTo>
                    <a:cubicBezTo>
                      <a:pt x="3024" y="262"/>
                      <a:pt x="3810" y="1096"/>
                      <a:pt x="3810" y="2120"/>
                    </a:cubicBezTo>
                    <a:cubicBezTo>
                      <a:pt x="3810" y="3144"/>
                      <a:pt x="3024" y="3977"/>
                      <a:pt x="2048" y="3977"/>
                    </a:cubicBezTo>
                    <a:cubicBezTo>
                      <a:pt x="1072" y="3977"/>
                      <a:pt x="274" y="3144"/>
                      <a:pt x="274" y="2120"/>
                    </a:cubicBezTo>
                    <a:cubicBezTo>
                      <a:pt x="274" y="1096"/>
                      <a:pt x="1072" y="262"/>
                      <a:pt x="2048" y="262"/>
                    </a:cubicBezTo>
                    <a:close/>
                    <a:moveTo>
                      <a:pt x="2048" y="1"/>
                    </a:moveTo>
                    <a:cubicBezTo>
                      <a:pt x="917" y="1"/>
                      <a:pt x="0" y="953"/>
                      <a:pt x="0" y="2120"/>
                    </a:cubicBezTo>
                    <a:cubicBezTo>
                      <a:pt x="0" y="3299"/>
                      <a:pt x="917" y="4251"/>
                      <a:pt x="2048" y="4251"/>
                    </a:cubicBezTo>
                    <a:cubicBezTo>
                      <a:pt x="3167" y="4251"/>
                      <a:pt x="4084" y="3299"/>
                      <a:pt x="4084" y="2120"/>
                    </a:cubicBezTo>
                    <a:cubicBezTo>
                      <a:pt x="4084" y="953"/>
                      <a:pt x="3167" y="1"/>
                      <a:pt x="204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2" name="Google Shape;832;p20"/>
              <p:cNvSpPr/>
              <p:nvPr/>
            </p:nvSpPr>
            <p:spPr>
              <a:xfrm>
                <a:off x="-1008275" y="2552950"/>
                <a:ext cx="162850" cy="168500"/>
              </a:xfrm>
              <a:custGeom>
                <a:avLst/>
                <a:gdLst/>
                <a:ahLst/>
                <a:cxnLst/>
                <a:rect l="l" t="t" r="r" b="b"/>
                <a:pathLst>
                  <a:path w="6514" h="6740" extrusionOk="0">
                    <a:moveTo>
                      <a:pt x="3239" y="0"/>
                    </a:moveTo>
                    <a:cubicBezTo>
                      <a:pt x="3120" y="0"/>
                      <a:pt x="3001" y="12"/>
                      <a:pt x="2882" y="24"/>
                    </a:cubicBezTo>
                    <a:lnTo>
                      <a:pt x="2858" y="36"/>
                    </a:lnTo>
                    <a:lnTo>
                      <a:pt x="2953" y="655"/>
                    </a:lnTo>
                    <a:lnTo>
                      <a:pt x="3025" y="1274"/>
                    </a:lnTo>
                    <a:cubicBezTo>
                      <a:pt x="3096" y="1263"/>
                      <a:pt x="3168" y="1263"/>
                      <a:pt x="3239" y="1263"/>
                    </a:cubicBezTo>
                    <a:lnTo>
                      <a:pt x="3239" y="0"/>
                    </a:lnTo>
                    <a:close/>
                    <a:moveTo>
                      <a:pt x="4263" y="167"/>
                    </a:moveTo>
                    <a:lnTo>
                      <a:pt x="4061" y="786"/>
                    </a:lnTo>
                    <a:lnTo>
                      <a:pt x="4073" y="762"/>
                    </a:lnTo>
                    <a:lnTo>
                      <a:pt x="3870" y="1358"/>
                    </a:lnTo>
                    <a:cubicBezTo>
                      <a:pt x="3930" y="1382"/>
                      <a:pt x="4001" y="1417"/>
                      <a:pt x="4061" y="1441"/>
                    </a:cubicBezTo>
                    <a:lnTo>
                      <a:pt x="4596" y="310"/>
                    </a:lnTo>
                    <a:cubicBezTo>
                      <a:pt x="4489" y="251"/>
                      <a:pt x="4382" y="215"/>
                      <a:pt x="4275" y="167"/>
                    </a:cubicBezTo>
                    <a:close/>
                    <a:moveTo>
                      <a:pt x="1882" y="310"/>
                    </a:moveTo>
                    <a:cubicBezTo>
                      <a:pt x="1775" y="370"/>
                      <a:pt x="1667" y="417"/>
                      <a:pt x="1572" y="489"/>
                    </a:cubicBezTo>
                    <a:lnTo>
                      <a:pt x="1548" y="501"/>
                    </a:lnTo>
                    <a:lnTo>
                      <a:pt x="1906" y="1024"/>
                    </a:lnTo>
                    <a:lnTo>
                      <a:pt x="1906" y="1024"/>
                    </a:lnTo>
                    <a:lnTo>
                      <a:pt x="2239" y="1548"/>
                    </a:lnTo>
                    <a:cubicBezTo>
                      <a:pt x="2299" y="1513"/>
                      <a:pt x="2358" y="1477"/>
                      <a:pt x="2418" y="1453"/>
                    </a:cubicBezTo>
                    <a:lnTo>
                      <a:pt x="1882" y="310"/>
                    </a:lnTo>
                    <a:close/>
                    <a:moveTo>
                      <a:pt x="572" y="1453"/>
                    </a:moveTo>
                    <a:lnTo>
                      <a:pt x="1096" y="1798"/>
                    </a:lnTo>
                    <a:lnTo>
                      <a:pt x="974" y="1715"/>
                    </a:lnTo>
                    <a:lnTo>
                      <a:pt x="572" y="1453"/>
                    </a:lnTo>
                    <a:close/>
                    <a:moveTo>
                      <a:pt x="5418" y="870"/>
                    </a:moveTo>
                    <a:lnTo>
                      <a:pt x="5025" y="1358"/>
                    </a:lnTo>
                    <a:lnTo>
                      <a:pt x="5025" y="1346"/>
                    </a:lnTo>
                    <a:lnTo>
                      <a:pt x="4585" y="1810"/>
                    </a:lnTo>
                    <a:cubicBezTo>
                      <a:pt x="4644" y="1858"/>
                      <a:pt x="4692" y="1905"/>
                      <a:pt x="4739" y="1965"/>
                    </a:cubicBezTo>
                    <a:lnTo>
                      <a:pt x="5692" y="1143"/>
                    </a:lnTo>
                    <a:cubicBezTo>
                      <a:pt x="5620" y="1060"/>
                      <a:pt x="5537" y="977"/>
                      <a:pt x="5454" y="893"/>
                    </a:cubicBezTo>
                    <a:lnTo>
                      <a:pt x="5418" y="870"/>
                    </a:lnTo>
                    <a:close/>
                    <a:moveTo>
                      <a:pt x="786" y="1167"/>
                    </a:moveTo>
                    <a:cubicBezTo>
                      <a:pt x="715" y="1251"/>
                      <a:pt x="644" y="1346"/>
                      <a:pt x="572" y="1441"/>
                    </a:cubicBezTo>
                    <a:lnTo>
                      <a:pt x="974" y="1715"/>
                    </a:lnTo>
                    <a:lnTo>
                      <a:pt x="1120" y="1810"/>
                    </a:lnTo>
                    <a:lnTo>
                      <a:pt x="1620" y="2144"/>
                    </a:lnTo>
                    <a:cubicBezTo>
                      <a:pt x="1656" y="2084"/>
                      <a:pt x="1703" y="2025"/>
                      <a:pt x="1751" y="1977"/>
                    </a:cubicBezTo>
                    <a:lnTo>
                      <a:pt x="786" y="1167"/>
                    </a:lnTo>
                    <a:close/>
                    <a:moveTo>
                      <a:pt x="6239" y="2036"/>
                    </a:moveTo>
                    <a:lnTo>
                      <a:pt x="5668" y="2275"/>
                    </a:lnTo>
                    <a:lnTo>
                      <a:pt x="5656" y="2275"/>
                    </a:lnTo>
                    <a:lnTo>
                      <a:pt x="5061" y="2477"/>
                    </a:lnTo>
                    <a:lnTo>
                      <a:pt x="5085" y="2513"/>
                    </a:lnTo>
                    <a:lnTo>
                      <a:pt x="5085" y="2525"/>
                    </a:lnTo>
                    <a:cubicBezTo>
                      <a:pt x="5108" y="2584"/>
                      <a:pt x="5132" y="2656"/>
                      <a:pt x="5156" y="2727"/>
                    </a:cubicBezTo>
                    <a:lnTo>
                      <a:pt x="6347" y="2358"/>
                    </a:lnTo>
                    <a:cubicBezTo>
                      <a:pt x="6323" y="2251"/>
                      <a:pt x="6275" y="2132"/>
                      <a:pt x="6239" y="2036"/>
                    </a:cubicBezTo>
                    <a:close/>
                    <a:moveTo>
                      <a:pt x="132" y="2370"/>
                    </a:moveTo>
                    <a:cubicBezTo>
                      <a:pt x="96" y="2489"/>
                      <a:pt x="72" y="2596"/>
                      <a:pt x="48" y="2715"/>
                    </a:cubicBezTo>
                    <a:lnTo>
                      <a:pt x="655" y="2834"/>
                    </a:lnTo>
                    <a:lnTo>
                      <a:pt x="667" y="2834"/>
                    </a:lnTo>
                    <a:lnTo>
                      <a:pt x="1275" y="3001"/>
                    </a:lnTo>
                    <a:lnTo>
                      <a:pt x="1275" y="2953"/>
                    </a:lnTo>
                    <a:lnTo>
                      <a:pt x="1286" y="2953"/>
                    </a:lnTo>
                    <a:cubicBezTo>
                      <a:pt x="1298" y="2882"/>
                      <a:pt x="1310" y="2810"/>
                      <a:pt x="1334" y="2739"/>
                    </a:cubicBezTo>
                    <a:lnTo>
                      <a:pt x="132" y="2370"/>
                    </a:lnTo>
                    <a:close/>
                    <a:moveTo>
                      <a:pt x="5251" y="3370"/>
                    </a:moveTo>
                    <a:lnTo>
                      <a:pt x="5251" y="3382"/>
                    </a:lnTo>
                    <a:cubicBezTo>
                      <a:pt x="5251" y="3453"/>
                      <a:pt x="5251" y="3525"/>
                      <a:pt x="5239" y="3608"/>
                    </a:cubicBezTo>
                    <a:lnTo>
                      <a:pt x="6490" y="3727"/>
                    </a:lnTo>
                    <a:cubicBezTo>
                      <a:pt x="6501" y="3608"/>
                      <a:pt x="6513" y="3501"/>
                      <a:pt x="6513" y="3382"/>
                    </a:cubicBezTo>
                    <a:lnTo>
                      <a:pt x="6513" y="3370"/>
                    </a:lnTo>
                    <a:close/>
                    <a:moveTo>
                      <a:pt x="1251" y="3608"/>
                    </a:moveTo>
                    <a:lnTo>
                      <a:pt x="1" y="3739"/>
                    </a:lnTo>
                    <a:cubicBezTo>
                      <a:pt x="13" y="3846"/>
                      <a:pt x="36" y="3965"/>
                      <a:pt x="48" y="4072"/>
                    </a:cubicBezTo>
                    <a:lnTo>
                      <a:pt x="60" y="4072"/>
                    </a:lnTo>
                    <a:lnTo>
                      <a:pt x="60" y="4120"/>
                    </a:lnTo>
                    <a:lnTo>
                      <a:pt x="667" y="3953"/>
                    </a:lnTo>
                    <a:lnTo>
                      <a:pt x="1286" y="3822"/>
                    </a:lnTo>
                    <a:cubicBezTo>
                      <a:pt x="1275" y="3751"/>
                      <a:pt x="1263" y="3679"/>
                      <a:pt x="1251" y="3608"/>
                    </a:cubicBezTo>
                    <a:close/>
                    <a:moveTo>
                      <a:pt x="5085" y="4239"/>
                    </a:moveTo>
                    <a:cubicBezTo>
                      <a:pt x="5049" y="4311"/>
                      <a:pt x="5025" y="4370"/>
                      <a:pt x="4989" y="4441"/>
                    </a:cubicBezTo>
                    <a:lnTo>
                      <a:pt x="6097" y="5037"/>
                    </a:lnTo>
                    <a:cubicBezTo>
                      <a:pt x="6144" y="4930"/>
                      <a:pt x="6192" y="4834"/>
                      <a:pt x="6239" y="4727"/>
                    </a:cubicBezTo>
                    <a:lnTo>
                      <a:pt x="6239" y="4715"/>
                    </a:lnTo>
                    <a:lnTo>
                      <a:pt x="6263" y="4656"/>
                    </a:lnTo>
                    <a:lnTo>
                      <a:pt x="5656" y="4477"/>
                    </a:lnTo>
                    <a:lnTo>
                      <a:pt x="5085" y="4239"/>
                    </a:lnTo>
                    <a:close/>
                    <a:moveTo>
                      <a:pt x="1513" y="4441"/>
                    </a:moveTo>
                    <a:lnTo>
                      <a:pt x="405" y="5037"/>
                    </a:lnTo>
                    <a:cubicBezTo>
                      <a:pt x="465" y="5144"/>
                      <a:pt x="524" y="5239"/>
                      <a:pt x="584" y="5334"/>
                    </a:cubicBezTo>
                    <a:lnTo>
                      <a:pt x="1060" y="5013"/>
                    </a:lnTo>
                    <a:lnTo>
                      <a:pt x="1075" y="5003"/>
                    </a:lnTo>
                    <a:lnTo>
                      <a:pt x="1108" y="4977"/>
                    </a:lnTo>
                    <a:lnTo>
                      <a:pt x="1620" y="4632"/>
                    </a:lnTo>
                    <a:cubicBezTo>
                      <a:pt x="1584" y="4572"/>
                      <a:pt x="1537" y="4501"/>
                      <a:pt x="1513" y="4441"/>
                    </a:cubicBezTo>
                    <a:close/>
                    <a:moveTo>
                      <a:pt x="1096" y="4989"/>
                    </a:moveTo>
                    <a:lnTo>
                      <a:pt x="1075" y="5003"/>
                    </a:lnTo>
                    <a:lnTo>
                      <a:pt x="608" y="5370"/>
                    </a:lnTo>
                    <a:lnTo>
                      <a:pt x="1096" y="4989"/>
                    </a:lnTo>
                    <a:close/>
                    <a:moveTo>
                      <a:pt x="4620" y="4918"/>
                    </a:moveTo>
                    <a:lnTo>
                      <a:pt x="4596" y="4953"/>
                    </a:lnTo>
                    <a:cubicBezTo>
                      <a:pt x="4549" y="5001"/>
                      <a:pt x="4489" y="5049"/>
                      <a:pt x="4430" y="5096"/>
                    </a:cubicBezTo>
                    <a:lnTo>
                      <a:pt x="5204" y="6085"/>
                    </a:lnTo>
                    <a:cubicBezTo>
                      <a:pt x="5299" y="6013"/>
                      <a:pt x="5382" y="5942"/>
                      <a:pt x="5466" y="5858"/>
                    </a:cubicBezTo>
                    <a:lnTo>
                      <a:pt x="5037" y="5406"/>
                    </a:lnTo>
                    <a:lnTo>
                      <a:pt x="5025" y="5406"/>
                    </a:lnTo>
                    <a:lnTo>
                      <a:pt x="4620" y="4918"/>
                    </a:lnTo>
                    <a:close/>
                    <a:moveTo>
                      <a:pt x="2060" y="5096"/>
                    </a:moveTo>
                    <a:lnTo>
                      <a:pt x="1298" y="6085"/>
                    </a:lnTo>
                    <a:cubicBezTo>
                      <a:pt x="1382" y="6156"/>
                      <a:pt x="1477" y="6227"/>
                      <a:pt x="1584" y="6287"/>
                    </a:cubicBezTo>
                    <a:lnTo>
                      <a:pt x="1906" y="5763"/>
                    </a:lnTo>
                    <a:lnTo>
                      <a:pt x="1632" y="6311"/>
                    </a:lnTo>
                    <a:lnTo>
                      <a:pt x="1918" y="5751"/>
                    </a:lnTo>
                    <a:lnTo>
                      <a:pt x="2263" y="5227"/>
                    </a:lnTo>
                    <a:lnTo>
                      <a:pt x="2239" y="5215"/>
                    </a:lnTo>
                    <a:cubicBezTo>
                      <a:pt x="2179" y="5180"/>
                      <a:pt x="2120" y="5132"/>
                      <a:pt x="2060" y="5096"/>
                    </a:cubicBezTo>
                    <a:close/>
                    <a:moveTo>
                      <a:pt x="4084" y="6001"/>
                    </a:moveTo>
                    <a:lnTo>
                      <a:pt x="4084" y="6021"/>
                    </a:lnTo>
                    <a:lnTo>
                      <a:pt x="4299" y="6585"/>
                    </a:lnTo>
                    <a:lnTo>
                      <a:pt x="4084" y="6001"/>
                    </a:lnTo>
                    <a:close/>
                    <a:moveTo>
                      <a:pt x="3870" y="5394"/>
                    </a:moveTo>
                    <a:cubicBezTo>
                      <a:pt x="3811" y="5418"/>
                      <a:pt x="3739" y="5442"/>
                      <a:pt x="3668" y="5454"/>
                    </a:cubicBezTo>
                    <a:lnTo>
                      <a:pt x="3942" y="6680"/>
                    </a:lnTo>
                    <a:cubicBezTo>
                      <a:pt x="4061" y="6656"/>
                      <a:pt x="4180" y="6620"/>
                      <a:pt x="4287" y="6585"/>
                    </a:cubicBezTo>
                    <a:lnTo>
                      <a:pt x="4084" y="6025"/>
                    </a:lnTo>
                    <a:lnTo>
                      <a:pt x="4084" y="6021"/>
                    </a:lnTo>
                    <a:lnTo>
                      <a:pt x="4073" y="5989"/>
                    </a:lnTo>
                    <a:lnTo>
                      <a:pt x="3882" y="5394"/>
                    </a:lnTo>
                    <a:close/>
                    <a:moveTo>
                      <a:pt x="2834" y="5454"/>
                    </a:moveTo>
                    <a:lnTo>
                      <a:pt x="2549" y="6680"/>
                    </a:lnTo>
                    <a:cubicBezTo>
                      <a:pt x="2668" y="6704"/>
                      <a:pt x="2787" y="6727"/>
                      <a:pt x="2906" y="6739"/>
                    </a:cubicBezTo>
                    <a:lnTo>
                      <a:pt x="2965" y="6156"/>
                    </a:lnTo>
                    <a:lnTo>
                      <a:pt x="2965" y="6120"/>
                    </a:lnTo>
                    <a:lnTo>
                      <a:pt x="3049" y="5489"/>
                    </a:lnTo>
                    <a:lnTo>
                      <a:pt x="3037" y="5489"/>
                    </a:lnTo>
                    <a:cubicBezTo>
                      <a:pt x="2965" y="5489"/>
                      <a:pt x="2894" y="5477"/>
                      <a:pt x="2834" y="545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3" name="Google Shape;833;p20"/>
            <p:cNvGrpSpPr/>
            <p:nvPr/>
          </p:nvGrpSpPr>
          <p:grpSpPr>
            <a:xfrm>
              <a:off x="-1105325" y="-1896600"/>
              <a:ext cx="430425" cy="145875"/>
              <a:chOff x="-1141325" y="2219575"/>
              <a:chExt cx="430425" cy="145875"/>
            </a:xfrm>
          </p:grpSpPr>
          <p:sp>
            <p:nvSpPr>
              <p:cNvPr id="834" name="Google Shape;834;p20"/>
              <p:cNvSpPr/>
              <p:nvPr/>
            </p:nvSpPr>
            <p:spPr>
              <a:xfrm>
                <a:off x="-1141325" y="2358575"/>
                <a:ext cx="430425" cy="6875"/>
              </a:xfrm>
              <a:custGeom>
                <a:avLst/>
                <a:gdLst/>
                <a:ahLst/>
                <a:cxnLst/>
                <a:rect l="l" t="t" r="r" b="b"/>
                <a:pathLst>
                  <a:path w="17217" h="275" extrusionOk="0">
                    <a:moveTo>
                      <a:pt x="1" y="1"/>
                    </a:moveTo>
                    <a:lnTo>
                      <a:pt x="1" y="275"/>
                    </a:lnTo>
                    <a:lnTo>
                      <a:pt x="17217" y="275"/>
                    </a:lnTo>
                    <a:lnTo>
                      <a:pt x="1721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5" name="Google Shape;835;p20"/>
              <p:cNvSpPr/>
              <p:nvPr/>
            </p:nvSpPr>
            <p:spPr>
              <a:xfrm>
                <a:off x="-1122575" y="2219575"/>
                <a:ext cx="389075" cy="140825"/>
              </a:xfrm>
              <a:custGeom>
                <a:avLst/>
                <a:gdLst/>
                <a:ahLst/>
                <a:cxnLst/>
                <a:rect l="l" t="t" r="r" b="b"/>
                <a:pathLst>
                  <a:path w="15563" h="5633" extrusionOk="0">
                    <a:moveTo>
                      <a:pt x="1" y="1"/>
                    </a:moveTo>
                    <a:lnTo>
                      <a:pt x="1" y="5632"/>
                    </a:lnTo>
                    <a:lnTo>
                      <a:pt x="263" y="5632"/>
                    </a:lnTo>
                    <a:lnTo>
                      <a:pt x="263" y="1"/>
                    </a:lnTo>
                    <a:close/>
                    <a:moveTo>
                      <a:pt x="1906" y="1"/>
                    </a:moveTo>
                    <a:lnTo>
                      <a:pt x="1906" y="5632"/>
                    </a:lnTo>
                    <a:lnTo>
                      <a:pt x="2179" y="5632"/>
                    </a:lnTo>
                    <a:lnTo>
                      <a:pt x="2179" y="1"/>
                    </a:lnTo>
                    <a:close/>
                    <a:moveTo>
                      <a:pt x="3823" y="1"/>
                    </a:moveTo>
                    <a:lnTo>
                      <a:pt x="3823" y="5632"/>
                    </a:lnTo>
                    <a:lnTo>
                      <a:pt x="4096" y="5632"/>
                    </a:lnTo>
                    <a:lnTo>
                      <a:pt x="4096" y="1"/>
                    </a:lnTo>
                    <a:close/>
                    <a:moveTo>
                      <a:pt x="5728" y="1"/>
                    </a:moveTo>
                    <a:lnTo>
                      <a:pt x="5728" y="5632"/>
                    </a:lnTo>
                    <a:lnTo>
                      <a:pt x="6001" y="5632"/>
                    </a:lnTo>
                    <a:lnTo>
                      <a:pt x="6001" y="1"/>
                    </a:lnTo>
                    <a:close/>
                    <a:moveTo>
                      <a:pt x="7644" y="1"/>
                    </a:moveTo>
                    <a:lnTo>
                      <a:pt x="7644" y="5632"/>
                    </a:lnTo>
                    <a:lnTo>
                      <a:pt x="7918" y="5632"/>
                    </a:lnTo>
                    <a:lnTo>
                      <a:pt x="7918" y="1"/>
                    </a:lnTo>
                    <a:close/>
                    <a:moveTo>
                      <a:pt x="9549" y="1"/>
                    </a:moveTo>
                    <a:lnTo>
                      <a:pt x="9549" y="5632"/>
                    </a:lnTo>
                    <a:lnTo>
                      <a:pt x="9823" y="5632"/>
                    </a:lnTo>
                    <a:lnTo>
                      <a:pt x="9823" y="1"/>
                    </a:lnTo>
                    <a:close/>
                    <a:moveTo>
                      <a:pt x="11466" y="1"/>
                    </a:moveTo>
                    <a:lnTo>
                      <a:pt x="11466" y="5632"/>
                    </a:lnTo>
                    <a:lnTo>
                      <a:pt x="11740" y="5632"/>
                    </a:lnTo>
                    <a:lnTo>
                      <a:pt x="11740" y="1"/>
                    </a:lnTo>
                    <a:close/>
                    <a:moveTo>
                      <a:pt x="13371" y="1"/>
                    </a:moveTo>
                    <a:lnTo>
                      <a:pt x="13371" y="5632"/>
                    </a:lnTo>
                    <a:lnTo>
                      <a:pt x="13645" y="5632"/>
                    </a:lnTo>
                    <a:lnTo>
                      <a:pt x="13645" y="1"/>
                    </a:lnTo>
                    <a:close/>
                    <a:moveTo>
                      <a:pt x="15288" y="1"/>
                    </a:moveTo>
                    <a:lnTo>
                      <a:pt x="15288" y="5632"/>
                    </a:lnTo>
                    <a:lnTo>
                      <a:pt x="15562" y="5632"/>
                    </a:lnTo>
                    <a:lnTo>
                      <a:pt x="1556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36" name="Google Shape;836;p20"/>
            <p:cNvGrpSpPr/>
            <p:nvPr/>
          </p:nvGrpSpPr>
          <p:grpSpPr>
            <a:xfrm>
              <a:off x="-1082700" y="-1708175"/>
              <a:ext cx="383100" cy="317625"/>
              <a:chOff x="-1118700" y="2408000"/>
              <a:chExt cx="383100" cy="317625"/>
            </a:xfrm>
          </p:grpSpPr>
          <p:sp>
            <p:nvSpPr>
              <p:cNvPr id="837" name="Google Shape;837;p20"/>
              <p:cNvSpPr/>
              <p:nvPr/>
            </p:nvSpPr>
            <p:spPr>
              <a:xfrm>
                <a:off x="-1118700" y="2549375"/>
                <a:ext cx="801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204" h="2990" extrusionOk="0">
                    <a:moveTo>
                      <a:pt x="1739" y="274"/>
                    </a:moveTo>
                    <a:cubicBezTo>
                      <a:pt x="2394" y="274"/>
                      <a:pt x="2929" y="810"/>
                      <a:pt x="2929" y="1477"/>
                    </a:cubicBezTo>
                    <a:lnTo>
                      <a:pt x="2929" y="1525"/>
                    </a:lnTo>
                    <a:cubicBezTo>
                      <a:pt x="2929" y="2191"/>
                      <a:pt x="2394" y="2727"/>
                      <a:pt x="1739" y="2727"/>
                    </a:cubicBezTo>
                    <a:lnTo>
                      <a:pt x="1465" y="2727"/>
                    </a:lnTo>
                    <a:cubicBezTo>
                      <a:pt x="810" y="2727"/>
                      <a:pt x="274" y="2191"/>
                      <a:pt x="274" y="1525"/>
                    </a:cubicBezTo>
                    <a:lnTo>
                      <a:pt x="274" y="1477"/>
                    </a:lnTo>
                    <a:cubicBezTo>
                      <a:pt x="274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5" y="1"/>
                      <a:pt x="0" y="667"/>
                      <a:pt x="0" y="1465"/>
                    </a:cubicBezTo>
                    <a:lnTo>
                      <a:pt x="0" y="1525"/>
                    </a:lnTo>
                    <a:cubicBezTo>
                      <a:pt x="0" y="2334"/>
                      <a:pt x="655" y="2989"/>
                      <a:pt x="1465" y="2989"/>
                    </a:cubicBezTo>
                    <a:lnTo>
                      <a:pt x="1739" y="2989"/>
                    </a:lnTo>
                    <a:cubicBezTo>
                      <a:pt x="2536" y="2989"/>
                      <a:pt x="3203" y="2334"/>
                      <a:pt x="3203" y="1525"/>
                    </a:cubicBezTo>
                    <a:lnTo>
                      <a:pt x="3203" y="1465"/>
                    </a:lnTo>
                    <a:cubicBezTo>
                      <a:pt x="3203" y="667"/>
                      <a:pt x="2536" y="1"/>
                      <a:pt x="17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8" name="Google Shape;838;p20"/>
              <p:cNvSpPr/>
              <p:nvPr/>
            </p:nvSpPr>
            <p:spPr>
              <a:xfrm>
                <a:off x="-1118700" y="2650875"/>
                <a:ext cx="801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204" h="2990" extrusionOk="0">
                    <a:moveTo>
                      <a:pt x="1739" y="274"/>
                    </a:moveTo>
                    <a:cubicBezTo>
                      <a:pt x="2394" y="274"/>
                      <a:pt x="2929" y="810"/>
                      <a:pt x="2929" y="1465"/>
                    </a:cubicBezTo>
                    <a:lnTo>
                      <a:pt x="2929" y="1525"/>
                    </a:lnTo>
                    <a:cubicBezTo>
                      <a:pt x="2929" y="2179"/>
                      <a:pt x="2394" y="2715"/>
                      <a:pt x="1739" y="2715"/>
                    </a:cubicBezTo>
                    <a:lnTo>
                      <a:pt x="1465" y="2715"/>
                    </a:lnTo>
                    <a:cubicBezTo>
                      <a:pt x="810" y="2715"/>
                      <a:pt x="274" y="2179"/>
                      <a:pt x="274" y="1525"/>
                    </a:cubicBezTo>
                    <a:lnTo>
                      <a:pt x="274" y="1465"/>
                    </a:lnTo>
                    <a:cubicBezTo>
                      <a:pt x="274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5" y="1"/>
                      <a:pt x="0" y="655"/>
                      <a:pt x="0" y="1465"/>
                    </a:cubicBezTo>
                    <a:lnTo>
                      <a:pt x="0" y="1525"/>
                    </a:lnTo>
                    <a:cubicBezTo>
                      <a:pt x="0" y="2334"/>
                      <a:pt x="655" y="2989"/>
                      <a:pt x="1465" y="2989"/>
                    </a:cubicBezTo>
                    <a:lnTo>
                      <a:pt x="1739" y="2989"/>
                    </a:lnTo>
                    <a:cubicBezTo>
                      <a:pt x="2536" y="2989"/>
                      <a:pt x="3203" y="2334"/>
                      <a:pt x="3203" y="1525"/>
                    </a:cubicBezTo>
                    <a:lnTo>
                      <a:pt x="3203" y="1465"/>
                    </a:lnTo>
                    <a:cubicBezTo>
                      <a:pt x="3203" y="655"/>
                      <a:pt x="2536" y="1"/>
                      <a:pt x="17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9" name="Google Shape;839;p20"/>
              <p:cNvSpPr/>
              <p:nvPr/>
            </p:nvSpPr>
            <p:spPr>
              <a:xfrm>
                <a:off x="-1118700" y="2408000"/>
                <a:ext cx="383100" cy="114900"/>
              </a:xfrm>
              <a:custGeom>
                <a:avLst/>
                <a:gdLst/>
                <a:ahLst/>
                <a:cxnLst/>
                <a:rect l="l" t="t" r="r" b="b"/>
                <a:pathLst>
                  <a:path w="15324" h="4596" extrusionOk="0">
                    <a:moveTo>
                      <a:pt x="13073" y="274"/>
                    </a:moveTo>
                    <a:cubicBezTo>
                      <a:pt x="14169" y="274"/>
                      <a:pt x="15050" y="1167"/>
                      <a:pt x="15050" y="2250"/>
                    </a:cubicBezTo>
                    <a:lnTo>
                      <a:pt x="15050" y="2346"/>
                    </a:lnTo>
                    <a:cubicBezTo>
                      <a:pt x="15050" y="3441"/>
                      <a:pt x="14169" y="4322"/>
                      <a:pt x="13073" y="4322"/>
                    </a:cubicBezTo>
                    <a:lnTo>
                      <a:pt x="2251" y="4322"/>
                    </a:lnTo>
                    <a:cubicBezTo>
                      <a:pt x="1155" y="4322"/>
                      <a:pt x="274" y="3441"/>
                      <a:pt x="274" y="2346"/>
                    </a:cubicBezTo>
                    <a:lnTo>
                      <a:pt x="274" y="2250"/>
                    </a:lnTo>
                    <a:cubicBezTo>
                      <a:pt x="274" y="1167"/>
                      <a:pt x="1155" y="274"/>
                      <a:pt x="2251" y="274"/>
                    </a:cubicBezTo>
                    <a:close/>
                    <a:moveTo>
                      <a:pt x="2251" y="0"/>
                    </a:moveTo>
                    <a:cubicBezTo>
                      <a:pt x="1012" y="0"/>
                      <a:pt x="0" y="1012"/>
                      <a:pt x="0" y="2250"/>
                    </a:cubicBezTo>
                    <a:lnTo>
                      <a:pt x="0" y="2346"/>
                    </a:lnTo>
                    <a:cubicBezTo>
                      <a:pt x="0" y="3584"/>
                      <a:pt x="1012" y="4596"/>
                      <a:pt x="2251" y="4596"/>
                    </a:cubicBezTo>
                    <a:lnTo>
                      <a:pt x="13073" y="4596"/>
                    </a:lnTo>
                    <a:cubicBezTo>
                      <a:pt x="14324" y="4596"/>
                      <a:pt x="15324" y="3584"/>
                      <a:pt x="15324" y="2346"/>
                    </a:cubicBezTo>
                    <a:lnTo>
                      <a:pt x="15324" y="2250"/>
                    </a:lnTo>
                    <a:cubicBezTo>
                      <a:pt x="15324" y="1012"/>
                      <a:pt x="14312" y="0"/>
                      <a:pt x="1307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0" name="Google Shape;840;p20"/>
              <p:cNvSpPr/>
              <p:nvPr/>
            </p:nvSpPr>
            <p:spPr>
              <a:xfrm>
                <a:off x="-815400" y="2549375"/>
                <a:ext cx="798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2990" extrusionOk="0">
                    <a:moveTo>
                      <a:pt x="1727" y="274"/>
                    </a:moveTo>
                    <a:cubicBezTo>
                      <a:pt x="2394" y="274"/>
                      <a:pt x="2930" y="810"/>
                      <a:pt x="2930" y="1477"/>
                    </a:cubicBezTo>
                    <a:lnTo>
                      <a:pt x="2930" y="1525"/>
                    </a:lnTo>
                    <a:cubicBezTo>
                      <a:pt x="2930" y="2191"/>
                      <a:pt x="2394" y="2727"/>
                      <a:pt x="1727" y="2727"/>
                    </a:cubicBezTo>
                    <a:lnTo>
                      <a:pt x="1465" y="2727"/>
                    </a:lnTo>
                    <a:cubicBezTo>
                      <a:pt x="810" y="2727"/>
                      <a:pt x="275" y="2191"/>
                      <a:pt x="275" y="1525"/>
                    </a:cubicBezTo>
                    <a:lnTo>
                      <a:pt x="275" y="1477"/>
                    </a:lnTo>
                    <a:cubicBezTo>
                      <a:pt x="275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6" y="1"/>
                      <a:pt x="1" y="667"/>
                      <a:pt x="1" y="1465"/>
                    </a:cubicBezTo>
                    <a:lnTo>
                      <a:pt x="1" y="1525"/>
                    </a:lnTo>
                    <a:cubicBezTo>
                      <a:pt x="1" y="2334"/>
                      <a:pt x="656" y="2989"/>
                      <a:pt x="1465" y="2989"/>
                    </a:cubicBezTo>
                    <a:lnTo>
                      <a:pt x="1727" y="2989"/>
                    </a:lnTo>
                    <a:cubicBezTo>
                      <a:pt x="2537" y="2989"/>
                      <a:pt x="3192" y="2334"/>
                      <a:pt x="3192" y="1525"/>
                    </a:cubicBezTo>
                    <a:lnTo>
                      <a:pt x="3192" y="1465"/>
                    </a:lnTo>
                    <a:cubicBezTo>
                      <a:pt x="3192" y="667"/>
                      <a:pt x="2537" y="1"/>
                      <a:pt x="17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1" name="Google Shape;841;p20"/>
              <p:cNvSpPr/>
              <p:nvPr/>
            </p:nvSpPr>
            <p:spPr>
              <a:xfrm>
                <a:off x="-815400" y="2650875"/>
                <a:ext cx="798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2990" extrusionOk="0">
                    <a:moveTo>
                      <a:pt x="1727" y="274"/>
                    </a:moveTo>
                    <a:cubicBezTo>
                      <a:pt x="2394" y="274"/>
                      <a:pt x="2930" y="810"/>
                      <a:pt x="2930" y="1465"/>
                    </a:cubicBezTo>
                    <a:lnTo>
                      <a:pt x="2930" y="1525"/>
                    </a:lnTo>
                    <a:cubicBezTo>
                      <a:pt x="2930" y="2179"/>
                      <a:pt x="2394" y="2715"/>
                      <a:pt x="1727" y="2715"/>
                    </a:cubicBezTo>
                    <a:lnTo>
                      <a:pt x="1465" y="2715"/>
                    </a:lnTo>
                    <a:cubicBezTo>
                      <a:pt x="810" y="2715"/>
                      <a:pt x="275" y="2179"/>
                      <a:pt x="275" y="1525"/>
                    </a:cubicBezTo>
                    <a:lnTo>
                      <a:pt x="275" y="1465"/>
                    </a:lnTo>
                    <a:cubicBezTo>
                      <a:pt x="275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6" y="1"/>
                      <a:pt x="1" y="655"/>
                      <a:pt x="1" y="1465"/>
                    </a:cubicBezTo>
                    <a:lnTo>
                      <a:pt x="1" y="1525"/>
                    </a:lnTo>
                    <a:cubicBezTo>
                      <a:pt x="1" y="2334"/>
                      <a:pt x="656" y="2989"/>
                      <a:pt x="1465" y="2989"/>
                    </a:cubicBezTo>
                    <a:lnTo>
                      <a:pt x="1727" y="2989"/>
                    </a:lnTo>
                    <a:cubicBezTo>
                      <a:pt x="2537" y="2989"/>
                      <a:pt x="3192" y="2334"/>
                      <a:pt x="3192" y="1525"/>
                    </a:cubicBezTo>
                    <a:lnTo>
                      <a:pt x="3192" y="1465"/>
                    </a:lnTo>
                    <a:cubicBezTo>
                      <a:pt x="3192" y="655"/>
                      <a:pt x="2537" y="1"/>
                      <a:pt x="1727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42" name="Google Shape;842;p20"/>
            <p:cNvGrpSpPr/>
            <p:nvPr/>
          </p:nvGrpSpPr>
          <p:grpSpPr>
            <a:xfrm>
              <a:off x="-1183900" y="-2431200"/>
              <a:ext cx="585800" cy="1090050"/>
              <a:chOff x="-1219900" y="1684975"/>
              <a:chExt cx="585800" cy="1090050"/>
            </a:xfrm>
          </p:grpSpPr>
          <p:sp>
            <p:nvSpPr>
              <p:cNvPr id="843" name="Google Shape;843;p20"/>
              <p:cNvSpPr/>
              <p:nvPr/>
            </p:nvSpPr>
            <p:spPr>
              <a:xfrm>
                <a:off x="-1219900" y="1684975"/>
                <a:ext cx="585800" cy="680475"/>
              </a:xfrm>
              <a:custGeom>
                <a:avLst/>
                <a:gdLst/>
                <a:ahLst/>
                <a:cxnLst/>
                <a:rect l="l" t="t" r="r" b="b"/>
                <a:pathLst>
                  <a:path w="23432" h="27219" extrusionOk="0">
                    <a:moveTo>
                      <a:pt x="1453" y="1"/>
                    </a:moveTo>
                    <a:lnTo>
                      <a:pt x="1346" y="60"/>
                    </a:lnTo>
                    <a:lnTo>
                      <a:pt x="24" y="1823"/>
                    </a:lnTo>
                    <a:lnTo>
                      <a:pt x="0" y="1894"/>
                    </a:lnTo>
                    <a:lnTo>
                      <a:pt x="0" y="27076"/>
                    </a:lnTo>
                    <a:lnTo>
                      <a:pt x="131" y="27219"/>
                    </a:lnTo>
                    <a:lnTo>
                      <a:pt x="3060" y="27219"/>
                    </a:lnTo>
                    <a:lnTo>
                      <a:pt x="3060" y="26945"/>
                    </a:lnTo>
                    <a:lnTo>
                      <a:pt x="274" y="26945"/>
                    </a:lnTo>
                    <a:lnTo>
                      <a:pt x="274" y="1942"/>
                    </a:lnTo>
                    <a:lnTo>
                      <a:pt x="1524" y="275"/>
                    </a:lnTo>
                    <a:lnTo>
                      <a:pt x="21908" y="275"/>
                    </a:lnTo>
                    <a:lnTo>
                      <a:pt x="23158" y="1942"/>
                    </a:lnTo>
                    <a:lnTo>
                      <a:pt x="23158" y="26945"/>
                    </a:lnTo>
                    <a:lnTo>
                      <a:pt x="20360" y="26945"/>
                    </a:lnTo>
                    <a:lnTo>
                      <a:pt x="20360" y="27219"/>
                    </a:lnTo>
                    <a:lnTo>
                      <a:pt x="23289" y="27219"/>
                    </a:lnTo>
                    <a:lnTo>
                      <a:pt x="23432" y="27076"/>
                    </a:lnTo>
                    <a:lnTo>
                      <a:pt x="23432" y="1894"/>
                    </a:lnTo>
                    <a:lnTo>
                      <a:pt x="23396" y="1823"/>
                    </a:lnTo>
                    <a:lnTo>
                      <a:pt x="22074" y="60"/>
                    </a:lnTo>
                    <a:lnTo>
                      <a:pt x="2196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4" name="Google Shape;844;p20"/>
              <p:cNvSpPr/>
              <p:nvPr/>
            </p:nvSpPr>
            <p:spPr>
              <a:xfrm>
                <a:off x="-1219900" y="2359475"/>
                <a:ext cx="585800" cy="415550"/>
              </a:xfrm>
              <a:custGeom>
                <a:avLst/>
                <a:gdLst/>
                <a:ahLst/>
                <a:cxnLst/>
                <a:rect l="l" t="t" r="r" b="b"/>
                <a:pathLst>
                  <a:path w="23432" h="16622" extrusionOk="0">
                    <a:moveTo>
                      <a:pt x="2965" y="0"/>
                    </a:moveTo>
                    <a:lnTo>
                      <a:pt x="36" y="2846"/>
                    </a:lnTo>
                    <a:lnTo>
                      <a:pt x="0" y="2941"/>
                    </a:lnTo>
                    <a:lnTo>
                      <a:pt x="0" y="16491"/>
                    </a:lnTo>
                    <a:lnTo>
                      <a:pt x="131" y="16622"/>
                    </a:lnTo>
                    <a:lnTo>
                      <a:pt x="23289" y="16622"/>
                    </a:lnTo>
                    <a:lnTo>
                      <a:pt x="23432" y="16491"/>
                    </a:lnTo>
                    <a:lnTo>
                      <a:pt x="23432" y="2941"/>
                    </a:lnTo>
                    <a:lnTo>
                      <a:pt x="23384" y="2846"/>
                    </a:lnTo>
                    <a:lnTo>
                      <a:pt x="20455" y="0"/>
                    </a:lnTo>
                    <a:lnTo>
                      <a:pt x="20265" y="191"/>
                    </a:lnTo>
                    <a:lnTo>
                      <a:pt x="23158" y="3001"/>
                    </a:lnTo>
                    <a:lnTo>
                      <a:pt x="23158" y="16348"/>
                    </a:lnTo>
                    <a:lnTo>
                      <a:pt x="274" y="16348"/>
                    </a:lnTo>
                    <a:lnTo>
                      <a:pt x="274" y="3001"/>
                    </a:lnTo>
                    <a:lnTo>
                      <a:pt x="3155" y="191"/>
                    </a:lnTo>
                    <a:lnTo>
                      <a:pt x="296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5" name="Google Shape;845;p20"/>
              <p:cNvSpPr/>
              <p:nvPr/>
            </p:nvSpPr>
            <p:spPr>
              <a:xfrm>
                <a:off x="-1146675" y="2214525"/>
                <a:ext cx="439350" cy="560500"/>
              </a:xfrm>
              <a:custGeom>
                <a:avLst/>
                <a:gdLst/>
                <a:ahLst/>
                <a:cxnLst/>
                <a:rect l="l" t="t" r="r" b="b"/>
                <a:pathLst>
                  <a:path w="17574" h="22420" extrusionOk="0">
                    <a:moveTo>
                      <a:pt x="17300" y="274"/>
                    </a:moveTo>
                    <a:lnTo>
                      <a:pt x="17300" y="22146"/>
                    </a:lnTo>
                    <a:lnTo>
                      <a:pt x="262" y="22146"/>
                    </a:lnTo>
                    <a:lnTo>
                      <a:pt x="262" y="274"/>
                    </a:lnTo>
                    <a:close/>
                    <a:moveTo>
                      <a:pt x="131" y="0"/>
                    </a:moveTo>
                    <a:lnTo>
                      <a:pt x="0" y="143"/>
                    </a:lnTo>
                    <a:lnTo>
                      <a:pt x="0" y="22289"/>
                    </a:lnTo>
                    <a:lnTo>
                      <a:pt x="131" y="22420"/>
                    </a:lnTo>
                    <a:lnTo>
                      <a:pt x="17431" y="22420"/>
                    </a:lnTo>
                    <a:lnTo>
                      <a:pt x="17574" y="22289"/>
                    </a:lnTo>
                    <a:lnTo>
                      <a:pt x="17574" y="143"/>
                    </a:lnTo>
                    <a:lnTo>
                      <a:pt x="1743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6" name="Google Shape;846;p20"/>
              <p:cNvSpPr/>
              <p:nvPr/>
            </p:nvSpPr>
            <p:spPr>
              <a:xfrm>
                <a:off x="-1146675" y="1684975"/>
                <a:ext cx="439350" cy="536400"/>
              </a:xfrm>
              <a:custGeom>
                <a:avLst/>
                <a:gdLst/>
                <a:ahLst/>
                <a:cxnLst/>
                <a:rect l="l" t="t" r="r" b="b"/>
                <a:pathLst>
                  <a:path w="17574" h="21456" extrusionOk="0">
                    <a:moveTo>
                      <a:pt x="17300" y="275"/>
                    </a:moveTo>
                    <a:lnTo>
                      <a:pt x="17300" y="21182"/>
                    </a:lnTo>
                    <a:lnTo>
                      <a:pt x="262" y="21182"/>
                    </a:lnTo>
                    <a:lnTo>
                      <a:pt x="262" y="275"/>
                    </a:lnTo>
                    <a:close/>
                    <a:moveTo>
                      <a:pt x="131" y="1"/>
                    </a:moveTo>
                    <a:lnTo>
                      <a:pt x="0" y="144"/>
                    </a:lnTo>
                    <a:lnTo>
                      <a:pt x="0" y="21325"/>
                    </a:lnTo>
                    <a:lnTo>
                      <a:pt x="131" y="21456"/>
                    </a:lnTo>
                    <a:lnTo>
                      <a:pt x="17431" y="21456"/>
                    </a:lnTo>
                    <a:lnTo>
                      <a:pt x="17574" y="21325"/>
                    </a:lnTo>
                    <a:lnTo>
                      <a:pt x="17574" y="144"/>
                    </a:lnTo>
                    <a:lnTo>
                      <a:pt x="1743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47" name="Google Shape;847;p20"/>
          <p:cNvGrpSpPr/>
          <p:nvPr/>
        </p:nvGrpSpPr>
        <p:grpSpPr>
          <a:xfrm rot="5400000">
            <a:off x="3034457" y="-27146"/>
            <a:ext cx="130037" cy="599861"/>
            <a:chOff x="7225225" y="1687375"/>
            <a:chExt cx="61050" cy="281625"/>
          </a:xfrm>
        </p:grpSpPr>
        <p:sp>
          <p:nvSpPr>
            <p:cNvPr id="848" name="Google Shape;848;p20"/>
            <p:cNvSpPr/>
            <p:nvPr/>
          </p:nvSpPr>
          <p:spPr>
            <a:xfrm>
              <a:off x="7225225" y="1687375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0"/>
            <p:cNvSpPr/>
            <p:nvPr/>
          </p:nvSpPr>
          <p:spPr>
            <a:xfrm>
              <a:off x="7225225" y="17415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0"/>
            <p:cNvSpPr/>
            <p:nvPr/>
          </p:nvSpPr>
          <p:spPr>
            <a:xfrm>
              <a:off x="7225225" y="179572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0"/>
            <p:cNvSpPr/>
            <p:nvPr/>
          </p:nvSpPr>
          <p:spPr>
            <a:xfrm>
              <a:off x="7225225" y="1849600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0"/>
            <p:cNvSpPr/>
            <p:nvPr/>
          </p:nvSpPr>
          <p:spPr>
            <a:xfrm>
              <a:off x="7225225" y="190377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0"/>
            <p:cNvSpPr/>
            <p:nvPr/>
          </p:nvSpPr>
          <p:spPr>
            <a:xfrm>
              <a:off x="7225225" y="19579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0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_1">
    <p:spTree>
      <p:nvGrpSpPr>
        <p:cNvPr id="1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24"/>
          <p:cNvSpPr txBox="1">
            <a:spLocks noGrp="1"/>
          </p:cNvSpPr>
          <p:nvPr>
            <p:ph type="title"/>
          </p:nvPr>
        </p:nvSpPr>
        <p:spPr>
          <a:xfrm>
            <a:off x="3983550" y="724675"/>
            <a:ext cx="4448100" cy="103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6000"/>
            </a:lvl1pPr>
            <a:lvl2pPr lvl="1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69" name="Google Shape;969;p24"/>
          <p:cNvSpPr txBox="1">
            <a:spLocks noGrp="1"/>
          </p:cNvSpPr>
          <p:nvPr>
            <p:ph type="subTitle" idx="1"/>
          </p:nvPr>
        </p:nvSpPr>
        <p:spPr>
          <a:xfrm>
            <a:off x="3983550" y="1599400"/>
            <a:ext cx="4448100" cy="11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0" name="Google Shape;970;p24"/>
          <p:cNvSpPr txBox="1"/>
          <p:nvPr/>
        </p:nvSpPr>
        <p:spPr>
          <a:xfrm>
            <a:off x="3983550" y="3649550"/>
            <a:ext cx="4448100" cy="5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CREDITS:</a:t>
            </a:r>
            <a:r>
              <a:rPr lang="en" sz="10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 This presentation template was created by </a:t>
            </a:r>
            <a:r>
              <a:rPr lang="en" sz="1000" b="1" u="sng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, and includes icons by </a:t>
            </a:r>
            <a:r>
              <a:rPr lang="en" sz="1000" b="1" u="sng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, and infographics &amp; images by </a:t>
            </a:r>
            <a:r>
              <a:rPr lang="en" sz="1000" b="1" u="sng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000" u="sng"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rPr>
              <a:t> </a:t>
            </a:r>
            <a:endParaRPr sz="1000" b="1" u="sng">
              <a:solidFill>
                <a:schemeClr val="dk1"/>
              </a:solidFill>
              <a:latin typeface="Figtree"/>
              <a:ea typeface="Figtree"/>
              <a:cs typeface="Figtree"/>
              <a:sym typeface="Figtree"/>
            </a:endParaRPr>
          </a:p>
        </p:txBody>
      </p:sp>
      <p:grpSp>
        <p:nvGrpSpPr>
          <p:cNvPr id="971" name="Google Shape;971;p24"/>
          <p:cNvGrpSpPr/>
          <p:nvPr/>
        </p:nvGrpSpPr>
        <p:grpSpPr>
          <a:xfrm rot="5400000">
            <a:off x="8061979" y="4105621"/>
            <a:ext cx="1112256" cy="2318864"/>
            <a:chOff x="-1119250" y="-696712"/>
            <a:chExt cx="592950" cy="1236200"/>
          </a:xfrm>
        </p:grpSpPr>
        <p:sp>
          <p:nvSpPr>
            <p:cNvPr id="972" name="Google Shape;972;p24"/>
            <p:cNvSpPr/>
            <p:nvPr/>
          </p:nvSpPr>
          <p:spPr>
            <a:xfrm>
              <a:off x="-1115975" y="4863"/>
              <a:ext cx="586400" cy="353050"/>
            </a:xfrm>
            <a:custGeom>
              <a:avLst/>
              <a:gdLst/>
              <a:ahLst/>
              <a:cxnLst/>
              <a:rect l="l" t="t" r="r" b="b"/>
              <a:pathLst>
                <a:path w="23456" h="14122" extrusionOk="0">
                  <a:moveTo>
                    <a:pt x="0" y="1"/>
                  </a:moveTo>
                  <a:lnTo>
                    <a:pt x="0" y="14122"/>
                  </a:lnTo>
                  <a:lnTo>
                    <a:pt x="23455" y="14122"/>
                  </a:lnTo>
                  <a:lnTo>
                    <a:pt x="234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4"/>
            <p:cNvSpPr/>
            <p:nvPr/>
          </p:nvSpPr>
          <p:spPr>
            <a:xfrm>
              <a:off x="-1115975" y="-409462"/>
              <a:ext cx="586400" cy="414350"/>
            </a:xfrm>
            <a:custGeom>
              <a:avLst/>
              <a:gdLst/>
              <a:ahLst/>
              <a:cxnLst/>
              <a:rect l="l" t="t" r="r" b="b"/>
              <a:pathLst>
                <a:path w="23456" h="16574" extrusionOk="0">
                  <a:moveTo>
                    <a:pt x="0" y="0"/>
                  </a:moveTo>
                  <a:lnTo>
                    <a:pt x="0" y="16574"/>
                  </a:lnTo>
                  <a:lnTo>
                    <a:pt x="23455" y="16574"/>
                  </a:lnTo>
                  <a:lnTo>
                    <a:pt x="23455" y="0"/>
                  </a:ln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4"/>
            <p:cNvSpPr/>
            <p:nvPr/>
          </p:nvSpPr>
          <p:spPr>
            <a:xfrm>
              <a:off x="-1026700" y="-696712"/>
              <a:ext cx="407825" cy="89325"/>
            </a:xfrm>
            <a:custGeom>
              <a:avLst/>
              <a:gdLst/>
              <a:ahLst/>
              <a:cxnLst/>
              <a:rect l="l" t="t" r="r" b="b"/>
              <a:pathLst>
                <a:path w="16313" h="3573" extrusionOk="0">
                  <a:moveTo>
                    <a:pt x="1" y="1"/>
                  </a:moveTo>
                  <a:lnTo>
                    <a:pt x="1" y="3573"/>
                  </a:lnTo>
                  <a:lnTo>
                    <a:pt x="16312" y="3573"/>
                  </a:lnTo>
                  <a:lnTo>
                    <a:pt x="16312" y="1"/>
                  </a:ln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75" name="Google Shape;975;p24"/>
            <p:cNvGrpSpPr/>
            <p:nvPr/>
          </p:nvGrpSpPr>
          <p:grpSpPr>
            <a:xfrm>
              <a:off x="-1081300" y="-696712"/>
              <a:ext cx="517050" cy="385200"/>
              <a:chOff x="-1869975" y="1688550"/>
              <a:chExt cx="517050" cy="385200"/>
            </a:xfrm>
          </p:grpSpPr>
          <p:sp>
            <p:nvSpPr>
              <p:cNvPr id="976" name="Google Shape;976;p24"/>
              <p:cNvSpPr/>
              <p:nvPr/>
            </p:nvSpPr>
            <p:spPr>
              <a:xfrm>
                <a:off x="-1869975" y="1976700"/>
                <a:ext cx="517050" cy="97050"/>
              </a:xfrm>
              <a:custGeom>
                <a:avLst/>
                <a:gdLst/>
                <a:ahLst/>
                <a:cxnLst/>
                <a:rect l="l" t="t" r="r" b="b"/>
                <a:pathLst>
                  <a:path w="20682" h="3882" extrusionOk="0">
                    <a:moveTo>
                      <a:pt x="0" y="0"/>
                    </a:moveTo>
                    <a:lnTo>
                      <a:pt x="0" y="3881"/>
                    </a:lnTo>
                    <a:lnTo>
                      <a:pt x="274" y="3881"/>
                    </a:lnTo>
                    <a:lnTo>
                      <a:pt x="274" y="0"/>
                    </a:lnTo>
                    <a:close/>
                    <a:moveTo>
                      <a:pt x="1453" y="0"/>
                    </a:moveTo>
                    <a:lnTo>
                      <a:pt x="1453" y="3881"/>
                    </a:lnTo>
                    <a:lnTo>
                      <a:pt x="1726" y="3881"/>
                    </a:lnTo>
                    <a:lnTo>
                      <a:pt x="1726" y="0"/>
                    </a:lnTo>
                    <a:close/>
                    <a:moveTo>
                      <a:pt x="2917" y="0"/>
                    </a:moveTo>
                    <a:lnTo>
                      <a:pt x="2917" y="3881"/>
                    </a:lnTo>
                    <a:lnTo>
                      <a:pt x="3191" y="3881"/>
                    </a:lnTo>
                    <a:lnTo>
                      <a:pt x="3191" y="0"/>
                    </a:lnTo>
                    <a:close/>
                    <a:moveTo>
                      <a:pt x="4370" y="0"/>
                    </a:moveTo>
                    <a:lnTo>
                      <a:pt x="4370" y="3881"/>
                    </a:lnTo>
                    <a:lnTo>
                      <a:pt x="4643" y="3881"/>
                    </a:lnTo>
                    <a:lnTo>
                      <a:pt x="4643" y="0"/>
                    </a:lnTo>
                    <a:close/>
                    <a:moveTo>
                      <a:pt x="5834" y="0"/>
                    </a:moveTo>
                    <a:lnTo>
                      <a:pt x="5834" y="3881"/>
                    </a:lnTo>
                    <a:lnTo>
                      <a:pt x="6108" y="3881"/>
                    </a:lnTo>
                    <a:lnTo>
                      <a:pt x="6108" y="0"/>
                    </a:lnTo>
                    <a:close/>
                    <a:moveTo>
                      <a:pt x="7287" y="0"/>
                    </a:moveTo>
                    <a:lnTo>
                      <a:pt x="7287" y="3881"/>
                    </a:lnTo>
                    <a:lnTo>
                      <a:pt x="7560" y="3881"/>
                    </a:lnTo>
                    <a:lnTo>
                      <a:pt x="7560" y="0"/>
                    </a:lnTo>
                    <a:close/>
                    <a:moveTo>
                      <a:pt x="8751" y="0"/>
                    </a:moveTo>
                    <a:lnTo>
                      <a:pt x="8751" y="3881"/>
                    </a:lnTo>
                    <a:lnTo>
                      <a:pt x="9025" y="3881"/>
                    </a:lnTo>
                    <a:lnTo>
                      <a:pt x="9025" y="0"/>
                    </a:lnTo>
                    <a:close/>
                    <a:moveTo>
                      <a:pt x="10204" y="0"/>
                    </a:moveTo>
                    <a:lnTo>
                      <a:pt x="10204" y="3881"/>
                    </a:lnTo>
                    <a:lnTo>
                      <a:pt x="10478" y="3881"/>
                    </a:lnTo>
                    <a:lnTo>
                      <a:pt x="10478" y="0"/>
                    </a:lnTo>
                    <a:close/>
                    <a:moveTo>
                      <a:pt x="11656" y="0"/>
                    </a:moveTo>
                    <a:lnTo>
                      <a:pt x="11656" y="3881"/>
                    </a:lnTo>
                    <a:lnTo>
                      <a:pt x="11930" y="3881"/>
                    </a:lnTo>
                    <a:lnTo>
                      <a:pt x="11930" y="0"/>
                    </a:lnTo>
                    <a:close/>
                    <a:moveTo>
                      <a:pt x="13121" y="0"/>
                    </a:moveTo>
                    <a:lnTo>
                      <a:pt x="13121" y="3881"/>
                    </a:lnTo>
                    <a:lnTo>
                      <a:pt x="13395" y="3881"/>
                    </a:lnTo>
                    <a:lnTo>
                      <a:pt x="13395" y="0"/>
                    </a:lnTo>
                    <a:close/>
                    <a:moveTo>
                      <a:pt x="14573" y="0"/>
                    </a:moveTo>
                    <a:lnTo>
                      <a:pt x="14573" y="3881"/>
                    </a:lnTo>
                    <a:lnTo>
                      <a:pt x="14847" y="3881"/>
                    </a:lnTo>
                    <a:lnTo>
                      <a:pt x="14847" y="0"/>
                    </a:lnTo>
                    <a:close/>
                    <a:moveTo>
                      <a:pt x="16038" y="0"/>
                    </a:moveTo>
                    <a:lnTo>
                      <a:pt x="16038" y="3881"/>
                    </a:lnTo>
                    <a:lnTo>
                      <a:pt x="16312" y="3881"/>
                    </a:lnTo>
                    <a:lnTo>
                      <a:pt x="16312" y="0"/>
                    </a:lnTo>
                    <a:close/>
                    <a:moveTo>
                      <a:pt x="17490" y="0"/>
                    </a:moveTo>
                    <a:lnTo>
                      <a:pt x="17490" y="3881"/>
                    </a:lnTo>
                    <a:lnTo>
                      <a:pt x="17764" y="3881"/>
                    </a:lnTo>
                    <a:lnTo>
                      <a:pt x="17764" y="0"/>
                    </a:lnTo>
                    <a:close/>
                    <a:moveTo>
                      <a:pt x="18955" y="0"/>
                    </a:moveTo>
                    <a:lnTo>
                      <a:pt x="18955" y="3881"/>
                    </a:lnTo>
                    <a:lnTo>
                      <a:pt x="19229" y="3881"/>
                    </a:lnTo>
                    <a:lnTo>
                      <a:pt x="19229" y="0"/>
                    </a:lnTo>
                    <a:close/>
                    <a:moveTo>
                      <a:pt x="20407" y="0"/>
                    </a:moveTo>
                    <a:lnTo>
                      <a:pt x="20407" y="3881"/>
                    </a:lnTo>
                    <a:lnTo>
                      <a:pt x="20681" y="3881"/>
                    </a:lnTo>
                    <a:lnTo>
                      <a:pt x="2068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7" name="Google Shape;977;p24"/>
              <p:cNvSpPr/>
              <p:nvPr/>
            </p:nvSpPr>
            <p:spPr>
              <a:xfrm>
                <a:off x="-1795575" y="1688550"/>
                <a:ext cx="382225" cy="89025"/>
              </a:xfrm>
              <a:custGeom>
                <a:avLst/>
                <a:gdLst/>
                <a:ahLst/>
                <a:cxnLst/>
                <a:rect l="l" t="t" r="r" b="b"/>
                <a:pathLst>
                  <a:path w="15289" h="3561" extrusionOk="0">
                    <a:moveTo>
                      <a:pt x="1" y="1"/>
                    </a:moveTo>
                    <a:lnTo>
                      <a:pt x="1" y="3561"/>
                    </a:lnTo>
                    <a:lnTo>
                      <a:pt x="274" y="3561"/>
                    </a:lnTo>
                    <a:lnTo>
                      <a:pt x="274" y="1"/>
                    </a:lnTo>
                    <a:close/>
                    <a:moveTo>
                      <a:pt x="1358" y="1"/>
                    </a:moveTo>
                    <a:lnTo>
                      <a:pt x="1358" y="3561"/>
                    </a:lnTo>
                    <a:lnTo>
                      <a:pt x="1632" y="3561"/>
                    </a:lnTo>
                    <a:lnTo>
                      <a:pt x="1632" y="1"/>
                    </a:lnTo>
                    <a:close/>
                    <a:moveTo>
                      <a:pt x="2727" y="1"/>
                    </a:moveTo>
                    <a:lnTo>
                      <a:pt x="2727" y="3561"/>
                    </a:lnTo>
                    <a:lnTo>
                      <a:pt x="3001" y="3561"/>
                    </a:lnTo>
                    <a:lnTo>
                      <a:pt x="3001" y="1"/>
                    </a:lnTo>
                    <a:close/>
                    <a:moveTo>
                      <a:pt x="4096" y="1"/>
                    </a:moveTo>
                    <a:lnTo>
                      <a:pt x="4096" y="3561"/>
                    </a:lnTo>
                    <a:lnTo>
                      <a:pt x="4370" y="3561"/>
                    </a:lnTo>
                    <a:lnTo>
                      <a:pt x="4370" y="1"/>
                    </a:lnTo>
                    <a:close/>
                    <a:moveTo>
                      <a:pt x="5466" y="1"/>
                    </a:moveTo>
                    <a:lnTo>
                      <a:pt x="5466" y="3561"/>
                    </a:lnTo>
                    <a:lnTo>
                      <a:pt x="5727" y="3561"/>
                    </a:lnTo>
                    <a:lnTo>
                      <a:pt x="5727" y="1"/>
                    </a:lnTo>
                    <a:close/>
                    <a:moveTo>
                      <a:pt x="6823" y="1"/>
                    </a:moveTo>
                    <a:lnTo>
                      <a:pt x="6823" y="3561"/>
                    </a:lnTo>
                    <a:lnTo>
                      <a:pt x="7097" y="3561"/>
                    </a:lnTo>
                    <a:lnTo>
                      <a:pt x="7097" y="1"/>
                    </a:lnTo>
                    <a:close/>
                    <a:moveTo>
                      <a:pt x="8192" y="1"/>
                    </a:moveTo>
                    <a:lnTo>
                      <a:pt x="8192" y="3561"/>
                    </a:lnTo>
                    <a:lnTo>
                      <a:pt x="8466" y="3561"/>
                    </a:lnTo>
                    <a:lnTo>
                      <a:pt x="8466" y="1"/>
                    </a:lnTo>
                    <a:close/>
                    <a:moveTo>
                      <a:pt x="9561" y="1"/>
                    </a:moveTo>
                    <a:lnTo>
                      <a:pt x="9561" y="3561"/>
                    </a:lnTo>
                    <a:lnTo>
                      <a:pt x="9823" y="3561"/>
                    </a:lnTo>
                    <a:lnTo>
                      <a:pt x="9823" y="1"/>
                    </a:lnTo>
                    <a:close/>
                    <a:moveTo>
                      <a:pt x="10919" y="1"/>
                    </a:moveTo>
                    <a:lnTo>
                      <a:pt x="10919" y="3561"/>
                    </a:lnTo>
                    <a:lnTo>
                      <a:pt x="11192" y="3561"/>
                    </a:lnTo>
                    <a:lnTo>
                      <a:pt x="11192" y="1"/>
                    </a:lnTo>
                    <a:close/>
                    <a:moveTo>
                      <a:pt x="12288" y="1"/>
                    </a:moveTo>
                    <a:lnTo>
                      <a:pt x="12288" y="3561"/>
                    </a:lnTo>
                    <a:lnTo>
                      <a:pt x="12562" y="3561"/>
                    </a:lnTo>
                    <a:lnTo>
                      <a:pt x="12562" y="1"/>
                    </a:lnTo>
                    <a:close/>
                    <a:moveTo>
                      <a:pt x="13657" y="1"/>
                    </a:moveTo>
                    <a:lnTo>
                      <a:pt x="13657" y="3561"/>
                    </a:lnTo>
                    <a:lnTo>
                      <a:pt x="13931" y="3561"/>
                    </a:lnTo>
                    <a:lnTo>
                      <a:pt x="13931" y="1"/>
                    </a:lnTo>
                    <a:close/>
                    <a:moveTo>
                      <a:pt x="15014" y="1"/>
                    </a:moveTo>
                    <a:lnTo>
                      <a:pt x="15014" y="3561"/>
                    </a:lnTo>
                    <a:lnTo>
                      <a:pt x="15288" y="3561"/>
                    </a:lnTo>
                    <a:lnTo>
                      <a:pt x="1528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78" name="Google Shape;978;p24"/>
            <p:cNvSpPr/>
            <p:nvPr/>
          </p:nvSpPr>
          <p:spPr>
            <a:xfrm>
              <a:off x="-905250" y="-113887"/>
              <a:ext cx="164925" cy="75925"/>
            </a:xfrm>
            <a:custGeom>
              <a:avLst/>
              <a:gdLst/>
              <a:ahLst/>
              <a:cxnLst/>
              <a:rect l="l" t="t" r="r" b="b"/>
              <a:pathLst>
                <a:path w="6597" h="3037" extrusionOk="0">
                  <a:moveTo>
                    <a:pt x="1513" y="0"/>
                  </a:moveTo>
                  <a:cubicBezTo>
                    <a:pt x="679" y="0"/>
                    <a:pt x="1" y="679"/>
                    <a:pt x="1" y="1524"/>
                  </a:cubicBezTo>
                  <a:cubicBezTo>
                    <a:pt x="1" y="2358"/>
                    <a:pt x="679" y="3036"/>
                    <a:pt x="1513" y="3036"/>
                  </a:cubicBezTo>
                  <a:lnTo>
                    <a:pt x="5085" y="3036"/>
                  </a:lnTo>
                  <a:cubicBezTo>
                    <a:pt x="5918" y="3036"/>
                    <a:pt x="6597" y="2358"/>
                    <a:pt x="6597" y="1524"/>
                  </a:cubicBezTo>
                  <a:cubicBezTo>
                    <a:pt x="6597" y="679"/>
                    <a:pt x="5918" y="0"/>
                    <a:pt x="50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24"/>
            <p:cNvSpPr/>
            <p:nvPr/>
          </p:nvSpPr>
          <p:spPr>
            <a:xfrm>
              <a:off x="-908825" y="-225812"/>
              <a:ext cx="323000" cy="82475"/>
            </a:xfrm>
            <a:custGeom>
              <a:avLst/>
              <a:gdLst/>
              <a:ahLst/>
              <a:cxnLst/>
              <a:rect l="l" t="t" r="r" b="b"/>
              <a:pathLst>
                <a:path w="12920" h="3299" extrusionOk="0">
                  <a:moveTo>
                    <a:pt x="11276" y="262"/>
                  </a:moveTo>
                  <a:cubicBezTo>
                    <a:pt x="12026" y="262"/>
                    <a:pt x="12645" y="882"/>
                    <a:pt x="12645" y="1644"/>
                  </a:cubicBezTo>
                  <a:cubicBezTo>
                    <a:pt x="12645" y="2406"/>
                    <a:pt x="12026" y="3025"/>
                    <a:pt x="11276" y="3025"/>
                  </a:cubicBezTo>
                  <a:lnTo>
                    <a:pt x="1656" y="3025"/>
                  </a:lnTo>
                  <a:cubicBezTo>
                    <a:pt x="894" y="3025"/>
                    <a:pt x="275" y="2406"/>
                    <a:pt x="275" y="1644"/>
                  </a:cubicBezTo>
                  <a:cubicBezTo>
                    <a:pt x="275" y="882"/>
                    <a:pt x="894" y="262"/>
                    <a:pt x="1656" y="262"/>
                  </a:cubicBezTo>
                  <a:close/>
                  <a:moveTo>
                    <a:pt x="1656" y="0"/>
                  </a:moveTo>
                  <a:cubicBezTo>
                    <a:pt x="751" y="0"/>
                    <a:pt x="1" y="739"/>
                    <a:pt x="1" y="1644"/>
                  </a:cubicBezTo>
                  <a:cubicBezTo>
                    <a:pt x="1" y="2560"/>
                    <a:pt x="739" y="3298"/>
                    <a:pt x="1656" y="3298"/>
                  </a:cubicBezTo>
                  <a:lnTo>
                    <a:pt x="11276" y="3298"/>
                  </a:lnTo>
                  <a:cubicBezTo>
                    <a:pt x="12181" y="3298"/>
                    <a:pt x="12919" y="2548"/>
                    <a:pt x="12919" y="1644"/>
                  </a:cubicBezTo>
                  <a:cubicBezTo>
                    <a:pt x="12919" y="739"/>
                    <a:pt x="12181" y="0"/>
                    <a:pt x="11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24"/>
            <p:cNvSpPr/>
            <p:nvPr/>
          </p:nvSpPr>
          <p:spPr>
            <a:xfrm>
              <a:off x="-668600" y="-222462"/>
              <a:ext cx="83050" cy="75700"/>
            </a:xfrm>
            <a:custGeom>
              <a:avLst/>
              <a:gdLst/>
              <a:ahLst/>
              <a:cxnLst/>
              <a:rect l="l" t="t" r="r" b="b"/>
              <a:pathLst>
                <a:path w="3322" h="3028" extrusionOk="0">
                  <a:moveTo>
                    <a:pt x="1660" y="0"/>
                  </a:moveTo>
                  <a:cubicBezTo>
                    <a:pt x="1271" y="0"/>
                    <a:pt x="881" y="146"/>
                    <a:pt x="584" y="438"/>
                  </a:cubicBezTo>
                  <a:cubicBezTo>
                    <a:pt x="0" y="1033"/>
                    <a:pt x="0" y="1986"/>
                    <a:pt x="584" y="2581"/>
                  </a:cubicBezTo>
                  <a:cubicBezTo>
                    <a:pt x="881" y="2879"/>
                    <a:pt x="1271" y="3028"/>
                    <a:pt x="1660" y="3028"/>
                  </a:cubicBezTo>
                  <a:cubicBezTo>
                    <a:pt x="2048" y="3028"/>
                    <a:pt x="2435" y="2879"/>
                    <a:pt x="2727" y="2581"/>
                  </a:cubicBezTo>
                  <a:cubicBezTo>
                    <a:pt x="3322" y="1986"/>
                    <a:pt x="3322" y="1033"/>
                    <a:pt x="2727" y="438"/>
                  </a:cubicBezTo>
                  <a:cubicBezTo>
                    <a:pt x="2435" y="146"/>
                    <a:pt x="2048" y="0"/>
                    <a:pt x="16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24"/>
            <p:cNvSpPr/>
            <p:nvPr/>
          </p:nvSpPr>
          <p:spPr>
            <a:xfrm>
              <a:off x="-1086825" y="354613"/>
              <a:ext cx="528075" cy="156300"/>
            </a:xfrm>
            <a:custGeom>
              <a:avLst/>
              <a:gdLst/>
              <a:ahLst/>
              <a:cxnLst/>
              <a:rect l="l" t="t" r="r" b="b"/>
              <a:pathLst>
                <a:path w="21123" h="6252" extrusionOk="0">
                  <a:moveTo>
                    <a:pt x="1" y="1"/>
                  </a:moveTo>
                  <a:lnTo>
                    <a:pt x="1" y="6251"/>
                  </a:lnTo>
                  <a:lnTo>
                    <a:pt x="21123" y="6251"/>
                  </a:lnTo>
                  <a:lnTo>
                    <a:pt x="21123" y="1"/>
                  </a:lnTo>
                  <a:close/>
                </a:path>
              </a:pathLst>
            </a:custGeom>
            <a:noFill/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24"/>
            <p:cNvSpPr/>
            <p:nvPr/>
          </p:nvSpPr>
          <p:spPr>
            <a:xfrm>
              <a:off x="-1086825" y="510888"/>
              <a:ext cx="528075" cy="28600"/>
            </a:xfrm>
            <a:custGeom>
              <a:avLst/>
              <a:gdLst/>
              <a:ahLst/>
              <a:cxnLst/>
              <a:rect l="l" t="t" r="r" b="b"/>
              <a:pathLst>
                <a:path w="21123" h="1144" extrusionOk="0">
                  <a:moveTo>
                    <a:pt x="1" y="0"/>
                  </a:moveTo>
                  <a:cubicBezTo>
                    <a:pt x="3477" y="762"/>
                    <a:pt x="7020" y="1143"/>
                    <a:pt x="10562" y="1143"/>
                  </a:cubicBezTo>
                  <a:cubicBezTo>
                    <a:pt x="14104" y="1143"/>
                    <a:pt x="17646" y="762"/>
                    <a:pt x="211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83" name="Google Shape;983;p24"/>
            <p:cNvGrpSpPr/>
            <p:nvPr/>
          </p:nvGrpSpPr>
          <p:grpSpPr>
            <a:xfrm>
              <a:off x="-1119250" y="-610987"/>
              <a:ext cx="592950" cy="968900"/>
              <a:chOff x="-1905100" y="1774275"/>
              <a:chExt cx="592950" cy="968900"/>
            </a:xfrm>
          </p:grpSpPr>
          <p:sp>
            <p:nvSpPr>
              <p:cNvPr id="984" name="Google Shape;984;p24"/>
              <p:cNvSpPr/>
              <p:nvPr/>
            </p:nvSpPr>
            <p:spPr>
              <a:xfrm>
                <a:off x="-1848850" y="1774275"/>
                <a:ext cx="480450" cy="51525"/>
              </a:xfrm>
              <a:custGeom>
                <a:avLst/>
                <a:gdLst/>
                <a:ahLst/>
                <a:cxnLst/>
                <a:rect l="l" t="t" r="r" b="b"/>
                <a:pathLst>
                  <a:path w="19218" h="2061" extrusionOk="0">
                    <a:moveTo>
                      <a:pt x="18943" y="275"/>
                    </a:moveTo>
                    <a:lnTo>
                      <a:pt x="18943" y="1787"/>
                    </a:lnTo>
                    <a:lnTo>
                      <a:pt x="274" y="1787"/>
                    </a:lnTo>
                    <a:lnTo>
                      <a:pt x="274" y="275"/>
                    </a:lnTo>
                    <a:close/>
                    <a:moveTo>
                      <a:pt x="131" y="1"/>
                    </a:moveTo>
                    <a:lnTo>
                      <a:pt x="0" y="132"/>
                    </a:lnTo>
                    <a:lnTo>
                      <a:pt x="0" y="1918"/>
                    </a:lnTo>
                    <a:lnTo>
                      <a:pt x="131" y="2061"/>
                    </a:lnTo>
                    <a:lnTo>
                      <a:pt x="19074" y="2061"/>
                    </a:lnTo>
                    <a:lnTo>
                      <a:pt x="19217" y="1918"/>
                    </a:lnTo>
                    <a:lnTo>
                      <a:pt x="19217" y="132"/>
                    </a:lnTo>
                    <a:lnTo>
                      <a:pt x="1907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5" name="Google Shape;985;p24"/>
              <p:cNvSpPr/>
              <p:nvPr/>
            </p:nvSpPr>
            <p:spPr>
              <a:xfrm>
                <a:off x="-1875650" y="1818925"/>
                <a:ext cx="534025" cy="51525"/>
              </a:xfrm>
              <a:custGeom>
                <a:avLst/>
                <a:gdLst/>
                <a:ahLst/>
                <a:cxnLst/>
                <a:rect l="l" t="t" r="r" b="b"/>
                <a:pathLst>
                  <a:path w="21361" h="2061" extrusionOk="0">
                    <a:moveTo>
                      <a:pt x="20075" y="275"/>
                    </a:moveTo>
                    <a:lnTo>
                      <a:pt x="21003" y="1787"/>
                    </a:lnTo>
                    <a:lnTo>
                      <a:pt x="358" y="1787"/>
                    </a:lnTo>
                    <a:lnTo>
                      <a:pt x="1287" y="275"/>
                    </a:lnTo>
                    <a:close/>
                    <a:moveTo>
                      <a:pt x="1203" y="1"/>
                    </a:moveTo>
                    <a:lnTo>
                      <a:pt x="1096" y="60"/>
                    </a:lnTo>
                    <a:lnTo>
                      <a:pt x="1" y="1846"/>
                    </a:lnTo>
                    <a:lnTo>
                      <a:pt x="120" y="2060"/>
                    </a:lnTo>
                    <a:lnTo>
                      <a:pt x="21242" y="2060"/>
                    </a:lnTo>
                    <a:lnTo>
                      <a:pt x="21361" y="1846"/>
                    </a:lnTo>
                    <a:lnTo>
                      <a:pt x="20265" y="60"/>
                    </a:lnTo>
                    <a:lnTo>
                      <a:pt x="2014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6" name="Google Shape;986;p24"/>
              <p:cNvSpPr/>
              <p:nvPr/>
            </p:nvSpPr>
            <p:spPr>
              <a:xfrm>
                <a:off x="-1876250" y="1863575"/>
                <a:ext cx="534925" cy="213450"/>
              </a:xfrm>
              <a:custGeom>
                <a:avLst/>
                <a:gdLst/>
                <a:ahLst/>
                <a:cxnLst/>
                <a:rect l="l" t="t" r="r" b="b"/>
                <a:pathLst>
                  <a:path w="21397" h="8538" extrusionOk="0">
                    <a:moveTo>
                      <a:pt x="21123" y="274"/>
                    </a:moveTo>
                    <a:lnTo>
                      <a:pt x="21123" y="8264"/>
                    </a:lnTo>
                    <a:lnTo>
                      <a:pt x="275" y="8264"/>
                    </a:lnTo>
                    <a:lnTo>
                      <a:pt x="275" y="274"/>
                    </a:lnTo>
                    <a:close/>
                    <a:moveTo>
                      <a:pt x="144" y="1"/>
                    </a:moveTo>
                    <a:lnTo>
                      <a:pt x="1" y="132"/>
                    </a:lnTo>
                    <a:lnTo>
                      <a:pt x="1" y="8395"/>
                    </a:lnTo>
                    <a:lnTo>
                      <a:pt x="144" y="8537"/>
                    </a:lnTo>
                    <a:lnTo>
                      <a:pt x="21266" y="8537"/>
                    </a:lnTo>
                    <a:lnTo>
                      <a:pt x="21397" y="8395"/>
                    </a:lnTo>
                    <a:lnTo>
                      <a:pt x="21397" y="132"/>
                    </a:lnTo>
                    <a:lnTo>
                      <a:pt x="2126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7" name="Google Shape;987;p24"/>
              <p:cNvSpPr/>
              <p:nvPr/>
            </p:nvSpPr>
            <p:spPr>
              <a:xfrm>
                <a:off x="-1876250" y="2070150"/>
                <a:ext cx="534925" cy="319400"/>
              </a:xfrm>
              <a:custGeom>
                <a:avLst/>
                <a:gdLst/>
                <a:ahLst/>
                <a:cxnLst/>
                <a:rect l="l" t="t" r="r" b="b"/>
                <a:pathLst>
                  <a:path w="21397" h="12776" extrusionOk="0">
                    <a:moveTo>
                      <a:pt x="21123" y="274"/>
                    </a:moveTo>
                    <a:lnTo>
                      <a:pt x="21123" y="12502"/>
                    </a:lnTo>
                    <a:lnTo>
                      <a:pt x="275" y="12502"/>
                    </a:lnTo>
                    <a:lnTo>
                      <a:pt x="275" y="274"/>
                    </a:lnTo>
                    <a:close/>
                    <a:moveTo>
                      <a:pt x="144" y="1"/>
                    </a:moveTo>
                    <a:lnTo>
                      <a:pt x="1" y="132"/>
                    </a:lnTo>
                    <a:lnTo>
                      <a:pt x="1" y="12633"/>
                    </a:lnTo>
                    <a:lnTo>
                      <a:pt x="144" y="12776"/>
                    </a:lnTo>
                    <a:lnTo>
                      <a:pt x="21266" y="12776"/>
                    </a:lnTo>
                    <a:lnTo>
                      <a:pt x="21397" y="12633"/>
                    </a:lnTo>
                    <a:lnTo>
                      <a:pt x="21397" y="132"/>
                    </a:lnTo>
                    <a:lnTo>
                      <a:pt x="2126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8" name="Google Shape;988;p24"/>
              <p:cNvSpPr/>
              <p:nvPr/>
            </p:nvSpPr>
            <p:spPr>
              <a:xfrm>
                <a:off x="-1905100" y="2382700"/>
                <a:ext cx="592950" cy="360475"/>
              </a:xfrm>
              <a:custGeom>
                <a:avLst/>
                <a:gdLst/>
                <a:ahLst/>
                <a:cxnLst/>
                <a:rect l="l" t="t" r="r" b="b"/>
                <a:pathLst>
                  <a:path w="23718" h="14419" extrusionOk="0">
                    <a:moveTo>
                      <a:pt x="23443" y="274"/>
                    </a:moveTo>
                    <a:lnTo>
                      <a:pt x="23443" y="14145"/>
                    </a:lnTo>
                    <a:lnTo>
                      <a:pt x="274" y="14145"/>
                    </a:lnTo>
                    <a:lnTo>
                      <a:pt x="274" y="274"/>
                    </a:lnTo>
                    <a:close/>
                    <a:moveTo>
                      <a:pt x="131" y="0"/>
                    </a:moveTo>
                    <a:lnTo>
                      <a:pt x="0" y="131"/>
                    </a:lnTo>
                    <a:lnTo>
                      <a:pt x="0" y="14288"/>
                    </a:lnTo>
                    <a:lnTo>
                      <a:pt x="131" y="14419"/>
                    </a:lnTo>
                    <a:lnTo>
                      <a:pt x="23586" y="14419"/>
                    </a:lnTo>
                    <a:lnTo>
                      <a:pt x="23717" y="14288"/>
                    </a:lnTo>
                    <a:lnTo>
                      <a:pt x="23717" y="131"/>
                    </a:lnTo>
                    <a:lnTo>
                      <a:pt x="2358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24"/>
              <p:cNvSpPr/>
              <p:nvPr/>
            </p:nvSpPr>
            <p:spPr>
              <a:xfrm>
                <a:off x="-1876250" y="2107050"/>
                <a:ext cx="534925" cy="282500"/>
              </a:xfrm>
              <a:custGeom>
                <a:avLst/>
                <a:gdLst/>
                <a:ahLst/>
                <a:cxnLst/>
                <a:rect l="l" t="t" r="r" b="b"/>
                <a:pathLst>
                  <a:path w="21397" h="11300" extrusionOk="0">
                    <a:moveTo>
                      <a:pt x="21123" y="275"/>
                    </a:moveTo>
                    <a:lnTo>
                      <a:pt x="21123" y="11026"/>
                    </a:lnTo>
                    <a:lnTo>
                      <a:pt x="275" y="11026"/>
                    </a:lnTo>
                    <a:lnTo>
                      <a:pt x="275" y="275"/>
                    </a:lnTo>
                    <a:close/>
                    <a:moveTo>
                      <a:pt x="144" y="1"/>
                    </a:moveTo>
                    <a:lnTo>
                      <a:pt x="1" y="132"/>
                    </a:lnTo>
                    <a:lnTo>
                      <a:pt x="1" y="11157"/>
                    </a:lnTo>
                    <a:lnTo>
                      <a:pt x="144" y="11300"/>
                    </a:lnTo>
                    <a:lnTo>
                      <a:pt x="21266" y="11300"/>
                    </a:lnTo>
                    <a:lnTo>
                      <a:pt x="21397" y="11157"/>
                    </a:lnTo>
                    <a:lnTo>
                      <a:pt x="21397" y="132"/>
                    </a:lnTo>
                    <a:lnTo>
                      <a:pt x="2126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90" name="Google Shape;990;p24"/>
            <p:cNvSpPr/>
            <p:nvPr/>
          </p:nvSpPr>
          <p:spPr>
            <a:xfrm>
              <a:off x="-1088600" y="119463"/>
              <a:ext cx="534325" cy="127125"/>
            </a:xfrm>
            <a:custGeom>
              <a:avLst/>
              <a:gdLst/>
              <a:ahLst/>
              <a:cxnLst/>
              <a:rect l="l" t="t" r="r" b="b"/>
              <a:pathLst>
                <a:path w="21373" h="5085" extrusionOk="0">
                  <a:moveTo>
                    <a:pt x="18824" y="358"/>
                  </a:moveTo>
                  <a:cubicBezTo>
                    <a:pt x="20039" y="358"/>
                    <a:pt x="21015" y="1334"/>
                    <a:pt x="21015" y="2537"/>
                  </a:cubicBezTo>
                  <a:cubicBezTo>
                    <a:pt x="21015" y="3751"/>
                    <a:pt x="20039" y="4727"/>
                    <a:pt x="18824" y="4727"/>
                  </a:cubicBezTo>
                  <a:lnTo>
                    <a:pt x="2548" y="4727"/>
                  </a:lnTo>
                  <a:cubicBezTo>
                    <a:pt x="1334" y="4727"/>
                    <a:pt x="358" y="3751"/>
                    <a:pt x="358" y="2537"/>
                  </a:cubicBezTo>
                  <a:cubicBezTo>
                    <a:pt x="358" y="1334"/>
                    <a:pt x="1334" y="358"/>
                    <a:pt x="2548" y="358"/>
                  </a:cubicBezTo>
                  <a:close/>
                  <a:moveTo>
                    <a:pt x="2548" y="1"/>
                  </a:moveTo>
                  <a:cubicBezTo>
                    <a:pt x="1143" y="1"/>
                    <a:pt x="0" y="1144"/>
                    <a:pt x="0" y="2537"/>
                  </a:cubicBezTo>
                  <a:cubicBezTo>
                    <a:pt x="0" y="3942"/>
                    <a:pt x="1143" y="5085"/>
                    <a:pt x="2548" y="5085"/>
                  </a:cubicBezTo>
                  <a:lnTo>
                    <a:pt x="18824" y="5085"/>
                  </a:lnTo>
                  <a:cubicBezTo>
                    <a:pt x="20229" y="5085"/>
                    <a:pt x="21372" y="3942"/>
                    <a:pt x="21372" y="2537"/>
                  </a:cubicBezTo>
                  <a:cubicBezTo>
                    <a:pt x="21372" y="1144"/>
                    <a:pt x="20229" y="1"/>
                    <a:pt x="188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1" name="Google Shape;991;p24"/>
          <p:cNvGrpSpPr/>
          <p:nvPr/>
        </p:nvGrpSpPr>
        <p:grpSpPr>
          <a:xfrm rot="10800000" flipH="1">
            <a:off x="8783581" y="4102513"/>
            <a:ext cx="501763" cy="349750"/>
            <a:chOff x="6693813" y="100538"/>
            <a:chExt cx="501763" cy="349750"/>
          </a:xfrm>
        </p:grpSpPr>
        <p:sp>
          <p:nvSpPr>
            <p:cNvPr id="992" name="Google Shape;992;p24"/>
            <p:cNvSpPr/>
            <p:nvPr/>
          </p:nvSpPr>
          <p:spPr>
            <a:xfrm>
              <a:off x="6693813" y="106038"/>
              <a:ext cx="219700" cy="338750"/>
            </a:xfrm>
            <a:custGeom>
              <a:avLst/>
              <a:gdLst/>
              <a:ahLst/>
              <a:cxnLst/>
              <a:rect l="l" t="t" r="r" b="b"/>
              <a:pathLst>
                <a:path w="8788" h="13550" extrusionOk="0">
                  <a:moveTo>
                    <a:pt x="4394" y="0"/>
                  </a:moveTo>
                  <a:cubicBezTo>
                    <a:pt x="1965" y="0"/>
                    <a:pt x="1" y="1965"/>
                    <a:pt x="1" y="4394"/>
                  </a:cubicBezTo>
                  <a:lnTo>
                    <a:pt x="1" y="9144"/>
                  </a:lnTo>
                  <a:cubicBezTo>
                    <a:pt x="1" y="11573"/>
                    <a:pt x="1965" y="13550"/>
                    <a:pt x="4394" y="13550"/>
                  </a:cubicBezTo>
                  <a:cubicBezTo>
                    <a:pt x="6823" y="13550"/>
                    <a:pt x="8787" y="11573"/>
                    <a:pt x="8787" y="9144"/>
                  </a:cubicBezTo>
                  <a:lnTo>
                    <a:pt x="8787" y="4394"/>
                  </a:lnTo>
                  <a:cubicBezTo>
                    <a:pt x="8787" y="1965"/>
                    <a:pt x="6823" y="0"/>
                    <a:pt x="43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24"/>
            <p:cNvSpPr/>
            <p:nvPr/>
          </p:nvSpPr>
          <p:spPr>
            <a:xfrm>
              <a:off x="6964575" y="100538"/>
              <a:ext cx="231000" cy="349750"/>
            </a:xfrm>
            <a:custGeom>
              <a:avLst/>
              <a:gdLst/>
              <a:ahLst/>
              <a:cxnLst/>
              <a:rect l="l" t="t" r="r" b="b"/>
              <a:pathLst>
                <a:path w="9240" h="13990" extrusionOk="0">
                  <a:moveTo>
                    <a:pt x="4620" y="452"/>
                  </a:moveTo>
                  <a:cubicBezTo>
                    <a:pt x="6918" y="452"/>
                    <a:pt x="8799" y="2322"/>
                    <a:pt x="8799" y="4620"/>
                  </a:cubicBezTo>
                  <a:lnTo>
                    <a:pt x="8799" y="9370"/>
                  </a:lnTo>
                  <a:cubicBezTo>
                    <a:pt x="8799" y="11668"/>
                    <a:pt x="6918" y="13549"/>
                    <a:pt x="4620" y="13549"/>
                  </a:cubicBezTo>
                  <a:cubicBezTo>
                    <a:pt x="2322" y="13549"/>
                    <a:pt x="441" y="11680"/>
                    <a:pt x="441" y="9370"/>
                  </a:cubicBezTo>
                  <a:lnTo>
                    <a:pt x="441" y="4620"/>
                  </a:lnTo>
                  <a:cubicBezTo>
                    <a:pt x="441" y="2322"/>
                    <a:pt x="2322" y="452"/>
                    <a:pt x="4620" y="452"/>
                  </a:cubicBezTo>
                  <a:close/>
                  <a:moveTo>
                    <a:pt x="4620" y="0"/>
                  </a:moveTo>
                  <a:cubicBezTo>
                    <a:pt x="2072" y="0"/>
                    <a:pt x="0" y="2072"/>
                    <a:pt x="0" y="4620"/>
                  </a:cubicBezTo>
                  <a:lnTo>
                    <a:pt x="0" y="9370"/>
                  </a:lnTo>
                  <a:cubicBezTo>
                    <a:pt x="0" y="11918"/>
                    <a:pt x="2072" y="13990"/>
                    <a:pt x="4620" y="13990"/>
                  </a:cubicBezTo>
                  <a:cubicBezTo>
                    <a:pt x="7168" y="13990"/>
                    <a:pt x="9239" y="11918"/>
                    <a:pt x="9239" y="9370"/>
                  </a:cubicBezTo>
                  <a:lnTo>
                    <a:pt x="9239" y="4620"/>
                  </a:lnTo>
                  <a:cubicBezTo>
                    <a:pt x="9239" y="2072"/>
                    <a:pt x="7168" y="0"/>
                    <a:pt x="46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94" name="Google Shape;994;p24"/>
          <p:cNvGrpSpPr/>
          <p:nvPr/>
        </p:nvGrpSpPr>
        <p:grpSpPr>
          <a:xfrm>
            <a:off x="3573802" y="-136013"/>
            <a:ext cx="716022" cy="416050"/>
            <a:chOff x="-2068775" y="4218663"/>
            <a:chExt cx="323275" cy="187850"/>
          </a:xfrm>
        </p:grpSpPr>
        <p:sp>
          <p:nvSpPr>
            <p:cNvPr id="995" name="Google Shape;995;p24"/>
            <p:cNvSpPr/>
            <p:nvPr/>
          </p:nvSpPr>
          <p:spPr>
            <a:xfrm>
              <a:off x="-2065200" y="4330588"/>
              <a:ext cx="164925" cy="75925"/>
            </a:xfrm>
            <a:custGeom>
              <a:avLst/>
              <a:gdLst/>
              <a:ahLst/>
              <a:cxnLst/>
              <a:rect l="l" t="t" r="r" b="b"/>
              <a:pathLst>
                <a:path w="6597" h="3037" extrusionOk="0">
                  <a:moveTo>
                    <a:pt x="1513" y="0"/>
                  </a:moveTo>
                  <a:cubicBezTo>
                    <a:pt x="679" y="0"/>
                    <a:pt x="1" y="679"/>
                    <a:pt x="1" y="1524"/>
                  </a:cubicBezTo>
                  <a:cubicBezTo>
                    <a:pt x="1" y="2358"/>
                    <a:pt x="679" y="3036"/>
                    <a:pt x="1513" y="3036"/>
                  </a:cubicBezTo>
                  <a:lnTo>
                    <a:pt x="5085" y="3036"/>
                  </a:lnTo>
                  <a:cubicBezTo>
                    <a:pt x="5918" y="3036"/>
                    <a:pt x="6597" y="2358"/>
                    <a:pt x="6597" y="1524"/>
                  </a:cubicBezTo>
                  <a:cubicBezTo>
                    <a:pt x="6597" y="679"/>
                    <a:pt x="5918" y="0"/>
                    <a:pt x="50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4"/>
            <p:cNvSpPr/>
            <p:nvPr/>
          </p:nvSpPr>
          <p:spPr>
            <a:xfrm>
              <a:off x="-2068775" y="4218663"/>
              <a:ext cx="323000" cy="82475"/>
            </a:xfrm>
            <a:custGeom>
              <a:avLst/>
              <a:gdLst/>
              <a:ahLst/>
              <a:cxnLst/>
              <a:rect l="l" t="t" r="r" b="b"/>
              <a:pathLst>
                <a:path w="12920" h="3299" extrusionOk="0">
                  <a:moveTo>
                    <a:pt x="11276" y="262"/>
                  </a:moveTo>
                  <a:cubicBezTo>
                    <a:pt x="12026" y="262"/>
                    <a:pt x="12645" y="882"/>
                    <a:pt x="12645" y="1644"/>
                  </a:cubicBezTo>
                  <a:cubicBezTo>
                    <a:pt x="12645" y="2406"/>
                    <a:pt x="12026" y="3025"/>
                    <a:pt x="11276" y="3025"/>
                  </a:cubicBezTo>
                  <a:lnTo>
                    <a:pt x="1656" y="3025"/>
                  </a:lnTo>
                  <a:cubicBezTo>
                    <a:pt x="894" y="3025"/>
                    <a:pt x="275" y="2406"/>
                    <a:pt x="275" y="1644"/>
                  </a:cubicBezTo>
                  <a:cubicBezTo>
                    <a:pt x="275" y="882"/>
                    <a:pt x="894" y="262"/>
                    <a:pt x="1656" y="262"/>
                  </a:cubicBezTo>
                  <a:close/>
                  <a:moveTo>
                    <a:pt x="1656" y="0"/>
                  </a:moveTo>
                  <a:cubicBezTo>
                    <a:pt x="751" y="0"/>
                    <a:pt x="1" y="739"/>
                    <a:pt x="1" y="1644"/>
                  </a:cubicBezTo>
                  <a:cubicBezTo>
                    <a:pt x="1" y="2560"/>
                    <a:pt x="739" y="3298"/>
                    <a:pt x="1656" y="3298"/>
                  </a:cubicBezTo>
                  <a:lnTo>
                    <a:pt x="11276" y="3298"/>
                  </a:lnTo>
                  <a:cubicBezTo>
                    <a:pt x="12181" y="3298"/>
                    <a:pt x="12919" y="2548"/>
                    <a:pt x="12919" y="1644"/>
                  </a:cubicBezTo>
                  <a:cubicBezTo>
                    <a:pt x="12919" y="739"/>
                    <a:pt x="12181" y="0"/>
                    <a:pt x="112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4"/>
            <p:cNvSpPr/>
            <p:nvPr/>
          </p:nvSpPr>
          <p:spPr>
            <a:xfrm>
              <a:off x="-1828550" y="4222013"/>
              <a:ext cx="83050" cy="75700"/>
            </a:xfrm>
            <a:custGeom>
              <a:avLst/>
              <a:gdLst/>
              <a:ahLst/>
              <a:cxnLst/>
              <a:rect l="l" t="t" r="r" b="b"/>
              <a:pathLst>
                <a:path w="3322" h="3028" extrusionOk="0">
                  <a:moveTo>
                    <a:pt x="1660" y="0"/>
                  </a:moveTo>
                  <a:cubicBezTo>
                    <a:pt x="1271" y="0"/>
                    <a:pt x="881" y="146"/>
                    <a:pt x="584" y="438"/>
                  </a:cubicBezTo>
                  <a:cubicBezTo>
                    <a:pt x="0" y="1033"/>
                    <a:pt x="0" y="1986"/>
                    <a:pt x="584" y="2581"/>
                  </a:cubicBezTo>
                  <a:cubicBezTo>
                    <a:pt x="881" y="2879"/>
                    <a:pt x="1271" y="3028"/>
                    <a:pt x="1660" y="3028"/>
                  </a:cubicBezTo>
                  <a:cubicBezTo>
                    <a:pt x="2048" y="3028"/>
                    <a:pt x="2435" y="2879"/>
                    <a:pt x="2727" y="2581"/>
                  </a:cubicBezTo>
                  <a:cubicBezTo>
                    <a:pt x="3322" y="1986"/>
                    <a:pt x="3322" y="1033"/>
                    <a:pt x="2727" y="438"/>
                  </a:cubicBezTo>
                  <a:cubicBezTo>
                    <a:pt x="2435" y="146"/>
                    <a:pt x="2048" y="0"/>
                    <a:pt x="1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1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83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sso One"/>
              <a:buNone/>
              <a:defRPr sz="35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sso One"/>
              <a:buNone/>
              <a:defRPr sz="35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sso One"/>
              <a:buNone/>
              <a:defRPr sz="35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sso One"/>
              <a:buNone/>
              <a:defRPr sz="35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sso One"/>
              <a:buNone/>
              <a:defRPr sz="35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sso One"/>
              <a:buNone/>
              <a:defRPr sz="35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sso One"/>
              <a:buNone/>
              <a:defRPr sz="35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sso One"/>
              <a:buNone/>
              <a:defRPr sz="35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Russo One"/>
              <a:buNone/>
              <a:defRPr sz="3500">
                <a:solidFill>
                  <a:schemeClr val="dk1"/>
                </a:solidFill>
                <a:latin typeface="Russo One"/>
                <a:ea typeface="Russo One"/>
                <a:cs typeface="Russo One"/>
                <a:sym typeface="Russo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●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○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Figtree"/>
              <a:buChar char="■"/>
              <a:defRPr>
                <a:solidFill>
                  <a:schemeClr val="dk1"/>
                </a:solidFill>
                <a:latin typeface="Figtree"/>
                <a:ea typeface="Figtree"/>
                <a:cs typeface="Figtree"/>
                <a:sym typeface="Figtre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5" r:id="rId3"/>
    <p:sldLayoutId id="2147483658" r:id="rId4"/>
    <p:sldLayoutId id="2147483660" r:id="rId5"/>
    <p:sldLayoutId id="2147483666" r:id="rId6"/>
    <p:sldLayoutId id="2147483670" r:id="rId7"/>
    <p:sldLayoutId id="2147483676" r:id="rId8"/>
    <p:sldLayoutId id="214748367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Google Shape;1171;p30"/>
          <p:cNvSpPr txBox="1">
            <a:spLocks noGrp="1"/>
          </p:cNvSpPr>
          <p:nvPr>
            <p:ph type="ctrTitle"/>
          </p:nvPr>
        </p:nvSpPr>
        <p:spPr>
          <a:xfrm>
            <a:off x="713225" y="539500"/>
            <a:ext cx="5407200" cy="227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4800" dirty="0">
                <a:cs typeface="B Nazanin" panose="00000700000000000000" pitchFamily="2" charset="-78"/>
              </a:rPr>
              <a:t>تم : عکاسی تبلیغاتی</a:t>
            </a:r>
            <a:endParaRPr sz="4000" dirty="0">
              <a:latin typeface="Figtree"/>
              <a:ea typeface="Figtree"/>
              <a:cs typeface="B Nazanin" panose="00000700000000000000" pitchFamily="2" charset="-78"/>
              <a:sym typeface="Figtree"/>
            </a:endParaRPr>
          </a:p>
        </p:txBody>
      </p:sp>
      <p:sp>
        <p:nvSpPr>
          <p:cNvPr id="1172" name="Google Shape;1172;p30"/>
          <p:cNvSpPr txBox="1">
            <a:spLocks noGrp="1"/>
          </p:cNvSpPr>
          <p:nvPr>
            <p:ph type="subTitle" idx="1"/>
          </p:nvPr>
        </p:nvSpPr>
        <p:spPr>
          <a:xfrm>
            <a:off x="713225" y="3894275"/>
            <a:ext cx="2156100" cy="71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700000000000000" pitchFamily="2" charset="-78"/>
              </a:rPr>
              <a:t>اینجا جایی است که ارائه شما شروع می شود</a:t>
            </a:r>
            <a:endParaRPr dirty="0">
              <a:cs typeface="B Nazanin" panose="00000700000000000000" pitchFamily="2" charset="-78"/>
            </a:endParaRPr>
          </a:p>
        </p:txBody>
      </p:sp>
      <p:grpSp>
        <p:nvGrpSpPr>
          <p:cNvPr id="1173" name="Google Shape;1173;p30"/>
          <p:cNvGrpSpPr/>
          <p:nvPr/>
        </p:nvGrpSpPr>
        <p:grpSpPr>
          <a:xfrm rot="5400000">
            <a:off x="4560825" y="3316977"/>
            <a:ext cx="1969568" cy="1457466"/>
            <a:chOff x="1543863" y="1028900"/>
            <a:chExt cx="1330250" cy="984375"/>
          </a:xfrm>
        </p:grpSpPr>
        <p:sp>
          <p:nvSpPr>
            <p:cNvPr id="1174" name="Google Shape;1174;p30"/>
            <p:cNvSpPr/>
            <p:nvPr/>
          </p:nvSpPr>
          <p:spPr>
            <a:xfrm>
              <a:off x="2513613" y="1028900"/>
              <a:ext cx="275975" cy="71475"/>
            </a:xfrm>
            <a:custGeom>
              <a:avLst/>
              <a:gdLst/>
              <a:ahLst/>
              <a:cxnLst/>
              <a:rect l="l" t="t" r="r" b="b"/>
              <a:pathLst>
                <a:path w="11039" h="2859" extrusionOk="0">
                  <a:moveTo>
                    <a:pt x="1" y="1"/>
                  </a:moveTo>
                  <a:lnTo>
                    <a:pt x="1" y="2858"/>
                  </a:lnTo>
                  <a:lnTo>
                    <a:pt x="11038" y="2858"/>
                  </a:lnTo>
                  <a:lnTo>
                    <a:pt x="1103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75" name="Google Shape;1175;p30"/>
            <p:cNvSpPr/>
            <p:nvPr/>
          </p:nvSpPr>
          <p:spPr>
            <a:xfrm>
              <a:off x="1577488" y="1029200"/>
              <a:ext cx="526000" cy="71175"/>
            </a:xfrm>
            <a:custGeom>
              <a:avLst/>
              <a:gdLst/>
              <a:ahLst/>
              <a:cxnLst/>
              <a:rect l="l" t="t" r="r" b="b"/>
              <a:pathLst>
                <a:path w="21040" h="2847" extrusionOk="0">
                  <a:moveTo>
                    <a:pt x="1" y="1"/>
                  </a:moveTo>
                  <a:lnTo>
                    <a:pt x="1" y="2846"/>
                  </a:lnTo>
                  <a:lnTo>
                    <a:pt x="21039" y="2846"/>
                  </a:lnTo>
                  <a:lnTo>
                    <a:pt x="2103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176" name="Google Shape;1176;p30"/>
            <p:cNvSpPr/>
            <p:nvPr/>
          </p:nvSpPr>
          <p:spPr>
            <a:xfrm>
              <a:off x="1547138" y="1278950"/>
              <a:ext cx="1272800" cy="689975"/>
            </a:xfrm>
            <a:custGeom>
              <a:avLst/>
              <a:gdLst/>
              <a:ahLst/>
              <a:cxnLst/>
              <a:rect l="l" t="t" r="r" b="b"/>
              <a:pathLst>
                <a:path w="50912" h="27599" extrusionOk="0">
                  <a:moveTo>
                    <a:pt x="0" y="0"/>
                  </a:moveTo>
                  <a:lnTo>
                    <a:pt x="0" y="27599"/>
                  </a:lnTo>
                  <a:lnTo>
                    <a:pt x="50912" y="27599"/>
                  </a:lnTo>
                  <a:lnTo>
                    <a:pt x="5091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177" name="Google Shape;1177;p30"/>
            <p:cNvGrpSpPr/>
            <p:nvPr/>
          </p:nvGrpSpPr>
          <p:grpSpPr>
            <a:xfrm>
              <a:off x="1543863" y="1028900"/>
              <a:ext cx="1330250" cy="984375"/>
              <a:chOff x="-3608000" y="1688550"/>
              <a:chExt cx="1330250" cy="984375"/>
            </a:xfrm>
          </p:grpSpPr>
          <p:grpSp>
            <p:nvGrpSpPr>
              <p:cNvPr id="1178" name="Google Shape;1178;p30"/>
              <p:cNvGrpSpPr/>
              <p:nvPr/>
            </p:nvGrpSpPr>
            <p:grpSpPr>
              <a:xfrm>
                <a:off x="-3608000" y="1688550"/>
                <a:ext cx="1330250" cy="984375"/>
                <a:chOff x="-3608000" y="1688550"/>
                <a:chExt cx="1330250" cy="984375"/>
              </a:xfrm>
            </p:grpSpPr>
            <p:grpSp>
              <p:nvGrpSpPr>
                <p:cNvPr id="1179" name="Google Shape;1179;p30"/>
                <p:cNvGrpSpPr/>
                <p:nvPr/>
              </p:nvGrpSpPr>
              <p:grpSpPr>
                <a:xfrm>
                  <a:off x="-3608000" y="1756425"/>
                  <a:ext cx="1330250" cy="916500"/>
                  <a:chOff x="-3608000" y="1756425"/>
                  <a:chExt cx="1330250" cy="916500"/>
                </a:xfrm>
              </p:grpSpPr>
              <p:sp>
                <p:nvSpPr>
                  <p:cNvPr id="1180" name="Google Shape;1180;p30"/>
                  <p:cNvSpPr/>
                  <p:nvPr/>
                </p:nvSpPr>
                <p:spPr>
                  <a:xfrm>
                    <a:off x="-2641800" y="1781725"/>
                    <a:ext cx="283075" cy="40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23" h="1608" extrusionOk="0">
                        <a:moveTo>
                          <a:pt x="11049" y="274"/>
                        </a:moveTo>
                        <a:lnTo>
                          <a:pt x="11049" y="1334"/>
                        </a:lnTo>
                        <a:lnTo>
                          <a:pt x="286" y="1334"/>
                        </a:lnTo>
                        <a:lnTo>
                          <a:pt x="286" y="274"/>
                        </a:lnTo>
                        <a:close/>
                        <a:moveTo>
                          <a:pt x="143" y="0"/>
                        </a:moveTo>
                        <a:lnTo>
                          <a:pt x="0" y="131"/>
                        </a:lnTo>
                        <a:lnTo>
                          <a:pt x="0" y="1465"/>
                        </a:lnTo>
                        <a:lnTo>
                          <a:pt x="143" y="1608"/>
                        </a:lnTo>
                        <a:lnTo>
                          <a:pt x="11180" y="1608"/>
                        </a:lnTo>
                        <a:lnTo>
                          <a:pt x="11323" y="1477"/>
                        </a:lnTo>
                        <a:lnTo>
                          <a:pt x="11323" y="131"/>
                        </a:lnTo>
                        <a:lnTo>
                          <a:pt x="11180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sp>
                <p:nvSpPr>
                  <p:cNvPr id="1181" name="Google Shape;1181;p30"/>
                  <p:cNvSpPr/>
                  <p:nvPr/>
                </p:nvSpPr>
                <p:spPr>
                  <a:xfrm>
                    <a:off x="-2641800" y="1815050"/>
                    <a:ext cx="283075" cy="1494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23" h="5978" extrusionOk="0">
                        <a:moveTo>
                          <a:pt x="11049" y="275"/>
                        </a:moveTo>
                        <a:lnTo>
                          <a:pt x="11049" y="5704"/>
                        </a:lnTo>
                        <a:lnTo>
                          <a:pt x="286" y="5704"/>
                        </a:lnTo>
                        <a:lnTo>
                          <a:pt x="286" y="275"/>
                        </a:lnTo>
                        <a:close/>
                        <a:moveTo>
                          <a:pt x="143" y="1"/>
                        </a:moveTo>
                        <a:lnTo>
                          <a:pt x="0" y="144"/>
                        </a:lnTo>
                        <a:lnTo>
                          <a:pt x="0" y="5835"/>
                        </a:lnTo>
                        <a:lnTo>
                          <a:pt x="143" y="5978"/>
                        </a:lnTo>
                        <a:lnTo>
                          <a:pt x="11180" y="5978"/>
                        </a:lnTo>
                        <a:lnTo>
                          <a:pt x="11323" y="5835"/>
                        </a:lnTo>
                        <a:lnTo>
                          <a:pt x="11323" y="144"/>
                        </a:lnTo>
                        <a:lnTo>
                          <a:pt x="11180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grpSp>
                <p:nvGrpSpPr>
                  <p:cNvPr id="1182" name="Google Shape;1182;p30"/>
                  <p:cNvGrpSpPr/>
                  <p:nvPr/>
                </p:nvGrpSpPr>
                <p:grpSpPr>
                  <a:xfrm>
                    <a:off x="-2722475" y="1760000"/>
                    <a:ext cx="444725" cy="225950"/>
                    <a:chOff x="-2722475" y="1760000"/>
                    <a:chExt cx="444725" cy="225950"/>
                  </a:xfrm>
                </p:grpSpPr>
                <p:sp>
                  <p:nvSpPr>
                    <p:cNvPr id="1183" name="Google Shape;1183;p30"/>
                    <p:cNvSpPr/>
                    <p:nvPr/>
                  </p:nvSpPr>
                  <p:spPr>
                    <a:xfrm>
                      <a:off x="-2722475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22" y="0"/>
                          </a:moveTo>
                          <a:lnTo>
                            <a:pt x="1" y="8918"/>
                          </a:lnTo>
                          <a:lnTo>
                            <a:pt x="239" y="9037"/>
                          </a:lnTo>
                          <a:lnTo>
                            <a:pt x="4573" y="119"/>
                          </a:lnTo>
                          <a:lnTo>
                            <a:pt x="4322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  <p:sp>
                  <p:nvSpPr>
                    <p:cNvPr id="1184" name="Google Shape;1184;p30"/>
                    <p:cNvSpPr/>
                    <p:nvPr/>
                  </p:nvSpPr>
                  <p:spPr>
                    <a:xfrm>
                      <a:off x="-2538825" y="1760000"/>
                      <a:ext cx="1140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61" h="9038" extrusionOk="0">
                          <a:moveTo>
                            <a:pt x="4323" y="0"/>
                          </a:moveTo>
                          <a:lnTo>
                            <a:pt x="1" y="8918"/>
                          </a:lnTo>
                          <a:lnTo>
                            <a:pt x="239" y="9037"/>
                          </a:lnTo>
                          <a:lnTo>
                            <a:pt x="4561" y="119"/>
                          </a:lnTo>
                          <a:lnTo>
                            <a:pt x="4323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  <p:sp>
                  <p:nvSpPr>
                    <p:cNvPr id="1185" name="Google Shape;1185;p30"/>
                    <p:cNvSpPr/>
                    <p:nvPr/>
                  </p:nvSpPr>
                  <p:spPr>
                    <a:xfrm>
                      <a:off x="-2612350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23" y="0"/>
                          </a:moveTo>
                          <a:lnTo>
                            <a:pt x="1" y="8918"/>
                          </a:lnTo>
                          <a:lnTo>
                            <a:pt x="239" y="9037"/>
                          </a:lnTo>
                          <a:lnTo>
                            <a:pt x="4573" y="119"/>
                          </a:lnTo>
                          <a:lnTo>
                            <a:pt x="4323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  <p:sp>
                  <p:nvSpPr>
                    <p:cNvPr id="1186" name="Google Shape;1186;p30"/>
                    <p:cNvSpPr/>
                    <p:nvPr/>
                  </p:nvSpPr>
                  <p:spPr>
                    <a:xfrm>
                      <a:off x="-2648950" y="1760000"/>
                      <a:ext cx="1140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61" h="9038" extrusionOk="0">
                          <a:moveTo>
                            <a:pt x="4322" y="0"/>
                          </a:moveTo>
                          <a:lnTo>
                            <a:pt x="0" y="8918"/>
                          </a:lnTo>
                          <a:lnTo>
                            <a:pt x="238" y="9037"/>
                          </a:lnTo>
                          <a:lnTo>
                            <a:pt x="4560" y="119"/>
                          </a:lnTo>
                          <a:lnTo>
                            <a:pt x="4322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  <p:sp>
                  <p:nvSpPr>
                    <p:cNvPr id="1187" name="Google Shape;1187;p30"/>
                    <p:cNvSpPr/>
                    <p:nvPr/>
                  </p:nvSpPr>
                  <p:spPr>
                    <a:xfrm>
                      <a:off x="-2428700" y="1760000"/>
                      <a:ext cx="114050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62" h="9038" extrusionOk="0">
                          <a:moveTo>
                            <a:pt x="4323" y="0"/>
                          </a:moveTo>
                          <a:lnTo>
                            <a:pt x="1" y="8918"/>
                          </a:lnTo>
                          <a:lnTo>
                            <a:pt x="239" y="9037"/>
                          </a:lnTo>
                          <a:lnTo>
                            <a:pt x="4561" y="119"/>
                          </a:lnTo>
                          <a:lnTo>
                            <a:pt x="4323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  <p:sp>
                  <p:nvSpPr>
                    <p:cNvPr id="1188" name="Google Shape;1188;p30"/>
                    <p:cNvSpPr/>
                    <p:nvPr/>
                  </p:nvSpPr>
                  <p:spPr>
                    <a:xfrm>
                      <a:off x="-2685875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35" y="0"/>
                          </a:moveTo>
                          <a:lnTo>
                            <a:pt x="1" y="8918"/>
                          </a:lnTo>
                          <a:lnTo>
                            <a:pt x="251" y="9037"/>
                          </a:lnTo>
                          <a:lnTo>
                            <a:pt x="4573" y="119"/>
                          </a:lnTo>
                          <a:lnTo>
                            <a:pt x="4335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  <p:sp>
                  <p:nvSpPr>
                    <p:cNvPr id="1189" name="Google Shape;1189;p30"/>
                    <p:cNvSpPr/>
                    <p:nvPr/>
                  </p:nvSpPr>
                  <p:spPr>
                    <a:xfrm>
                      <a:off x="-2465600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34" y="0"/>
                          </a:moveTo>
                          <a:lnTo>
                            <a:pt x="1" y="8918"/>
                          </a:lnTo>
                          <a:lnTo>
                            <a:pt x="251" y="9037"/>
                          </a:lnTo>
                          <a:lnTo>
                            <a:pt x="4573" y="119"/>
                          </a:lnTo>
                          <a:lnTo>
                            <a:pt x="4334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  <p:sp>
                  <p:nvSpPr>
                    <p:cNvPr id="1190" name="Google Shape;1190;p30"/>
                    <p:cNvSpPr/>
                    <p:nvPr/>
                  </p:nvSpPr>
                  <p:spPr>
                    <a:xfrm>
                      <a:off x="-2502200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22" y="0"/>
                          </a:moveTo>
                          <a:lnTo>
                            <a:pt x="0" y="8918"/>
                          </a:lnTo>
                          <a:lnTo>
                            <a:pt x="238" y="9037"/>
                          </a:lnTo>
                          <a:lnTo>
                            <a:pt x="4572" y="119"/>
                          </a:lnTo>
                          <a:lnTo>
                            <a:pt x="4322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  <p:sp>
                  <p:nvSpPr>
                    <p:cNvPr id="1191" name="Google Shape;1191;p30"/>
                    <p:cNvSpPr/>
                    <p:nvPr/>
                  </p:nvSpPr>
                  <p:spPr>
                    <a:xfrm>
                      <a:off x="-2575725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34" y="0"/>
                          </a:moveTo>
                          <a:lnTo>
                            <a:pt x="0" y="8918"/>
                          </a:lnTo>
                          <a:lnTo>
                            <a:pt x="250" y="9037"/>
                          </a:lnTo>
                          <a:lnTo>
                            <a:pt x="4572" y="119"/>
                          </a:lnTo>
                          <a:lnTo>
                            <a:pt x="4334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  <p:sp>
                  <p:nvSpPr>
                    <p:cNvPr id="1192" name="Google Shape;1192;p30"/>
                    <p:cNvSpPr/>
                    <p:nvPr/>
                  </p:nvSpPr>
                  <p:spPr>
                    <a:xfrm>
                      <a:off x="-2392075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22" y="0"/>
                          </a:moveTo>
                          <a:lnTo>
                            <a:pt x="0" y="8918"/>
                          </a:lnTo>
                          <a:lnTo>
                            <a:pt x="239" y="9037"/>
                          </a:lnTo>
                          <a:lnTo>
                            <a:pt x="4572" y="119"/>
                          </a:lnTo>
                          <a:lnTo>
                            <a:pt x="4322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700000000000000" pitchFamily="2" charset="-78"/>
                      </a:endParaRPr>
                    </a:p>
                  </p:txBody>
                </p:sp>
              </p:grpSp>
              <p:sp>
                <p:nvSpPr>
                  <p:cNvPr id="1193" name="Google Shape;1193;p30"/>
                  <p:cNvSpPr/>
                  <p:nvPr/>
                </p:nvSpPr>
                <p:spPr>
                  <a:xfrm>
                    <a:off x="-3577950" y="1781725"/>
                    <a:ext cx="533150" cy="40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26" h="1608" extrusionOk="0">
                        <a:moveTo>
                          <a:pt x="21039" y="274"/>
                        </a:moveTo>
                        <a:lnTo>
                          <a:pt x="21039" y="1334"/>
                        </a:lnTo>
                        <a:lnTo>
                          <a:pt x="275" y="1334"/>
                        </a:lnTo>
                        <a:lnTo>
                          <a:pt x="275" y="274"/>
                        </a:lnTo>
                        <a:close/>
                        <a:moveTo>
                          <a:pt x="132" y="0"/>
                        </a:moveTo>
                        <a:lnTo>
                          <a:pt x="1" y="131"/>
                        </a:lnTo>
                        <a:lnTo>
                          <a:pt x="1" y="1465"/>
                        </a:lnTo>
                        <a:lnTo>
                          <a:pt x="132" y="1608"/>
                        </a:lnTo>
                        <a:lnTo>
                          <a:pt x="21182" y="1608"/>
                        </a:lnTo>
                        <a:lnTo>
                          <a:pt x="21325" y="1477"/>
                        </a:lnTo>
                        <a:lnTo>
                          <a:pt x="21325" y="131"/>
                        </a:lnTo>
                        <a:lnTo>
                          <a:pt x="21182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sp>
                <p:nvSpPr>
                  <p:cNvPr id="1194" name="Google Shape;1194;p30"/>
                  <p:cNvSpPr/>
                  <p:nvPr/>
                </p:nvSpPr>
                <p:spPr>
                  <a:xfrm>
                    <a:off x="-3608000" y="1756425"/>
                    <a:ext cx="1279650" cy="916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186" h="36660" extrusionOk="0">
                        <a:moveTo>
                          <a:pt x="50912" y="274"/>
                        </a:moveTo>
                        <a:lnTo>
                          <a:pt x="50912" y="36386"/>
                        </a:lnTo>
                        <a:lnTo>
                          <a:pt x="262" y="36386"/>
                        </a:lnTo>
                        <a:lnTo>
                          <a:pt x="262" y="3739"/>
                        </a:lnTo>
                        <a:lnTo>
                          <a:pt x="24325" y="3739"/>
                        </a:lnTo>
                        <a:lnTo>
                          <a:pt x="24444" y="3656"/>
                        </a:lnTo>
                        <a:lnTo>
                          <a:pt x="26063" y="274"/>
                        </a:lnTo>
                        <a:close/>
                        <a:moveTo>
                          <a:pt x="25980" y="0"/>
                        </a:moveTo>
                        <a:lnTo>
                          <a:pt x="25849" y="84"/>
                        </a:lnTo>
                        <a:lnTo>
                          <a:pt x="24242" y="3465"/>
                        </a:lnTo>
                        <a:lnTo>
                          <a:pt x="131" y="3465"/>
                        </a:lnTo>
                        <a:lnTo>
                          <a:pt x="0" y="3596"/>
                        </a:lnTo>
                        <a:lnTo>
                          <a:pt x="0" y="36517"/>
                        </a:lnTo>
                        <a:lnTo>
                          <a:pt x="131" y="36660"/>
                        </a:lnTo>
                        <a:lnTo>
                          <a:pt x="51043" y="36660"/>
                        </a:lnTo>
                        <a:lnTo>
                          <a:pt x="51185" y="36529"/>
                        </a:lnTo>
                        <a:lnTo>
                          <a:pt x="51185" y="143"/>
                        </a:lnTo>
                        <a:lnTo>
                          <a:pt x="51043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</p:grpSp>
            <p:grpSp>
              <p:nvGrpSpPr>
                <p:cNvPr id="1195" name="Google Shape;1195;p30"/>
                <p:cNvGrpSpPr/>
                <p:nvPr/>
              </p:nvGrpSpPr>
              <p:grpSpPr>
                <a:xfrm>
                  <a:off x="-2641800" y="1688550"/>
                  <a:ext cx="283075" cy="71475"/>
                  <a:chOff x="-2641800" y="1688550"/>
                  <a:chExt cx="283075" cy="71475"/>
                </a:xfrm>
              </p:grpSpPr>
              <p:sp>
                <p:nvSpPr>
                  <p:cNvPr id="1196" name="Google Shape;1196;p30"/>
                  <p:cNvSpPr/>
                  <p:nvPr/>
                </p:nvSpPr>
                <p:spPr>
                  <a:xfrm>
                    <a:off x="-2641800" y="1688550"/>
                    <a:ext cx="6850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4" h="2859" extrusionOk="0">
                        <a:moveTo>
                          <a:pt x="0" y="1"/>
                        </a:moveTo>
                        <a:lnTo>
                          <a:pt x="0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sp>
                <p:nvSpPr>
                  <p:cNvPr id="1197" name="Google Shape;1197;p30"/>
                  <p:cNvSpPr/>
                  <p:nvPr/>
                </p:nvSpPr>
                <p:spPr>
                  <a:xfrm>
                    <a:off x="-2602225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1" y="1"/>
                        </a:moveTo>
                        <a:lnTo>
                          <a:pt x="1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sp>
                <p:nvSpPr>
                  <p:cNvPr id="1198" name="Google Shape;1198;p30"/>
                  <p:cNvSpPr/>
                  <p:nvPr/>
                </p:nvSpPr>
                <p:spPr>
                  <a:xfrm>
                    <a:off x="-2562625" y="1688550"/>
                    <a:ext cx="6850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4" h="2859" extrusionOk="0">
                        <a:moveTo>
                          <a:pt x="0" y="1"/>
                        </a:moveTo>
                        <a:lnTo>
                          <a:pt x="0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sp>
                <p:nvSpPr>
                  <p:cNvPr id="1199" name="Google Shape;1199;p30"/>
                  <p:cNvSpPr/>
                  <p:nvPr/>
                </p:nvSpPr>
                <p:spPr>
                  <a:xfrm>
                    <a:off x="-2523350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1" y="1"/>
                        </a:moveTo>
                        <a:lnTo>
                          <a:pt x="1" y="2858"/>
                        </a:lnTo>
                        <a:lnTo>
                          <a:pt x="275" y="2858"/>
                        </a:lnTo>
                        <a:lnTo>
                          <a:pt x="275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sp>
                <p:nvSpPr>
                  <p:cNvPr id="1200" name="Google Shape;1200;p30"/>
                  <p:cNvSpPr/>
                  <p:nvPr/>
                </p:nvSpPr>
                <p:spPr>
                  <a:xfrm>
                    <a:off x="-2484050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0" y="1"/>
                        </a:moveTo>
                        <a:lnTo>
                          <a:pt x="0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sp>
                <p:nvSpPr>
                  <p:cNvPr id="1201" name="Google Shape;1201;p30"/>
                  <p:cNvSpPr/>
                  <p:nvPr/>
                </p:nvSpPr>
                <p:spPr>
                  <a:xfrm>
                    <a:off x="-2444475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1" y="1"/>
                        </a:moveTo>
                        <a:lnTo>
                          <a:pt x="1" y="2858"/>
                        </a:lnTo>
                        <a:lnTo>
                          <a:pt x="275" y="2858"/>
                        </a:lnTo>
                        <a:lnTo>
                          <a:pt x="275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sp>
                <p:nvSpPr>
                  <p:cNvPr id="1202" name="Google Shape;1202;p30"/>
                  <p:cNvSpPr/>
                  <p:nvPr/>
                </p:nvSpPr>
                <p:spPr>
                  <a:xfrm>
                    <a:off x="-2405175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1" y="1"/>
                        </a:moveTo>
                        <a:lnTo>
                          <a:pt x="1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  <p:sp>
                <p:nvSpPr>
                  <p:cNvPr id="1203" name="Google Shape;1203;p30"/>
                  <p:cNvSpPr/>
                  <p:nvPr/>
                </p:nvSpPr>
                <p:spPr>
                  <a:xfrm>
                    <a:off x="-2365575" y="1688550"/>
                    <a:ext cx="6850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4" h="2859" extrusionOk="0">
                        <a:moveTo>
                          <a:pt x="0" y="1"/>
                        </a:moveTo>
                        <a:lnTo>
                          <a:pt x="0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700000000000000" pitchFamily="2" charset="-78"/>
                    </a:endParaRPr>
                  </a:p>
                </p:txBody>
              </p:sp>
            </p:grpSp>
          </p:grpSp>
          <p:sp>
            <p:nvSpPr>
              <p:cNvPr id="1204" name="Google Shape;1204;p30"/>
              <p:cNvSpPr/>
              <p:nvPr/>
            </p:nvSpPr>
            <p:spPr>
              <a:xfrm>
                <a:off x="-3608000" y="1756425"/>
                <a:ext cx="883475" cy="116700"/>
              </a:xfrm>
              <a:custGeom>
                <a:avLst/>
                <a:gdLst/>
                <a:ahLst/>
                <a:cxnLst/>
                <a:rect l="l" t="t" r="r" b="b"/>
                <a:pathLst>
                  <a:path w="35339" h="4668" extrusionOk="0">
                    <a:moveTo>
                      <a:pt x="131" y="0"/>
                    </a:moveTo>
                    <a:lnTo>
                      <a:pt x="0" y="143"/>
                    </a:lnTo>
                    <a:lnTo>
                      <a:pt x="0" y="4668"/>
                    </a:lnTo>
                    <a:lnTo>
                      <a:pt x="274" y="4668"/>
                    </a:lnTo>
                    <a:lnTo>
                      <a:pt x="274" y="274"/>
                    </a:lnTo>
                    <a:lnTo>
                      <a:pt x="35338" y="274"/>
                    </a:lnTo>
                    <a:lnTo>
                      <a:pt x="3533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1205" name="Google Shape;1205;p30"/>
            <p:cNvSpPr/>
            <p:nvPr/>
          </p:nvSpPr>
          <p:spPr>
            <a:xfrm>
              <a:off x="2035288" y="1333250"/>
              <a:ext cx="580450" cy="528600"/>
            </a:xfrm>
            <a:custGeom>
              <a:avLst/>
              <a:gdLst/>
              <a:ahLst/>
              <a:cxnLst/>
              <a:rect l="l" t="t" r="r" b="b"/>
              <a:pathLst>
                <a:path w="23218" h="21144" extrusionOk="0">
                  <a:moveTo>
                    <a:pt x="11609" y="1"/>
                  </a:moveTo>
                  <a:cubicBezTo>
                    <a:pt x="8904" y="1"/>
                    <a:pt x="6198" y="1031"/>
                    <a:pt x="4132" y="3091"/>
                  </a:cubicBezTo>
                  <a:cubicBezTo>
                    <a:pt x="1" y="7222"/>
                    <a:pt x="1" y="13925"/>
                    <a:pt x="4132" y="18045"/>
                  </a:cubicBezTo>
                  <a:cubicBezTo>
                    <a:pt x="6198" y="20111"/>
                    <a:pt x="8904" y="21143"/>
                    <a:pt x="11609" y="21143"/>
                  </a:cubicBezTo>
                  <a:cubicBezTo>
                    <a:pt x="14315" y="21143"/>
                    <a:pt x="17021" y="20111"/>
                    <a:pt x="19086" y="18045"/>
                  </a:cubicBezTo>
                  <a:cubicBezTo>
                    <a:pt x="23218" y="13925"/>
                    <a:pt x="23218" y="7222"/>
                    <a:pt x="19086" y="3091"/>
                  </a:cubicBezTo>
                  <a:cubicBezTo>
                    <a:pt x="17021" y="1031"/>
                    <a:pt x="14315" y="1"/>
                    <a:pt x="116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06" name="Google Shape;1206;p30"/>
            <p:cNvSpPr/>
            <p:nvPr/>
          </p:nvSpPr>
          <p:spPr>
            <a:xfrm>
              <a:off x="2081138" y="1352750"/>
              <a:ext cx="489075" cy="489375"/>
            </a:xfrm>
            <a:custGeom>
              <a:avLst/>
              <a:gdLst/>
              <a:ahLst/>
              <a:cxnLst/>
              <a:rect l="l" t="t" r="r" b="b"/>
              <a:pathLst>
                <a:path w="19563" h="19575" extrusionOk="0">
                  <a:moveTo>
                    <a:pt x="9775" y="275"/>
                  </a:moveTo>
                  <a:cubicBezTo>
                    <a:pt x="15026" y="275"/>
                    <a:pt x="19288" y="4549"/>
                    <a:pt x="19288" y="9788"/>
                  </a:cubicBezTo>
                  <a:cubicBezTo>
                    <a:pt x="19288" y="15026"/>
                    <a:pt x="15026" y="19301"/>
                    <a:pt x="9775" y="19301"/>
                  </a:cubicBezTo>
                  <a:cubicBezTo>
                    <a:pt x="4536" y="19301"/>
                    <a:pt x="274" y="15026"/>
                    <a:pt x="274" y="9788"/>
                  </a:cubicBezTo>
                  <a:cubicBezTo>
                    <a:pt x="274" y="4549"/>
                    <a:pt x="4536" y="275"/>
                    <a:pt x="9775" y="275"/>
                  </a:cubicBezTo>
                  <a:close/>
                  <a:moveTo>
                    <a:pt x="9775" y="1"/>
                  </a:moveTo>
                  <a:cubicBezTo>
                    <a:pt x="4382" y="1"/>
                    <a:pt x="0" y="4394"/>
                    <a:pt x="0" y="9788"/>
                  </a:cubicBezTo>
                  <a:cubicBezTo>
                    <a:pt x="0" y="15181"/>
                    <a:pt x="4382" y="19575"/>
                    <a:pt x="9775" y="19575"/>
                  </a:cubicBezTo>
                  <a:cubicBezTo>
                    <a:pt x="15169" y="19575"/>
                    <a:pt x="19562" y="15181"/>
                    <a:pt x="19562" y="9788"/>
                  </a:cubicBezTo>
                  <a:cubicBezTo>
                    <a:pt x="19562" y="4394"/>
                    <a:pt x="15169" y="1"/>
                    <a:pt x="97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207" name="Google Shape;1207;p30"/>
            <p:cNvGrpSpPr/>
            <p:nvPr/>
          </p:nvGrpSpPr>
          <p:grpSpPr>
            <a:xfrm>
              <a:off x="2121913" y="1393825"/>
              <a:ext cx="407225" cy="407225"/>
              <a:chOff x="-3029950" y="2053475"/>
              <a:chExt cx="407225" cy="407225"/>
            </a:xfrm>
          </p:grpSpPr>
          <p:sp>
            <p:nvSpPr>
              <p:cNvPr id="1208" name="Google Shape;1208;p30"/>
              <p:cNvSpPr/>
              <p:nvPr/>
            </p:nvSpPr>
            <p:spPr>
              <a:xfrm>
                <a:off x="-3029950" y="2053475"/>
                <a:ext cx="407225" cy="407225"/>
              </a:xfrm>
              <a:custGeom>
                <a:avLst/>
                <a:gdLst/>
                <a:ahLst/>
                <a:cxnLst/>
                <a:rect l="l" t="t" r="r" b="b"/>
                <a:pathLst>
                  <a:path w="16289" h="16289" extrusionOk="0">
                    <a:moveTo>
                      <a:pt x="8144" y="275"/>
                    </a:moveTo>
                    <a:cubicBezTo>
                      <a:pt x="12490" y="275"/>
                      <a:pt x="16014" y="3799"/>
                      <a:pt x="16026" y="8145"/>
                    </a:cubicBezTo>
                    <a:cubicBezTo>
                      <a:pt x="16026" y="12490"/>
                      <a:pt x="12490" y="16015"/>
                      <a:pt x="8144" y="16015"/>
                    </a:cubicBezTo>
                    <a:cubicBezTo>
                      <a:pt x="3810" y="16015"/>
                      <a:pt x="274" y="12490"/>
                      <a:pt x="274" y="8145"/>
                    </a:cubicBezTo>
                    <a:cubicBezTo>
                      <a:pt x="274" y="3799"/>
                      <a:pt x="3810" y="275"/>
                      <a:pt x="8144" y="275"/>
                    </a:cubicBezTo>
                    <a:close/>
                    <a:moveTo>
                      <a:pt x="8144" y="1"/>
                    </a:moveTo>
                    <a:cubicBezTo>
                      <a:pt x="3656" y="1"/>
                      <a:pt x="0" y="3656"/>
                      <a:pt x="0" y="8145"/>
                    </a:cubicBezTo>
                    <a:cubicBezTo>
                      <a:pt x="0" y="12633"/>
                      <a:pt x="3656" y="16289"/>
                      <a:pt x="8144" y="16289"/>
                    </a:cubicBezTo>
                    <a:cubicBezTo>
                      <a:pt x="12645" y="16289"/>
                      <a:pt x="16288" y="12633"/>
                      <a:pt x="16288" y="8145"/>
                    </a:cubicBezTo>
                    <a:cubicBezTo>
                      <a:pt x="16288" y="3656"/>
                      <a:pt x="12645" y="1"/>
                      <a:pt x="81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09" name="Google Shape;1209;p30"/>
              <p:cNvSpPr/>
              <p:nvPr/>
            </p:nvSpPr>
            <p:spPr>
              <a:xfrm>
                <a:off x="-2968350" y="2114800"/>
                <a:ext cx="284300" cy="284575"/>
              </a:xfrm>
              <a:custGeom>
                <a:avLst/>
                <a:gdLst/>
                <a:ahLst/>
                <a:cxnLst/>
                <a:rect l="l" t="t" r="r" b="b"/>
                <a:pathLst>
                  <a:path w="11372" h="11383" extrusionOk="0">
                    <a:moveTo>
                      <a:pt x="5680" y="274"/>
                    </a:moveTo>
                    <a:cubicBezTo>
                      <a:pt x="8669" y="274"/>
                      <a:pt x="11098" y="2703"/>
                      <a:pt x="11098" y="5692"/>
                    </a:cubicBezTo>
                    <a:cubicBezTo>
                      <a:pt x="11098" y="8680"/>
                      <a:pt x="8669" y="11109"/>
                      <a:pt x="5680" y="11109"/>
                    </a:cubicBezTo>
                    <a:cubicBezTo>
                      <a:pt x="2704" y="11109"/>
                      <a:pt x="275" y="8680"/>
                      <a:pt x="275" y="5692"/>
                    </a:cubicBezTo>
                    <a:cubicBezTo>
                      <a:pt x="275" y="2703"/>
                      <a:pt x="2704" y="274"/>
                      <a:pt x="5680" y="274"/>
                    </a:cubicBezTo>
                    <a:close/>
                    <a:moveTo>
                      <a:pt x="5680" y="1"/>
                    </a:moveTo>
                    <a:cubicBezTo>
                      <a:pt x="2549" y="1"/>
                      <a:pt x="1" y="2560"/>
                      <a:pt x="1" y="5692"/>
                    </a:cubicBezTo>
                    <a:cubicBezTo>
                      <a:pt x="1" y="8823"/>
                      <a:pt x="2549" y="11383"/>
                      <a:pt x="5680" y="11383"/>
                    </a:cubicBezTo>
                    <a:cubicBezTo>
                      <a:pt x="8823" y="11383"/>
                      <a:pt x="11371" y="8823"/>
                      <a:pt x="11371" y="5692"/>
                    </a:cubicBezTo>
                    <a:cubicBezTo>
                      <a:pt x="11371" y="2560"/>
                      <a:pt x="8823" y="1"/>
                      <a:pt x="56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10" name="Google Shape;1210;p30"/>
              <p:cNvSpPr/>
              <p:nvPr/>
            </p:nvSpPr>
            <p:spPr>
              <a:xfrm>
                <a:off x="-3026075" y="2057950"/>
                <a:ext cx="399775" cy="398275"/>
              </a:xfrm>
              <a:custGeom>
                <a:avLst/>
                <a:gdLst/>
                <a:ahLst/>
                <a:cxnLst/>
                <a:rect l="l" t="t" r="r" b="b"/>
                <a:pathLst>
                  <a:path w="15991" h="15931" extrusionOk="0">
                    <a:moveTo>
                      <a:pt x="8644" y="0"/>
                    </a:moveTo>
                    <a:lnTo>
                      <a:pt x="8454" y="2394"/>
                    </a:lnTo>
                    <a:cubicBezTo>
                      <a:pt x="8525" y="2405"/>
                      <a:pt x="8608" y="2405"/>
                      <a:pt x="8680" y="2417"/>
                    </a:cubicBezTo>
                    <a:lnTo>
                      <a:pt x="8966" y="36"/>
                    </a:lnTo>
                    <a:cubicBezTo>
                      <a:pt x="8858" y="24"/>
                      <a:pt x="8751" y="12"/>
                      <a:pt x="8644" y="0"/>
                    </a:cubicBezTo>
                    <a:close/>
                    <a:moveTo>
                      <a:pt x="7049" y="24"/>
                    </a:moveTo>
                    <a:cubicBezTo>
                      <a:pt x="6941" y="36"/>
                      <a:pt x="6834" y="60"/>
                      <a:pt x="6727" y="72"/>
                    </a:cubicBezTo>
                    <a:lnTo>
                      <a:pt x="7108" y="2441"/>
                    </a:lnTo>
                    <a:cubicBezTo>
                      <a:pt x="7180" y="2429"/>
                      <a:pt x="7251" y="2429"/>
                      <a:pt x="7334" y="2417"/>
                    </a:cubicBezTo>
                    <a:lnTo>
                      <a:pt x="7049" y="24"/>
                    </a:lnTo>
                    <a:close/>
                    <a:moveTo>
                      <a:pt x="10525" y="381"/>
                    </a:moveTo>
                    <a:lnTo>
                      <a:pt x="9763" y="2667"/>
                    </a:lnTo>
                    <a:cubicBezTo>
                      <a:pt x="9835" y="2691"/>
                      <a:pt x="9918" y="2715"/>
                      <a:pt x="9978" y="2739"/>
                    </a:cubicBezTo>
                    <a:lnTo>
                      <a:pt x="10835" y="500"/>
                    </a:lnTo>
                    <a:cubicBezTo>
                      <a:pt x="10740" y="453"/>
                      <a:pt x="10632" y="417"/>
                      <a:pt x="10525" y="381"/>
                    </a:cubicBezTo>
                    <a:close/>
                    <a:moveTo>
                      <a:pt x="5167" y="489"/>
                    </a:moveTo>
                    <a:cubicBezTo>
                      <a:pt x="5072" y="524"/>
                      <a:pt x="4965" y="572"/>
                      <a:pt x="4870" y="608"/>
                    </a:cubicBezTo>
                    <a:lnTo>
                      <a:pt x="5810" y="2822"/>
                    </a:lnTo>
                    <a:cubicBezTo>
                      <a:pt x="5882" y="2786"/>
                      <a:pt x="5953" y="2763"/>
                      <a:pt x="6025" y="2739"/>
                    </a:cubicBezTo>
                    <a:lnTo>
                      <a:pt x="5167" y="489"/>
                    </a:lnTo>
                    <a:close/>
                    <a:moveTo>
                      <a:pt x="12275" y="1215"/>
                    </a:moveTo>
                    <a:lnTo>
                      <a:pt x="10990" y="3239"/>
                    </a:lnTo>
                    <a:cubicBezTo>
                      <a:pt x="11049" y="3287"/>
                      <a:pt x="11109" y="3322"/>
                      <a:pt x="11168" y="3370"/>
                    </a:cubicBezTo>
                    <a:lnTo>
                      <a:pt x="12549" y="1393"/>
                    </a:lnTo>
                    <a:cubicBezTo>
                      <a:pt x="12454" y="1334"/>
                      <a:pt x="12359" y="1274"/>
                      <a:pt x="12275" y="1215"/>
                    </a:cubicBezTo>
                    <a:close/>
                    <a:moveTo>
                      <a:pt x="3465" y="1382"/>
                    </a:moveTo>
                    <a:cubicBezTo>
                      <a:pt x="3382" y="1441"/>
                      <a:pt x="3286" y="1501"/>
                      <a:pt x="3203" y="1572"/>
                    </a:cubicBezTo>
                    <a:lnTo>
                      <a:pt x="4644" y="3489"/>
                    </a:lnTo>
                    <a:cubicBezTo>
                      <a:pt x="4703" y="3441"/>
                      <a:pt x="4763" y="3406"/>
                      <a:pt x="4834" y="3358"/>
                    </a:cubicBezTo>
                    <a:lnTo>
                      <a:pt x="3465" y="1382"/>
                    </a:lnTo>
                    <a:close/>
                    <a:moveTo>
                      <a:pt x="13764" y="2429"/>
                    </a:moveTo>
                    <a:lnTo>
                      <a:pt x="12025" y="4096"/>
                    </a:lnTo>
                    <a:cubicBezTo>
                      <a:pt x="12073" y="4156"/>
                      <a:pt x="12133" y="4203"/>
                      <a:pt x="12180" y="4263"/>
                    </a:cubicBezTo>
                    <a:lnTo>
                      <a:pt x="13978" y="2679"/>
                    </a:lnTo>
                    <a:cubicBezTo>
                      <a:pt x="13907" y="2596"/>
                      <a:pt x="13835" y="2513"/>
                      <a:pt x="13764" y="2429"/>
                    </a:cubicBezTo>
                    <a:close/>
                    <a:moveTo>
                      <a:pt x="2024" y="2656"/>
                    </a:moveTo>
                    <a:cubicBezTo>
                      <a:pt x="1953" y="2739"/>
                      <a:pt x="1881" y="2822"/>
                      <a:pt x="1810" y="2906"/>
                    </a:cubicBezTo>
                    <a:lnTo>
                      <a:pt x="3667" y="4430"/>
                    </a:lnTo>
                    <a:cubicBezTo>
                      <a:pt x="3715" y="4370"/>
                      <a:pt x="3763" y="4310"/>
                      <a:pt x="3822" y="4251"/>
                    </a:cubicBezTo>
                    <a:lnTo>
                      <a:pt x="2024" y="2656"/>
                    </a:lnTo>
                    <a:close/>
                    <a:moveTo>
                      <a:pt x="14919" y="3977"/>
                    </a:moveTo>
                    <a:lnTo>
                      <a:pt x="12835" y="5180"/>
                    </a:lnTo>
                    <a:cubicBezTo>
                      <a:pt x="12871" y="5239"/>
                      <a:pt x="12907" y="5311"/>
                      <a:pt x="12942" y="5370"/>
                    </a:cubicBezTo>
                    <a:lnTo>
                      <a:pt x="15073" y="4263"/>
                    </a:lnTo>
                    <a:cubicBezTo>
                      <a:pt x="15026" y="4168"/>
                      <a:pt x="14966" y="4072"/>
                      <a:pt x="14919" y="3977"/>
                    </a:cubicBezTo>
                    <a:close/>
                    <a:moveTo>
                      <a:pt x="929" y="4239"/>
                    </a:moveTo>
                    <a:cubicBezTo>
                      <a:pt x="869" y="4334"/>
                      <a:pt x="822" y="4430"/>
                      <a:pt x="774" y="4525"/>
                    </a:cubicBezTo>
                    <a:lnTo>
                      <a:pt x="2941" y="5561"/>
                    </a:lnTo>
                    <a:cubicBezTo>
                      <a:pt x="2977" y="5489"/>
                      <a:pt x="3012" y="5430"/>
                      <a:pt x="3048" y="5358"/>
                    </a:cubicBezTo>
                    <a:lnTo>
                      <a:pt x="929" y="4239"/>
                    </a:lnTo>
                    <a:close/>
                    <a:moveTo>
                      <a:pt x="15669" y="5751"/>
                    </a:moveTo>
                    <a:lnTo>
                      <a:pt x="13371" y="6418"/>
                    </a:lnTo>
                    <a:cubicBezTo>
                      <a:pt x="13383" y="6489"/>
                      <a:pt x="13407" y="6561"/>
                      <a:pt x="13418" y="6632"/>
                    </a:cubicBezTo>
                    <a:lnTo>
                      <a:pt x="15752" y="6061"/>
                    </a:lnTo>
                    <a:cubicBezTo>
                      <a:pt x="15728" y="5954"/>
                      <a:pt x="15704" y="5846"/>
                      <a:pt x="15669" y="5751"/>
                    </a:cubicBezTo>
                    <a:close/>
                    <a:moveTo>
                      <a:pt x="238" y="6037"/>
                    </a:moveTo>
                    <a:cubicBezTo>
                      <a:pt x="214" y="6144"/>
                      <a:pt x="191" y="6251"/>
                      <a:pt x="167" y="6358"/>
                    </a:cubicBezTo>
                    <a:lnTo>
                      <a:pt x="2512" y="6835"/>
                    </a:lnTo>
                    <a:cubicBezTo>
                      <a:pt x="2536" y="6763"/>
                      <a:pt x="2548" y="6692"/>
                      <a:pt x="2572" y="6620"/>
                    </a:cubicBezTo>
                    <a:lnTo>
                      <a:pt x="238" y="6037"/>
                    </a:lnTo>
                    <a:close/>
                    <a:moveTo>
                      <a:pt x="15978" y="7656"/>
                    </a:moveTo>
                    <a:lnTo>
                      <a:pt x="13573" y="7739"/>
                    </a:lnTo>
                    <a:cubicBezTo>
                      <a:pt x="13585" y="7823"/>
                      <a:pt x="13585" y="7894"/>
                      <a:pt x="13585" y="7966"/>
                    </a:cubicBezTo>
                    <a:lnTo>
                      <a:pt x="13585" y="7978"/>
                    </a:lnTo>
                    <a:lnTo>
                      <a:pt x="15990" y="7978"/>
                    </a:lnTo>
                    <a:lnTo>
                      <a:pt x="15990" y="7966"/>
                    </a:lnTo>
                    <a:cubicBezTo>
                      <a:pt x="15990" y="7859"/>
                      <a:pt x="15990" y="7751"/>
                      <a:pt x="15978" y="7656"/>
                    </a:cubicBezTo>
                    <a:close/>
                    <a:moveTo>
                      <a:pt x="0" y="7954"/>
                    </a:moveTo>
                    <a:lnTo>
                      <a:pt x="0" y="7966"/>
                    </a:lnTo>
                    <a:cubicBezTo>
                      <a:pt x="0" y="8073"/>
                      <a:pt x="0" y="8180"/>
                      <a:pt x="12" y="8287"/>
                    </a:cubicBezTo>
                    <a:lnTo>
                      <a:pt x="2405" y="8192"/>
                    </a:lnTo>
                    <a:cubicBezTo>
                      <a:pt x="2405" y="8120"/>
                      <a:pt x="2405" y="8037"/>
                      <a:pt x="2405" y="7966"/>
                    </a:cubicBezTo>
                    <a:lnTo>
                      <a:pt x="2405" y="7954"/>
                    </a:lnTo>
                    <a:close/>
                    <a:moveTo>
                      <a:pt x="13466" y="9085"/>
                    </a:moveTo>
                    <a:cubicBezTo>
                      <a:pt x="13454" y="9156"/>
                      <a:pt x="13442" y="9240"/>
                      <a:pt x="13418" y="9311"/>
                    </a:cubicBezTo>
                    <a:lnTo>
                      <a:pt x="15752" y="9883"/>
                    </a:lnTo>
                    <a:cubicBezTo>
                      <a:pt x="15776" y="9775"/>
                      <a:pt x="15800" y="9668"/>
                      <a:pt x="15824" y="9573"/>
                    </a:cubicBezTo>
                    <a:lnTo>
                      <a:pt x="13466" y="9085"/>
                    </a:lnTo>
                    <a:close/>
                    <a:moveTo>
                      <a:pt x="2560" y="9299"/>
                    </a:moveTo>
                    <a:lnTo>
                      <a:pt x="226" y="9883"/>
                    </a:lnTo>
                    <a:cubicBezTo>
                      <a:pt x="262" y="9978"/>
                      <a:pt x="286" y="10085"/>
                      <a:pt x="310" y="10192"/>
                    </a:cubicBezTo>
                    <a:lnTo>
                      <a:pt x="2620" y="9525"/>
                    </a:lnTo>
                    <a:cubicBezTo>
                      <a:pt x="2608" y="9454"/>
                      <a:pt x="2584" y="9371"/>
                      <a:pt x="2560" y="9299"/>
                    </a:cubicBezTo>
                    <a:close/>
                    <a:moveTo>
                      <a:pt x="13037" y="10359"/>
                    </a:moveTo>
                    <a:cubicBezTo>
                      <a:pt x="13014" y="10430"/>
                      <a:pt x="12978" y="10502"/>
                      <a:pt x="12942" y="10561"/>
                    </a:cubicBezTo>
                    <a:lnTo>
                      <a:pt x="15073" y="11692"/>
                    </a:lnTo>
                    <a:cubicBezTo>
                      <a:pt x="15121" y="11597"/>
                      <a:pt x="15169" y="11490"/>
                      <a:pt x="15216" y="11395"/>
                    </a:cubicBezTo>
                    <a:lnTo>
                      <a:pt x="13037" y="10359"/>
                    </a:lnTo>
                    <a:close/>
                    <a:moveTo>
                      <a:pt x="3036" y="10561"/>
                    </a:moveTo>
                    <a:lnTo>
                      <a:pt x="917" y="11680"/>
                    </a:lnTo>
                    <a:cubicBezTo>
                      <a:pt x="965" y="11776"/>
                      <a:pt x="1012" y="11871"/>
                      <a:pt x="1072" y="11966"/>
                    </a:cubicBezTo>
                    <a:lnTo>
                      <a:pt x="3155" y="10764"/>
                    </a:lnTo>
                    <a:cubicBezTo>
                      <a:pt x="3108" y="10692"/>
                      <a:pt x="3072" y="10633"/>
                      <a:pt x="3036" y="10561"/>
                    </a:cubicBezTo>
                    <a:close/>
                    <a:moveTo>
                      <a:pt x="12323" y="11502"/>
                    </a:moveTo>
                    <a:cubicBezTo>
                      <a:pt x="12275" y="11561"/>
                      <a:pt x="12228" y="11621"/>
                      <a:pt x="12180" y="11669"/>
                    </a:cubicBezTo>
                    <a:lnTo>
                      <a:pt x="13978" y="13276"/>
                    </a:lnTo>
                    <a:cubicBezTo>
                      <a:pt x="14050" y="13193"/>
                      <a:pt x="14109" y="13109"/>
                      <a:pt x="14180" y="13026"/>
                    </a:cubicBezTo>
                    <a:lnTo>
                      <a:pt x="12323" y="11502"/>
                    </a:lnTo>
                    <a:close/>
                    <a:moveTo>
                      <a:pt x="3810" y="11669"/>
                    </a:moveTo>
                    <a:lnTo>
                      <a:pt x="2012" y="13264"/>
                    </a:lnTo>
                    <a:cubicBezTo>
                      <a:pt x="2084" y="13347"/>
                      <a:pt x="2155" y="13431"/>
                      <a:pt x="2227" y="13502"/>
                    </a:cubicBezTo>
                    <a:lnTo>
                      <a:pt x="3965" y="11835"/>
                    </a:lnTo>
                    <a:cubicBezTo>
                      <a:pt x="3917" y="11788"/>
                      <a:pt x="3858" y="11728"/>
                      <a:pt x="3810" y="11669"/>
                    </a:cubicBezTo>
                    <a:close/>
                    <a:moveTo>
                      <a:pt x="11347" y="12431"/>
                    </a:moveTo>
                    <a:cubicBezTo>
                      <a:pt x="11287" y="12478"/>
                      <a:pt x="11228" y="12526"/>
                      <a:pt x="11168" y="12561"/>
                    </a:cubicBezTo>
                    <a:lnTo>
                      <a:pt x="12526" y="14550"/>
                    </a:lnTo>
                    <a:cubicBezTo>
                      <a:pt x="12621" y="14490"/>
                      <a:pt x="12704" y="14419"/>
                      <a:pt x="12799" y="14347"/>
                    </a:cubicBezTo>
                    <a:lnTo>
                      <a:pt x="11347" y="12431"/>
                    </a:lnTo>
                    <a:close/>
                    <a:moveTo>
                      <a:pt x="4822" y="12561"/>
                    </a:moveTo>
                    <a:lnTo>
                      <a:pt x="3453" y="14538"/>
                    </a:lnTo>
                    <a:cubicBezTo>
                      <a:pt x="3536" y="14597"/>
                      <a:pt x="3632" y="14669"/>
                      <a:pt x="3727" y="14717"/>
                    </a:cubicBezTo>
                    <a:lnTo>
                      <a:pt x="5013" y="12692"/>
                    </a:lnTo>
                    <a:cubicBezTo>
                      <a:pt x="4941" y="12645"/>
                      <a:pt x="4882" y="12609"/>
                      <a:pt x="4822" y="12561"/>
                    </a:cubicBezTo>
                    <a:close/>
                    <a:moveTo>
                      <a:pt x="10180" y="13109"/>
                    </a:moveTo>
                    <a:cubicBezTo>
                      <a:pt x="10109" y="13145"/>
                      <a:pt x="10049" y="13169"/>
                      <a:pt x="9978" y="13193"/>
                    </a:cubicBezTo>
                    <a:lnTo>
                      <a:pt x="10823" y="15443"/>
                    </a:lnTo>
                    <a:cubicBezTo>
                      <a:pt x="10930" y="15407"/>
                      <a:pt x="11025" y="15359"/>
                      <a:pt x="11121" y="15324"/>
                    </a:cubicBezTo>
                    <a:lnTo>
                      <a:pt x="10180" y="13109"/>
                    </a:lnTo>
                    <a:close/>
                    <a:moveTo>
                      <a:pt x="6013" y="13193"/>
                    </a:moveTo>
                    <a:lnTo>
                      <a:pt x="5156" y="15443"/>
                    </a:lnTo>
                    <a:cubicBezTo>
                      <a:pt x="5251" y="15479"/>
                      <a:pt x="5358" y="15514"/>
                      <a:pt x="5465" y="15550"/>
                    </a:cubicBezTo>
                    <a:lnTo>
                      <a:pt x="6227" y="13264"/>
                    </a:lnTo>
                    <a:cubicBezTo>
                      <a:pt x="6156" y="13240"/>
                      <a:pt x="6084" y="13216"/>
                      <a:pt x="6013" y="13193"/>
                    </a:cubicBezTo>
                    <a:close/>
                    <a:moveTo>
                      <a:pt x="8894" y="13490"/>
                    </a:moveTo>
                    <a:cubicBezTo>
                      <a:pt x="8823" y="13502"/>
                      <a:pt x="8739" y="13502"/>
                      <a:pt x="8668" y="13514"/>
                    </a:cubicBezTo>
                    <a:lnTo>
                      <a:pt x="8954" y="15907"/>
                    </a:lnTo>
                    <a:cubicBezTo>
                      <a:pt x="9061" y="15883"/>
                      <a:pt x="9168" y="15871"/>
                      <a:pt x="9275" y="15860"/>
                    </a:cubicBezTo>
                    <a:lnTo>
                      <a:pt x="8894" y="13490"/>
                    </a:lnTo>
                    <a:close/>
                    <a:moveTo>
                      <a:pt x="7311" y="13514"/>
                    </a:moveTo>
                    <a:lnTo>
                      <a:pt x="7025" y="15895"/>
                    </a:lnTo>
                    <a:cubicBezTo>
                      <a:pt x="7132" y="15919"/>
                      <a:pt x="7239" y="15919"/>
                      <a:pt x="7346" y="15931"/>
                    </a:cubicBezTo>
                    <a:lnTo>
                      <a:pt x="7537" y="13538"/>
                    </a:lnTo>
                    <a:cubicBezTo>
                      <a:pt x="7465" y="13526"/>
                      <a:pt x="7394" y="13526"/>
                      <a:pt x="7311" y="1351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11" name="Google Shape;1211;p30"/>
              <p:cNvSpPr/>
              <p:nvPr/>
            </p:nvSpPr>
            <p:spPr>
              <a:xfrm>
                <a:off x="-2927550" y="2155875"/>
                <a:ext cx="202425" cy="202425"/>
              </a:xfrm>
              <a:custGeom>
                <a:avLst/>
                <a:gdLst/>
                <a:ahLst/>
                <a:cxnLst/>
                <a:rect l="l" t="t" r="r" b="b"/>
                <a:pathLst>
                  <a:path w="8097" h="8097" extrusionOk="0">
                    <a:moveTo>
                      <a:pt x="4048" y="274"/>
                    </a:moveTo>
                    <a:cubicBezTo>
                      <a:pt x="6132" y="274"/>
                      <a:pt x="7823" y="1965"/>
                      <a:pt x="7823" y="4049"/>
                    </a:cubicBezTo>
                    <a:cubicBezTo>
                      <a:pt x="7823" y="6132"/>
                      <a:pt x="6132" y="7823"/>
                      <a:pt x="4048" y="7823"/>
                    </a:cubicBezTo>
                    <a:cubicBezTo>
                      <a:pt x="1977" y="7823"/>
                      <a:pt x="274" y="6132"/>
                      <a:pt x="274" y="4049"/>
                    </a:cubicBezTo>
                    <a:cubicBezTo>
                      <a:pt x="274" y="1965"/>
                      <a:pt x="1977" y="274"/>
                      <a:pt x="4048" y="274"/>
                    </a:cubicBezTo>
                    <a:close/>
                    <a:moveTo>
                      <a:pt x="4048" y="1"/>
                    </a:moveTo>
                    <a:cubicBezTo>
                      <a:pt x="1822" y="1"/>
                      <a:pt x="0" y="1810"/>
                      <a:pt x="0" y="4049"/>
                    </a:cubicBezTo>
                    <a:cubicBezTo>
                      <a:pt x="0" y="6275"/>
                      <a:pt x="1822" y="8097"/>
                      <a:pt x="4048" y="8097"/>
                    </a:cubicBezTo>
                    <a:cubicBezTo>
                      <a:pt x="6287" y="8097"/>
                      <a:pt x="8096" y="6275"/>
                      <a:pt x="8096" y="4049"/>
                    </a:cubicBezTo>
                    <a:cubicBezTo>
                      <a:pt x="8096" y="1810"/>
                      <a:pt x="6287" y="1"/>
                      <a:pt x="4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1212" name="Google Shape;1212;p30"/>
            <p:cNvSpPr/>
            <p:nvPr/>
          </p:nvSpPr>
          <p:spPr>
            <a:xfrm>
              <a:off x="1577188" y="1336675"/>
              <a:ext cx="163750" cy="520925"/>
            </a:xfrm>
            <a:custGeom>
              <a:avLst/>
              <a:gdLst/>
              <a:ahLst/>
              <a:cxnLst/>
              <a:rect l="l" t="t" r="r" b="b"/>
              <a:pathLst>
                <a:path w="6550" h="20837" extrusionOk="0">
                  <a:moveTo>
                    <a:pt x="3275" y="1"/>
                  </a:moveTo>
                  <a:cubicBezTo>
                    <a:pt x="1465" y="1"/>
                    <a:pt x="1" y="1465"/>
                    <a:pt x="1" y="3275"/>
                  </a:cubicBezTo>
                  <a:lnTo>
                    <a:pt x="1" y="17574"/>
                  </a:lnTo>
                  <a:cubicBezTo>
                    <a:pt x="1" y="19372"/>
                    <a:pt x="1465" y="20837"/>
                    <a:pt x="3275" y="20837"/>
                  </a:cubicBezTo>
                  <a:cubicBezTo>
                    <a:pt x="5085" y="20837"/>
                    <a:pt x="6549" y="19372"/>
                    <a:pt x="6549" y="17574"/>
                  </a:cubicBezTo>
                  <a:lnTo>
                    <a:pt x="6549" y="3275"/>
                  </a:lnTo>
                  <a:cubicBezTo>
                    <a:pt x="6549" y="1465"/>
                    <a:pt x="5085" y="1"/>
                    <a:pt x="32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213" name="Google Shape;1213;p30"/>
            <p:cNvGrpSpPr/>
            <p:nvPr/>
          </p:nvGrpSpPr>
          <p:grpSpPr>
            <a:xfrm>
              <a:off x="1770088" y="1333100"/>
              <a:ext cx="1032875" cy="528075"/>
              <a:chOff x="-3381775" y="1992750"/>
              <a:chExt cx="1032875" cy="528075"/>
            </a:xfrm>
          </p:grpSpPr>
          <p:sp>
            <p:nvSpPr>
              <p:cNvPr id="1214" name="Google Shape;1214;p30"/>
              <p:cNvSpPr/>
              <p:nvPr/>
            </p:nvSpPr>
            <p:spPr>
              <a:xfrm>
                <a:off x="-3154975" y="1992925"/>
                <a:ext cx="73550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2942" h="2578" extrusionOk="0">
                    <a:moveTo>
                      <a:pt x="1484" y="271"/>
                    </a:moveTo>
                    <a:cubicBezTo>
                      <a:pt x="1578" y="271"/>
                      <a:pt x="1672" y="285"/>
                      <a:pt x="1763" y="315"/>
                    </a:cubicBezTo>
                    <a:cubicBezTo>
                      <a:pt x="2025" y="399"/>
                      <a:pt x="2239" y="565"/>
                      <a:pt x="2370" y="804"/>
                    </a:cubicBezTo>
                    <a:cubicBezTo>
                      <a:pt x="2632" y="1304"/>
                      <a:pt x="2442" y="1911"/>
                      <a:pt x="1953" y="2185"/>
                    </a:cubicBezTo>
                    <a:cubicBezTo>
                      <a:pt x="1804" y="2265"/>
                      <a:pt x="1643" y="2303"/>
                      <a:pt x="1483" y="2303"/>
                    </a:cubicBezTo>
                    <a:cubicBezTo>
                      <a:pt x="1120" y="2303"/>
                      <a:pt x="766" y="2107"/>
                      <a:pt x="584" y="1768"/>
                    </a:cubicBezTo>
                    <a:cubicBezTo>
                      <a:pt x="322" y="1268"/>
                      <a:pt x="501" y="661"/>
                      <a:pt x="1001" y="399"/>
                    </a:cubicBezTo>
                    <a:cubicBezTo>
                      <a:pt x="1152" y="315"/>
                      <a:pt x="1319" y="271"/>
                      <a:pt x="1484" y="271"/>
                    </a:cubicBezTo>
                    <a:close/>
                    <a:moveTo>
                      <a:pt x="1474" y="1"/>
                    </a:moveTo>
                    <a:cubicBezTo>
                      <a:pt x="1264" y="1"/>
                      <a:pt x="1057" y="51"/>
                      <a:pt x="870" y="149"/>
                    </a:cubicBezTo>
                    <a:cubicBezTo>
                      <a:pt x="239" y="494"/>
                      <a:pt x="1" y="1268"/>
                      <a:pt x="346" y="1899"/>
                    </a:cubicBezTo>
                    <a:cubicBezTo>
                      <a:pt x="572" y="2328"/>
                      <a:pt x="1025" y="2578"/>
                      <a:pt x="1477" y="2578"/>
                    </a:cubicBezTo>
                    <a:cubicBezTo>
                      <a:pt x="1680" y="2578"/>
                      <a:pt x="1894" y="2518"/>
                      <a:pt x="2084" y="2423"/>
                    </a:cubicBezTo>
                    <a:cubicBezTo>
                      <a:pt x="2703" y="2089"/>
                      <a:pt x="2942" y="1304"/>
                      <a:pt x="2608" y="673"/>
                    </a:cubicBezTo>
                    <a:cubicBezTo>
                      <a:pt x="2442" y="375"/>
                      <a:pt x="2180" y="149"/>
                      <a:pt x="1846" y="53"/>
                    </a:cubicBezTo>
                    <a:cubicBezTo>
                      <a:pt x="1723" y="18"/>
                      <a:pt x="1598" y="1"/>
                      <a:pt x="14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15" name="Google Shape;1215;p30"/>
              <p:cNvSpPr/>
              <p:nvPr/>
            </p:nvSpPr>
            <p:spPr>
              <a:xfrm>
                <a:off x="-3151400" y="2446600"/>
                <a:ext cx="69975" cy="64400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76" extrusionOk="0">
                    <a:moveTo>
                      <a:pt x="1334" y="278"/>
                    </a:moveTo>
                    <a:cubicBezTo>
                      <a:pt x="1691" y="278"/>
                      <a:pt x="2037" y="468"/>
                      <a:pt x="2227" y="814"/>
                    </a:cubicBezTo>
                    <a:cubicBezTo>
                      <a:pt x="2489" y="1302"/>
                      <a:pt x="2310" y="1921"/>
                      <a:pt x="1810" y="2183"/>
                    </a:cubicBezTo>
                    <a:cubicBezTo>
                      <a:pt x="1665" y="2263"/>
                      <a:pt x="1506" y="2303"/>
                      <a:pt x="1345" y="2303"/>
                    </a:cubicBezTo>
                    <a:cubicBezTo>
                      <a:pt x="1242" y="2303"/>
                      <a:pt x="1138" y="2287"/>
                      <a:pt x="1036" y="2254"/>
                    </a:cubicBezTo>
                    <a:cubicBezTo>
                      <a:pt x="775" y="2183"/>
                      <a:pt x="560" y="2004"/>
                      <a:pt x="441" y="1766"/>
                    </a:cubicBezTo>
                    <a:cubicBezTo>
                      <a:pt x="310" y="1528"/>
                      <a:pt x="286" y="1254"/>
                      <a:pt x="358" y="992"/>
                    </a:cubicBezTo>
                    <a:cubicBezTo>
                      <a:pt x="441" y="730"/>
                      <a:pt x="620" y="516"/>
                      <a:pt x="858" y="397"/>
                    </a:cubicBezTo>
                    <a:cubicBezTo>
                      <a:pt x="1001" y="314"/>
                      <a:pt x="1167" y="278"/>
                      <a:pt x="1334" y="278"/>
                    </a:cubicBezTo>
                    <a:close/>
                    <a:moveTo>
                      <a:pt x="1336" y="0"/>
                    </a:moveTo>
                    <a:cubicBezTo>
                      <a:pt x="1129" y="0"/>
                      <a:pt x="920" y="51"/>
                      <a:pt x="727" y="159"/>
                    </a:cubicBezTo>
                    <a:cubicBezTo>
                      <a:pt x="417" y="314"/>
                      <a:pt x="203" y="587"/>
                      <a:pt x="96" y="921"/>
                    </a:cubicBezTo>
                    <a:cubicBezTo>
                      <a:pt x="1" y="1242"/>
                      <a:pt x="36" y="1587"/>
                      <a:pt x="203" y="1897"/>
                    </a:cubicBezTo>
                    <a:cubicBezTo>
                      <a:pt x="358" y="2195"/>
                      <a:pt x="632" y="2421"/>
                      <a:pt x="965" y="2516"/>
                    </a:cubicBezTo>
                    <a:cubicBezTo>
                      <a:pt x="1084" y="2552"/>
                      <a:pt x="1203" y="2576"/>
                      <a:pt x="1334" y="2576"/>
                    </a:cubicBezTo>
                    <a:cubicBezTo>
                      <a:pt x="1548" y="2576"/>
                      <a:pt x="1751" y="2516"/>
                      <a:pt x="1941" y="2421"/>
                    </a:cubicBezTo>
                    <a:cubicBezTo>
                      <a:pt x="2572" y="2088"/>
                      <a:pt x="2799" y="1302"/>
                      <a:pt x="2465" y="683"/>
                    </a:cubicBezTo>
                    <a:cubicBezTo>
                      <a:pt x="2236" y="248"/>
                      <a:pt x="1792" y="0"/>
                      <a:pt x="13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16" name="Google Shape;1216;p30"/>
              <p:cNvSpPr/>
              <p:nvPr/>
            </p:nvSpPr>
            <p:spPr>
              <a:xfrm>
                <a:off x="-2418875" y="1992925"/>
                <a:ext cx="699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78" extrusionOk="0">
                    <a:moveTo>
                      <a:pt x="1341" y="271"/>
                    </a:moveTo>
                    <a:cubicBezTo>
                      <a:pt x="1435" y="271"/>
                      <a:pt x="1529" y="285"/>
                      <a:pt x="1620" y="315"/>
                    </a:cubicBezTo>
                    <a:cubicBezTo>
                      <a:pt x="1882" y="399"/>
                      <a:pt x="2096" y="565"/>
                      <a:pt x="2227" y="804"/>
                    </a:cubicBezTo>
                    <a:cubicBezTo>
                      <a:pt x="2489" y="1304"/>
                      <a:pt x="2311" y="1911"/>
                      <a:pt x="1811" y="2185"/>
                    </a:cubicBezTo>
                    <a:cubicBezTo>
                      <a:pt x="1662" y="2265"/>
                      <a:pt x="1500" y="2303"/>
                      <a:pt x="1341" y="2303"/>
                    </a:cubicBezTo>
                    <a:cubicBezTo>
                      <a:pt x="978" y="2303"/>
                      <a:pt x="623" y="2107"/>
                      <a:pt x="441" y="1768"/>
                    </a:cubicBezTo>
                    <a:cubicBezTo>
                      <a:pt x="310" y="1530"/>
                      <a:pt x="287" y="1256"/>
                      <a:pt x="358" y="994"/>
                    </a:cubicBezTo>
                    <a:cubicBezTo>
                      <a:pt x="441" y="732"/>
                      <a:pt x="620" y="518"/>
                      <a:pt x="858" y="399"/>
                    </a:cubicBezTo>
                    <a:cubicBezTo>
                      <a:pt x="1010" y="315"/>
                      <a:pt x="1176" y="271"/>
                      <a:pt x="1341" y="271"/>
                    </a:cubicBezTo>
                    <a:close/>
                    <a:moveTo>
                      <a:pt x="1332" y="1"/>
                    </a:moveTo>
                    <a:cubicBezTo>
                      <a:pt x="1121" y="1"/>
                      <a:pt x="915" y="51"/>
                      <a:pt x="727" y="149"/>
                    </a:cubicBezTo>
                    <a:cubicBezTo>
                      <a:pt x="418" y="315"/>
                      <a:pt x="203" y="589"/>
                      <a:pt x="108" y="911"/>
                    </a:cubicBezTo>
                    <a:cubicBezTo>
                      <a:pt x="1" y="1244"/>
                      <a:pt x="37" y="1589"/>
                      <a:pt x="203" y="1899"/>
                    </a:cubicBezTo>
                    <a:cubicBezTo>
                      <a:pt x="430" y="2328"/>
                      <a:pt x="882" y="2578"/>
                      <a:pt x="1334" y="2578"/>
                    </a:cubicBezTo>
                    <a:cubicBezTo>
                      <a:pt x="1537" y="2578"/>
                      <a:pt x="1751" y="2518"/>
                      <a:pt x="1942" y="2423"/>
                    </a:cubicBezTo>
                    <a:cubicBezTo>
                      <a:pt x="2561" y="2089"/>
                      <a:pt x="2799" y="1304"/>
                      <a:pt x="2465" y="685"/>
                    </a:cubicBezTo>
                    <a:cubicBezTo>
                      <a:pt x="2299" y="375"/>
                      <a:pt x="2037" y="161"/>
                      <a:pt x="1703" y="53"/>
                    </a:cubicBezTo>
                    <a:cubicBezTo>
                      <a:pt x="1580" y="18"/>
                      <a:pt x="1455" y="1"/>
                      <a:pt x="13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17" name="Google Shape;1217;p30"/>
              <p:cNvSpPr/>
              <p:nvPr/>
            </p:nvSpPr>
            <p:spPr>
              <a:xfrm>
                <a:off x="-2418875" y="2446600"/>
                <a:ext cx="66700" cy="64400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2576" extrusionOk="0">
                    <a:moveTo>
                      <a:pt x="1339" y="271"/>
                    </a:moveTo>
                    <a:cubicBezTo>
                      <a:pt x="1698" y="271"/>
                      <a:pt x="2047" y="466"/>
                      <a:pt x="2227" y="802"/>
                    </a:cubicBezTo>
                    <a:cubicBezTo>
                      <a:pt x="2358" y="1052"/>
                      <a:pt x="2382" y="1326"/>
                      <a:pt x="2311" y="1576"/>
                    </a:cubicBezTo>
                    <a:cubicBezTo>
                      <a:pt x="2227" y="1838"/>
                      <a:pt x="2049" y="2052"/>
                      <a:pt x="1811" y="2183"/>
                    </a:cubicBezTo>
                    <a:cubicBezTo>
                      <a:pt x="1665" y="2263"/>
                      <a:pt x="1506" y="2303"/>
                      <a:pt x="1345" y="2303"/>
                    </a:cubicBezTo>
                    <a:cubicBezTo>
                      <a:pt x="1242" y="2303"/>
                      <a:pt x="1139" y="2287"/>
                      <a:pt x="1037" y="2254"/>
                    </a:cubicBezTo>
                    <a:cubicBezTo>
                      <a:pt x="787" y="2183"/>
                      <a:pt x="572" y="2004"/>
                      <a:pt x="441" y="1766"/>
                    </a:cubicBezTo>
                    <a:cubicBezTo>
                      <a:pt x="310" y="1528"/>
                      <a:pt x="287" y="1254"/>
                      <a:pt x="358" y="992"/>
                    </a:cubicBezTo>
                    <a:cubicBezTo>
                      <a:pt x="441" y="730"/>
                      <a:pt x="620" y="516"/>
                      <a:pt x="858" y="397"/>
                    </a:cubicBezTo>
                    <a:cubicBezTo>
                      <a:pt x="1011" y="311"/>
                      <a:pt x="1176" y="271"/>
                      <a:pt x="1339" y="271"/>
                    </a:cubicBezTo>
                    <a:close/>
                    <a:moveTo>
                      <a:pt x="1341" y="0"/>
                    </a:moveTo>
                    <a:cubicBezTo>
                      <a:pt x="1135" y="0"/>
                      <a:pt x="924" y="51"/>
                      <a:pt x="727" y="159"/>
                    </a:cubicBezTo>
                    <a:cubicBezTo>
                      <a:pt x="430" y="314"/>
                      <a:pt x="203" y="587"/>
                      <a:pt x="108" y="921"/>
                    </a:cubicBezTo>
                    <a:cubicBezTo>
                      <a:pt x="1" y="1242"/>
                      <a:pt x="37" y="1587"/>
                      <a:pt x="203" y="1897"/>
                    </a:cubicBezTo>
                    <a:cubicBezTo>
                      <a:pt x="370" y="2195"/>
                      <a:pt x="632" y="2421"/>
                      <a:pt x="965" y="2516"/>
                    </a:cubicBezTo>
                    <a:cubicBezTo>
                      <a:pt x="1084" y="2552"/>
                      <a:pt x="1215" y="2576"/>
                      <a:pt x="1334" y="2576"/>
                    </a:cubicBezTo>
                    <a:cubicBezTo>
                      <a:pt x="1549" y="2576"/>
                      <a:pt x="1751" y="2516"/>
                      <a:pt x="1942" y="2421"/>
                    </a:cubicBezTo>
                    <a:cubicBezTo>
                      <a:pt x="2251" y="2254"/>
                      <a:pt x="2465" y="1992"/>
                      <a:pt x="2573" y="1659"/>
                    </a:cubicBezTo>
                    <a:cubicBezTo>
                      <a:pt x="2668" y="1326"/>
                      <a:pt x="2632" y="980"/>
                      <a:pt x="2465" y="683"/>
                    </a:cubicBezTo>
                    <a:cubicBezTo>
                      <a:pt x="2236" y="248"/>
                      <a:pt x="1798" y="0"/>
                      <a:pt x="13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18" name="Google Shape;1218;p30"/>
              <p:cNvSpPr/>
              <p:nvPr/>
            </p:nvSpPr>
            <p:spPr>
              <a:xfrm>
                <a:off x="-3381775" y="1992750"/>
                <a:ext cx="170575" cy="528075"/>
              </a:xfrm>
              <a:custGeom>
                <a:avLst/>
                <a:gdLst/>
                <a:ahLst/>
                <a:cxnLst/>
                <a:rect l="l" t="t" r="r" b="b"/>
                <a:pathLst>
                  <a:path w="6823" h="21123" extrusionOk="0">
                    <a:moveTo>
                      <a:pt x="3405" y="275"/>
                    </a:moveTo>
                    <a:cubicBezTo>
                      <a:pt x="5144" y="275"/>
                      <a:pt x="6549" y="1680"/>
                      <a:pt x="6549" y="3418"/>
                    </a:cubicBezTo>
                    <a:lnTo>
                      <a:pt x="6549" y="17717"/>
                    </a:lnTo>
                    <a:cubicBezTo>
                      <a:pt x="6549" y="19444"/>
                      <a:pt x="5144" y="20849"/>
                      <a:pt x="3405" y="20849"/>
                    </a:cubicBezTo>
                    <a:cubicBezTo>
                      <a:pt x="1679" y="20849"/>
                      <a:pt x="274" y="19444"/>
                      <a:pt x="274" y="17717"/>
                    </a:cubicBezTo>
                    <a:lnTo>
                      <a:pt x="274" y="3418"/>
                    </a:lnTo>
                    <a:cubicBezTo>
                      <a:pt x="274" y="1680"/>
                      <a:pt x="1679" y="275"/>
                      <a:pt x="3405" y="275"/>
                    </a:cubicBezTo>
                    <a:close/>
                    <a:moveTo>
                      <a:pt x="3405" y="1"/>
                    </a:moveTo>
                    <a:cubicBezTo>
                      <a:pt x="1536" y="1"/>
                      <a:pt x="0" y="1537"/>
                      <a:pt x="0" y="3418"/>
                    </a:cubicBezTo>
                    <a:lnTo>
                      <a:pt x="0" y="17717"/>
                    </a:lnTo>
                    <a:cubicBezTo>
                      <a:pt x="0" y="19587"/>
                      <a:pt x="1536" y="21123"/>
                      <a:pt x="3405" y="21123"/>
                    </a:cubicBezTo>
                    <a:cubicBezTo>
                      <a:pt x="5287" y="21123"/>
                      <a:pt x="6822" y="19587"/>
                      <a:pt x="6822" y="17717"/>
                    </a:cubicBezTo>
                    <a:lnTo>
                      <a:pt x="6822" y="3418"/>
                    </a:lnTo>
                    <a:cubicBezTo>
                      <a:pt x="6822" y="1537"/>
                      <a:pt x="5287" y="1"/>
                      <a:pt x="34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1219" name="Google Shape;1219;p30"/>
            <p:cNvGrpSpPr/>
            <p:nvPr/>
          </p:nvGrpSpPr>
          <p:grpSpPr>
            <a:xfrm>
              <a:off x="1547138" y="1298000"/>
              <a:ext cx="1272800" cy="644725"/>
              <a:chOff x="-3604725" y="1957650"/>
              <a:chExt cx="1272800" cy="644725"/>
            </a:xfrm>
          </p:grpSpPr>
          <p:sp>
            <p:nvSpPr>
              <p:cNvPr id="1220" name="Google Shape;1220;p30"/>
              <p:cNvSpPr/>
              <p:nvPr/>
            </p:nvSpPr>
            <p:spPr>
              <a:xfrm>
                <a:off x="-3604725" y="1957650"/>
                <a:ext cx="1272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50912" h="274" extrusionOk="0">
                    <a:moveTo>
                      <a:pt x="0" y="0"/>
                    </a:moveTo>
                    <a:lnTo>
                      <a:pt x="0" y="274"/>
                    </a:lnTo>
                    <a:lnTo>
                      <a:pt x="50912" y="274"/>
                    </a:lnTo>
                    <a:lnTo>
                      <a:pt x="509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21" name="Google Shape;1221;p30"/>
              <p:cNvSpPr/>
              <p:nvPr/>
            </p:nvSpPr>
            <p:spPr>
              <a:xfrm>
                <a:off x="-3604725" y="2595525"/>
                <a:ext cx="1272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50912" h="274" extrusionOk="0">
                    <a:moveTo>
                      <a:pt x="0" y="0"/>
                    </a:moveTo>
                    <a:lnTo>
                      <a:pt x="0" y="274"/>
                    </a:lnTo>
                    <a:lnTo>
                      <a:pt x="50912" y="274"/>
                    </a:lnTo>
                    <a:lnTo>
                      <a:pt x="509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22" name="Google Shape;1222;p30"/>
              <p:cNvSpPr/>
              <p:nvPr/>
            </p:nvSpPr>
            <p:spPr>
              <a:xfrm>
                <a:off x="-3604725" y="2562475"/>
                <a:ext cx="1272800" cy="6875"/>
              </a:xfrm>
              <a:custGeom>
                <a:avLst/>
                <a:gdLst/>
                <a:ahLst/>
                <a:cxnLst/>
                <a:rect l="l" t="t" r="r" b="b"/>
                <a:pathLst>
                  <a:path w="50912" h="275" extrusionOk="0">
                    <a:moveTo>
                      <a:pt x="0" y="0"/>
                    </a:moveTo>
                    <a:lnTo>
                      <a:pt x="0" y="274"/>
                    </a:lnTo>
                    <a:lnTo>
                      <a:pt x="50912" y="274"/>
                    </a:lnTo>
                    <a:lnTo>
                      <a:pt x="509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grpSp>
        <p:nvGrpSpPr>
          <p:cNvPr id="1223" name="Google Shape;1223;p30"/>
          <p:cNvGrpSpPr/>
          <p:nvPr/>
        </p:nvGrpSpPr>
        <p:grpSpPr>
          <a:xfrm rot="5400000">
            <a:off x="2802758" y="3247034"/>
            <a:ext cx="1911574" cy="1457488"/>
            <a:chOff x="6325375" y="214263"/>
            <a:chExt cx="1260600" cy="961150"/>
          </a:xfrm>
        </p:grpSpPr>
        <p:sp>
          <p:nvSpPr>
            <p:cNvPr id="1224" name="Google Shape;1224;p30"/>
            <p:cNvSpPr/>
            <p:nvPr/>
          </p:nvSpPr>
          <p:spPr>
            <a:xfrm>
              <a:off x="7083525" y="214263"/>
              <a:ext cx="215825" cy="108675"/>
            </a:xfrm>
            <a:custGeom>
              <a:avLst/>
              <a:gdLst/>
              <a:ahLst/>
              <a:cxnLst/>
              <a:rect l="l" t="t" r="r" b="b"/>
              <a:pathLst>
                <a:path w="8633" h="4347" extrusionOk="0">
                  <a:moveTo>
                    <a:pt x="0" y="1"/>
                  </a:moveTo>
                  <a:lnTo>
                    <a:pt x="0" y="4346"/>
                  </a:lnTo>
                  <a:lnTo>
                    <a:pt x="8632" y="4346"/>
                  </a:lnTo>
                  <a:lnTo>
                    <a:pt x="863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225" name="Google Shape;1225;p30"/>
            <p:cNvGrpSpPr/>
            <p:nvPr/>
          </p:nvGrpSpPr>
          <p:grpSpPr>
            <a:xfrm>
              <a:off x="7123100" y="214263"/>
              <a:ext cx="136650" cy="108675"/>
              <a:chOff x="-6192850" y="2504725"/>
              <a:chExt cx="136650" cy="108675"/>
            </a:xfrm>
          </p:grpSpPr>
          <p:sp>
            <p:nvSpPr>
              <p:cNvPr id="1226" name="Google Shape;1226;p30"/>
              <p:cNvSpPr/>
              <p:nvPr/>
            </p:nvSpPr>
            <p:spPr>
              <a:xfrm>
                <a:off x="-6192850" y="2504725"/>
                <a:ext cx="6875" cy="108675"/>
              </a:xfrm>
              <a:custGeom>
                <a:avLst/>
                <a:gdLst/>
                <a:ahLst/>
                <a:cxnLst/>
                <a:rect l="l" t="t" r="r" b="b"/>
                <a:pathLst>
                  <a:path w="275" h="4347" extrusionOk="0">
                    <a:moveTo>
                      <a:pt x="1" y="1"/>
                    </a:moveTo>
                    <a:lnTo>
                      <a:pt x="1" y="4346"/>
                    </a:lnTo>
                    <a:lnTo>
                      <a:pt x="274" y="4346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rgbClr val="0000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27" name="Google Shape;1227;p30"/>
              <p:cNvSpPr/>
              <p:nvPr/>
            </p:nvSpPr>
            <p:spPr>
              <a:xfrm>
                <a:off x="-6149700" y="2504725"/>
                <a:ext cx="6875" cy="108675"/>
              </a:xfrm>
              <a:custGeom>
                <a:avLst/>
                <a:gdLst/>
                <a:ahLst/>
                <a:cxnLst/>
                <a:rect l="l" t="t" r="r" b="b"/>
                <a:pathLst>
                  <a:path w="275" h="4347" extrusionOk="0">
                    <a:moveTo>
                      <a:pt x="1" y="1"/>
                    </a:moveTo>
                    <a:lnTo>
                      <a:pt x="1" y="4346"/>
                    </a:lnTo>
                    <a:lnTo>
                      <a:pt x="275" y="4346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rgbClr val="0000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28" name="Google Shape;1228;p30"/>
              <p:cNvSpPr/>
              <p:nvPr/>
            </p:nvSpPr>
            <p:spPr>
              <a:xfrm>
                <a:off x="-6106225" y="2504725"/>
                <a:ext cx="6875" cy="108675"/>
              </a:xfrm>
              <a:custGeom>
                <a:avLst/>
                <a:gdLst/>
                <a:ahLst/>
                <a:cxnLst/>
                <a:rect l="l" t="t" r="r" b="b"/>
                <a:pathLst>
                  <a:path w="275" h="4347" extrusionOk="0">
                    <a:moveTo>
                      <a:pt x="0" y="1"/>
                    </a:moveTo>
                    <a:lnTo>
                      <a:pt x="0" y="4346"/>
                    </a:lnTo>
                    <a:lnTo>
                      <a:pt x="274" y="4346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rgbClr val="0000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29" name="Google Shape;1229;p30"/>
              <p:cNvSpPr/>
              <p:nvPr/>
            </p:nvSpPr>
            <p:spPr>
              <a:xfrm>
                <a:off x="-6063075" y="2504725"/>
                <a:ext cx="6875" cy="108675"/>
              </a:xfrm>
              <a:custGeom>
                <a:avLst/>
                <a:gdLst/>
                <a:ahLst/>
                <a:cxnLst/>
                <a:rect l="l" t="t" r="r" b="b"/>
                <a:pathLst>
                  <a:path w="275" h="4347" extrusionOk="0">
                    <a:moveTo>
                      <a:pt x="1" y="1"/>
                    </a:moveTo>
                    <a:lnTo>
                      <a:pt x="1" y="4346"/>
                    </a:lnTo>
                    <a:lnTo>
                      <a:pt x="275" y="4346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rgbClr val="0000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1230" name="Google Shape;1230;p30"/>
            <p:cNvSpPr/>
            <p:nvPr/>
          </p:nvSpPr>
          <p:spPr>
            <a:xfrm>
              <a:off x="6612025" y="214263"/>
              <a:ext cx="302450" cy="61350"/>
            </a:xfrm>
            <a:custGeom>
              <a:avLst/>
              <a:gdLst/>
              <a:ahLst/>
              <a:cxnLst/>
              <a:rect l="l" t="t" r="r" b="b"/>
              <a:pathLst>
                <a:path w="12098" h="2454" extrusionOk="0">
                  <a:moveTo>
                    <a:pt x="1" y="1"/>
                  </a:moveTo>
                  <a:lnTo>
                    <a:pt x="1" y="2453"/>
                  </a:lnTo>
                  <a:lnTo>
                    <a:pt x="12097" y="2453"/>
                  </a:lnTo>
                  <a:lnTo>
                    <a:pt x="1209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231" name="Google Shape;1231;p30"/>
            <p:cNvGrpSpPr/>
            <p:nvPr/>
          </p:nvGrpSpPr>
          <p:grpSpPr>
            <a:xfrm>
              <a:off x="6651900" y="214263"/>
              <a:ext cx="222975" cy="61350"/>
              <a:chOff x="-6664050" y="2504725"/>
              <a:chExt cx="222975" cy="61350"/>
            </a:xfrm>
          </p:grpSpPr>
          <p:sp>
            <p:nvSpPr>
              <p:cNvPr id="1232" name="Google Shape;1232;p30"/>
              <p:cNvSpPr/>
              <p:nvPr/>
            </p:nvSpPr>
            <p:spPr>
              <a:xfrm>
                <a:off x="-6664050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5" y="2453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33" name="Google Shape;1233;p30"/>
              <p:cNvSpPr/>
              <p:nvPr/>
            </p:nvSpPr>
            <p:spPr>
              <a:xfrm>
                <a:off x="-6620875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0" y="1"/>
                    </a:moveTo>
                    <a:lnTo>
                      <a:pt x="0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34" name="Google Shape;1234;p30"/>
              <p:cNvSpPr/>
              <p:nvPr/>
            </p:nvSpPr>
            <p:spPr>
              <a:xfrm>
                <a:off x="-6577725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5" y="2453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35" name="Google Shape;1235;p30"/>
              <p:cNvSpPr/>
              <p:nvPr/>
            </p:nvSpPr>
            <p:spPr>
              <a:xfrm>
                <a:off x="-6534550" y="2504725"/>
                <a:ext cx="6850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4" h="2454" extrusionOk="0">
                    <a:moveTo>
                      <a:pt x="0" y="1"/>
                    </a:moveTo>
                    <a:lnTo>
                      <a:pt x="0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36" name="Google Shape;1236;p30"/>
              <p:cNvSpPr/>
              <p:nvPr/>
            </p:nvSpPr>
            <p:spPr>
              <a:xfrm>
                <a:off x="-6491400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37" name="Google Shape;1237;p30"/>
              <p:cNvSpPr/>
              <p:nvPr/>
            </p:nvSpPr>
            <p:spPr>
              <a:xfrm>
                <a:off x="-6447950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5" y="2453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1238" name="Google Shape;1238;p30"/>
            <p:cNvSpPr/>
            <p:nvPr/>
          </p:nvSpPr>
          <p:spPr>
            <a:xfrm>
              <a:off x="6328650" y="251763"/>
              <a:ext cx="114625" cy="33375"/>
            </a:xfrm>
            <a:custGeom>
              <a:avLst/>
              <a:gdLst/>
              <a:ahLst/>
              <a:cxnLst/>
              <a:rect l="l" t="t" r="r" b="b"/>
              <a:pathLst>
                <a:path w="4585" h="1335" extrusionOk="0">
                  <a:moveTo>
                    <a:pt x="1" y="1"/>
                  </a:moveTo>
                  <a:lnTo>
                    <a:pt x="1" y="1334"/>
                  </a:lnTo>
                  <a:lnTo>
                    <a:pt x="4585" y="1334"/>
                  </a:lnTo>
                  <a:lnTo>
                    <a:pt x="458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39" name="Google Shape;1239;p30"/>
            <p:cNvSpPr/>
            <p:nvPr/>
          </p:nvSpPr>
          <p:spPr>
            <a:xfrm>
              <a:off x="7468375" y="251763"/>
              <a:ext cx="114325" cy="33375"/>
            </a:xfrm>
            <a:custGeom>
              <a:avLst/>
              <a:gdLst/>
              <a:ahLst/>
              <a:cxnLst/>
              <a:rect l="l" t="t" r="r" b="b"/>
              <a:pathLst>
                <a:path w="4573" h="1335" extrusionOk="0">
                  <a:moveTo>
                    <a:pt x="1" y="1"/>
                  </a:moveTo>
                  <a:lnTo>
                    <a:pt x="1" y="1334"/>
                  </a:lnTo>
                  <a:lnTo>
                    <a:pt x="4573" y="1334"/>
                  </a:lnTo>
                  <a:lnTo>
                    <a:pt x="457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40" name="Google Shape;1240;p30"/>
            <p:cNvSpPr/>
            <p:nvPr/>
          </p:nvSpPr>
          <p:spPr>
            <a:xfrm>
              <a:off x="6328650" y="564313"/>
              <a:ext cx="1254050" cy="462275"/>
            </a:xfrm>
            <a:custGeom>
              <a:avLst/>
              <a:gdLst/>
              <a:ahLst/>
              <a:cxnLst/>
              <a:rect l="l" t="t" r="r" b="b"/>
              <a:pathLst>
                <a:path w="50162" h="18491" extrusionOk="0">
                  <a:moveTo>
                    <a:pt x="1" y="0"/>
                  </a:moveTo>
                  <a:lnTo>
                    <a:pt x="1" y="18491"/>
                  </a:lnTo>
                  <a:lnTo>
                    <a:pt x="50162" y="18491"/>
                  </a:lnTo>
                  <a:lnTo>
                    <a:pt x="5016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241" name="Google Shape;1241;p30"/>
            <p:cNvGrpSpPr/>
            <p:nvPr/>
          </p:nvGrpSpPr>
          <p:grpSpPr>
            <a:xfrm>
              <a:off x="6325375" y="214263"/>
              <a:ext cx="1260600" cy="961150"/>
              <a:chOff x="-6990575" y="2504725"/>
              <a:chExt cx="1260600" cy="961150"/>
            </a:xfrm>
          </p:grpSpPr>
          <p:sp>
            <p:nvSpPr>
              <p:cNvPr id="1242" name="Google Shape;1242;p30"/>
              <p:cNvSpPr/>
              <p:nvPr/>
            </p:nvSpPr>
            <p:spPr>
              <a:xfrm>
                <a:off x="-6707500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43" name="Google Shape;1243;p30"/>
              <p:cNvSpPr/>
              <p:nvPr/>
            </p:nvSpPr>
            <p:spPr>
              <a:xfrm>
                <a:off x="-6404775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0" y="1"/>
                    </a:moveTo>
                    <a:lnTo>
                      <a:pt x="0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44" name="Google Shape;1244;p30"/>
              <p:cNvSpPr/>
              <p:nvPr/>
            </p:nvSpPr>
            <p:spPr>
              <a:xfrm>
                <a:off x="-6707200" y="2562475"/>
                <a:ext cx="309300" cy="54200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2168" extrusionOk="0">
                    <a:moveTo>
                      <a:pt x="12097" y="286"/>
                    </a:moveTo>
                    <a:lnTo>
                      <a:pt x="12097" y="1894"/>
                    </a:lnTo>
                    <a:lnTo>
                      <a:pt x="274" y="1894"/>
                    </a:lnTo>
                    <a:lnTo>
                      <a:pt x="274" y="286"/>
                    </a:lnTo>
                    <a:close/>
                    <a:moveTo>
                      <a:pt x="132" y="0"/>
                    </a:moveTo>
                    <a:lnTo>
                      <a:pt x="1" y="143"/>
                    </a:lnTo>
                    <a:lnTo>
                      <a:pt x="1" y="2036"/>
                    </a:lnTo>
                    <a:lnTo>
                      <a:pt x="132" y="2167"/>
                    </a:lnTo>
                    <a:lnTo>
                      <a:pt x="12228" y="2167"/>
                    </a:lnTo>
                    <a:lnTo>
                      <a:pt x="12371" y="2036"/>
                    </a:lnTo>
                    <a:lnTo>
                      <a:pt x="12371" y="143"/>
                    </a:lnTo>
                    <a:lnTo>
                      <a:pt x="1222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45" name="Google Shape;1245;p30"/>
              <p:cNvSpPr/>
              <p:nvPr/>
            </p:nvSpPr>
            <p:spPr>
              <a:xfrm>
                <a:off x="-6990575" y="2572300"/>
                <a:ext cx="121175" cy="44375"/>
              </a:xfrm>
              <a:custGeom>
                <a:avLst/>
                <a:gdLst/>
                <a:ahLst/>
                <a:cxnLst/>
                <a:rect l="l" t="t" r="r" b="b"/>
                <a:pathLst>
                  <a:path w="4847" h="1775" extrusionOk="0">
                    <a:moveTo>
                      <a:pt x="4573" y="274"/>
                    </a:moveTo>
                    <a:lnTo>
                      <a:pt x="4573" y="1501"/>
                    </a:lnTo>
                    <a:lnTo>
                      <a:pt x="275" y="1501"/>
                    </a:lnTo>
                    <a:lnTo>
                      <a:pt x="275" y="274"/>
                    </a:lnTo>
                    <a:close/>
                    <a:moveTo>
                      <a:pt x="132" y="0"/>
                    </a:moveTo>
                    <a:lnTo>
                      <a:pt x="1" y="131"/>
                    </a:lnTo>
                    <a:lnTo>
                      <a:pt x="1" y="1643"/>
                    </a:lnTo>
                    <a:lnTo>
                      <a:pt x="132" y="1774"/>
                    </a:lnTo>
                    <a:lnTo>
                      <a:pt x="4704" y="1774"/>
                    </a:lnTo>
                    <a:lnTo>
                      <a:pt x="4847" y="1643"/>
                    </a:lnTo>
                    <a:lnTo>
                      <a:pt x="4847" y="131"/>
                    </a:lnTo>
                    <a:lnTo>
                      <a:pt x="470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46" name="Google Shape;1246;p30"/>
              <p:cNvSpPr/>
              <p:nvPr/>
            </p:nvSpPr>
            <p:spPr>
              <a:xfrm>
                <a:off x="-5851150" y="2572300"/>
                <a:ext cx="121175" cy="44375"/>
              </a:xfrm>
              <a:custGeom>
                <a:avLst/>
                <a:gdLst/>
                <a:ahLst/>
                <a:cxnLst/>
                <a:rect l="l" t="t" r="r" b="b"/>
                <a:pathLst>
                  <a:path w="4847" h="1775" extrusionOk="0">
                    <a:moveTo>
                      <a:pt x="4573" y="274"/>
                    </a:moveTo>
                    <a:lnTo>
                      <a:pt x="4573" y="1501"/>
                    </a:lnTo>
                    <a:lnTo>
                      <a:pt x="275" y="1501"/>
                    </a:lnTo>
                    <a:lnTo>
                      <a:pt x="275" y="274"/>
                    </a:lnTo>
                    <a:close/>
                    <a:moveTo>
                      <a:pt x="144" y="0"/>
                    </a:moveTo>
                    <a:lnTo>
                      <a:pt x="1" y="131"/>
                    </a:lnTo>
                    <a:lnTo>
                      <a:pt x="1" y="1643"/>
                    </a:lnTo>
                    <a:lnTo>
                      <a:pt x="144" y="1774"/>
                    </a:lnTo>
                    <a:lnTo>
                      <a:pt x="4716" y="1774"/>
                    </a:lnTo>
                    <a:lnTo>
                      <a:pt x="4847" y="1643"/>
                    </a:lnTo>
                    <a:lnTo>
                      <a:pt x="4847" y="131"/>
                    </a:lnTo>
                    <a:lnTo>
                      <a:pt x="471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47" name="Google Shape;1247;p30"/>
              <p:cNvSpPr/>
              <p:nvPr/>
            </p:nvSpPr>
            <p:spPr>
              <a:xfrm>
                <a:off x="-6990575" y="2609800"/>
                <a:ext cx="1260600" cy="856075"/>
              </a:xfrm>
              <a:custGeom>
                <a:avLst/>
                <a:gdLst/>
                <a:ahLst/>
                <a:cxnLst/>
                <a:rect l="l" t="t" r="r" b="b"/>
                <a:pathLst>
                  <a:path w="50424" h="34243" extrusionOk="0">
                    <a:moveTo>
                      <a:pt x="144" y="1"/>
                    </a:moveTo>
                    <a:lnTo>
                      <a:pt x="1" y="143"/>
                    </a:lnTo>
                    <a:lnTo>
                      <a:pt x="1" y="34112"/>
                    </a:lnTo>
                    <a:lnTo>
                      <a:pt x="144" y="34243"/>
                    </a:lnTo>
                    <a:lnTo>
                      <a:pt x="50293" y="34243"/>
                    </a:lnTo>
                    <a:lnTo>
                      <a:pt x="50424" y="34112"/>
                    </a:lnTo>
                    <a:lnTo>
                      <a:pt x="50424" y="143"/>
                    </a:lnTo>
                    <a:lnTo>
                      <a:pt x="50293" y="1"/>
                    </a:lnTo>
                    <a:lnTo>
                      <a:pt x="25218" y="1"/>
                    </a:lnTo>
                    <a:lnTo>
                      <a:pt x="25218" y="274"/>
                    </a:lnTo>
                    <a:lnTo>
                      <a:pt x="50150" y="274"/>
                    </a:lnTo>
                    <a:lnTo>
                      <a:pt x="50150" y="33969"/>
                    </a:lnTo>
                    <a:lnTo>
                      <a:pt x="275" y="33969"/>
                    </a:lnTo>
                    <a:lnTo>
                      <a:pt x="275" y="274"/>
                    </a:lnTo>
                    <a:lnTo>
                      <a:pt x="11586" y="274"/>
                    </a:lnTo>
                    <a:lnTo>
                      <a:pt x="1158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1248" name="Google Shape;1248;p30"/>
            <p:cNvSpPr/>
            <p:nvPr/>
          </p:nvSpPr>
          <p:spPr>
            <a:xfrm>
              <a:off x="6401275" y="319338"/>
              <a:ext cx="558150" cy="546825"/>
            </a:xfrm>
            <a:custGeom>
              <a:avLst/>
              <a:gdLst/>
              <a:ahLst/>
              <a:cxnLst/>
              <a:rect l="l" t="t" r="r" b="b"/>
              <a:pathLst>
                <a:path w="22326" h="21873" extrusionOk="0">
                  <a:moveTo>
                    <a:pt x="22051" y="274"/>
                  </a:moveTo>
                  <a:lnTo>
                    <a:pt x="22051" y="21598"/>
                  </a:lnTo>
                  <a:lnTo>
                    <a:pt x="275" y="21598"/>
                  </a:lnTo>
                  <a:lnTo>
                    <a:pt x="275" y="17717"/>
                  </a:lnTo>
                  <a:lnTo>
                    <a:pt x="3370" y="17717"/>
                  </a:lnTo>
                  <a:lnTo>
                    <a:pt x="3466" y="17681"/>
                  </a:lnTo>
                  <a:lnTo>
                    <a:pt x="8442" y="12705"/>
                  </a:lnTo>
                  <a:lnTo>
                    <a:pt x="8490" y="12609"/>
                  </a:lnTo>
                  <a:lnTo>
                    <a:pt x="8490" y="274"/>
                  </a:lnTo>
                  <a:close/>
                  <a:moveTo>
                    <a:pt x="8347" y="1"/>
                  </a:moveTo>
                  <a:lnTo>
                    <a:pt x="8216" y="132"/>
                  </a:lnTo>
                  <a:lnTo>
                    <a:pt x="8216" y="12550"/>
                  </a:lnTo>
                  <a:lnTo>
                    <a:pt x="3323" y="17443"/>
                  </a:lnTo>
                  <a:lnTo>
                    <a:pt x="144" y="17443"/>
                  </a:lnTo>
                  <a:lnTo>
                    <a:pt x="1" y="17586"/>
                  </a:lnTo>
                  <a:lnTo>
                    <a:pt x="1" y="21741"/>
                  </a:lnTo>
                  <a:lnTo>
                    <a:pt x="144" y="21872"/>
                  </a:lnTo>
                  <a:lnTo>
                    <a:pt x="22182" y="21872"/>
                  </a:lnTo>
                  <a:lnTo>
                    <a:pt x="22325" y="21741"/>
                  </a:lnTo>
                  <a:lnTo>
                    <a:pt x="22325" y="132"/>
                  </a:lnTo>
                  <a:lnTo>
                    <a:pt x="221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49" name="Google Shape;1249;p30"/>
            <p:cNvSpPr/>
            <p:nvPr/>
          </p:nvSpPr>
          <p:spPr>
            <a:xfrm>
              <a:off x="6571550" y="412738"/>
              <a:ext cx="768275" cy="700175"/>
            </a:xfrm>
            <a:custGeom>
              <a:avLst/>
              <a:gdLst/>
              <a:ahLst/>
              <a:cxnLst/>
              <a:rect l="l" t="t" r="r" b="b"/>
              <a:pathLst>
                <a:path w="30731" h="28007" extrusionOk="0">
                  <a:moveTo>
                    <a:pt x="15365" y="0"/>
                  </a:moveTo>
                  <a:cubicBezTo>
                    <a:pt x="11781" y="0"/>
                    <a:pt x="8198" y="1366"/>
                    <a:pt x="5465" y="4099"/>
                  </a:cubicBezTo>
                  <a:cubicBezTo>
                    <a:pt x="0" y="9576"/>
                    <a:pt x="0" y="18434"/>
                    <a:pt x="5465" y="23899"/>
                  </a:cubicBezTo>
                  <a:cubicBezTo>
                    <a:pt x="8198" y="26637"/>
                    <a:pt x="11781" y="28007"/>
                    <a:pt x="15365" y="28007"/>
                  </a:cubicBezTo>
                  <a:cubicBezTo>
                    <a:pt x="18949" y="28007"/>
                    <a:pt x="22533" y="26637"/>
                    <a:pt x="25265" y="23899"/>
                  </a:cubicBezTo>
                  <a:cubicBezTo>
                    <a:pt x="30730" y="18434"/>
                    <a:pt x="30730" y="9576"/>
                    <a:pt x="25265" y="4099"/>
                  </a:cubicBezTo>
                  <a:cubicBezTo>
                    <a:pt x="22533" y="1366"/>
                    <a:pt x="18949" y="0"/>
                    <a:pt x="153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250" name="Google Shape;1250;p30"/>
            <p:cNvGrpSpPr/>
            <p:nvPr/>
          </p:nvGrpSpPr>
          <p:grpSpPr>
            <a:xfrm>
              <a:off x="6371825" y="355363"/>
              <a:ext cx="1168025" cy="784050"/>
              <a:chOff x="-6944125" y="2645825"/>
              <a:chExt cx="1168025" cy="784050"/>
            </a:xfrm>
          </p:grpSpPr>
          <p:grpSp>
            <p:nvGrpSpPr>
              <p:cNvPr id="1251" name="Google Shape;1251;p30"/>
              <p:cNvGrpSpPr/>
              <p:nvPr/>
            </p:nvGrpSpPr>
            <p:grpSpPr>
              <a:xfrm>
                <a:off x="-6682800" y="2730650"/>
                <a:ext cx="645350" cy="645350"/>
                <a:chOff x="-6682800" y="2730650"/>
                <a:chExt cx="645350" cy="645350"/>
              </a:xfrm>
            </p:grpSpPr>
            <p:sp>
              <p:nvSpPr>
                <p:cNvPr id="1252" name="Google Shape;1252;p30"/>
                <p:cNvSpPr/>
                <p:nvPr/>
              </p:nvSpPr>
              <p:spPr>
                <a:xfrm>
                  <a:off x="-6682800" y="2730650"/>
                  <a:ext cx="645350" cy="64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14" h="25814" extrusionOk="0">
                      <a:moveTo>
                        <a:pt x="12907" y="274"/>
                      </a:moveTo>
                      <a:cubicBezTo>
                        <a:pt x="19872" y="274"/>
                        <a:pt x="25540" y="5942"/>
                        <a:pt x="25540" y="12907"/>
                      </a:cubicBezTo>
                      <a:cubicBezTo>
                        <a:pt x="25540" y="19872"/>
                        <a:pt x="19872" y="25539"/>
                        <a:pt x="12907" y="25539"/>
                      </a:cubicBezTo>
                      <a:cubicBezTo>
                        <a:pt x="5942" y="25539"/>
                        <a:pt x="275" y="19872"/>
                        <a:pt x="275" y="12907"/>
                      </a:cubicBezTo>
                      <a:cubicBezTo>
                        <a:pt x="275" y="5942"/>
                        <a:pt x="5942" y="274"/>
                        <a:pt x="12907" y="274"/>
                      </a:cubicBezTo>
                      <a:close/>
                      <a:moveTo>
                        <a:pt x="12907" y="0"/>
                      </a:moveTo>
                      <a:cubicBezTo>
                        <a:pt x="9466" y="0"/>
                        <a:pt x="6216" y="1334"/>
                        <a:pt x="3787" y="3775"/>
                      </a:cubicBezTo>
                      <a:cubicBezTo>
                        <a:pt x="1346" y="6216"/>
                        <a:pt x="1" y="9454"/>
                        <a:pt x="1" y="12907"/>
                      </a:cubicBezTo>
                      <a:cubicBezTo>
                        <a:pt x="1" y="16348"/>
                        <a:pt x="1346" y="19598"/>
                        <a:pt x="3787" y="22027"/>
                      </a:cubicBezTo>
                      <a:cubicBezTo>
                        <a:pt x="6216" y="24468"/>
                        <a:pt x="9454" y="25813"/>
                        <a:pt x="12907" y="25813"/>
                      </a:cubicBezTo>
                      <a:cubicBezTo>
                        <a:pt x="16360" y="25813"/>
                        <a:pt x="19599" y="24468"/>
                        <a:pt x="22039" y="22027"/>
                      </a:cubicBezTo>
                      <a:cubicBezTo>
                        <a:pt x="24480" y="19598"/>
                        <a:pt x="25814" y="16348"/>
                        <a:pt x="25814" y="12907"/>
                      </a:cubicBezTo>
                      <a:cubicBezTo>
                        <a:pt x="25814" y="9454"/>
                        <a:pt x="24480" y="6216"/>
                        <a:pt x="22039" y="3775"/>
                      </a:cubicBezTo>
                      <a:cubicBezTo>
                        <a:pt x="19599" y="1334"/>
                        <a:pt x="16360" y="0"/>
                        <a:pt x="1290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1253" name="Google Shape;1253;p30"/>
                <p:cNvSpPr/>
                <p:nvPr/>
              </p:nvSpPr>
              <p:spPr>
                <a:xfrm>
                  <a:off x="-6628625" y="2784825"/>
                  <a:ext cx="537000" cy="53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80" h="21480" extrusionOk="0">
                      <a:moveTo>
                        <a:pt x="10740" y="274"/>
                      </a:moveTo>
                      <a:cubicBezTo>
                        <a:pt x="16515" y="274"/>
                        <a:pt x="21206" y="4965"/>
                        <a:pt x="21206" y="10740"/>
                      </a:cubicBezTo>
                      <a:cubicBezTo>
                        <a:pt x="21206" y="16514"/>
                        <a:pt x="16515" y="21205"/>
                        <a:pt x="10740" y="21205"/>
                      </a:cubicBezTo>
                      <a:cubicBezTo>
                        <a:pt x="4966" y="21205"/>
                        <a:pt x="275" y="16502"/>
                        <a:pt x="275" y="10740"/>
                      </a:cubicBezTo>
                      <a:cubicBezTo>
                        <a:pt x="275" y="4965"/>
                        <a:pt x="4966" y="274"/>
                        <a:pt x="10740" y="274"/>
                      </a:cubicBezTo>
                      <a:close/>
                      <a:moveTo>
                        <a:pt x="10740" y="0"/>
                      </a:moveTo>
                      <a:cubicBezTo>
                        <a:pt x="4823" y="0"/>
                        <a:pt x="1" y="4822"/>
                        <a:pt x="1" y="10740"/>
                      </a:cubicBezTo>
                      <a:cubicBezTo>
                        <a:pt x="1" y="16657"/>
                        <a:pt x="4823" y="21479"/>
                        <a:pt x="10740" y="21479"/>
                      </a:cubicBezTo>
                      <a:cubicBezTo>
                        <a:pt x="16670" y="21479"/>
                        <a:pt x="21480" y="16657"/>
                        <a:pt x="21480" y="10740"/>
                      </a:cubicBezTo>
                      <a:cubicBezTo>
                        <a:pt x="21480" y="4822"/>
                        <a:pt x="16658" y="0"/>
                        <a:pt x="1074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1254" name="Google Shape;1254;p30"/>
                <p:cNvSpPr/>
                <p:nvPr/>
              </p:nvSpPr>
              <p:spPr>
                <a:xfrm>
                  <a:off x="-6547050" y="2866075"/>
                  <a:ext cx="374175" cy="37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67" h="14967" extrusionOk="0">
                      <a:moveTo>
                        <a:pt x="7477" y="275"/>
                      </a:moveTo>
                      <a:cubicBezTo>
                        <a:pt x="11454" y="275"/>
                        <a:pt x="14692" y="3513"/>
                        <a:pt x="14692" y="7490"/>
                      </a:cubicBezTo>
                      <a:cubicBezTo>
                        <a:pt x="14692" y="11467"/>
                        <a:pt x="11454" y="14693"/>
                        <a:pt x="7477" y="14693"/>
                      </a:cubicBezTo>
                      <a:cubicBezTo>
                        <a:pt x="3501" y="14693"/>
                        <a:pt x="274" y="11467"/>
                        <a:pt x="274" y="7490"/>
                      </a:cubicBezTo>
                      <a:cubicBezTo>
                        <a:pt x="274" y="3513"/>
                        <a:pt x="3501" y="275"/>
                        <a:pt x="7477" y="275"/>
                      </a:cubicBezTo>
                      <a:close/>
                      <a:moveTo>
                        <a:pt x="7477" y="1"/>
                      </a:moveTo>
                      <a:cubicBezTo>
                        <a:pt x="3358" y="1"/>
                        <a:pt x="0" y="3358"/>
                        <a:pt x="0" y="7490"/>
                      </a:cubicBezTo>
                      <a:cubicBezTo>
                        <a:pt x="0" y="11609"/>
                        <a:pt x="3358" y="14967"/>
                        <a:pt x="7477" y="14967"/>
                      </a:cubicBezTo>
                      <a:cubicBezTo>
                        <a:pt x="11609" y="14967"/>
                        <a:pt x="14966" y="11609"/>
                        <a:pt x="14966" y="7490"/>
                      </a:cubicBezTo>
                      <a:cubicBezTo>
                        <a:pt x="14966" y="3358"/>
                        <a:pt x="11609" y="1"/>
                        <a:pt x="747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1255" name="Google Shape;1255;p30"/>
                <p:cNvSpPr/>
                <p:nvPr/>
              </p:nvSpPr>
              <p:spPr>
                <a:xfrm>
                  <a:off x="-6623850" y="2789000"/>
                  <a:ext cx="527775" cy="528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11" h="21146" extrusionOk="0">
                      <a:moveTo>
                        <a:pt x="10228" y="0"/>
                      </a:moveTo>
                      <a:lnTo>
                        <a:pt x="10323" y="3167"/>
                      </a:lnTo>
                      <a:lnTo>
                        <a:pt x="10573" y="3167"/>
                      </a:lnTo>
                      <a:lnTo>
                        <a:pt x="10573" y="0"/>
                      </a:lnTo>
                      <a:close/>
                      <a:moveTo>
                        <a:pt x="12192" y="119"/>
                      </a:moveTo>
                      <a:lnTo>
                        <a:pt x="11704" y="3251"/>
                      </a:lnTo>
                      <a:cubicBezTo>
                        <a:pt x="11776" y="3262"/>
                        <a:pt x="11859" y="3274"/>
                        <a:pt x="11930" y="3298"/>
                      </a:cubicBezTo>
                      <a:lnTo>
                        <a:pt x="12514" y="179"/>
                      </a:lnTo>
                      <a:cubicBezTo>
                        <a:pt x="12407" y="155"/>
                        <a:pt x="12299" y="143"/>
                        <a:pt x="12192" y="119"/>
                      </a:cubicBezTo>
                      <a:close/>
                      <a:moveTo>
                        <a:pt x="8609" y="179"/>
                      </a:moveTo>
                      <a:cubicBezTo>
                        <a:pt x="8501" y="191"/>
                        <a:pt x="8394" y="214"/>
                        <a:pt x="8287" y="238"/>
                      </a:cubicBezTo>
                      <a:lnTo>
                        <a:pt x="8966" y="3334"/>
                      </a:lnTo>
                      <a:cubicBezTo>
                        <a:pt x="9037" y="3322"/>
                        <a:pt x="9120" y="3298"/>
                        <a:pt x="9192" y="3286"/>
                      </a:cubicBezTo>
                      <a:lnTo>
                        <a:pt x="8609" y="179"/>
                      </a:lnTo>
                      <a:close/>
                      <a:moveTo>
                        <a:pt x="14085" y="607"/>
                      </a:moveTo>
                      <a:lnTo>
                        <a:pt x="13026" y="3584"/>
                      </a:lnTo>
                      <a:cubicBezTo>
                        <a:pt x="13097" y="3620"/>
                        <a:pt x="13169" y="3643"/>
                        <a:pt x="13240" y="3667"/>
                      </a:cubicBezTo>
                      <a:lnTo>
                        <a:pt x="14395" y="714"/>
                      </a:lnTo>
                      <a:cubicBezTo>
                        <a:pt x="14288" y="679"/>
                        <a:pt x="14193" y="643"/>
                        <a:pt x="14085" y="607"/>
                      </a:cubicBezTo>
                      <a:close/>
                      <a:moveTo>
                        <a:pt x="6727" y="703"/>
                      </a:moveTo>
                      <a:cubicBezTo>
                        <a:pt x="6632" y="750"/>
                        <a:pt x="6525" y="786"/>
                        <a:pt x="6430" y="834"/>
                      </a:cubicBezTo>
                      <a:lnTo>
                        <a:pt x="7668" y="3751"/>
                      </a:lnTo>
                      <a:cubicBezTo>
                        <a:pt x="7739" y="3715"/>
                        <a:pt x="7811" y="3691"/>
                        <a:pt x="7870" y="3655"/>
                      </a:cubicBezTo>
                      <a:lnTo>
                        <a:pt x="6727" y="703"/>
                      </a:lnTo>
                      <a:close/>
                      <a:moveTo>
                        <a:pt x="15859" y="1429"/>
                      </a:moveTo>
                      <a:lnTo>
                        <a:pt x="14264" y="4167"/>
                      </a:lnTo>
                      <a:cubicBezTo>
                        <a:pt x="14335" y="4203"/>
                        <a:pt x="14395" y="4239"/>
                        <a:pt x="14466" y="4274"/>
                      </a:cubicBezTo>
                      <a:lnTo>
                        <a:pt x="16133" y="1596"/>
                      </a:lnTo>
                      <a:cubicBezTo>
                        <a:pt x="16050" y="1536"/>
                        <a:pt x="15955" y="1476"/>
                        <a:pt x="15859" y="1429"/>
                      </a:cubicBezTo>
                      <a:close/>
                      <a:moveTo>
                        <a:pt x="4977" y="1584"/>
                      </a:moveTo>
                      <a:cubicBezTo>
                        <a:pt x="4894" y="1643"/>
                        <a:pt x="4799" y="1703"/>
                        <a:pt x="4703" y="1762"/>
                      </a:cubicBezTo>
                      <a:lnTo>
                        <a:pt x="6465" y="4394"/>
                      </a:lnTo>
                      <a:cubicBezTo>
                        <a:pt x="6525" y="4358"/>
                        <a:pt x="6584" y="4310"/>
                        <a:pt x="6656" y="4274"/>
                      </a:cubicBezTo>
                      <a:lnTo>
                        <a:pt x="4977" y="1584"/>
                      </a:lnTo>
                      <a:close/>
                      <a:moveTo>
                        <a:pt x="17443" y="2548"/>
                      </a:moveTo>
                      <a:lnTo>
                        <a:pt x="15383" y="4953"/>
                      </a:lnTo>
                      <a:cubicBezTo>
                        <a:pt x="15443" y="5001"/>
                        <a:pt x="15490" y="5048"/>
                        <a:pt x="15550" y="5108"/>
                      </a:cubicBezTo>
                      <a:lnTo>
                        <a:pt x="17693" y="2762"/>
                      </a:lnTo>
                      <a:cubicBezTo>
                        <a:pt x="17610" y="2691"/>
                        <a:pt x="17526" y="2619"/>
                        <a:pt x="17443" y="2548"/>
                      </a:cubicBezTo>
                      <a:close/>
                      <a:moveTo>
                        <a:pt x="3429" y="2762"/>
                      </a:moveTo>
                      <a:cubicBezTo>
                        <a:pt x="3346" y="2834"/>
                        <a:pt x="3263" y="2905"/>
                        <a:pt x="3191" y="2977"/>
                      </a:cubicBezTo>
                      <a:lnTo>
                        <a:pt x="5394" y="5251"/>
                      </a:lnTo>
                      <a:cubicBezTo>
                        <a:pt x="5453" y="5203"/>
                        <a:pt x="5501" y="5144"/>
                        <a:pt x="5561" y="5096"/>
                      </a:cubicBezTo>
                      <a:lnTo>
                        <a:pt x="3429" y="2762"/>
                      </a:lnTo>
                      <a:close/>
                      <a:moveTo>
                        <a:pt x="18800" y="3953"/>
                      </a:moveTo>
                      <a:lnTo>
                        <a:pt x="16336" y="5941"/>
                      </a:lnTo>
                      <a:cubicBezTo>
                        <a:pt x="16383" y="6001"/>
                        <a:pt x="16419" y="6060"/>
                        <a:pt x="16467" y="6120"/>
                      </a:cubicBezTo>
                      <a:lnTo>
                        <a:pt x="19003" y="4215"/>
                      </a:lnTo>
                      <a:cubicBezTo>
                        <a:pt x="18931" y="4120"/>
                        <a:pt x="18872" y="4036"/>
                        <a:pt x="18800" y="3953"/>
                      </a:cubicBezTo>
                      <a:close/>
                      <a:moveTo>
                        <a:pt x="2108" y="4203"/>
                      </a:moveTo>
                      <a:cubicBezTo>
                        <a:pt x="2048" y="4286"/>
                        <a:pt x="1977" y="4370"/>
                        <a:pt x="1917" y="4453"/>
                      </a:cubicBezTo>
                      <a:lnTo>
                        <a:pt x="4501" y="6299"/>
                      </a:lnTo>
                      <a:cubicBezTo>
                        <a:pt x="4548" y="6227"/>
                        <a:pt x="4596" y="6168"/>
                        <a:pt x="4644" y="6108"/>
                      </a:cubicBezTo>
                      <a:lnTo>
                        <a:pt x="2108" y="4203"/>
                      </a:lnTo>
                      <a:close/>
                      <a:moveTo>
                        <a:pt x="19872" y="5584"/>
                      </a:moveTo>
                      <a:lnTo>
                        <a:pt x="17086" y="7084"/>
                      </a:lnTo>
                      <a:cubicBezTo>
                        <a:pt x="17121" y="7144"/>
                        <a:pt x="17157" y="7215"/>
                        <a:pt x="17193" y="7287"/>
                      </a:cubicBezTo>
                      <a:lnTo>
                        <a:pt x="20027" y="5870"/>
                      </a:lnTo>
                      <a:cubicBezTo>
                        <a:pt x="19979" y="5775"/>
                        <a:pt x="19931" y="5679"/>
                        <a:pt x="19872" y="5584"/>
                      </a:cubicBezTo>
                      <a:close/>
                      <a:moveTo>
                        <a:pt x="1084" y="5858"/>
                      </a:moveTo>
                      <a:cubicBezTo>
                        <a:pt x="1036" y="5953"/>
                        <a:pt x="989" y="6048"/>
                        <a:pt x="941" y="6144"/>
                      </a:cubicBezTo>
                      <a:lnTo>
                        <a:pt x="3822" y="7477"/>
                      </a:lnTo>
                      <a:cubicBezTo>
                        <a:pt x="3858" y="7406"/>
                        <a:pt x="3882" y="7334"/>
                        <a:pt x="3917" y="7263"/>
                      </a:cubicBezTo>
                      <a:lnTo>
                        <a:pt x="1084" y="5858"/>
                      </a:lnTo>
                      <a:close/>
                      <a:moveTo>
                        <a:pt x="20634" y="7382"/>
                      </a:moveTo>
                      <a:lnTo>
                        <a:pt x="17610" y="8334"/>
                      </a:lnTo>
                      <a:cubicBezTo>
                        <a:pt x="17633" y="8406"/>
                        <a:pt x="17657" y="8477"/>
                        <a:pt x="17681" y="8561"/>
                      </a:cubicBezTo>
                      <a:lnTo>
                        <a:pt x="20729" y="7692"/>
                      </a:lnTo>
                      <a:cubicBezTo>
                        <a:pt x="20705" y="7596"/>
                        <a:pt x="20670" y="7489"/>
                        <a:pt x="20634" y="7382"/>
                      </a:cubicBezTo>
                      <a:close/>
                      <a:moveTo>
                        <a:pt x="381" y="7680"/>
                      </a:moveTo>
                      <a:cubicBezTo>
                        <a:pt x="346" y="7775"/>
                        <a:pt x="322" y="7882"/>
                        <a:pt x="298" y="7989"/>
                      </a:cubicBezTo>
                      <a:lnTo>
                        <a:pt x="3370" y="8763"/>
                      </a:lnTo>
                      <a:cubicBezTo>
                        <a:pt x="3382" y="8692"/>
                        <a:pt x="3405" y="8608"/>
                        <a:pt x="3429" y="8537"/>
                      </a:cubicBezTo>
                      <a:lnTo>
                        <a:pt x="381" y="7680"/>
                      </a:lnTo>
                      <a:close/>
                      <a:moveTo>
                        <a:pt x="21051" y="9287"/>
                      </a:moveTo>
                      <a:lnTo>
                        <a:pt x="17907" y="9668"/>
                      </a:lnTo>
                      <a:cubicBezTo>
                        <a:pt x="17907" y="9751"/>
                        <a:pt x="17919" y="9823"/>
                        <a:pt x="17931" y="9894"/>
                      </a:cubicBezTo>
                      <a:lnTo>
                        <a:pt x="21086" y="9608"/>
                      </a:lnTo>
                      <a:cubicBezTo>
                        <a:pt x="21074" y="9501"/>
                        <a:pt x="21062" y="9394"/>
                        <a:pt x="21051" y="9287"/>
                      </a:cubicBezTo>
                      <a:close/>
                      <a:moveTo>
                        <a:pt x="24" y="9597"/>
                      </a:moveTo>
                      <a:cubicBezTo>
                        <a:pt x="12" y="9704"/>
                        <a:pt x="0" y="9811"/>
                        <a:pt x="0" y="9918"/>
                      </a:cubicBezTo>
                      <a:lnTo>
                        <a:pt x="3155" y="10108"/>
                      </a:lnTo>
                      <a:cubicBezTo>
                        <a:pt x="3167" y="10037"/>
                        <a:pt x="3167" y="9954"/>
                        <a:pt x="3179" y="9882"/>
                      </a:cubicBezTo>
                      <a:lnTo>
                        <a:pt x="24" y="9597"/>
                      </a:lnTo>
                      <a:close/>
                      <a:moveTo>
                        <a:pt x="17943" y="11037"/>
                      </a:moveTo>
                      <a:cubicBezTo>
                        <a:pt x="17943" y="11121"/>
                        <a:pt x="17931" y="11192"/>
                        <a:pt x="17931" y="11263"/>
                      </a:cubicBezTo>
                      <a:lnTo>
                        <a:pt x="21086" y="11561"/>
                      </a:lnTo>
                      <a:cubicBezTo>
                        <a:pt x="21086" y="11454"/>
                        <a:pt x="21098" y="11347"/>
                        <a:pt x="21110" y="11240"/>
                      </a:cubicBezTo>
                      <a:lnTo>
                        <a:pt x="17943" y="11037"/>
                      </a:lnTo>
                      <a:close/>
                      <a:moveTo>
                        <a:pt x="3179" y="11251"/>
                      </a:moveTo>
                      <a:lnTo>
                        <a:pt x="24" y="11537"/>
                      </a:lnTo>
                      <a:cubicBezTo>
                        <a:pt x="24" y="11644"/>
                        <a:pt x="36" y="11752"/>
                        <a:pt x="60" y="11859"/>
                      </a:cubicBezTo>
                      <a:lnTo>
                        <a:pt x="3203" y="11478"/>
                      </a:lnTo>
                      <a:cubicBezTo>
                        <a:pt x="3191" y="11406"/>
                        <a:pt x="3179" y="11323"/>
                        <a:pt x="3179" y="11251"/>
                      </a:cubicBezTo>
                      <a:close/>
                      <a:moveTo>
                        <a:pt x="17729" y="12394"/>
                      </a:moveTo>
                      <a:cubicBezTo>
                        <a:pt x="17717" y="12466"/>
                        <a:pt x="17693" y="12537"/>
                        <a:pt x="17669" y="12609"/>
                      </a:cubicBezTo>
                      <a:lnTo>
                        <a:pt x="20717" y="13478"/>
                      </a:lnTo>
                      <a:cubicBezTo>
                        <a:pt x="20753" y="13371"/>
                        <a:pt x="20777" y="13276"/>
                        <a:pt x="20801" y="13168"/>
                      </a:cubicBezTo>
                      <a:lnTo>
                        <a:pt x="17729" y="12394"/>
                      </a:lnTo>
                      <a:close/>
                      <a:moveTo>
                        <a:pt x="3429" y="12597"/>
                      </a:moveTo>
                      <a:lnTo>
                        <a:pt x="381" y="13454"/>
                      </a:lnTo>
                      <a:cubicBezTo>
                        <a:pt x="405" y="13561"/>
                        <a:pt x="441" y="13668"/>
                        <a:pt x="465" y="13776"/>
                      </a:cubicBezTo>
                      <a:lnTo>
                        <a:pt x="3489" y="12811"/>
                      </a:lnTo>
                      <a:cubicBezTo>
                        <a:pt x="3465" y="12740"/>
                        <a:pt x="3441" y="12668"/>
                        <a:pt x="3429" y="12597"/>
                      </a:cubicBezTo>
                      <a:close/>
                      <a:moveTo>
                        <a:pt x="17276" y="13680"/>
                      </a:moveTo>
                      <a:cubicBezTo>
                        <a:pt x="17252" y="13740"/>
                        <a:pt x="17217" y="13811"/>
                        <a:pt x="17181" y="13883"/>
                      </a:cubicBezTo>
                      <a:lnTo>
                        <a:pt x="20015" y="15300"/>
                      </a:lnTo>
                      <a:cubicBezTo>
                        <a:pt x="20062" y="15204"/>
                        <a:pt x="20110" y="15109"/>
                        <a:pt x="20158" y="15002"/>
                      </a:cubicBezTo>
                      <a:lnTo>
                        <a:pt x="17276" y="13680"/>
                      </a:lnTo>
                      <a:close/>
                      <a:moveTo>
                        <a:pt x="3917" y="13871"/>
                      </a:moveTo>
                      <a:lnTo>
                        <a:pt x="1084" y="15276"/>
                      </a:lnTo>
                      <a:cubicBezTo>
                        <a:pt x="1131" y="15383"/>
                        <a:pt x="1179" y="15478"/>
                        <a:pt x="1227" y="15573"/>
                      </a:cubicBezTo>
                      <a:lnTo>
                        <a:pt x="4025" y="14073"/>
                      </a:lnTo>
                      <a:cubicBezTo>
                        <a:pt x="3989" y="14002"/>
                        <a:pt x="3953" y="13942"/>
                        <a:pt x="3917" y="13871"/>
                      </a:cubicBezTo>
                      <a:close/>
                      <a:moveTo>
                        <a:pt x="16598" y="14859"/>
                      </a:moveTo>
                      <a:cubicBezTo>
                        <a:pt x="16550" y="14919"/>
                        <a:pt x="16502" y="14978"/>
                        <a:pt x="16455" y="15038"/>
                      </a:cubicBezTo>
                      <a:lnTo>
                        <a:pt x="18979" y="16955"/>
                      </a:lnTo>
                      <a:cubicBezTo>
                        <a:pt x="19050" y="16871"/>
                        <a:pt x="19110" y="16776"/>
                        <a:pt x="19181" y="16693"/>
                      </a:cubicBezTo>
                      <a:lnTo>
                        <a:pt x="16598" y="14859"/>
                      </a:lnTo>
                      <a:close/>
                      <a:moveTo>
                        <a:pt x="4632" y="15026"/>
                      </a:moveTo>
                      <a:lnTo>
                        <a:pt x="2108" y="16943"/>
                      </a:lnTo>
                      <a:cubicBezTo>
                        <a:pt x="2179" y="17026"/>
                        <a:pt x="2239" y="17109"/>
                        <a:pt x="2310" y="17193"/>
                      </a:cubicBezTo>
                      <a:lnTo>
                        <a:pt x="4775" y="15216"/>
                      </a:lnTo>
                      <a:cubicBezTo>
                        <a:pt x="4727" y="15157"/>
                        <a:pt x="4679" y="15085"/>
                        <a:pt x="4632" y="15026"/>
                      </a:cubicBezTo>
                      <a:close/>
                      <a:moveTo>
                        <a:pt x="15705" y="15895"/>
                      </a:moveTo>
                      <a:cubicBezTo>
                        <a:pt x="15645" y="15943"/>
                        <a:pt x="15597" y="16002"/>
                        <a:pt x="15538" y="16050"/>
                      </a:cubicBezTo>
                      <a:lnTo>
                        <a:pt x="17669" y="18395"/>
                      </a:lnTo>
                      <a:cubicBezTo>
                        <a:pt x="17753" y="18324"/>
                        <a:pt x="17824" y="18240"/>
                        <a:pt x="17907" y="18169"/>
                      </a:cubicBezTo>
                      <a:lnTo>
                        <a:pt x="15705" y="15895"/>
                      </a:lnTo>
                      <a:close/>
                      <a:moveTo>
                        <a:pt x="5561" y="16038"/>
                      </a:moveTo>
                      <a:lnTo>
                        <a:pt x="3429" y="18383"/>
                      </a:lnTo>
                      <a:cubicBezTo>
                        <a:pt x="3501" y="18455"/>
                        <a:pt x="3584" y="18526"/>
                        <a:pt x="3667" y="18598"/>
                      </a:cubicBezTo>
                      <a:lnTo>
                        <a:pt x="5727" y="16193"/>
                      </a:lnTo>
                      <a:cubicBezTo>
                        <a:pt x="5668" y="16145"/>
                        <a:pt x="5620" y="16085"/>
                        <a:pt x="5561" y="16038"/>
                      </a:cubicBezTo>
                      <a:close/>
                      <a:moveTo>
                        <a:pt x="14633" y="16752"/>
                      </a:moveTo>
                      <a:cubicBezTo>
                        <a:pt x="14574" y="16800"/>
                        <a:pt x="14502" y="16836"/>
                        <a:pt x="14443" y="16871"/>
                      </a:cubicBezTo>
                      <a:lnTo>
                        <a:pt x="16109" y="19574"/>
                      </a:lnTo>
                      <a:cubicBezTo>
                        <a:pt x="16205" y="19514"/>
                        <a:pt x="16300" y="19455"/>
                        <a:pt x="16383" y="19395"/>
                      </a:cubicBezTo>
                      <a:lnTo>
                        <a:pt x="14633" y="16752"/>
                      </a:lnTo>
                      <a:close/>
                      <a:moveTo>
                        <a:pt x="6644" y="16871"/>
                      </a:moveTo>
                      <a:lnTo>
                        <a:pt x="4977" y="19562"/>
                      </a:lnTo>
                      <a:cubicBezTo>
                        <a:pt x="5072" y="19622"/>
                        <a:pt x="5156" y="19669"/>
                        <a:pt x="5251" y="19729"/>
                      </a:cubicBezTo>
                      <a:lnTo>
                        <a:pt x="6846" y="16990"/>
                      </a:lnTo>
                      <a:cubicBezTo>
                        <a:pt x="6775" y="16943"/>
                        <a:pt x="6715" y="16907"/>
                        <a:pt x="6644" y="16871"/>
                      </a:cubicBezTo>
                      <a:close/>
                      <a:moveTo>
                        <a:pt x="13431" y="17395"/>
                      </a:moveTo>
                      <a:cubicBezTo>
                        <a:pt x="13359" y="17431"/>
                        <a:pt x="13288" y="17455"/>
                        <a:pt x="13216" y="17478"/>
                      </a:cubicBezTo>
                      <a:lnTo>
                        <a:pt x="14359" y="20443"/>
                      </a:lnTo>
                      <a:cubicBezTo>
                        <a:pt x="14466" y="20395"/>
                        <a:pt x="14562" y="20360"/>
                        <a:pt x="14669" y="20312"/>
                      </a:cubicBezTo>
                      <a:lnTo>
                        <a:pt x="13431" y="17395"/>
                      </a:lnTo>
                      <a:close/>
                      <a:moveTo>
                        <a:pt x="7870" y="17478"/>
                      </a:moveTo>
                      <a:lnTo>
                        <a:pt x="6727" y="20431"/>
                      </a:lnTo>
                      <a:cubicBezTo>
                        <a:pt x="6823" y="20467"/>
                        <a:pt x="6930" y="20503"/>
                        <a:pt x="7025" y="20538"/>
                      </a:cubicBezTo>
                      <a:lnTo>
                        <a:pt x="8085" y="17562"/>
                      </a:lnTo>
                      <a:cubicBezTo>
                        <a:pt x="8013" y="17526"/>
                        <a:pt x="7942" y="17502"/>
                        <a:pt x="7870" y="17478"/>
                      </a:cubicBezTo>
                      <a:close/>
                      <a:moveTo>
                        <a:pt x="12133" y="17812"/>
                      </a:moveTo>
                      <a:cubicBezTo>
                        <a:pt x="12061" y="17824"/>
                        <a:pt x="11978" y="17848"/>
                        <a:pt x="11907" y="17859"/>
                      </a:cubicBezTo>
                      <a:lnTo>
                        <a:pt x="12478" y="20967"/>
                      </a:lnTo>
                      <a:cubicBezTo>
                        <a:pt x="12585" y="20955"/>
                        <a:pt x="12692" y="20931"/>
                        <a:pt x="12800" y="20907"/>
                      </a:cubicBezTo>
                      <a:lnTo>
                        <a:pt x="12133" y="17812"/>
                      </a:lnTo>
                      <a:close/>
                      <a:moveTo>
                        <a:pt x="9180" y="17848"/>
                      </a:moveTo>
                      <a:lnTo>
                        <a:pt x="8597" y="20967"/>
                      </a:lnTo>
                      <a:cubicBezTo>
                        <a:pt x="8704" y="20991"/>
                        <a:pt x="8811" y="21003"/>
                        <a:pt x="8918" y="21027"/>
                      </a:cubicBezTo>
                      <a:lnTo>
                        <a:pt x="9406" y="17895"/>
                      </a:lnTo>
                      <a:cubicBezTo>
                        <a:pt x="9335" y="17883"/>
                        <a:pt x="9251" y="17871"/>
                        <a:pt x="9180" y="17848"/>
                      </a:cubicBezTo>
                      <a:close/>
                      <a:moveTo>
                        <a:pt x="10537" y="17979"/>
                      </a:moveTo>
                      <a:lnTo>
                        <a:pt x="10537" y="21146"/>
                      </a:lnTo>
                      <a:lnTo>
                        <a:pt x="10871" y="21146"/>
                      </a:lnTo>
                      <a:lnTo>
                        <a:pt x="10775" y="1797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1256" name="Google Shape;1256;p30"/>
                <p:cNvSpPr/>
                <p:nvPr/>
              </p:nvSpPr>
              <p:spPr>
                <a:xfrm>
                  <a:off x="-6492875" y="2920550"/>
                  <a:ext cx="265825" cy="26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3" h="10621" extrusionOk="0">
                      <a:moveTo>
                        <a:pt x="5310" y="263"/>
                      </a:moveTo>
                      <a:cubicBezTo>
                        <a:pt x="8096" y="263"/>
                        <a:pt x="10358" y="2525"/>
                        <a:pt x="10358" y="5311"/>
                      </a:cubicBezTo>
                      <a:cubicBezTo>
                        <a:pt x="10358" y="8085"/>
                        <a:pt x="8096" y="10347"/>
                        <a:pt x="5310" y="10347"/>
                      </a:cubicBezTo>
                      <a:cubicBezTo>
                        <a:pt x="2536" y="10347"/>
                        <a:pt x="274" y="8085"/>
                        <a:pt x="274" y="5311"/>
                      </a:cubicBezTo>
                      <a:cubicBezTo>
                        <a:pt x="274" y="2525"/>
                        <a:pt x="2536" y="263"/>
                        <a:pt x="5310" y="263"/>
                      </a:cubicBezTo>
                      <a:close/>
                      <a:moveTo>
                        <a:pt x="5310" y="1"/>
                      </a:moveTo>
                      <a:cubicBezTo>
                        <a:pt x="2381" y="1"/>
                        <a:pt x="0" y="2382"/>
                        <a:pt x="0" y="5311"/>
                      </a:cubicBezTo>
                      <a:cubicBezTo>
                        <a:pt x="0" y="8240"/>
                        <a:pt x="2381" y="10621"/>
                        <a:pt x="5310" y="10621"/>
                      </a:cubicBezTo>
                      <a:cubicBezTo>
                        <a:pt x="8239" y="10621"/>
                        <a:pt x="10632" y="8240"/>
                        <a:pt x="10620" y="5311"/>
                      </a:cubicBezTo>
                      <a:cubicBezTo>
                        <a:pt x="10620" y="2382"/>
                        <a:pt x="8239" y="1"/>
                        <a:pt x="531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1257" name="Google Shape;1257;p30"/>
                <p:cNvSpPr/>
                <p:nvPr/>
              </p:nvSpPr>
              <p:spPr>
                <a:xfrm>
                  <a:off x="-6439600" y="2973525"/>
                  <a:ext cx="158975" cy="15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59" h="6371" extrusionOk="0">
                      <a:moveTo>
                        <a:pt x="3179" y="275"/>
                      </a:moveTo>
                      <a:cubicBezTo>
                        <a:pt x="4787" y="275"/>
                        <a:pt x="6096" y="1584"/>
                        <a:pt x="6096" y="3180"/>
                      </a:cubicBezTo>
                      <a:cubicBezTo>
                        <a:pt x="6096" y="4787"/>
                        <a:pt x="4787" y="6097"/>
                        <a:pt x="3179" y="6097"/>
                      </a:cubicBezTo>
                      <a:cubicBezTo>
                        <a:pt x="1572" y="6097"/>
                        <a:pt x="274" y="4787"/>
                        <a:pt x="274" y="3180"/>
                      </a:cubicBezTo>
                      <a:cubicBezTo>
                        <a:pt x="274" y="1584"/>
                        <a:pt x="1572" y="275"/>
                        <a:pt x="3179" y="275"/>
                      </a:cubicBezTo>
                      <a:close/>
                      <a:moveTo>
                        <a:pt x="3179" y="1"/>
                      </a:moveTo>
                      <a:cubicBezTo>
                        <a:pt x="1429" y="1"/>
                        <a:pt x="0" y="1430"/>
                        <a:pt x="0" y="3180"/>
                      </a:cubicBezTo>
                      <a:cubicBezTo>
                        <a:pt x="0" y="4942"/>
                        <a:pt x="1429" y="6371"/>
                        <a:pt x="3179" y="6371"/>
                      </a:cubicBezTo>
                      <a:cubicBezTo>
                        <a:pt x="4941" y="6371"/>
                        <a:pt x="6358" y="4942"/>
                        <a:pt x="6358" y="3180"/>
                      </a:cubicBezTo>
                      <a:cubicBezTo>
                        <a:pt x="6358" y="1430"/>
                        <a:pt x="4941" y="1"/>
                        <a:pt x="317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</p:grpSp>
          <p:grpSp>
            <p:nvGrpSpPr>
              <p:cNvPr id="1258" name="Google Shape;1258;p30"/>
              <p:cNvGrpSpPr/>
              <p:nvPr/>
            </p:nvGrpSpPr>
            <p:grpSpPr>
              <a:xfrm>
                <a:off x="-6944125" y="2645825"/>
                <a:ext cx="1168025" cy="784050"/>
                <a:chOff x="-6944125" y="2645825"/>
                <a:chExt cx="1168025" cy="784050"/>
              </a:xfrm>
            </p:grpSpPr>
            <p:sp>
              <p:nvSpPr>
                <p:cNvPr id="1259" name="Google Shape;1259;p30"/>
                <p:cNvSpPr/>
                <p:nvPr/>
              </p:nvSpPr>
              <p:spPr>
                <a:xfrm>
                  <a:off x="-6944125" y="2645825"/>
                  <a:ext cx="50025" cy="50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1" h="2001" extrusionOk="0">
                      <a:moveTo>
                        <a:pt x="1000" y="274"/>
                      </a:moveTo>
                      <a:cubicBezTo>
                        <a:pt x="1393" y="274"/>
                        <a:pt x="1727" y="596"/>
                        <a:pt x="1727" y="1000"/>
                      </a:cubicBezTo>
                      <a:cubicBezTo>
                        <a:pt x="1727" y="1405"/>
                        <a:pt x="1393" y="1727"/>
                        <a:pt x="1000" y="1727"/>
                      </a:cubicBezTo>
                      <a:cubicBezTo>
                        <a:pt x="595" y="1727"/>
                        <a:pt x="274" y="1405"/>
                        <a:pt x="274" y="1000"/>
                      </a:cubicBezTo>
                      <a:cubicBezTo>
                        <a:pt x="274" y="596"/>
                        <a:pt x="595" y="274"/>
                        <a:pt x="1000" y="274"/>
                      </a:cubicBezTo>
                      <a:close/>
                      <a:moveTo>
                        <a:pt x="1000" y="0"/>
                      </a:moveTo>
                      <a:cubicBezTo>
                        <a:pt x="453" y="0"/>
                        <a:pt x="0" y="453"/>
                        <a:pt x="0" y="1000"/>
                      </a:cubicBezTo>
                      <a:cubicBezTo>
                        <a:pt x="0" y="1548"/>
                        <a:pt x="453" y="2000"/>
                        <a:pt x="1000" y="2000"/>
                      </a:cubicBezTo>
                      <a:cubicBezTo>
                        <a:pt x="1548" y="2000"/>
                        <a:pt x="2000" y="1548"/>
                        <a:pt x="2000" y="1000"/>
                      </a:cubicBezTo>
                      <a:cubicBezTo>
                        <a:pt x="2000" y="453"/>
                        <a:pt x="1548" y="0"/>
                        <a:pt x="100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1260" name="Google Shape;1260;p30"/>
                <p:cNvSpPr/>
                <p:nvPr/>
              </p:nvSpPr>
              <p:spPr>
                <a:xfrm>
                  <a:off x="-6944125" y="3380125"/>
                  <a:ext cx="50025" cy="4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1" h="1990" extrusionOk="0">
                      <a:moveTo>
                        <a:pt x="1000" y="263"/>
                      </a:moveTo>
                      <a:cubicBezTo>
                        <a:pt x="1393" y="263"/>
                        <a:pt x="1727" y="596"/>
                        <a:pt x="1727" y="989"/>
                      </a:cubicBezTo>
                      <a:cubicBezTo>
                        <a:pt x="1727" y="1394"/>
                        <a:pt x="1393" y="1715"/>
                        <a:pt x="1000" y="1715"/>
                      </a:cubicBezTo>
                      <a:cubicBezTo>
                        <a:pt x="595" y="1715"/>
                        <a:pt x="274" y="1394"/>
                        <a:pt x="274" y="989"/>
                      </a:cubicBezTo>
                      <a:cubicBezTo>
                        <a:pt x="274" y="596"/>
                        <a:pt x="595" y="263"/>
                        <a:pt x="1000" y="263"/>
                      </a:cubicBezTo>
                      <a:close/>
                      <a:moveTo>
                        <a:pt x="1000" y="1"/>
                      </a:moveTo>
                      <a:cubicBezTo>
                        <a:pt x="453" y="1"/>
                        <a:pt x="0" y="441"/>
                        <a:pt x="0" y="989"/>
                      </a:cubicBezTo>
                      <a:cubicBezTo>
                        <a:pt x="0" y="1549"/>
                        <a:pt x="453" y="1989"/>
                        <a:pt x="1000" y="1989"/>
                      </a:cubicBezTo>
                      <a:cubicBezTo>
                        <a:pt x="1548" y="1989"/>
                        <a:pt x="2000" y="1549"/>
                        <a:pt x="2000" y="989"/>
                      </a:cubicBezTo>
                      <a:cubicBezTo>
                        <a:pt x="2000" y="441"/>
                        <a:pt x="1548" y="1"/>
                        <a:pt x="10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1261" name="Google Shape;1261;p30"/>
                <p:cNvSpPr/>
                <p:nvPr/>
              </p:nvSpPr>
              <p:spPr>
                <a:xfrm>
                  <a:off x="-5826125" y="2645825"/>
                  <a:ext cx="50025" cy="50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1" h="2001" extrusionOk="0">
                      <a:moveTo>
                        <a:pt x="1000" y="274"/>
                      </a:moveTo>
                      <a:cubicBezTo>
                        <a:pt x="1393" y="274"/>
                        <a:pt x="1726" y="596"/>
                        <a:pt x="1726" y="1000"/>
                      </a:cubicBezTo>
                      <a:cubicBezTo>
                        <a:pt x="1726" y="1405"/>
                        <a:pt x="1393" y="1727"/>
                        <a:pt x="1000" y="1727"/>
                      </a:cubicBezTo>
                      <a:cubicBezTo>
                        <a:pt x="595" y="1727"/>
                        <a:pt x="274" y="1405"/>
                        <a:pt x="274" y="1000"/>
                      </a:cubicBezTo>
                      <a:cubicBezTo>
                        <a:pt x="274" y="596"/>
                        <a:pt x="595" y="274"/>
                        <a:pt x="1000" y="274"/>
                      </a:cubicBezTo>
                      <a:close/>
                      <a:moveTo>
                        <a:pt x="1000" y="0"/>
                      </a:moveTo>
                      <a:cubicBezTo>
                        <a:pt x="441" y="0"/>
                        <a:pt x="0" y="453"/>
                        <a:pt x="0" y="1000"/>
                      </a:cubicBezTo>
                      <a:cubicBezTo>
                        <a:pt x="0" y="1548"/>
                        <a:pt x="441" y="2000"/>
                        <a:pt x="1000" y="2000"/>
                      </a:cubicBezTo>
                      <a:cubicBezTo>
                        <a:pt x="1548" y="2000"/>
                        <a:pt x="2000" y="1548"/>
                        <a:pt x="1988" y="1000"/>
                      </a:cubicBezTo>
                      <a:cubicBezTo>
                        <a:pt x="1988" y="453"/>
                        <a:pt x="1548" y="0"/>
                        <a:pt x="100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  <p:sp>
              <p:nvSpPr>
                <p:cNvPr id="1262" name="Google Shape;1262;p30"/>
                <p:cNvSpPr/>
                <p:nvPr/>
              </p:nvSpPr>
              <p:spPr>
                <a:xfrm>
                  <a:off x="-5826125" y="3380125"/>
                  <a:ext cx="50025" cy="4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1" h="1990" extrusionOk="0">
                      <a:moveTo>
                        <a:pt x="1000" y="263"/>
                      </a:moveTo>
                      <a:cubicBezTo>
                        <a:pt x="1393" y="263"/>
                        <a:pt x="1726" y="596"/>
                        <a:pt x="1726" y="989"/>
                      </a:cubicBezTo>
                      <a:cubicBezTo>
                        <a:pt x="1726" y="1394"/>
                        <a:pt x="1393" y="1715"/>
                        <a:pt x="1000" y="1715"/>
                      </a:cubicBezTo>
                      <a:cubicBezTo>
                        <a:pt x="595" y="1715"/>
                        <a:pt x="274" y="1394"/>
                        <a:pt x="274" y="989"/>
                      </a:cubicBezTo>
                      <a:cubicBezTo>
                        <a:pt x="274" y="596"/>
                        <a:pt x="595" y="263"/>
                        <a:pt x="1000" y="263"/>
                      </a:cubicBezTo>
                      <a:close/>
                      <a:moveTo>
                        <a:pt x="1000" y="1"/>
                      </a:moveTo>
                      <a:cubicBezTo>
                        <a:pt x="441" y="1"/>
                        <a:pt x="0" y="441"/>
                        <a:pt x="0" y="989"/>
                      </a:cubicBezTo>
                      <a:cubicBezTo>
                        <a:pt x="0" y="1549"/>
                        <a:pt x="441" y="1989"/>
                        <a:pt x="1000" y="1989"/>
                      </a:cubicBezTo>
                      <a:cubicBezTo>
                        <a:pt x="1548" y="1989"/>
                        <a:pt x="2000" y="1549"/>
                        <a:pt x="1988" y="989"/>
                      </a:cubicBezTo>
                      <a:cubicBezTo>
                        <a:pt x="1988" y="441"/>
                        <a:pt x="1548" y="1"/>
                        <a:pt x="10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700000000000000" pitchFamily="2" charset="-78"/>
                  </a:endParaRPr>
                </a:p>
              </p:txBody>
            </p:sp>
          </p:grpSp>
        </p:grpSp>
      </p:grpSp>
      <p:grpSp>
        <p:nvGrpSpPr>
          <p:cNvPr id="1263" name="Google Shape;1263;p30"/>
          <p:cNvGrpSpPr/>
          <p:nvPr/>
        </p:nvGrpSpPr>
        <p:grpSpPr>
          <a:xfrm>
            <a:off x="6603930" y="2373169"/>
            <a:ext cx="1252607" cy="2611349"/>
            <a:chOff x="-2279200" y="3747763"/>
            <a:chExt cx="592950" cy="1236200"/>
          </a:xfrm>
        </p:grpSpPr>
        <p:sp>
          <p:nvSpPr>
            <p:cNvPr id="1264" name="Google Shape;1264;p30"/>
            <p:cNvSpPr/>
            <p:nvPr/>
          </p:nvSpPr>
          <p:spPr>
            <a:xfrm>
              <a:off x="-2275925" y="4449338"/>
              <a:ext cx="586400" cy="353050"/>
            </a:xfrm>
            <a:custGeom>
              <a:avLst/>
              <a:gdLst/>
              <a:ahLst/>
              <a:cxnLst/>
              <a:rect l="l" t="t" r="r" b="b"/>
              <a:pathLst>
                <a:path w="23456" h="14122" extrusionOk="0">
                  <a:moveTo>
                    <a:pt x="0" y="1"/>
                  </a:moveTo>
                  <a:lnTo>
                    <a:pt x="0" y="14122"/>
                  </a:lnTo>
                  <a:lnTo>
                    <a:pt x="23455" y="14122"/>
                  </a:lnTo>
                  <a:lnTo>
                    <a:pt x="234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65" name="Google Shape;1265;p30"/>
            <p:cNvSpPr/>
            <p:nvPr/>
          </p:nvSpPr>
          <p:spPr>
            <a:xfrm>
              <a:off x="-2275925" y="4035013"/>
              <a:ext cx="586400" cy="414350"/>
            </a:xfrm>
            <a:custGeom>
              <a:avLst/>
              <a:gdLst/>
              <a:ahLst/>
              <a:cxnLst/>
              <a:rect l="l" t="t" r="r" b="b"/>
              <a:pathLst>
                <a:path w="23456" h="16574" extrusionOk="0">
                  <a:moveTo>
                    <a:pt x="0" y="0"/>
                  </a:moveTo>
                  <a:lnTo>
                    <a:pt x="0" y="16574"/>
                  </a:lnTo>
                  <a:lnTo>
                    <a:pt x="23455" y="16574"/>
                  </a:lnTo>
                  <a:lnTo>
                    <a:pt x="2345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66" name="Google Shape;1266;p30"/>
            <p:cNvSpPr/>
            <p:nvPr/>
          </p:nvSpPr>
          <p:spPr>
            <a:xfrm>
              <a:off x="-2186650" y="3747763"/>
              <a:ext cx="407825" cy="89325"/>
            </a:xfrm>
            <a:custGeom>
              <a:avLst/>
              <a:gdLst/>
              <a:ahLst/>
              <a:cxnLst/>
              <a:rect l="l" t="t" r="r" b="b"/>
              <a:pathLst>
                <a:path w="16313" h="3573" extrusionOk="0">
                  <a:moveTo>
                    <a:pt x="1" y="1"/>
                  </a:moveTo>
                  <a:lnTo>
                    <a:pt x="1" y="3573"/>
                  </a:lnTo>
                  <a:lnTo>
                    <a:pt x="16312" y="3573"/>
                  </a:lnTo>
                  <a:lnTo>
                    <a:pt x="163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267" name="Google Shape;1267;p30"/>
            <p:cNvGrpSpPr/>
            <p:nvPr/>
          </p:nvGrpSpPr>
          <p:grpSpPr>
            <a:xfrm>
              <a:off x="-2241250" y="3747763"/>
              <a:ext cx="517050" cy="385200"/>
              <a:chOff x="-1869975" y="1688550"/>
              <a:chExt cx="517050" cy="385200"/>
            </a:xfrm>
          </p:grpSpPr>
          <p:sp>
            <p:nvSpPr>
              <p:cNvPr id="1268" name="Google Shape;1268;p30"/>
              <p:cNvSpPr/>
              <p:nvPr/>
            </p:nvSpPr>
            <p:spPr>
              <a:xfrm>
                <a:off x="-1869975" y="1976700"/>
                <a:ext cx="517050" cy="97050"/>
              </a:xfrm>
              <a:custGeom>
                <a:avLst/>
                <a:gdLst/>
                <a:ahLst/>
                <a:cxnLst/>
                <a:rect l="l" t="t" r="r" b="b"/>
                <a:pathLst>
                  <a:path w="20682" h="3882" extrusionOk="0">
                    <a:moveTo>
                      <a:pt x="0" y="0"/>
                    </a:moveTo>
                    <a:lnTo>
                      <a:pt x="0" y="3881"/>
                    </a:lnTo>
                    <a:lnTo>
                      <a:pt x="274" y="3881"/>
                    </a:lnTo>
                    <a:lnTo>
                      <a:pt x="274" y="0"/>
                    </a:lnTo>
                    <a:close/>
                    <a:moveTo>
                      <a:pt x="1453" y="0"/>
                    </a:moveTo>
                    <a:lnTo>
                      <a:pt x="1453" y="3881"/>
                    </a:lnTo>
                    <a:lnTo>
                      <a:pt x="1726" y="3881"/>
                    </a:lnTo>
                    <a:lnTo>
                      <a:pt x="1726" y="0"/>
                    </a:lnTo>
                    <a:close/>
                    <a:moveTo>
                      <a:pt x="2917" y="0"/>
                    </a:moveTo>
                    <a:lnTo>
                      <a:pt x="2917" y="3881"/>
                    </a:lnTo>
                    <a:lnTo>
                      <a:pt x="3191" y="3881"/>
                    </a:lnTo>
                    <a:lnTo>
                      <a:pt x="3191" y="0"/>
                    </a:lnTo>
                    <a:close/>
                    <a:moveTo>
                      <a:pt x="4370" y="0"/>
                    </a:moveTo>
                    <a:lnTo>
                      <a:pt x="4370" y="3881"/>
                    </a:lnTo>
                    <a:lnTo>
                      <a:pt x="4643" y="3881"/>
                    </a:lnTo>
                    <a:lnTo>
                      <a:pt x="4643" y="0"/>
                    </a:lnTo>
                    <a:close/>
                    <a:moveTo>
                      <a:pt x="5834" y="0"/>
                    </a:moveTo>
                    <a:lnTo>
                      <a:pt x="5834" y="3881"/>
                    </a:lnTo>
                    <a:lnTo>
                      <a:pt x="6108" y="3881"/>
                    </a:lnTo>
                    <a:lnTo>
                      <a:pt x="6108" y="0"/>
                    </a:lnTo>
                    <a:close/>
                    <a:moveTo>
                      <a:pt x="7287" y="0"/>
                    </a:moveTo>
                    <a:lnTo>
                      <a:pt x="7287" y="3881"/>
                    </a:lnTo>
                    <a:lnTo>
                      <a:pt x="7560" y="3881"/>
                    </a:lnTo>
                    <a:lnTo>
                      <a:pt x="7560" y="0"/>
                    </a:lnTo>
                    <a:close/>
                    <a:moveTo>
                      <a:pt x="8751" y="0"/>
                    </a:moveTo>
                    <a:lnTo>
                      <a:pt x="8751" y="3881"/>
                    </a:lnTo>
                    <a:lnTo>
                      <a:pt x="9025" y="3881"/>
                    </a:lnTo>
                    <a:lnTo>
                      <a:pt x="9025" y="0"/>
                    </a:lnTo>
                    <a:close/>
                    <a:moveTo>
                      <a:pt x="10204" y="0"/>
                    </a:moveTo>
                    <a:lnTo>
                      <a:pt x="10204" y="3881"/>
                    </a:lnTo>
                    <a:lnTo>
                      <a:pt x="10478" y="3881"/>
                    </a:lnTo>
                    <a:lnTo>
                      <a:pt x="10478" y="0"/>
                    </a:lnTo>
                    <a:close/>
                    <a:moveTo>
                      <a:pt x="11656" y="0"/>
                    </a:moveTo>
                    <a:lnTo>
                      <a:pt x="11656" y="3881"/>
                    </a:lnTo>
                    <a:lnTo>
                      <a:pt x="11930" y="3881"/>
                    </a:lnTo>
                    <a:lnTo>
                      <a:pt x="11930" y="0"/>
                    </a:lnTo>
                    <a:close/>
                    <a:moveTo>
                      <a:pt x="13121" y="0"/>
                    </a:moveTo>
                    <a:lnTo>
                      <a:pt x="13121" y="3881"/>
                    </a:lnTo>
                    <a:lnTo>
                      <a:pt x="13395" y="3881"/>
                    </a:lnTo>
                    <a:lnTo>
                      <a:pt x="13395" y="0"/>
                    </a:lnTo>
                    <a:close/>
                    <a:moveTo>
                      <a:pt x="14573" y="0"/>
                    </a:moveTo>
                    <a:lnTo>
                      <a:pt x="14573" y="3881"/>
                    </a:lnTo>
                    <a:lnTo>
                      <a:pt x="14847" y="3881"/>
                    </a:lnTo>
                    <a:lnTo>
                      <a:pt x="14847" y="0"/>
                    </a:lnTo>
                    <a:close/>
                    <a:moveTo>
                      <a:pt x="16038" y="0"/>
                    </a:moveTo>
                    <a:lnTo>
                      <a:pt x="16038" y="3881"/>
                    </a:lnTo>
                    <a:lnTo>
                      <a:pt x="16312" y="3881"/>
                    </a:lnTo>
                    <a:lnTo>
                      <a:pt x="16312" y="0"/>
                    </a:lnTo>
                    <a:close/>
                    <a:moveTo>
                      <a:pt x="17490" y="0"/>
                    </a:moveTo>
                    <a:lnTo>
                      <a:pt x="17490" y="3881"/>
                    </a:lnTo>
                    <a:lnTo>
                      <a:pt x="17764" y="3881"/>
                    </a:lnTo>
                    <a:lnTo>
                      <a:pt x="17764" y="0"/>
                    </a:lnTo>
                    <a:close/>
                    <a:moveTo>
                      <a:pt x="18955" y="0"/>
                    </a:moveTo>
                    <a:lnTo>
                      <a:pt x="18955" y="3881"/>
                    </a:lnTo>
                    <a:lnTo>
                      <a:pt x="19229" y="3881"/>
                    </a:lnTo>
                    <a:lnTo>
                      <a:pt x="19229" y="0"/>
                    </a:lnTo>
                    <a:close/>
                    <a:moveTo>
                      <a:pt x="20407" y="0"/>
                    </a:moveTo>
                    <a:lnTo>
                      <a:pt x="20407" y="3881"/>
                    </a:lnTo>
                    <a:lnTo>
                      <a:pt x="20681" y="3881"/>
                    </a:lnTo>
                    <a:lnTo>
                      <a:pt x="2068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69" name="Google Shape;1269;p30"/>
              <p:cNvSpPr/>
              <p:nvPr/>
            </p:nvSpPr>
            <p:spPr>
              <a:xfrm>
                <a:off x="-1795575" y="1688550"/>
                <a:ext cx="382225" cy="89025"/>
              </a:xfrm>
              <a:custGeom>
                <a:avLst/>
                <a:gdLst/>
                <a:ahLst/>
                <a:cxnLst/>
                <a:rect l="l" t="t" r="r" b="b"/>
                <a:pathLst>
                  <a:path w="15289" h="3561" extrusionOk="0">
                    <a:moveTo>
                      <a:pt x="1" y="1"/>
                    </a:moveTo>
                    <a:lnTo>
                      <a:pt x="1" y="3561"/>
                    </a:lnTo>
                    <a:lnTo>
                      <a:pt x="274" y="3561"/>
                    </a:lnTo>
                    <a:lnTo>
                      <a:pt x="274" y="1"/>
                    </a:lnTo>
                    <a:close/>
                    <a:moveTo>
                      <a:pt x="1358" y="1"/>
                    </a:moveTo>
                    <a:lnTo>
                      <a:pt x="1358" y="3561"/>
                    </a:lnTo>
                    <a:lnTo>
                      <a:pt x="1632" y="3561"/>
                    </a:lnTo>
                    <a:lnTo>
                      <a:pt x="1632" y="1"/>
                    </a:lnTo>
                    <a:close/>
                    <a:moveTo>
                      <a:pt x="2727" y="1"/>
                    </a:moveTo>
                    <a:lnTo>
                      <a:pt x="2727" y="3561"/>
                    </a:lnTo>
                    <a:lnTo>
                      <a:pt x="3001" y="3561"/>
                    </a:lnTo>
                    <a:lnTo>
                      <a:pt x="3001" y="1"/>
                    </a:lnTo>
                    <a:close/>
                    <a:moveTo>
                      <a:pt x="4096" y="1"/>
                    </a:moveTo>
                    <a:lnTo>
                      <a:pt x="4096" y="3561"/>
                    </a:lnTo>
                    <a:lnTo>
                      <a:pt x="4370" y="3561"/>
                    </a:lnTo>
                    <a:lnTo>
                      <a:pt x="4370" y="1"/>
                    </a:lnTo>
                    <a:close/>
                    <a:moveTo>
                      <a:pt x="5466" y="1"/>
                    </a:moveTo>
                    <a:lnTo>
                      <a:pt x="5466" y="3561"/>
                    </a:lnTo>
                    <a:lnTo>
                      <a:pt x="5727" y="3561"/>
                    </a:lnTo>
                    <a:lnTo>
                      <a:pt x="5727" y="1"/>
                    </a:lnTo>
                    <a:close/>
                    <a:moveTo>
                      <a:pt x="6823" y="1"/>
                    </a:moveTo>
                    <a:lnTo>
                      <a:pt x="6823" y="3561"/>
                    </a:lnTo>
                    <a:lnTo>
                      <a:pt x="7097" y="3561"/>
                    </a:lnTo>
                    <a:lnTo>
                      <a:pt x="7097" y="1"/>
                    </a:lnTo>
                    <a:close/>
                    <a:moveTo>
                      <a:pt x="8192" y="1"/>
                    </a:moveTo>
                    <a:lnTo>
                      <a:pt x="8192" y="3561"/>
                    </a:lnTo>
                    <a:lnTo>
                      <a:pt x="8466" y="3561"/>
                    </a:lnTo>
                    <a:lnTo>
                      <a:pt x="8466" y="1"/>
                    </a:lnTo>
                    <a:close/>
                    <a:moveTo>
                      <a:pt x="9561" y="1"/>
                    </a:moveTo>
                    <a:lnTo>
                      <a:pt x="9561" y="3561"/>
                    </a:lnTo>
                    <a:lnTo>
                      <a:pt x="9823" y="3561"/>
                    </a:lnTo>
                    <a:lnTo>
                      <a:pt x="9823" y="1"/>
                    </a:lnTo>
                    <a:close/>
                    <a:moveTo>
                      <a:pt x="10919" y="1"/>
                    </a:moveTo>
                    <a:lnTo>
                      <a:pt x="10919" y="3561"/>
                    </a:lnTo>
                    <a:lnTo>
                      <a:pt x="11192" y="3561"/>
                    </a:lnTo>
                    <a:lnTo>
                      <a:pt x="11192" y="1"/>
                    </a:lnTo>
                    <a:close/>
                    <a:moveTo>
                      <a:pt x="12288" y="1"/>
                    </a:moveTo>
                    <a:lnTo>
                      <a:pt x="12288" y="3561"/>
                    </a:lnTo>
                    <a:lnTo>
                      <a:pt x="12562" y="3561"/>
                    </a:lnTo>
                    <a:lnTo>
                      <a:pt x="12562" y="1"/>
                    </a:lnTo>
                    <a:close/>
                    <a:moveTo>
                      <a:pt x="13657" y="1"/>
                    </a:moveTo>
                    <a:lnTo>
                      <a:pt x="13657" y="3561"/>
                    </a:lnTo>
                    <a:lnTo>
                      <a:pt x="13931" y="3561"/>
                    </a:lnTo>
                    <a:lnTo>
                      <a:pt x="13931" y="1"/>
                    </a:lnTo>
                    <a:close/>
                    <a:moveTo>
                      <a:pt x="15014" y="1"/>
                    </a:moveTo>
                    <a:lnTo>
                      <a:pt x="15014" y="3561"/>
                    </a:lnTo>
                    <a:lnTo>
                      <a:pt x="15288" y="3561"/>
                    </a:lnTo>
                    <a:lnTo>
                      <a:pt x="1528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1270" name="Google Shape;1270;p30"/>
            <p:cNvSpPr/>
            <p:nvPr/>
          </p:nvSpPr>
          <p:spPr>
            <a:xfrm>
              <a:off x="-2065200" y="4330588"/>
              <a:ext cx="164925" cy="75925"/>
            </a:xfrm>
            <a:custGeom>
              <a:avLst/>
              <a:gdLst/>
              <a:ahLst/>
              <a:cxnLst/>
              <a:rect l="l" t="t" r="r" b="b"/>
              <a:pathLst>
                <a:path w="6597" h="3037" extrusionOk="0">
                  <a:moveTo>
                    <a:pt x="1513" y="0"/>
                  </a:moveTo>
                  <a:cubicBezTo>
                    <a:pt x="679" y="0"/>
                    <a:pt x="1" y="679"/>
                    <a:pt x="1" y="1524"/>
                  </a:cubicBezTo>
                  <a:cubicBezTo>
                    <a:pt x="1" y="2358"/>
                    <a:pt x="679" y="3036"/>
                    <a:pt x="1513" y="3036"/>
                  </a:cubicBezTo>
                  <a:lnTo>
                    <a:pt x="5085" y="3036"/>
                  </a:lnTo>
                  <a:cubicBezTo>
                    <a:pt x="5918" y="3036"/>
                    <a:pt x="6597" y="2358"/>
                    <a:pt x="6597" y="1524"/>
                  </a:cubicBezTo>
                  <a:cubicBezTo>
                    <a:pt x="6597" y="679"/>
                    <a:pt x="5918" y="0"/>
                    <a:pt x="50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71" name="Google Shape;1271;p30"/>
            <p:cNvSpPr/>
            <p:nvPr/>
          </p:nvSpPr>
          <p:spPr>
            <a:xfrm>
              <a:off x="-2068775" y="4218663"/>
              <a:ext cx="323000" cy="82475"/>
            </a:xfrm>
            <a:custGeom>
              <a:avLst/>
              <a:gdLst/>
              <a:ahLst/>
              <a:cxnLst/>
              <a:rect l="l" t="t" r="r" b="b"/>
              <a:pathLst>
                <a:path w="12920" h="3299" extrusionOk="0">
                  <a:moveTo>
                    <a:pt x="11276" y="262"/>
                  </a:moveTo>
                  <a:cubicBezTo>
                    <a:pt x="12026" y="262"/>
                    <a:pt x="12645" y="882"/>
                    <a:pt x="12645" y="1644"/>
                  </a:cubicBezTo>
                  <a:cubicBezTo>
                    <a:pt x="12645" y="2406"/>
                    <a:pt x="12026" y="3025"/>
                    <a:pt x="11276" y="3025"/>
                  </a:cubicBezTo>
                  <a:lnTo>
                    <a:pt x="1656" y="3025"/>
                  </a:lnTo>
                  <a:cubicBezTo>
                    <a:pt x="894" y="3025"/>
                    <a:pt x="275" y="2406"/>
                    <a:pt x="275" y="1644"/>
                  </a:cubicBezTo>
                  <a:cubicBezTo>
                    <a:pt x="275" y="882"/>
                    <a:pt x="894" y="262"/>
                    <a:pt x="1656" y="262"/>
                  </a:cubicBezTo>
                  <a:close/>
                  <a:moveTo>
                    <a:pt x="1656" y="0"/>
                  </a:moveTo>
                  <a:cubicBezTo>
                    <a:pt x="751" y="0"/>
                    <a:pt x="1" y="739"/>
                    <a:pt x="1" y="1644"/>
                  </a:cubicBezTo>
                  <a:cubicBezTo>
                    <a:pt x="1" y="2560"/>
                    <a:pt x="739" y="3298"/>
                    <a:pt x="1656" y="3298"/>
                  </a:cubicBezTo>
                  <a:lnTo>
                    <a:pt x="11276" y="3298"/>
                  </a:lnTo>
                  <a:cubicBezTo>
                    <a:pt x="12181" y="3298"/>
                    <a:pt x="12919" y="2548"/>
                    <a:pt x="12919" y="1644"/>
                  </a:cubicBezTo>
                  <a:cubicBezTo>
                    <a:pt x="12919" y="739"/>
                    <a:pt x="12181" y="0"/>
                    <a:pt x="11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72" name="Google Shape;1272;p30"/>
            <p:cNvSpPr/>
            <p:nvPr/>
          </p:nvSpPr>
          <p:spPr>
            <a:xfrm>
              <a:off x="-1828550" y="4222013"/>
              <a:ext cx="83050" cy="75700"/>
            </a:xfrm>
            <a:custGeom>
              <a:avLst/>
              <a:gdLst/>
              <a:ahLst/>
              <a:cxnLst/>
              <a:rect l="l" t="t" r="r" b="b"/>
              <a:pathLst>
                <a:path w="3322" h="3028" extrusionOk="0">
                  <a:moveTo>
                    <a:pt x="1660" y="0"/>
                  </a:moveTo>
                  <a:cubicBezTo>
                    <a:pt x="1271" y="0"/>
                    <a:pt x="881" y="146"/>
                    <a:pt x="584" y="438"/>
                  </a:cubicBezTo>
                  <a:cubicBezTo>
                    <a:pt x="0" y="1033"/>
                    <a:pt x="0" y="1986"/>
                    <a:pt x="584" y="2581"/>
                  </a:cubicBezTo>
                  <a:cubicBezTo>
                    <a:pt x="881" y="2879"/>
                    <a:pt x="1271" y="3028"/>
                    <a:pt x="1660" y="3028"/>
                  </a:cubicBezTo>
                  <a:cubicBezTo>
                    <a:pt x="2048" y="3028"/>
                    <a:pt x="2435" y="2879"/>
                    <a:pt x="2727" y="2581"/>
                  </a:cubicBezTo>
                  <a:cubicBezTo>
                    <a:pt x="3322" y="1986"/>
                    <a:pt x="3322" y="1033"/>
                    <a:pt x="2727" y="438"/>
                  </a:cubicBezTo>
                  <a:cubicBezTo>
                    <a:pt x="2435" y="146"/>
                    <a:pt x="2048" y="0"/>
                    <a:pt x="16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73" name="Google Shape;1273;p30"/>
            <p:cNvSpPr/>
            <p:nvPr/>
          </p:nvSpPr>
          <p:spPr>
            <a:xfrm>
              <a:off x="-2246775" y="4799088"/>
              <a:ext cx="528075" cy="156300"/>
            </a:xfrm>
            <a:custGeom>
              <a:avLst/>
              <a:gdLst/>
              <a:ahLst/>
              <a:cxnLst/>
              <a:rect l="l" t="t" r="r" b="b"/>
              <a:pathLst>
                <a:path w="21123" h="6252" extrusionOk="0">
                  <a:moveTo>
                    <a:pt x="1" y="1"/>
                  </a:moveTo>
                  <a:lnTo>
                    <a:pt x="1" y="6251"/>
                  </a:lnTo>
                  <a:lnTo>
                    <a:pt x="21123" y="6251"/>
                  </a:lnTo>
                  <a:lnTo>
                    <a:pt x="211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74" name="Google Shape;1274;p30"/>
            <p:cNvSpPr/>
            <p:nvPr/>
          </p:nvSpPr>
          <p:spPr>
            <a:xfrm>
              <a:off x="-2246775" y="4955363"/>
              <a:ext cx="528075" cy="28600"/>
            </a:xfrm>
            <a:custGeom>
              <a:avLst/>
              <a:gdLst/>
              <a:ahLst/>
              <a:cxnLst/>
              <a:rect l="l" t="t" r="r" b="b"/>
              <a:pathLst>
                <a:path w="21123" h="1144" extrusionOk="0">
                  <a:moveTo>
                    <a:pt x="1" y="0"/>
                  </a:moveTo>
                  <a:cubicBezTo>
                    <a:pt x="3477" y="762"/>
                    <a:pt x="7020" y="1143"/>
                    <a:pt x="10562" y="1143"/>
                  </a:cubicBezTo>
                  <a:cubicBezTo>
                    <a:pt x="14104" y="1143"/>
                    <a:pt x="17646" y="762"/>
                    <a:pt x="2112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275" name="Google Shape;1275;p30"/>
            <p:cNvGrpSpPr/>
            <p:nvPr/>
          </p:nvGrpSpPr>
          <p:grpSpPr>
            <a:xfrm>
              <a:off x="-2279200" y="3833488"/>
              <a:ext cx="592950" cy="968900"/>
              <a:chOff x="-1905100" y="1774275"/>
              <a:chExt cx="592950" cy="968900"/>
            </a:xfrm>
          </p:grpSpPr>
          <p:sp>
            <p:nvSpPr>
              <p:cNvPr id="1276" name="Google Shape;1276;p30"/>
              <p:cNvSpPr/>
              <p:nvPr/>
            </p:nvSpPr>
            <p:spPr>
              <a:xfrm>
                <a:off x="-1848850" y="1774275"/>
                <a:ext cx="480450" cy="51525"/>
              </a:xfrm>
              <a:custGeom>
                <a:avLst/>
                <a:gdLst/>
                <a:ahLst/>
                <a:cxnLst/>
                <a:rect l="l" t="t" r="r" b="b"/>
                <a:pathLst>
                  <a:path w="19218" h="2061" extrusionOk="0">
                    <a:moveTo>
                      <a:pt x="18943" y="275"/>
                    </a:moveTo>
                    <a:lnTo>
                      <a:pt x="18943" y="1787"/>
                    </a:lnTo>
                    <a:lnTo>
                      <a:pt x="274" y="1787"/>
                    </a:lnTo>
                    <a:lnTo>
                      <a:pt x="274" y="275"/>
                    </a:lnTo>
                    <a:close/>
                    <a:moveTo>
                      <a:pt x="131" y="1"/>
                    </a:moveTo>
                    <a:lnTo>
                      <a:pt x="0" y="132"/>
                    </a:lnTo>
                    <a:lnTo>
                      <a:pt x="0" y="1918"/>
                    </a:lnTo>
                    <a:lnTo>
                      <a:pt x="131" y="2061"/>
                    </a:lnTo>
                    <a:lnTo>
                      <a:pt x="19074" y="2061"/>
                    </a:lnTo>
                    <a:lnTo>
                      <a:pt x="19217" y="1918"/>
                    </a:lnTo>
                    <a:lnTo>
                      <a:pt x="19217" y="132"/>
                    </a:lnTo>
                    <a:lnTo>
                      <a:pt x="190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77" name="Google Shape;1277;p30"/>
              <p:cNvSpPr/>
              <p:nvPr/>
            </p:nvSpPr>
            <p:spPr>
              <a:xfrm>
                <a:off x="-1875650" y="1818925"/>
                <a:ext cx="534025" cy="51525"/>
              </a:xfrm>
              <a:custGeom>
                <a:avLst/>
                <a:gdLst/>
                <a:ahLst/>
                <a:cxnLst/>
                <a:rect l="l" t="t" r="r" b="b"/>
                <a:pathLst>
                  <a:path w="21361" h="2061" extrusionOk="0">
                    <a:moveTo>
                      <a:pt x="20075" y="275"/>
                    </a:moveTo>
                    <a:lnTo>
                      <a:pt x="21003" y="1787"/>
                    </a:lnTo>
                    <a:lnTo>
                      <a:pt x="358" y="1787"/>
                    </a:lnTo>
                    <a:lnTo>
                      <a:pt x="1287" y="275"/>
                    </a:lnTo>
                    <a:close/>
                    <a:moveTo>
                      <a:pt x="1203" y="1"/>
                    </a:moveTo>
                    <a:lnTo>
                      <a:pt x="1096" y="60"/>
                    </a:lnTo>
                    <a:lnTo>
                      <a:pt x="1" y="1846"/>
                    </a:lnTo>
                    <a:lnTo>
                      <a:pt x="120" y="2060"/>
                    </a:lnTo>
                    <a:lnTo>
                      <a:pt x="21242" y="2060"/>
                    </a:lnTo>
                    <a:lnTo>
                      <a:pt x="21361" y="1846"/>
                    </a:lnTo>
                    <a:lnTo>
                      <a:pt x="20265" y="60"/>
                    </a:lnTo>
                    <a:lnTo>
                      <a:pt x="2014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78" name="Google Shape;1278;p30"/>
              <p:cNvSpPr/>
              <p:nvPr/>
            </p:nvSpPr>
            <p:spPr>
              <a:xfrm>
                <a:off x="-1876250" y="1863575"/>
                <a:ext cx="534925" cy="213450"/>
              </a:xfrm>
              <a:custGeom>
                <a:avLst/>
                <a:gdLst/>
                <a:ahLst/>
                <a:cxnLst/>
                <a:rect l="l" t="t" r="r" b="b"/>
                <a:pathLst>
                  <a:path w="21397" h="8538" extrusionOk="0">
                    <a:moveTo>
                      <a:pt x="21123" y="274"/>
                    </a:moveTo>
                    <a:lnTo>
                      <a:pt x="21123" y="8264"/>
                    </a:lnTo>
                    <a:lnTo>
                      <a:pt x="275" y="8264"/>
                    </a:lnTo>
                    <a:lnTo>
                      <a:pt x="275" y="274"/>
                    </a:lnTo>
                    <a:close/>
                    <a:moveTo>
                      <a:pt x="144" y="1"/>
                    </a:moveTo>
                    <a:lnTo>
                      <a:pt x="1" y="132"/>
                    </a:lnTo>
                    <a:lnTo>
                      <a:pt x="1" y="8395"/>
                    </a:lnTo>
                    <a:lnTo>
                      <a:pt x="144" y="8537"/>
                    </a:lnTo>
                    <a:lnTo>
                      <a:pt x="21266" y="8537"/>
                    </a:lnTo>
                    <a:lnTo>
                      <a:pt x="21397" y="8395"/>
                    </a:lnTo>
                    <a:lnTo>
                      <a:pt x="21397" y="132"/>
                    </a:lnTo>
                    <a:lnTo>
                      <a:pt x="2126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79" name="Google Shape;1279;p30"/>
              <p:cNvSpPr/>
              <p:nvPr/>
            </p:nvSpPr>
            <p:spPr>
              <a:xfrm>
                <a:off x="-1876250" y="2070150"/>
                <a:ext cx="534925" cy="319400"/>
              </a:xfrm>
              <a:custGeom>
                <a:avLst/>
                <a:gdLst/>
                <a:ahLst/>
                <a:cxnLst/>
                <a:rect l="l" t="t" r="r" b="b"/>
                <a:pathLst>
                  <a:path w="21397" h="12776" extrusionOk="0">
                    <a:moveTo>
                      <a:pt x="21123" y="274"/>
                    </a:moveTo>
                    <a:lnTo>
                      <a:pt x="21123" y="12502"/>
                    </a:lnTo>
                    <a:lnTo>
                      <a:pt x="275" y="12502"/>
                    </a:lnTo>
                    <a:lnTo>
                      <a:pt x="275" y="274"/>
                    </a:lnTo>
                    <a:close/>
                    <a:moveTo>
                      <a:pt x="144" y="1"/>
                    </a:moveTo>
                    <a:lnTo>
                      <a:pt x="1" y="132"/>
                    </a:lnTo>
                    <a:lnTo>
                      <a:pt x="1" y="12633"/>
                    </a:lnTo>
                    <a:lnTo>
                      <a:pt x="144" y="12776"/>
                    </a:lnTo>
                    <a:lnTo>
                      <a:pt x="21266" y="12776"/>
                    </a:lnTo>
                    <a:lnTo>
                      <a:pt x="21397" y="12633"/>
                    </a:lnTo>
                    <a:lnTo>
                      <a:pt x="21397" y="132"/>
                    </a:lnTo>
                    <a:lnTo>
                      <a:pt x="2126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80" name="Google Shape;1280;p30"/>
              <p:cNvSpPr/>
              <p:nvPr/>
            </p:nvSpPr>
            <p:spPr>
              <a:xfrm>
                <a:off x="-1905100" y="2382700"/>
                <a:ext cx="592950" cy="360475"/>
              </a:xfrm>
              <a:custGeom>
                <a:avLst/>
                <a:gdLst/>
                <a:ahLst/>
                <a:cxnLst/>
                <a:rect l="l" t="t" r="r" b="b"/>
                <a:pathLst>
                  <a:path w="23718" h="14419" extrusionOk="0">
                    <a:moveTo>
                      <a:pt x="23443" y="274"/>
                    </a:moveTo>
                    <a:lnTo>
                      <a:pt x="23443" y="14145"/>
                    </a:lnTo>
                    <a:lnTo>
                      <a:pt x="274" y="14145"/>
                    </a:lnTo>
                    <a:lnTo>
                      <a:pt x="274" y="274"/>
                    </a:lnTo>
                    <a:close/>
                    <a:moveTo>
                      <a:pt x="131" y="0"/>
                    </a:moveTo>
                    <a:lnTo>
                      <a:pt x="0" y="131"/>
                    </a:lnTo>
                    <a:lnTo>
                      <a:pt x="0" y="14288"/>
                    </a:lnTo>
                    <a:lnTo>
                      <a:pt x="131" y="14419"/>
                    </a:lnTo>
                    <a:lnTo>
                      <a:pt x="23586" y="14419"/>
                    </a:lnTo>
                    <a:lnTo>
                      <a:pt x="23717" y="14288"/>
                    </a:lnTo>
                    <a:lnTo>
                      <a:pt x="23717" y="131"/>
                    </a:lnTo>
                    <a:lnTo>
                      <a:pt x="2358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81" name="Google Shape;1281;p30"/>
              <p:cNvSpPr/>
              <p:nvPr/>
            </p:nvSpPr>
            <p:spPr>
              <a:xfrm>
                <a:off x="-1876250" y="2107050"/>
                <a:ext cx="534925" cy="282500"/>
              </a:xfrm>
              <a:custGeom>
                <a:avLst/>
                <a:gdLst/>
                <a:ahLst/>
                <a:cxnLst/>
                <a:rect l="l" t="t" r="r" b="b"/>
                <a:pathLst>
                  <a:path w="21397" h="11300" extrusionOk="0">
                    <a:moveTo>
                      <a:pt x="21123" y="275"/>
                    </a:moveTo>
                    <a:lnTo>
                      <a:pt x="21123" y="11026"/>
                    </a:lnTo>
                    <a:lnTo>
                      <a:pt x="275" y="11026"/>
                    </a:lnTo>
                    <a:lnTo>
                      <a:pt x="275" y="275"/>
                    </a:lnTo>
                    <a:close/>
                    <a:moveTo>
                      <a:pt x="144" y="1"/>
                    </a:moveTo>
                    <a:lnTo>
                      <a:pt x="1" y="132"/>
                    </a:lnTo>
                    <a:lnTo>
                      <a:pt x="1" y="11157"/>
                    </a:lnTo>
                    <a:lnTo>
                      <a:pt x="144" y="11300"/>
                    </a:lnTo>
                    <a:lnTo>
                      <a:pt x="21266" y="11300"/>
                    </a:lnTo>
                    <a:lnTo>
                      <a:pt x="21397" y="11157"/>
                    </a:lnTo>
                    <a:lnTo>
                      <a:pt x="21397" y="132"/>
                    </a:lnTo>
                    <a:lnTo>
                      <a:pt x="2126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1282" name="Google Shape;1282;p30"/>
            <p:cNvSpPr/>
            <p:nvPr/>
          </p:nvSpPr>
          <p:spPr>
            <a:xfrm>
              <a:off x="-2248550" y="4563938"/>
              <a:ext cx="534325" cy="127125"/>
            </a:xfrm>
            <a:custGeom>
              <a:avLst/>
              <a:gdLst/>
              <a:ahLst/>
              <a:cxnLst/>
              <a:rect l="l" t="t" r="r" b="b"/>
              <a:pathLst>
                <a:path w="21373" h="5085" extrusionOk="0">
                  <a:moveTo>
                    <a:pt x="18824" y="358"/>
                  </a:moveTo>
                  <a:cubicBezTo>
                    <a:pt x="20039" y="358"/>
                    <a:pt x="21015" y="1334"/>
                    <a:pt x="21015" y="2537"/>
                  </a:cubicBezTo>
                  <a:cubicBezTo>
                    <a:pt x="21015" y="3751"/>
                    <a:pt x="20039" y="4727"/>
                    <a:pt x="18824" y="4727"/>
                  </a:cubicBezTo>
                  <a:lnTo>
                    <a:pt x="2548" y="4727"/>
                  </a:lnTo>
                  <a:cubicBezTo>
                    <a:pt x="1334" y="4727"/>
                    <a:pt x="358" y="3751"/>
                    <a:pt x="358" y="2537"/>
                  </a:cubicBezTo>
                  <a:cubicBezTo>
                    <a:pt x="358" y="1334"/>
                    <a:pt x="1334" y="358"/>
                    <a:pt x="2548" y="358"/>
                  </a:cubicBezTo>
                  <a:close/>
                  <a:moveTo>
                    <a:pt x="2548" y="1"/>
                  </a:moveTo>
                  <a:cubicBezTo>
                    <a:pt x="1143" y="1"/>
                    <a:pt x="0" y="1144"/>
                    <a:pt x="0" y="2537"/>
                  </a:cubicBezTo>
                  <a:cubicBezTo>
                    <a:pt x="0" y="3942"/>
                    <a:pt x="1143" y="5085"/>
                    <a:pt x="2548" y="5085"/>
                  </a:cubicBezTo>
                  <a:lnTo>
                    <a:pt x="18824" y="5085"/>
                  </a:lnTo>
                  <a:cubicBezTo>
                    <a:pt x="20229" y="5085"/>
                    <a:pt x="21372" y="3942"/>
                    <a:pt x="21372" y="2537"/>
                  </a:cubicBezTo>
                  <a:cubicBezTo>
                    <a:pt x="21372" y="1144"/>
                    <a:pt x="20229" y="1"/>
                    <a:pt x="188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283" name="Google Shape;1283;p30"/>
          <p:cNvGrpSpPr/>
          <p:nvPr/>
        </p:nvGrpSpPr>
        <p:grpSpPr>
          <a:xfrm>
            <a:off x="8186125" y="2373107"/>
            <a:ext cx="1203643" cy="2558358"/>
            <a:chOff x="-2343850" y="2013275"/>
            <a:chExt cx="585800" cy="1245125"/>
          </a:xfrm>
        </p:grpSpPr>
        <p:sp>
          <p:nvSpPr>
            <p:cNvPr id="1284" name="Google Shape;1284;p30"/>
            <p:cNvSpPr/>
            <p:nvPr/>
          </p:nvSpPr>
          <p:spPr>
            <a:xfrm>
              <a:off x="-2309925" y="2016850"/>
              <a:ext cx="517650" cy="673325"/>
            </a:xfrm>
            <a:custGeom>
              <a:avLst/>
              <a:gdLst/>
              <a:ahLst/>
              <a:cxnLst/>
              <a:rect l="l" t="t" r="r" b="b"/>
              <a:pathLst>
                <a:path w="20706" h="26933" extrusionOk="0">
                  <a:moveTo>
                    <a:pt x="1" y="1"/>
                  </a:moveTo>
                  <a:lnTo>
                    <a:pt x="1" y="26933"/>
                  </a:lnTo>
                  <a:lnTo>
                    <a:pt x="20706" y="26933"/>
                  </a:lnTo>
                  <a:lnTo>
                    <a:pt x="20706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285" name="Google Shape;1285;p30"/>
            <p:cNvGrpSpPr/>
            <p:nvPr/>
          </p:nvGrpSpPr>
          <p:grpSpPr>
            <a:xfrm>
              <a:off x="-2332250" y="2179675"/>
              <a:ext cx="561700" cy="298575"/>
              <a:chOff x="-1208300" y="1851375"/>
              <a:chExt cx="561700" cy="298575"/>
            </a:xfrm>
          </p:grpSpPr>
          <p:sp>
            <p:nvSpPr>
              <p:cNvPr id="1286" name="Google Shape;1286;p30"/>
              <p:cNvSpPr/>
              <p:nvPr/>
            </p:nvSpPr>
            <p:spPr>
              <a:xfrm>
                <a:off x="-1208300" y="1851375"/>
                <a:ext cx="143500" cy="297975"/>
              </a:xfrm>
              <a:custGeom>
                <a:avLst/>
                <a:gdLst/>
                <a:ahLst/>
                <a:cxnLst/>
                <a:rect l="l" t="t" r="r" b="b"/>
                <a:pathLst>
                  <a:path w="5740" h="11919" extrusionOk="0">
                    <a:moveTo>
                      <a:pt x="5489" y="1"/>
                    </a:moveTo>
                    <a:lnTo>
                      <a:pt x="1" y="11811"/>
                    </a:lnTo>
                    <a:lnTo>
                      <a:pt x="251" y="11919"/>
                    </a:lnTo>
                    <a:lnTo>
                      <a:pt x="5739" y="120"/>
                    </a:lnTo>
                    <a:lnTo>
                      <a:pt x="548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87" name="Google Shape;1287;p30"/>
              <p:cNvSpPr/>
              <p:nvPr/>
            </p:nvSpPr>
            <p:spPr>
              <a:xfrm>
                <a:off x="-975825" y="1852275"/>
                <a:ext cx="143200" cy="297675"/>
              </a:xfrm>
              <a:custGeom>
                <a:avLst/>
                <a:gdLst/>
                <a:ahLst/>
                <a:cxnLst/>
                <a:rect l="l" t="t" r="r" b="b"/>
                <a:pathLst>
                  <a:path w="5728" h="11907" extrusionOk="0">
                    <a:moveTo>
                      <a:pt x="5477" y="0"/>
                    </a:moveTo>
                    <a:lnTo>
                      <a:pt x="0" y="11799"/>
                    </a:lnTo>
                    <a:lnTo>
                      <a:pt x="250" y="11906"/>
                    </a:lnTo>
                    <a:lnTo>
                      <a:pt x="5727" y="107"/>
                    </a:lnTo>
                    <a:lnTo>
                      <a:pt x="547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88" name="Google Shape;1288;p30"/>
              <p:cNvSpPr/>
              <p:nvPr/>
            </p:nvSpPr>
            <p:spPr>
              <a:xfrm>
                <a:off x="-1068700" y="1851975"/>
                <a:ext cx="143200" cy="297975"/>
              </a:xfrm>
              <a:custGeom>
                <a:avLst/>
                <a:gdLst/>
                <a:ahLst/>
                <a:cxnLst/>
                <a:rect l="l" t="t" r="r" b="b"/>
                <a:pathLst>
                  <a:path w="5728" h="11919" extrusionOk="0">
                    <a:moveTo>
                      <a:pt x="5478" y="0"/>
                    </a:moveTo>
                    <a:lnTo>
                      <a:pt x="1" y="11811"/>
                    </a:lnTo>
                    <a:lnTo>
                      <a:pt x="239" y="11918"/>
                    </a:lnTo>
                    <a:lnTo>
                      <a:pt x="5728" y="119"/>
                    </a:lnTo>
                    <a:lnTo>
                      <a:pt x="547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89" name="Google Shape;1289;p30"/>
              <p:cNvSpPr/>
              <p:nvPr/>
            </p:nvSpPr>
            <p:spPr>
              <a:xfrm>
                <a:off x="-1115425" y="1851975"/>
                <a:ext cx="143500" cy="297975"/>
              </a:xfrm>
              <a:custGeom>
                <a:avLst/>
                <a:gdLst/>
                <a:ahLst/>
                <a:cxnLst/>
                <a:rect l="l" t="t" r="r" b="b"/>
                <a:pathLst>
                  <a:path w="5740" h="11919" extrusionOk="0">
                    <a:moveTo>
                      <a:pt x="5489" y="0"/>
                    </a:moveTo>
                    <a:lnTo>
                      <a:pt x="0" y="11811"/>
                    </a:lnTo>
                    <a:lnTo>
                      <a:pt x="250" y="11918"/>
                    </a:lnTo>
                    <a:lnTo>
                      <a:pt x="5739" y="119"/>
                    </a:lnTo>
                    <a:lnTo>
                      <a:pt x="5489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90" name="Google Shape;1290;p30"/>
              <p:cNvSpPr/>
              <p:nvPr/>
            </p:nvSpPr>
            <p:spPr>
              <a:xfrm>
                <a:off x="-836225" y="1851375"/>
                <a:ext cx="143200" cy="297975"/>
              </a:xfrm>
              <a:custGeom>
                <a:avLst/>
                <a:gdLst/>
                <a:ahLst/>
                <a:cxnLst/>
                <a:rect l="l" t="t" r="r" b="b"/>
                <a:pathLst>
                  <a:path w="5728" h="11919" extrusionOk="0">
                    <a:moveTo>
                      <a:pt x="5489" y="1"/>
                    </a:moveTo>
                    <a:lnTo>
                      <a:pt x="0" y="11811"/>
                    </a:lnTo>
                    <a:lnTo>
                      <a:pt x="250" y="11919"/>
                    </a:lnTo>
                    <a:lnTo>
                      <a:pt x="5727" y="120"/>
                    </a:lnTo>
                    <a:lnTo>
                      <a:pt x="5489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91" name="Google Shape;1291;p30"/>
              <p:cNvSpPr/>
              <p:nvPr/>
            </p:nvSpPr>
            <p:spPr>
              <a:xfrm>
                <a:off x="-1161575" y="1851375"/>
                <a:ext cx="143200" cy="297975"/>
              </a:xfrm>
              <a:custGeom>
                <a:avLst/>
                <a:gdLst/>
                <a:ahLst/>
                <a:cxnLst/>
                <a:rect l="l" t="t" r="r" b="b"/>
                <a:pathLst>
                  <a:path w="5728" h="11919" extrusionOk="0">
                    <a:moveTo>
                      <a:pt x="5478" y="1"/>
                    </a:moveTo>
                    <a:lnTo>
                      <a:pt x="1" y="11811"/>
                    </a:lnTo>
                    <a:lnTo>
                      <a:pt x="251" y="11919"/>
                    </a:lnTo>
                    <a:lnTo>
                      <a:pt x="5728" y="120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92" name="Google Shape;1292;p30"/>
              <p:cNvSpPr/>
              <p:nvPr/>
            </p:nvSpPr>
            <p:spPr>
              <a:xfrm>
                <a:off x="-882650" y="1851375"/>
                <a:ext cx="143175" cy="297975"/>
              </a:xfrm>
              <a:custGeom>
                <a:avLst/>
                <a:gdLst/>
                <a:ahLst/>
                <a:cxnLst/>
                <a:rect l="l" t="t" r="r" b="b"/>
                <a:pathLst>
                  <a:path w="5727" h="11919" extrusionOk="0">
                    <a:moveTo>
                      <a:pt x="5477" y="1"/>
                    </a:moveTo>
                    <a:lnTo>
                      <a:pt x="0" y="11811"/>
                    </a:lnTo>
                    <a:lnTo>
                      <a:pt x="250" y="11919"/>
                    </a:lnTo>
                    <a:lnTo>
                      <a:pt x="5727" y="120"/>
                    </a:lnTo>
                    <a:lnTo>
                      <a:pt x="547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93" name="Google Shape;1293;p30"/>
              <p:cNvSpPr/>
              <p:nvPr/>
            </p:nvSpPr>
            <p:spPr>
              <a:xfrm>
                <a:off x="-929100" y="1851375"/>
                <a:ext cx="143200" cy="297975"/>
              </a:xfrm>
              <a:custGeom>
                <a:avLst/>
                <a:gdLst/>
                <a:ahLst/>
                <a:cxnLst/>
                <a:rect l="l" t="t" r="r" b="b"/>
                <a:pathLst>
                  <a:path w="5728" h="11919" extrusionOk="0">
                    <a:moveTo>
                      <a:pt x="5478" y="1"/>
                    </a:moveTo>
                    <a:lnTo>
                      <a:pt x="1" y="11811"/>
                    </a:lnTo>
                    <a:lnTo>
                      <a:pt x="251" y="11919"/>
                    </a:lnTo>
                    <a:lnTo>
                      <a:pt x="5728" y="120"/>
                    </a:lnTo>
                    <a:lnTo>
                      <a:pt x="547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94" name="Google Shape;1294;p30"/>
              <p:cNvSpPr/>
              <p:nvPr/>
            </p:nvSpPr>
            <p:spPr>
              <a:xfrm>
                <a:off x="-1022250" y="1851975"/>
                <a:ext cx="143175" cy="297975"/>
              </a:xfrm>
              <a:custGeom>
                <a:avLst/>
                <a:gdLst/>
                <a:ahLst/>
                <a:cxnLst/>
                <a:rect l="l" t="t" r="r" b="b"/>
                <a:pathLst>
                  <a:path w="5727" h="11919" extrusionOk="0">
                    <a:moveTo>
                      <a:pt x="5477" y="0"/>
                    </a:moveTo>
                    <a:lnTo>
                      <a:pt x="0" y="11811"/>
                    </a:lnTo>
                    <a:lnTo>
                      <a:pt x="250" y="11918"/>
                    </a:lnTo>
                    <a:lnTo>
                      <a:pt x="5727" y="119"/>
                    </a:lnTo>
                    <a:lnTo>
                      <a:pt x="547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295" name="Google Shape;1295;p30"/>
              <p:cNvSpPr/>
              <p:nvPr/>
            </p:nvSpPr>
            <p:spPr>
              <a:xfrm>
                <a:off x="-789800" y="1852275"/>
                <a:ext cx="143200" cy="297675"/>
              </a:xfrm>
              <a:custGeom>
                <a:avLst/>
                <a:gdLst/>
                <a:ahLst/>
                <a:cxnLst/>
                <a:rect l="l" t="t" r="r" b="b"/>
                <a:pathLst>
                  <a:path w="5728" h="11907" extrusionOk="0">
                    <a:moveTo>
                      <a:pt x="5478" y="0"/>
                    </a:moveTo>
                    <a:lnTo>
                      <a:pt x="1" y="11799"/>
                    </a:lnTo>
                    <a:lnTo>
                      <a:pt x="251" y="11906"/>
                    </a:lnTo>
                    <a:lnTo>
                      <a:pt x="5728" y="107"/>
                    </a:lnTo>
                    <a:lnTo>
                      <a:pt x="547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1296" name="Google Shape;1296;p30"/>
            <p:cNvSpPr/>
            <p:nvPr/>
          </p:nvSpPr>
          <p:spPr>
            <a:xfrm>
              <a:off x="-2132225" y="3100025"/>
              <a:ext cx="162250" cy="86950"/>
            </a:xfrm>
            <a:custGeom>
              <a:avLst/>
              <a:gdLst/>
              <a:ahLst/>
              <a:cxnLst/>
              <a:rect l="l" t="t" r="r" b="b"/>
              <a:pathLst>
                <a:path w="6490" h="3478" extrusionOk="0">
                  <a:moveTo>
                    <a:pt x="1" y="1"/>
                  </a:moveTo>
                  <a:lnTo>
                    <a:pt x="1" y="3477"/>
                  </a:lnTo>
                  <a:lnTo>
                    <a:pt x="6490" y="3477"/>
                  </a:lnTo>
                  <a:lnTo>
                    <a:pt x="649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7" name="Google Shape;1297;p30"/>
            <p:cNvSpPr/>
            <p:nvPr/>
          </p:nvSpPr>
          <p:spPr>
            <a:xfrm>
              <a:off x="-2343850" y="3183675"/>
              <a:ext cx="585800" cy="74725"/>
            </a:xfrm>
            <a:custGeom>
              <a:avLst/>
              <a:gdLst/>
              <a:ahLst/>
              <a:cxnLst/>
              <a:rect l="l" t="t" r="r" b="b"/>
              <a:pathLst>
                <a:path w="23432" h="2989" extrusionOk="0">
                  <a:moveTo>
                    <a:pt x="23158" y="262"/>
                  </a:moveTo>
                  <a:lnTo>
                    <a:pt x="23158" y="2715"/>
                  </a:lnTo>
                  <a:lnTo>
                    <a:pt x="274" y="2715"/>
                  </a:lnTo>
                  <a:lnTo>
                    <a:pt x="274" y="262"/>
                  </a:lnTo>
                  <a:close/>
                  <a:moveTo>
                    <a:pt x="131" y="0"/>
                  </a:moveTo>
                  <a:lnTo>
                    <a:pt x="0" y="131"/>
                  </a:lnTo>
                  <a:lnTo>
                    <a:pt x="0" y="2846"/>
                  </a:lnTo>
                  <a:lnTo>
                    <a:pt x="131" y="2989"/>
                  </a:lnTo>
                  <a:lnTo>
                    <a:pt x="23289" y="2989"/>
                  </a:lnTo>
                  <a:lnTo>
                    <a:pt x="23432" y="2846"/>
                  </a:lnTo>
                  <a:lnTo>
                    <a:pt x="23432" y="131"/>
                  </a:lnTo>
                  <a:lnTo>
                    <a:pt x="232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8" name="Google Shape;1298;p30"/>
            <p:cNvSpPr/>
            <p:nvPr/>
          </p:nvSpPr>
          <p:spPr>
            <a:xfrm>
              <a:off x="-2214675" y="2189200"/>
              <a:ext cx="327150" cy="279825"/>
            </a:xfrm>
            <a:custGeom>
              <a:avLst/>
              <a:gdLst/>
              <a:ahLst/>
              <a:cxnLst/>
              <a:rect l="l" t="t" r="r" b="b"/>
              <a:pathLst>
                <a:path w="13086" h="11193" extrusionOk="0">
                  <a:moveTo>
                    <a:pt x="12812" y="274"/>
                  </a:moveTo>
                  <a:lnTo>
                    <a:pt x="12812" y="10919"/>
                  </a:lnTo>
                  <a:lnTo>
                    <a:pt x="274" y="10919"/>
                  </a:lnTo>
                  <a:lnTo>
                    <a:pt x="274" y="274"/>
                  </a:lnTo>
                  <a:close/>
                  <a:moveTo>
                    <a:pt x="132" y="0"/>
                  </a:moveTo>
                  <a:lnTo>
                    <a:pt x="1" y="143"/>
                  </a:lnTo>
                  <a:lnTo>
                    <a:pt x="1" y="11061"/>
                  </a:lnTo>
                  <a:lnTo>
                    <a:pt x="132" y="11192"/>
                  </a:lnTo>
                  <a:lnTo>
                    <a:pt x="12955" y="11192"/>
                  </a:lnTo>
                  <a:lnTo>
                    <a:pt x="13086" y="11061"/>
                  </a:lnTo>
                  <a:lnTo>
                    <a:pt x="13086" y="143"/>
                  </a:lnTo>
                  <a:lnTo>
                    <a:pt x="1295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299" name="Google Shape;1299;p30"/>
            <p:cNvSpPr/>
            <p:nvPr/>
          </p:nvSpPr>
          <p:spPr>
            <a:xfrm>
              <a:off x="-2132225" y="2881250"/>
              <a:ext cx="162250" cy="169100"/>
            </a:xfrm>
            <a:custGeom>
              <a:avLst/>
              <a:gdLst/>
              <a:ahLst/>
              <a:cxnLst/>
              <a:rect l="l" t="t" r="r" b="b"/>
              <a:pathLst>
                <a:path w="6490" h="6764" extrusionOk="0">
                  <a:moveTo>
                    <a:pt x="3251" y="0"/>
                  </a:moveTo>
                  <a:cubicBezTo>
                    <a:pt x="1453" y="0"/>
                    <a:pt x="1" y="1513"/>
                    <a:pt x="1" y="3382"/>
                  </a:cubicBezTo>
                  <a:cubicBezTo>
                    <a:pt x="1" y="5251"/>
                    <a:pt x="1453" y="6763"/>
                    <a:pt x="3251" y="6763"/>
                  </a:cubicBezTo>
                  <a:cubicBezTo>
                    <a:pt x="5037" y="6763"/>
                    <a:pt x="6490" y="5251"/>
                    <a:pt x="6490" y="3382"/>
                  </a:cubicBezTo>
                  <a:cubicBezTo>
                    <a:pt x="6490" y="1513"/>
                    <a:pt x="5037" y="0"/>
                    <a:pt x="325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300" name="Google Shape;1300;p30"/>
            <p:cNvGrpSpPr/>
            <p:nvPr/>
          </p:nvGrpSpPr>
          <p:grpSpPr>
            <a:xfrm>
              <a:off x="-2132225" y="2881250"/>
              <a:ext cx="162850" cy="168500"/>
              <a:chOff x="-1008275" y="2552950"/>
              <a:chExt cx="162850" cy="168500"/>
            </a:xfrm>
          </p:grpSpPr>
          <p:sp>
            <p:nvSpPr>
              <p:cNvPr id="1301" name="Google Shape;1301;p30"/>
              <p:cNvSpPr/>
              <p:nvPr/>
            </p:nvSpPr>
            <p:spPr>
              <a:xfrm>
                <a:off x="-978200" y="2584500"/>
                <a:ext cx="102100" cy="106300"/>
              </a:xfrm>
              <a:custGeom>
                <a:avLst/>
                <a:gdLst/>
                <a:ahLst/>
                <a:cxnLst/>
                <a:rect l="l" t="t" r="r" b="b"/>
                <a:pathLst>
                  <a:path w="4084" h="4252" extrusionOk="0">
                    <a:moveTo>
                      <a:pt x="2048" y="262"/>
                    </a:moveTo>
                    <a:cubicBezTo>
                      <a:pt x="3024" y="262"/>
                      <a:pt x="3810" y="1096"/>
                      <a:pt x="3810" y="2120"/>
                    </a:cubicBezTo>
                    <a:cubicBezTo>
                      <a:pt x="3810" y="3144"/>
                      <a:pt x="3024" y="3977"/>
                      <a:pt x="2048" y="3977"/>
                    </a:cubicBezTo>
                    <a:cubicBezTo>
                      <a:pt x="1072" y="3977"/>
                      <a:pt x="274" y="3144"/>
                      <a:pt x="274" y="2120"/>
                    </a:cubicBezTo>
                    <a:cubicBezTo>
                      <a:pt x="274" y="1096"/>
                      <a:pt x="1072" y="262"/>
                      <a:pt x="2048" y="262"/>
                    </a:cubicBezTo>
                    <a:close/>
                    <a:moveTo>
                      <a:pt x="2048" y="1"/>
                    </a:moveTo>
                    <a:cubicBezTo>
                      <a:pt x="917" y="1"/>
                      <a:pt x="0" y="953"/>
                      <a:pt x="0" y="2120"/>
                    </a:cubicBezTo>
                    <a:cubicBezTo>
                      <a:pt x="0" y="3299"/>
                      <a:pt x="917" y="4251"/>
                      <a:pt x="2048" y="4251"/>
                    </a:cubicBezTo>
                    <a:cubicBezTo>
                      <a:pt x="3167" y="4251"/>
                      <a:pt x="4084" y="3299"/>
                      <a:pt x="4084" y="2120"/>
                    </a:cubicBezTo>
                    <a:cubicBezTo>
                      <a:pt x="4084" y="953"/>
                      <a:pt x="3167" y="1"/>
                      <a:pt x="2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02" name="Google Shape;1302;p30"/>
              <p:cNvSpPr/>
              <p:nvPr/>
            </p:nvSpPr>
            <p:spPr>
              <a:xfrm>
                <a:off x="-1008275" y="2552950"/>
                <a:ext cx="162850" cy="168500"/>
              </a:xfrm>
              <a:custGeom>
                <a:avLst/>
                <a:gdLst/>
                <a:ahLst/>
                <a:cxnLst/>
                <a:rect l="l" t="t" r="r" b="b"/>
                <a:pathLst>
                  <a:path w="6514" h="6740" extrusionOk="0">
                    <a:moveTo>
                      <a:pt x="3239" y="0"/>
                    </a:moveTo>
                    <a:cubicBezTo>
                      <a:pt x="3120" y="0"/>
                      <a:pt x="3001" y="12"/>
                      <a:pt x="2882" y="24"/>
                    </a:cubicBezTo>
                    <a:lnTo>
                      <a:pt x="2858" y="36"/>
                    </a:lnTo>
                    <a:lnTo>
                      <a:pt x="2953" y="655"/>
                    </a:lnTo>
                    <a:lnTo>
                      <a:pt x="3025" y="1274"/>
                    </a:lnTo>
                    <a:cubicBezTo>
                      <a:pt x="3096" y="1263"/>
                      <a:pt x="3168" y="1263"/>
                      <a:pt x="3239" y="1263"/>
                    </a:cubicBezTo>
                    <a:lnTo>
                      <a:pt x="3239" y="0"/>
                    </a:lnTo>
                    <a:close/>
                    <a:moveTo>
                      <a:pt x="4263" y="167"/>
                    </a:moveTo>
                    <a:lnTo>
                      <a:pt x="4061" y="786"/>
                    </a:lnTo>
                    <a:lnTo>
                      <a:pt x="4073" y="762"/>
                    </a:lnTo>
                    <a:lnTo>
                      <a:pt x="3870" y="1358"/>
                    </a:lnTo>
                    <a:cubicBezTo>
                      <a:pt x="3930" y="1382"/>
                      <a:pt x="4001" y="1417"/>
                      <a:pt x="4061" y="1441"/>
                    </a:cubicBezTo>
                    <a:lnTo>
                      <a:pt x="4596" y="310"/>
                    </a:lnTo>
                    <a:cubicBezTo>
                      <a:pt x="4489" y="251"/>
                      <a:pt x="4382" y="215"/>
                      <a:pt x="4275" y="167"/>
                    </a:cubicBezTo>
                    <a:close/>
                    <a:moveTo>
                      <a:pt x="1882" y="310"/>
                    </a:moveTo>
                    <a:cubicBezTo>
                      <a:pt x="1775" y="370"/>
                      <a:pt x="1667" y="417"/>
                      <a:pt x="1572" y="489"/>
                    </a:cubicBezTo>
                    <a:lnTo>
                      <a:pt x="1548" y="501"/>
                    </a:lnTo>
                    <a:lnTo>
                      <a:pt x="1906" y="1024"/>
                    </a:lnTo>
                    <a:lnTo>
                      <a:pt x="1906" y="1024"/>
                    </a:lnTo>
                    <a:lnTo>
                      <a:pt x="2239" y="1548"/>
                    </a:lnTo>
                    <a:cubicBezTo>
                      <a:pt x="2299" y="1513"/>
                      <a:pt x="2358" y="1477"/>
                      <a:pt x="2418" y="1453"/>
                    </a:cubicBezTo>
                    <a:lnTo>
                      <a:pt x="1882" y="310"/>
                    </a:lnTo>
                    <a:close/>
                    <a:moveTo>
                      <a:pt x="572" y="1453"/>
                    </a:moveTo>
                    <a:lnTo>
                      <a:pt x="1096" y="1798"/>
                    </a:lnTo>
                    <a:lnTo>
                      <a:pt x="974" y="1715"/>
                    </a:lnTo>
                    <a:lnTo>
                      <a:pt x="572" y="1453"/>
                    </a:lnTo>
                    <a:close/>
                    <a:moveTo>
                      <a:pt x="5418" y="870"/>
                    </a:moveTo>
                    <a:lnTo>
                      <a:pt x="5025" y="1358"/>
                    </a:lnTo>
                    <a:lnTo>
                      <a:pt x="5025" y="1346"/>
                    </a:lnTo>
                    <a:lnTo>
                      <a:pt x="4585" y="1810"/>
                    </a:lnTo>
                    <a:cubicBezTo>
                      <a:pt x="4644" y="1858"/>
                      <a:pt x="4692" y="1905"/>
                      <a:pt x="4739" y="1965"/>
                    </a:cubicBezTo>
                    <a:lnTo>
                      <a:pt x="5692" y="1143"/>
                    </a:lnTo>
                    <a:cubicBezTo>
                      <a:pt x="5620" y="1060"/>
                      <a:pt x="5537" y="977"/>
                      <a:pt x="5454" y="893"/>
                    </a:cubicBezTo>
                    <a:lnTo>
                      <a:pt x="5418" y="870"/>
                    </a:lnTo>
                    <a:close/>
                    <a:moveTo>
                      <a:pt x="786" y="1167"/>
                    </a:moveTo>
                    <a:cubicBezTo>
                      <a:pt x="715" y="1251"/>
                      <a:pt x="644" y="1346"/>
                      <a:pt x="572" y="1441"/>
                    </a:cubicBezTo>
                    <a:lnTo>
                      <a:pt x="974" y="1715"/>
                    </a:lnTo>
                    <a:lnTo>
                      <a:pt x="1120" y="1810"/>
                    </a:lnTo>
                    <a:lnTo>
                      <a:pt x="1620" y="2144"/>
                    </a:lnTo>
                    <a:cubicBezTo>
                      <a:pt x="1656" y="2084"/>
                      <a:pt x="1703" y="2025"/>
                      <a:pt x="1751" y="1977"/>
                    </a:cubicBezTo>
                    <a:lnTo>
                      <a:pt x="786" y="1167"/>
                    </a:lnTo>
                    <a:close/>
                    <a:moveTo>
                      <a:pt x="6239" y="2036"/>
                    </a:moveTo>
                    <a:lnTo>
                      <a:pt x="5668" y="2275"/>
                    </a:lnTo>
                    <a:lnTo>
                      <a:pt x="5656" y="2275"/>
                    </a:lnTo>
                    <a:lnTo>
                      <a:pt x="5061" y="2477"/>
                    </a:lnTo>
                    <a:lnTo>
                      <a:pt x="5085" y="2513"/>
                    </a:lnTo>
                    <a:lnTo>
                      <a:pt x="5085" y="2525"/>
                    </a:lnTo>
                    <a:cubicBezTo>
                      <a:pt x="5108" y="2584"/>
                      <a:pt x="5132" y="2656"/>
                      <a:pt x="5156" y="2727"/>
                    </a:cubicBezTo>
                    <a:lnTo>
                      <a:pt x="6347" y="2358"/>
                    </a:lnTo>
                    <a:cubicBezTo>
                      <a:pt x="6323" y="2251"/>
                      <a:pt x="6275" y="2132"/>
                      <a:pt x="6239" y="2036"/>
                    </a:cubicBezTo>
                    <a:close/>
                    <a:moveTo>
                      <a:pt x="132" y="2370"/>
                    </a:moveTo>
                    <a:cubicBezTo>
                      <a:pt x="96" y="2489"/>
                      <a:pt x="72" y="2596"/>
                      <a:pt x="48" y="2715"/>
                    </a:cubicBezTo>
                    <a:lnTo>
                      <a:pt x="655" y="2834"/>
                    </a:lnTo>
                    <a:lnTo>
                      <a:pt x="667" y="2834"/>
                    </a:lnTo>
                    <a:lnTo>
                      <a:pt x="1275" y="3001"/>
                    </a:lnTo>
                    <a:lnTo>
                      <a:pt x="1275" y="2953"/>
                    </a:lnTo>
                    <a:lnTo>
                      <a:pt x="1286" y="2953"/>
                    </a:lnTo>
                    <a:cubicBezTo>
                      <a:pt x="1298" y="2882"/>
                      <a:pt x="1310" y="2810"/>
                      <a:pt x="1334" y="2739"/>
                    </a:cubicBezTo>
                    <a:lnTo>
                      <a:pt x="132" y="2370"/>
                    </a:lnTo>
                    <a:close/>
                    <a:moveTo>
                      <a:pt x="5251" y="3370"/>
                    </a:moveTo>
                    <a:lnTo>
                      <a:pt x="5251" y="3382"/>
                    </a:lnTo>
                    <a:cubicBezTo>
                      <a:pt x="5251" y="3453"/>
                      <a:pt x="5251" y="3525"/>
                      <a:pt x="5239" y="3608"/>
                    </a:cubicBezTo>
                    <a:lnTo>
                      <a:pt x="6490" y="3727"/>
                    </a:lnTo>
                    <a:cubicBezTo>
                      <a:pt x="6501" y="3608"/>
                      <a:pt x="6513" y="3501"/>
                      <a:pt x="6513" y="3382"/>
                    </a:cubicBezTo>
                    <a:lnTo>
                      <a:pt x="6513" y="3370"/>
                    </a:lnTo>
                    <a:close/>
                    <a:moveTo>
                      <a:pt x="1251" y="3608"/>
                    </a:moveTo>
                    <a:lnTo>
                      <a:pt x="1" y="3739"/>
                    </a:lnTo>
                    <a:cubicBezTo>
                      <a:pt x="13" y="3846"/>
                      <a:pt x="36" y="3965"/>
                      <a:pt x="48" y="4072"/>
                    </a:cubicBezTo>
                    <a:lnTo>
                      <a:pt x="60" y="4072"/>
                    </a:lnTo>
                    <a:lnTo>
                      <a:pt x="60" y="4120"/>
                    </a:lnTo>
                    <a:lnTo>
                      <a:pt x="667" y="3953"/>
                    </a:lnTo>
                    <a:lnTo>
                      <a:pt x="1286" y="3822"/>
                    </a:lnTo>
                    <a:cubicBezTo>
                      <a:pt x="1275" y="3751"/>
                      <a:pt x="1263" y="3679"/>
                      <a:pt x="1251" y="3608"/>
                    </a:cubicBezTo>
                    <a:close/>
                    <a:moveTo>
                      <a:pt x="5085" y="4239"/>
                    </a:moveTo>
                    <a:cubicBezTo>
                      <a:pt x="5049" y="4311"/>
                      <a:pt x="5025" y="4370"/>
                      <a:pt x="4989" y="4441"/>
                    </a:cubicBezTo>
                    <a:lnTo>
                      <a:pt x="6097" y="5037"/>
                    </a:lnTo>
                    <a:cubicBezTo>
                      <a:pt x="6144" y="4930"/>
                      <a:pt x="6192" y="4834"/>
                      <a:pt x="6239" y="4727"/>
                    </a:cubicBezTo>
                    <a:lnTo>
                      <a:pt x="6239" y="4715"/>
                    </a:lnTo>
                    <a:lnTo>
                      <a:pt x="6263" y="4656"/>
                    </a:lnTo>
                    <a:lnTo>
                      <a:pt x="5656" y="4477"/>
                    </a:lnTo>
                    <a:lnTo>
                      <a:pt x="5085" y="4239"/>
                    </a:lnTo>
                    <a:close/>
                    <a:moveTo>
                      <a:pt x="1513" y="4441"/>
                    </a:moveTo>
                    <a:lnTo>
                      <a:pt x="405" y="5037"/>
                    </a:lnTo>
                    <a:cubicBezTo>
                      <a:pt x="465" y="5144"/>
                      <a:pt x="524" y="5239"/>
                      <a:pt x="584" y="5334"/>
                    </a:cubicBezTo>
                    <a:lnTo>
                      <a:pt x="1060" y="5013"/>
                    </a:lnTo>
                    <a:lnTo>
                      <a:pt x="1075" y="5003"/>
                    </a:lnTo>
                    <a:lnTo>
                      <a:pt x="1108" y="4977"/>
                    </a:lnTo>
                    <a:lnTo>
                      <a:pt x="1620" y="4632"/>
                    </a:lnTo>
                    <a:cubicBezTo>
                      <a:pt x="1584" y="4572"/>
                      <a:pt x="1537" y="4501"/>
                      <a:pt x="1513" y="4441"/>
                    </a:cubicBezTo>
                    <a:close/>
                    <a:moveTo>
                      <a:pt x="1096" y="4989"/>
                    </a:moveTo>
                    <a:lnTo>
                      <a:pt x="1075" y="5003"/>
                    </a:lnTo>
                    <a:lnTo>
                      <a:pt x="608" y="5370"/>
                    </a:lnTo>
                    <a:lnTo>
                      <a:pt x="1096" y="4989"/>
                    </a:lnTo>
                    <a:close/>
                    <a:moveTo>
                      <a:pt x="4620" y="4918"/>
                    </a:moveTo>
                    <a:lnTo>
                      <a:pt x="4596" y="4953"/>
                    </a:lnTo>
                    <a:cubicBezTo>
                      <a:pt x="4549" y="5001"/>
                      <a:pt x="4489" y="5049"/>
                      <a:pt x="4430" y="5096"/>
                    </a:cubicBezTo>
                    <a:lnTo>
                      <a:pt x="5204" y="6085"/>
                    </a:lnTo>
                    <a:cubicBezTo>
                      <a:pt x="5299" y="6013"/>
                      <a:pt x="5382" y="5942"/>
                      <a:pt x="5466" y="5858"/>
                    </a:cubicBezTo>
                    <a:lnTo>
                      <a:pt x="5037" y="5406"/>
                    </a:lnTo>
                    <a:lnTo>
                      <a:pt x="5025" y="5406"/>
                    </a:lnTo>
                    <a:lnTo>
                      <a:pt x="4620" y="4918"/>
                    </a:lnTo>
                    <a:close/>
                    <a:moveTo>
                      <a:pt x="2060" y="5096"/>
                    </a:moveTo>
                    <a:lnTo>
                      <a:pt x="1298" y="6085"/>
                    </a:lnTo>
                    <a:cubicBezTo>
                      <a:pt x="1382" y="6156"/>
                      <a:pt x="1477" y="6227"/>
                      <a:pt x="1584" y="6287"/>
                    </a:cubicBezTo>
                    <a:lnTo>
                      <a:pt x="1906" y="5763"/>
                    </a:lnTo>
                    <a:lnTo>
                      <a:pt x="1632" y="6311"/>
                    </a:lnTo>
                    <a:lnTo>
                      <a:pt x="1918" y="5751"/>
                    </a:lnTo>
                    <a:lnTo>
                      <a:pt x="2263" y="5227"/>
                    </a:lnTo>
                    <a:lnTo>
                      <a:pt x="2239" y="5215"/>
                    </a:lnTo>
                    <a:cubicBezTo>
                      <a:pt x="2179" y="5180"/>
                      <a:pt x="2120" y="5132"/>
                      <a:pt x="2060" y="5096"/>
                    </a:cubicBezTo>
                    <a:close/>
                    <a:moveTo>
                      <a:pt x="4084" y="6001"/>
                    </a:moveTo>
                    <a:lnTo>
                      <a:pt x="4084" y="6021"/>
                    </a:lnTo>
                    <a:lnTo>
                      <a:pt x="4299" y="6585"/>
                    </a:lnTo>
                    <a:lnTo>
                      <a:pt x="4084" y="6001"/>
                    </a:lnTo>
                    <a:close/>
                    <a:moveTo>
                      <a:pt x="3870" y="5394"/>
                    </a:moveTo>
                    <a:cubicBezTo>
                      <a:pt x="3811" y="5418"/>
                      <a:pt x="3739" y="5442"/>
                      <a:pt x="3668" y="5454"/>
                    </a:cubicBezTo>
                    <a:lnTo>
                      <a:pt x="3942" y="6680"/>
                    </a:lnTo>
                    <a:cubicBezTo>
                      <a:pt x="4061" y="6656"/>
                      <a:pt x="4180" y="6620"/>
                      <a:pt x="4287" y="6585"/>
                    </a:cubicBezTo>
                    <a:lnTo>
                      <a:pt x="4084" y="6025"/>
                    </a:lnTo>
                    <a:lnTo>
                      <a:pt x="4084" y="6021"/>
                    </a:lnTo>
                    <a:lnTo>
                      <a:pt x="4073" y="5989"/>
                    </a:lnTo>
                    <a:lnTo>
                      <a:pt x="3882" y="5394"/>
                    </a:lnTo>
                    <a:close/>
                    <a:moveTo>
                      <a:pt x="2834" y="5454"/>
                    </a:moveTo>
                    <a:lnTo>
                      <a:pt x="2549" y="6680"/>
                    </a:lnTo>
                    <a:cubicBezTo>
                      <a:pt x="2668" y="6704"/>
                      <a:pt x="2787" y="6727"/>
                      <a:pt x="2906" y="6739"/>
                    </a:cubicBezTo>
                    <a:lnTo>
                      <a:pt x="2965" y="6156"/>
                    </a:lnTo>
                    <a:lnTo>
                      <a:pt x="2965" y="6120"/>
                    </a:lnTo>
                    <a:lnTo>
                      <a:pt x="3049" y="5489"/>
                    </a:lnTo>
                    <a:lnTo>
                      <a:pt x="3037" y="5489"/>
                    </a:lnTo>
                    <a:cubicBezTo>
                      <a:pt x="2965" y="5489"/>
                      <a:pt x="2894" y="5477"/>
                      <a:pt x="2834" y="545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1303" name="Google Shape;1303;p30"/>
            <p:cNvGrpSpPr/>
            <p:nvPr/>
          </p:nvGrpSpPr>
          <p:grpSpPr>
            <a:xfrm>
              <a:off x="-2265275" y="2547875"/>
              <a:ext cx="430425" cy="145875"/>
              <a:chOff x="-1141325" y="2219575"/>
              <a:chExt cx="430425" cy="145875"/>
            </a:xfrm>
          </p:grpSpPr>
          <p:sp>
            <p:nvSpPr>
              <p:cNvPr id="1304" name="Google Shape;1304;p30"/>
              <p:cNvSpPr/>
              <p:nvPr/>
            </p:nvSpPr>
            <p:spPr>
              <a:xfrm>
                <a:off x="-1141325" y="2358575"/>
                <a:ext cx="430425" cy="6875"/>
              </a:xfrm>
              <a:custGeom>
                <a:avLst/>
                <a:gdLst/>
                <a:ahLst/>
                <a:cxnLst/>
                <a:rect l="l" t="t" r="r" b="b"/>
                <a:pathLst>
                  <a:path w="17217" h="275" extrusionOk="0">
                    <a:moveTo>
                      <a:pt x="1" y="1"/>
                    </a:moveTo>
                    <a:lnTo>
                      <a:pt x="1" y="275"/>
                    </a:lnTo>
                    <a:lnTo>
                      <a:pt x="17217" y="275"/>
                    </a:lnTo>
                    <a:lnTo>
                      <a:pt x="17217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05" name="Google Shape;1305;p30"/>
              <p:cNvSpPr/>
              <p:nvPr/>
            </p:nvSpPr>
            <p:spPr>
              <a:xfrm>
                <a:off x="-1122575" y="2219575"/>
                <a:ext cx="389075" cy="140825"/>
              </a:xfrm>
              <a:custGeom>
                <a:avLst/>
                <a:gdLst/>
                <a:ahLst/>
                <a:cxnLst/>
                <a:rect l="l" t="t" r="r" b="b"/>
                <a:pathLst>
                  <a:path w="15563" h="5633" extrusionOk="0">
                    <a:moveTo>
                      <a:pt x="1" y="1"/>
                    </a:moveTo>
                    <a:lnTo>
                      <a:pt x="1" y="5632"/>
                    </a:lnTo>
                    <a:lnTo>
                      <a:pt x="263" y="5632"/>
                    </a:lnTo>
                    <a:lnTo>
                      <a:pt x="263" y="1"/>
                    </a:lnTo>
                    <a:close/>
                    <a:moveTo>
                      <a:pt x="1906" y="1"/>
                    </a:moveTo>
                    <a:lnTo>
                      <a:pt x="1906" y="5632"/>
                    </a:lnTo>
                    <a:lnTo>
                      <a:pt x="2179" y="5632"/>
                    </a:lnTo>
                    <a:lnTo>
                      <a:pt x="2179" y="1"/>
                    </a:lnTo>
                    <a:close/>
                    <a:moveTo>
                      <a:pt x="3823" y="1"/>
                    </a:moveTo>
                    <a:lnTo>
                      <a:pt x="3823" y="5632"/>
                    </a:lnTo>
                    <a:lnTo>
                      <a:pt x="4096" y="5632"/>
                    </a:lnTo>
                    <a:lnTo>
                      <a:pt x="4096" y="1"/>
                    </a:lnTo>
                    <a:close/>
                    <a:moveTo>
                      <a:pt x="5728" y="1"/>
                    </a:moveTo>
                    <a:lnTo>
                      <a:pt x="5728" y="5632"/>
                    </a:lnTo>
                    <a:lnTo>
                      <a:pt x="6001" y="5632"/>
                    </a:lnTo>
                    <a:lnTo>
                      <a:pt x="6001" y="1"/>
                    </a:lnTo>
                    <a:close/>
                    <a:moveTo>
                      <a:pt x="7644" y="1"/>
                    </a:moveTo>
                    <a:lnTo>
                      <a:pt x="7644" y="5632"/>
                    </a:lnTo>
                    <a:lnTo>
                      <a:pt x="7918" y="5632"/>
                    </a:lnTo>
                    <a:lnTo>
                      <a:pt x="7918" y="1"/>
                    </a:lnTo>
                    <a:close/>
                    <a:moveTo>
                      <a:pt x="9549" y="1"/>
                    </a:moveTo>
                    <a:lnTo>
                      <a:pt x="9549" y="5632"/>
                    </a:lnTo>
                    <a:lnTo>
                      <a:pt x="9823" y="5632"/>
                    </a:lnTo>
                    <a:lnTo>
                      <a:pt x="9823" y="1"/>
                    </a:lnTo>
                    <a:close/>
                    <a:moveTo>
                      <a:pt x="11466" y="1"/>
                    </a:moveTo>
                    <a:lnTo>
                      <a:pt x="11466" y="5632"/>
                    </a:lnTo>
                    <a:lnTo>
                      <a:pt x="11740" y="5632"/>
                    </a:lnTo>
                    <a:lnTo>
                      <a:pt x="11740" y="1"/>
                    </a:lnTo>
                    <a:close/>
                    <a:moveTo>
                      <a:pt x="13371" y="1"/>
                    </a:moveTo>
                    <a:lnTo>
                      <a:pt x="13371" y="5632"/>
                    </a:lnTo>
                    <a:lnTo>
                      <a:pt x="13645" y="5632"/>
                    </a:lnTo>
                    <a:lnTo>
                      <a:pt x="13645" y="1"/>
                    </a:lnTo>
                    <a:close/>
                    <a:moveTo>
                      <a:pt x="15288" y="1"/>
                    </a:moveTo>
                    <a:lnTo>
                      <a:pt x="15288" y="5632"/>
                    </a:lnTo>
                    <a:lnTo>
                      <a:pt x="15562" y="5632"/>
                    </a:lnTo>
                    <a:lnTo>
                      <a:pt x="1556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1306" name="Google Shape;1306;p30"/>
            <p:cNvSpPr/>
            <p:nvPr/>
          </p:nvSpPr>
          <p:spPr>
            <a:xfrm>
              <a:off x="-2145325" y="2016850"/>
              <a:ext cx="188750" cy="98550"/>
            </a:xfrm>
            <a:custGeom>
              <a:avLst/>
              <a:gdLst/>
              <a:ahLst/>
              <a:cxnLst/>
              <a:rect l="l" t="t" r="r" b="b"/>
              <a:pathLst>
                <a:path w="7550" h="3942" extrusionOk="0">
                  <a:moveTo>
                    <a:pt x="1" y="1"/>
                  </a:moveTo>
                  <a:cubicBezTo>
                    <a:pt x="1" y="2168"/>
                    <a:pt x="1691" y="3942"/>
                    <a:pt x="3775" y="3942"/>
                  </a:cubicBezTo>
                  <a:cubicBezTo>
                    <a:pt x="5847" y="3942"/>
                    <a:pt x="7537" y="2180"/>
                    <a:pt x="7549" y="1"/>
                  </a:cubicBezTo>
                  <a:lnTo>
                    <a:pt x="7275" y="1"/>
                  </a:lnTo>
                  <a:cubicBezTo>
                    <a:pt x="7275" y="2025"/>
                    <a:pt x="5704" y="3668"/>
                    <a:pt x="3775" y="3668"/>
                  </a:cubicBezTo>
                  <a:cubicBezTo>
                    <a:pt x="1846" y="3668"/>
                    <a:pt x="275" y="2025"/>
                    <a:pt x="2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grpSp>
          <p:nvGrpSpPr>
            <p:cNvPr id="1307" name="Google Shape;1307;p30"/>
            <p:cNvGrpSpPr/>
            <p:nvPr/>
          </p:nvGrpSpPr>
          <p:grpSpPr>
            <a:xfrm>
              <a:off x="-2242650" y="2736300"/>
              <a:ext cx="383100" cy="317625"/>
              <a:chOff x="-1118700" y="2408000"/>
              <a:chExt cx="383100" cy="317625"/>
            </a:xfrm>
          </p:grpSpPr>
          <p:sp>
            <p:nvSpPr>
              <p:cNvPr id="1308" name="Google Shape;1308;p30"/>
              <p:cNvSpPr/>
              <p:nvPr/>
            </p:nvSpPr>
            <p:spPr>
              <a:xfrm>
                <a:off x="-1118700" y="2549375"/>
                <a:ext cx="801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204" h="2990" extrusionOk="0">
                    <a:moveTo>
                      <a:pt x="1739" y="274"/>
                    </a:moveTo>
                    <a:cubicBezTo>
                      <a:pt x="2394" y="274"/>
                      <a:pt x="2929" y="810"/>
                      <a:pt x="2929" y="1477"/>
                    </a:cubicBezTo>
                    <a:lnTo>
                      <a:pt x="2929" y="1525"/>
                    </a:lnTo>
                    <a:cubicBezTo>
                      <a:pt x="2929" y="2191"/>
                      <a:pt x="2394" y="2727"/>
                      <a:pt x="1739" y="2727"/>
                    </a:cubicBezTo>
                    <a:lnTo>
                      <a:pt x="1465" y="2727"/>
                    </a:lnTo>
                    <a:cubicBezTo>
                      <a:pt x="810" y="2727"/>
                      <a:pt x="274" y="2191"/>
                      <a:pt x="274" y="1525"/>
                    </a:cubicBezTo>
                    <a:lnTo>
                      <a:pt x="274" y="1477"/>
                    </a:lnTo>
                    <a:cubicBezTo>
                      <a:pt x="274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5" y="1"/>
                      <a:pt x="0" y="667"/>
                      <a:pt x="0" y="1465"/>
                    </a:cubicBezTo>
                    <a:lnTo>
                      <a:pt x="0" y="1525"/>
                    </a:lnTo>
                    <a:cubicBezTo>
                      <a:pt x="0" y="2334"/>
                      <a:pt x="655" y="2989"/>
                      <a:pt x="1465" y="2989"/>
                    </a:cubicBezTo>
                    <a:lnTo>
                      <a:pt x="1739" y="2989"/>
                    </a:lnTo>
                    <a:cubicBezTo>
                      <a:pt x="2536" y="2989"/>
                      <a:pt x="3203" y="2334"/>
                      <a:pt x="3203" y="1525"/>
                    </a:cubicBezTo>
                    <a:lnTo>
                      <a:pt x="3203" y="1465"/>
                    </a:lnTo>
                    <a:cubicBezTo>
                      <a:pt x="3203" y="667"/>
                      <a:pt x="2536" y="1"/>
                      <a:pt x="17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09" name="Google Shape;1309;p30"/>
              <p:cNvSpPr/>
              <p:nvPr/>
            </p:nvSpPr>
            <p:spPr>
              <a:xfrm>
                <a:off x="-1118700" y="2650875"/>
                <a:ext cx="801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204" h="2990" extrusionOk="0">
                    <a:moveTo>
                      <a:pt x="1739" y="274"/>
                    </a:moveTo>
                    <a:cubicBezTo>
                      <a:pt x="2394" y="274"/>
                      <a:pt x="2929" y="810"/>
                      <a:pt x="2929" y="1465"/>
                    </a:cubicBezTo>
                    <a:lnTo>
                      <a:pt x="2929" y="1525"/>
                    </a:lnTo>
                    <a:cubicBezTo>
                      <a:pt x="2929" y="2179"/>
                      <a:pt x="2394" y="2715"/>
                      <a:pt x="1739" y="2715"/>
                    </a:cubicBezTo>
                    <a:lnTo>
                      <a:pt x="1465" y="2715"/>
                    </a:lnTo>
                    <a:cubicBezTo>
                      <a:pt x="810" y="2715"/>
                      <a:pt x="274" y="2179"/>
                      <a:pt x="274" y="1525"/>
                    </a:cubicBezTo>
                    <a:lnTo>
                      <a:pt x="274" y="1465"/>
                    </a:lnTo>
                    <a:cubicBezTo>
                      <a:pt x="274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5" y="1"/>
                      <a:pt x="0" y="655"/>
                      <a:pt x="0" y="1465"/>
                    </a:cubicBezTo>
                    <a:lnTo>
                      <a:pt x="0" y="1525"/>
                    </a:lnTo>
                    <a:cubicBezTo>
                      <a:pt x="0" y="2334"/>
                      <a:pt x="655" y="2989"/>
                      <a:pt x="1465" y="2989"/>
                    </a:cubicBezTo>
                    <a:lnTo>
                      <a:pt x="1739" y="2989"/>
                    </a:lnTo>
                    <a:cubicBezTo>
                      <a:pt x="2536" y="2989"/>
                      <a:pt x="3203" y="2334"/>
                      <a:pt x="3203" y="1525"/>
                    </a:cubicBezTo>
                    <a:lnTo>
                      <a:pt x="3203" y="1465"/>
                    </a:lnTo>
                    <a:cubicBezTo>
                      <a:pt x="3203" y="655"/>
                      <a:pt x="2536" y="1"/>
                      <a:pt x="17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10" name="Google Shape;1310;p30"/>
              <p:cNvSpPr/>
              <p:nvPr/>
            </p:nvSpPr>
            <p:spPr>
              <a:xfrm>
                <a:off x="-1118700" y="2408000"/>
                <a:ext cx="383100" cy="114900"/>
              </a:xfrm>
              <a:custGeom>
                <a:avLst/>
                <a:gdLst/>
                <a:ahLst/>
                <a:cxnLst/>
                <a:rect l="l" t="t" r="r" b="b"/>
                <a:pathLst>
                  <a:path w="15324" h="4596" extrusionOk="0">
                    <a:moveTo>
                      <a:pt x="13073" y="274"/>
                    </a:moveTo>
                    <a:cubicBezTo>
                      <a:pt x="14169" y="274"/>
                      <a:pt x="15050" y="1167"/>
                      <a:pt x="15050" y="2250"/>
                    </a:cubicBezTo>
                    <a:lnTo>
                      <a:pt x="15050" y="2346"/>
                    </a:lnTo>
                    <a:cubicBezTo>
                      <a:pt x="15050" y="3441"/>
                      <a:pt x="14169" y="4322"/>
                      <a:pt x="13073" y="4322"/>
                    </a:cubicBezTo>
                    <a:lnTo>
                      <a:pt x="2251" y="4322"/>
                    </a:lnTo>
                    <a:cubicBezTo>
                      <a:pt x="1155" y="4322"/>
                      <a:pt x="274" y="3441"/>
                      <a:pt x="274" y="2346"/>
                    </a:cubicBezTo>
                    <a:lnTo>
                      <a:pt x="274" y="2250"/>
                    </a:lnTo>
                    <a:cubicBezTo>
                      <a:pt x="274" y="1167"/>
                      <a:pt x="1155" y="274"/>
                      <a:pt x="2251" y="274"/>
                    </a:cubicBezTo>
                    <a:close/>
                    <a:moveTo>
                      <a:pt x="2251" y="0"/>
                    </a:moveTo>
                    <a:cubicBezTo>
                      <a:pt x="1012" y="0"/>
                      <a:pt x="0" y="1012"/>
                      <a:pt x="0" y="2250"/>
                    </a:cubicBezTo>
                    <a:lnTo>
                      <a:pt x="0" y="2346"/>
                    </a:lnTo>
                    <a:cubicBezTo>
                      <a:pt x="0" y="3584"/>
                      <a:pt x="1012" y="4596"/>
                      <a:pt x="2251" y="4596"/>
                    </a:cubicBezTo>
                    <a:lnTo>
                      <a:pt x="13073" y="4596"/>
                    </a:lnTo>
                    <a:cubicBezTo>
                      <a:pt x="14324" y="4596"/>
                      <a:pt x="15324" y="3584"/>
                      <a:pt x="15324" y="2346"/>
                    </a:cubicBezTo>
                    <a:lnTo>
                      <a:pt x="15324" y="2250"/>
                    </a:lnTo>
                    <a:cubicBezTo>
                      <a:pt x="15324" y="1012"/>
                      <a:pt x="14312" y="0"/>
                      <a:pt x="1307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11" name="Google Shape;1311;p30"/>
              <p:cNvSpPr/>
              <p:nvPr/>
            </p:nvSpPr>
            <p:spPr>
              <a:xfrm>
                <a:off x="-815400" y="2549375"/>
                <a:ext cx="798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2990" extrusionOk="0">
                    <a:moveTo>
                      <a:pt x="1727" y="274"/>
                    </a:moveTo>
                    <a:cubicBezTo>
                      <a:pt x="2394" y="274"/>
                      <a:pt x="2930" y="810"/>
                      <a:pt x="2930" y="1477"/>
                    </a:cubicBezTo>
                    <a:lnTo>
                      <a:pt x="2930" y="1525"/>
                    </a:lnTo>
                    <a:cubicBezTo>
                      <a:pt x="2930" y="2191"/>
                      <a:pt x="2394" y="2727"/>
                      <a:pt x="1727" y="2727"/>
                    </a:cubicBezTo>
                    <a:lnTo>
                      <a:pt x="1465" y="2727"/>
                    </a:lnTo>
                    <a:cubicBezTo>
                      <a:pt x="810" y="2727"/>
                      <a:pt x="275" y="2191"/>
                      <a:pt x="275" y="1525"/>
                    </a:cubicBezTo>
                    <a:lnTo>
                      <a:pt x="275" y="1477"/>
                    </a:lnTo>
                    <a:cubicBezTo>
                      <a:pt x="275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6" y="1"/>
                      <a:pt x="1" y="667"/>
                      <a:pt x="1" y="1465"/>
                    </a:cubicBezTo>
                    <a:lnTo>
                      <a:pt x="1" y="1525"/>
                    </a:lnTo>
                    <a:cubicBezTo>
                      <a:pt x="1" y="2334"/>
                      <a:pt x="656" y="2989"/>
                      <a:pt x="1465" y="2989"/>
                    </a:cubicBezTo>
                    <a:lnTo>
                      <a:pt x="1727" y="2989"/>
                    </a:lnTo>
                    <a:cubicBezTo>
                      <a:pt x="2537" y="2989"/>
                      <a:pt x="3192" y="2334"/>
                      <a:pt x="3192" y="1525"/>
                    </a:cubicBezTo>
                    <a:lnTo>
                      <a:pt x="3192" y="1465"/>
                    </a:lnTo>
                    <a:cubicBezTo>
                      <a:pt x="3192" y="667"/>
                      <a:pt x="2537" y="1"/>
                      <a:pt x="172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12" name="Google Shape;1312;p30"/>
              <p:cNvSpPr/>
              <p:nvPr/>
            </p:nvSpPr>
            <p:spPr>
              <a:xfrm>
                <a:off x="-815400" y="2650875"/>
                <a:ext cx="79800" cy="74750"/>
              </a:xfrm>
              <a:custGeom>
                <a:avLst/>
                <a:gdLst/>
                <a:ahLst/>
                <a:cxnLst/>
                <a:rect l="l" t="t" r="r" b="b"/>
                <a:pathLst>
                  <a:path w="3192" h="2990" extrusionOk="0">
                    <a:moveTo>
                      <a:pt x="1727" y="274"/>
                    </a:moveTo>
                    <a:cubicBezTo>
                      <a:pt x="2394" y="274"/>
                      <a:pt x="2930" y="810"/>
                      <a:pt x="2930" y="1465"/>
                    </a:cubicBezTo>
                    <a:lnTo>
                      <a:pt x="2930" y="1525"/>
                    </a:lnTo>
                    <a:cubicBezTo>
                      <a:pt x="2930" y="2179"/>
                      <a:pt x="2394" y="2715"/>
                      <a:pt x="1727" y="2715"/>
                    </a:cubicBezTo>
                    <a:lnTo>
                      <a:pt x="1465" y="2715"/>
                    </a:lnTo>
                    <a:cubicBezTo>
                      <a:pt x="810" y="2715"/>
                      <a:pt x="275" y="2179"/>
                      <a:pt x="275" y="1525"/>
                    </a:cubicBezTo>
                    <a:lnTo>
                      <a:pt x="275" y="1465"/>
                    </a:lnTo>
                    <a:cubicBezTo>
                      <a:pt x="275" y="810"/>
                      <a:pt x="810" y="274"/>
                      <a:pt x="1465" y="274"/>
                    </a:cubicBezTo>
                    <a:close/>
                    <a:moveTo>
                      <a:pt x="1465" y="1"/>
                    </a:moveTo>
                    <a:cubicBezTo>
                      <a:pt x="656" y="1"/>
                      <a:pt x="1" y="655"/>
                      <a:pt x="1" y="1465"/>
                    </a:cubicBezTo>
                    <a:lnTo>
                      <a:pt x="1" y="1525"/>
                    </a:lnTo>
                    <a:cubicBezTo>
                      <a:pt x="1" y="2334"/>
                      <a:pt x="656" y="2989"/>
                      <a:pt x="1465" y="2989"/>
                    </a:cubicBezTo>
                    <a:lnTo>
                      <a:pt x="1727" y="2989"/>
                    </a:lnTo>
                    <a:cubicBezTo>
                      <a:pt x="2537" y="2989"/>
                      <a:pt x="3192" y="2334"/>
                      <a:pt x="3192" y="1525"/>
                    </a:cubicBezTo>
                    <a:lnTo>
                      <a:pt x="3192" y="1465"/>
                    </a:lnTo>
                    <a:cubicBezTo>
                      <a:pt x="3192" y="655"/>
                      <a:pt x="2537" y="1"/>
                      <a:pt x="172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  <p:grpSp>
          <p:nvGrpSpPr>
            <p:cNvPr id="1313" name="Google Shape;1313;p30"/>
            <p:cNvGrpSpPr/>
            <p:nvPr/>
          </p:nvGrpSpPr>
          <p:grpSpPr>
            <a:xfrm>
              <a:off x="-2343850" y="2013275"/>
              <a:ext cx="585800" cy="1090050"/>
              <a:chOff x="-1219900" y="1684975"/>
              <a:chExt cx="585800" cy="1090050"/>
            </a:xfrm>
          </p:grpSpPr>
          <p:sp>
            <p:nvSpPr>
              <p:cNvPr id="1314" name="Google Shape;1314;p30"/>
              <p:cNvSpPr/>
              <p:nvPr/>
            </p:nvSpPr>
            <p:spPr>
              <a:xfrm>
                <a:off x="-1219900" y="1684975"/>
                <a:ext cx="585800" cy="680475"/>
              </a:xfrm>
              <a:custGeom>
                <a:avLst/>
                <a:gdLst/>
                <a:ahLst/>
                <a:cxnLst/>
                <a:rect l="l" t="t" r="r" b="b"/>
                <a:pathLst>
                  <a:path w="23432" h="27219" extrusionOk="0">
                    <a:moveTo>
                      <a:pt x="1453" y="1"/>
                    </a:moveTo>
                    <a:lnTo>
                      <a:pt x="1346" y="60"/>
                    </a:lnTo>
                    <a:lnTo>
                      <a:pt x="24" y="1823"/>
                    </a:lnTo>
                    <a:lnTo>
                      <a:pt x="0" y="1894"/>
                    </a:lnTo>
                    <a:lnTo>
                      <a:pt x="0" y="27076"/>
                    </a:lnTo>
                    <a:lnTo>
                      <a:pt x="131" y="27219"/>
                    </a:lnTo>
                    <a:lnTo>
                      <a:pt x="3060" y="27219"/>
                    </a:lnTo>
                    <a:lnTo>
                      <a:pt x="3060" y="26945"/>
                    </a:lnTo>
                    <a:lnTo>
                      <a:pt x="274" y="26945"/>
                    </a:lnTo>
                    <a:lnTo>
                      <a:pt x="274" y="1942"/>
                    </a:lnTo>
                    <a:lnTo>
                      <a:pt x="1524" y="275"/>
                    </a:lnTo>
                    <a:lnTo>
                      <a:pt x="21908" y="275"/>
                    </a:lnTo>
                    <a:lnTo>
                      <a:pt x="23158" y="1942"/>
                    </a:lnTo>
                    <a:lnTo>
                      <a:pt x="23158" y="26945"/>
                    </a:lnTo>
                    <a:lnTo>
                      <a:pt x="20360" y="26945"/>
                    </a:lnTo>
                    <a:lnTo>
                      <a:pt x="20360" y="27219"/>
                    </a:lnTo>
                    <a:lnTo>
                      <a:pt x="23289" y="27219"/>
                    </a:lnTo>
                    <a:lnTo>
                      <a:pt x="23432" y="27076"/>
                    </a:lnTo>
                    <a:lnTo>
                      <a:pt x="23432" y="1894"/>
                    </a:lnTo>
                    <a:lnTo>
                      <a:pt x="23396" y="1823"/>
                    </a:lnTo>
                    <a:lnTo>
                      <a:pt x="22074" y="60"/>
                    </a:lnTo>
                    <a:lnTo>
                      <a:pt x="2196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15" name="Google Shape;1315;p30"/>
              <p:cNvSpPr/>
              <p:nvPr/>
            </p:nvSpPr>
            <p:spPr>
              <a:xfrm>
                <a:off x="-1219900" y="2359475"/>
                <a:ext cx="585800" cy="415550"/>
              </a:xfrm>
              <a:custGeom>
                <a:avLst/>
                <a:gdLst/>
                <a:ahLst/>
                <a:cxnLst/>
                <a:rect l="l" t="t" r="r" b="b"/>
                <a:pathLst>
                  <a:path w="23432" h="16622" extrusionOk="0">
                    <a:moveTo>
                      <a:pt x="2965" y="0"/>
                    </a:moveTo>
                    <a:lnTo>
                      <a:pt x="36" y="2846"/>
                    </a:lnTo>
                    <a:lnTo>
                      <a:pt x="0" y="2941"/>
                    </a:lnTo>
                    <a:lnTo>
                      <a:pt x="0" y="16491"/>
                    </a:lnTo>
                    <a:lnTo>
                      <a:pt x="131" y="16622"/>
                    </a:lnTo>
                    <a:lnTo>
                      <a:pt x="23289" y="16622"/>
                    </a:lnTo>
                    <a:lnTo>
                      <a:pt x="23432" y="16491"/>
                    </a:lnTo>
                    <a:lnTo>
                      <a:pt x="23432" y="2941"/>
                    </a:lnTo>
                    <a:lnTo>
                      <a:pt x="23384" y="2846"/>
                    </a:lnTo>
                    <a:lnTo>
                      <a:pt x="20455" y="0"/>
                    </a:lnTo>
                    <a:lnTo>
                      <a:pt x="20265" y="191"/>
                    </a:lnTo>
                    <a:lnTo>
                      <a:pt x="23158" y="3001"/>
                    </a:lnTo>
                    <a:lnTo>
                      <a:pt x="23158" y="16348"/>
                    </a:lnTo>
                    <a:lnTo>
                      <a:pt x="274" y="16348"/>
                    </a:lnTo>
                    <a:lnTo>
                      <a:pt x="274" y="3001"/>
                    </a:lnTo>
                    <a:lnTo>
                      <a:pt x="3155" y="191"/>
                    </a:lnTo>
                    <a:lnTo>
                      <a:pt x="296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16" name="Google Shape;1316;p30"/>
              <p:cNvSpPr/>
              <p:nvPr/>
            </p:nvSpPr>
            <p:spPr>
              <a:xfrm>
                <a:off x="-1146675" y="2214525"/>
                <a:ext cx="439350" cy="560500"/>
              </a:xfrm>
              <a:custGeom>
                <a:avLst/>
                <a:gdLst/>
                <a:ahLst/>
                <a:cxnLst/>
                <a:rect l="l" t="t" r="r" b="b"/>
                <a:pathLst>
                  <a:path w="17574" h="22420" extrusionOk="0">
                    <a:moveTo>
                      <a:pt x="17300" y="274"/>
                    </a:moveTo>
                    <a:lnTo>
                      <a:pt x="17300" y="22146"/>
                    </a:lnTo>
                    <a:lnTo>
                      <a:pt x="262" y="22146"/>
                    </a:lnTo>
                    <a:lnTo>
                      <a:pt x="262" y="274"/>
                    </a:lnTo>
                    <a:close/>
                    <a:moveTo>
                      <a:pt x="131" y="0"/>
                    </a:moveTo>
                    <a:lnTo>
                      <a:pt x="0" y="143"/>
                    </a:lnTo>
                    <a:lnTo>
                      <a:pt x="0" y="22289"/>
                    </a:lnTo>
                    <a:lnTo>
                      <a:pt x="131" y="22420"/>
                    </a:lnTo>
                    <a:lnTo>
                      <a:pt x="17431" y="22420"/>
                    </a:lnTo>
                    <a:lnTo>
                      <a:pt x="17574" y="22289"/>
                    </a:lnTo>
                    <a:lnTo>
                      <a:pt x="17574" y="143"/>
                    </a:lnTo>
                    <a:lnTo>
                      <a:pt x="1743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  <p:sp>
            <p:nvSpPr>
              <p:cNvPr id="1317" name="Google Shape;1317;p30"/>
              <p:cNvSpPr/>
              <p:nvPr/>
            </p:nvSpPr>
            <p:spPr>
              <a:xfrm>
                <a:off x="-1146675" y="1684975"/>
                <a:ext cx="439350" cy="536400"/>
              </a:xfrm>
              <a:custGeom>
                <a:avLst/>
                <a:gdLst/>
                <a:ahLst/>
                <a:cxnLst/>
                <a:rect l="l" t="t" r="r" b="b"/>
                <a:pathLst>
                  <a:path w="17574" h="21456" extrusionOk="0">
                    <a:moveTo>
                      <a:pt x="17300" y="275"/>
                    </a:moveTo>
                    <a:lnTo>
                      <a:pt x="17300" y="21182"/>
                    </a:lnTo>
                    <a:lnTo>
                      <a:pt x="262" y="21182"/>
                    </a:lnTo>
                    <a:lnTo>
                      <a:pt x="262" y="275"/>
                    </a:lnTo>
                    <a:close/>
                    <a:moveTo>
                      <a:pt x="131" y="1"/>
                    </a:moveTo>
                    <a:lnTo>
                      <a:pt x="0" y="144"/>
                    </a:lnTo>
                    <a:lnTo>
                      <a:pt x="0" y="21325"/>
                    </a:lnTo>
                    <a:lnTo>
                      <a:pt x="131" y="21456"/>
                    </a:lnTo>
                    <a:lnTo>
                      <a:pt x="17431" y="21456"/>
                    </a:lnTo>
                    <a:lnTo>
                      <a:pt x="17574" y="21325"/>
                    </a:lnTo>
                    <a:lnTo>
                      <a:pt x="17574" y="144"/>
                    </a:lnTo>
                    <a:lnTo>
                      <a:pt x="1743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700000000000000" pitchFamily="2" charset="-78"/>
                </a:endParaRPr>
              </a:p>
            </p:txBody>
          </p:sp>
        </p:grpSp>
      </p:grpSp>
      <p:grpSp>
        <p:nvGrpSpPr>
          <p:cNvPr id="1318" name="Google Shape;1318;p30"/>
          <p:cNvGrpSpPr/>
          <p:nvPr/>
        </p:nvGrpSpPr>
        <p:grpSpPr>
          <a:xfrm>
            <a:off x="6841151" y="1552104"/>
            <a:ext cx="716022" cy="416050"/>
            <a:chOff x="-2068775" y="4218663"/>
            <a:chExt cx="323275" cy="187850"/>
          </a:xfrm>
        </p:grpSpPr>
        <p:sp>
          <p:nvSpPr>
            <p:cNvPr id="1319" name="Google Shape;1319;p30"/>
            <p:cNvSpPr/>
            <p:nvPr/>
          </p:nvSpPr>
          <p:spPr>
            <a:xfrm>
              <a:off x="-2065200" y="4330588"/>
              <a:ext cx="164925" cy="75925"/>
            </a:xfrm>
            <a:custGeom>
              <a:avLst/>
              <a:gdLst/>
              <a:ahLst/>
              <a:cxnLst/>
              <a:rect l="l" t="t" r="r" b="b"/>
              <a:pathLst>
                <a:path w="6597" h="3037" extrusionOk="0">
                  <a:moveTo>
                    <a:pt x="1513" y="0"/>
                  </a:moveTo>
                  <a:cubicBezTo>
                    <a:pt x="679" y="0"/>
                    <a:pt x="1" y="679"/>
                    <a:pt x="1" y="1524"/>
                  </a:cubicBezTo>
                  <a:cubicBezTo>
                    <a:pt x="1" y="2358"/>
                    <a:pt x="679" y="3036"/>
                    <a:pt x="1513" y="3036"/>
                  </a:cubicBezTo>
                  <a:lnTo>
                    <a:pt x="5085" y="3036"/>
                  </a:lnTo>
                  <a:cubicBezTo>
                    <a:pt x="5918" y="3036"/>
                    <a:pt x="6597" y="2358"/>
                    <a:pt x="6597" y="1524"/>
                  </a:cubicBezTo>
                  <a:cubicBezTo>
                    <a:pt x="6597" y="679"/>
                    <a:pt x="5918" y="0"/>
                    <a:pt x="50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0" name="Google Shape;1320;p30"/>
            <p:cNvSpPr/>
            <p:nvPr/>
          </p:nvSpPr>
          <p:spPr>
            <a:xfrm>
              <a:off x="-2068775" y="4218663"/>
              <a:ext cx="323000" cy="82475"/>
            </a:xfrm>
            <a:custGeom>
              <a:avLst/>
              <a:gdLst/>
              <a:ahLst/>
              <a:cxnLst/>
              <a:rect l="l" t="t" r="r" b="b"/>
              <a:pathLst>
                <a:path w="12920" h="3299" extrusionOk="0">
                  <a:moveTo>
                    <a:pt x="11276" y="262"/>
                  </a:moveTo>
                  <a:cubicBezTo>
                    <a:pt x="12026" y="262"/>
                    <a:pt x="12645" y="882"/>
                    <a:pt x="12645" y="1644"/>
                  </a:cubicBezTo>
                  <a:cubicBezTo>
                    <a:pt x="12645" y="2406"/>
                    <a:pt x="12026" y="3025"/>
                    <a:pt x="11276" y="3025"/>
                  </a:cubicBezTo>
                  <a:lnTo>
                    <a:pt x="1656" y="3025"/>
                  </a:lnTo>
                  <a:cubicBezTo>
                    <a:pt x="894" y="3025"/>
                    <a:pt x="275" y="2406"/>
                    <a:pt x="275" y="1644"/>
                  </a:cubicBezTo>
                  <a:cubicBezTo>
                    <a:pt x="275" y="882"/>
                    <a:pt x="894" y="262"/>
                    <a:pt x="1656" y="262"/>
                  </a:cubicBezTo>
                  <a:close/>
                  <a:moveTo>
                    <a:pt x="1656" y="0"/>
                  </a:moveTo>
                  <a:cubicBezTo>
                    <a:pt x="751" y="0"/>
                    <a:pt x="1" y="739"/>
                    <a:pt x="1" y="1644"/>
                  </a:cubicBezTo>
                  <a:cubicBezTo>
                    <a:pt x="1" y="2560"/>
                    <a:pt x="739" y="3298"/>
                    <a:pt x="1656" y="3298"/>
                  </a:cubicBezTo>
                  <a:lnTo>
                    <a:pt x="11276" y="3298"/>
                  </a:lnTo>
                  <a:cubicBezTo>
                    <a:pt x="12181" y="3298"/>
                    <a:pt x="12919" y="2548"/>
                    <a:pt x="12919" y="1644"/>
                  </a:cubicBezTo>
                  <a:cubicBezTo>
                    <a:pt x="12919" y="739"/>
                    <a:pt x="12181" y="0"/>
                    <a:pt x="112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1" name="Google Shape;1321;p30"/>
            <p:cNvSpPr/>
            <p:nvPr/>
          </p:nvSpPr>
          <p:spPr>
            <a:xfrm>
              <a:off x="-1828550" y="4222013"/>
              <a:ext cx="83050" cy="75700"/>
            </a:xfrm>
            <a:custGeom>
              <a:avLst/>
              <a:gdLst/>
              <a:ahLst/>
              <a:cxnLst/>
              <a:rect l="l" t="t" r="r" b="b"/>
              <a:pathLst>
                <a:path w="3322" h="3028" extrusionOk="0">
                  <a:moveTo>
                    <a:pt x="1660" y="0"/>
                  </a:moveTo>
                  <a:cubicBezTo>
                    <a:pt x="1271" y="0"/>
                    <a:pt x="881" y="146"/>
                    <a:pt x="584" y="438"/>
                  </a:cubicBezTo>
                  <a:cubicBezTo>
                    <a:pt x="0" y="1033"/>
                    <a:pt x="0" y="1986"/>
                    <a:pt x="584" y="2581"/>
                  </a:cubicBezTo>
                  <a:cubicBezTo>
                    <a:pt x="881" y="2879"/>
                    <a:pt x="1271" y="3028"/>
                    <a:pt x="1660" y="3028"/>
                  </a:cubicBezTo>
                  <a:cubicBezTo>
                    <a:pt x="2048" y="3028"/>
                    <a:pt x="2435" y="2879"/>
                    <a:pt x="2727" y="2581"/>
                  </a:cubicBezTo>
                  <a:cubicBezTo>
                    <a:pt x="3322" y="1986"/>
                    <a:pt x="3322" y="1033"/>
                    <a:pt x="2727" y="438"/>
                  </a:cubicBezTo>
                  <a:cubicBezTo>
                    <a:pt x="2435" y="146"/>
                    <a:pt x="2048" y="0"/>
                    <a:pt x="16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  <p:grpSp>
        <p:nvGrpSpPr>
          <p:cNvPr id="1322" name="Google Shape;1322;p30"/>
          <p:cNvGrpSpPr/>
          <p:nvPr/>
        </p:nvGrpSpPr>
        <p:grpSpPr>
          <a:xfrm>
            <a:off x="8179888" y="1585238"/>
            <a:ext cx="501763" cy="349750"/>
            <a:chOff x="6693813" y="100538"/>
            <a:chExt cx="501763" cy="349750"/>
          </a:xfrm>
        </p:grpSpPr>
        <p:sp>
          <p:nvSpPr>
            <p:cNvPr id="1323" name="Google Shape;1323;p30"/>
            <p:cNvSpPr/>
            <p:nvPr/>
          </p:nvSpPr>
          <p:spPr>
            <a:xfrm>
              <a:off x="6693813" y="106038"/>
              <a:ext cx="219700" cy="338750"/>
            </a:xfrm>
            <a:custGeom>
              <a:avLst/>
              <a:gdLst/>
              <a:ahLst/>
              <a:cxnLst/>
              <a:rect l="l" t="t" r="r" b="b"/>
              <a:pathLst>
                <a:path w="8788" h="13550" extrusionOk="0">
                  <a:moveTo>
                    <a:pt x="4394" y="0"/>
                  </a:moveTo>
                  <a:cubicBezTo>
                    <a:pt x="1965" y="0"/>
                    <a:pt x="1" y="1965"/>
                    <a:pt x="1" y="4394"/>
                  </a:cubicBezTo>
                  <a:lnTo>
                    <a:pt x="1" y="9144"/>
                  </a:lnTo>
                  <a:cubicBezTo>
                    <a:pt x="1" y="11573"/>
                    <a:pt x="1965" y="13550"/>
                    <a:pt x="4394" y="13550"/>
                  </a:cubicBezTo>
                  <a:cubicBezTo>
                    <a:pt x="6823" y="13550"/>
                    <a:pt x="8787" y="11573"/>
                    <a:pt x="8787" y="9144"/>
                  </a:cubicBezTo>
                  <a:lnTo>
                    <a:pt x="8787" y="4394"/>
                  </a:lnTo>
                  <a:cubicBezTo>
                    <a:pt x="8787" y="1965"/>
                    <a:pt x="6823" y="0"/>
                    <a:pt x="43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  <p:sp>
          <p:nvSpPr>
            <p:cNvPr id="1324" name="Google Shape;1324;p30"/>
            <p:cNvSpPr/>
            <p:nvPr/>
          </p:nvSpPr>
          <p:spPr>
            <a:xfrm>
              <a:off x="6964575" y="100538"/>
              <a:ext cx="231000" cy="349750"/>
            </a:xfrm>
            <a:custGeom>
              <a:avLst/>
              <a:gdLst/>
              <a:ahLst/>
              <a:cxnLst/>
              <a:rect l="l" t="t" r="r" b="b"/>
              <a:pathLst>
                <a:path w="9240" h="13990" extrusionOk="0">
                  <a:moveTo>
                    <a:pt x="4620" y="452"/>
                  </a:moveTo>
                  <a:cubicBezTo>
                    <a:pt x="6918" y="452"/>
                    <a:pt x="8799" y="2322"/>
                    <a:pt x="8799" y="4620"/>
                  </a:cubicBezTo>
                  <a:lnTo>
                    <a:pt x="8799" y="9370"/>
                  </a:lnTo>
                  <a:cubicBezTo>
                    <a:pt x="8799" y="11668"/>
                    <a:pt x="6918" y="13549"/>
                    <a:pt x="4620" y="13549"/>
                  </a:cubicBezTo>
                  <a:cubicBezTo>
                    <a:pt x="2322" y="13549"/>
                    <a:pt x="441" y="11680"/>
                    <a:pt x="441" y="9370"/>
                  </a:cubicBezTo>
                  <a:lnTo>
                    <a:pt x="441" y="4620"/>
                  </a:lnTo>
                  <a:cubicBezTo>
                    <a:pt x="441" y="2322"/>
                    <a:pt x="2322" y="452"/>
                    <a:pt x="4620" y="452"/>
                  </a:cubicBezTo>
                  <a:close/>
                  <a:moveTo>
                    <a:pt x="4620" y="0"/>
                  </a:moveTo>
                  <a:cubicBezTo>
                    <a:pt x="2072" y="0"/>
                    <a:pt x="0" y="2072"/>
                    <a:pt x="0" y="4620"/>
                  </a:cubicBezTo>
                  <a:lnTo>
                    <a:pt x="0" y="9370"/>
                  </a:lnTo>
                  <a:cubicBezTo>
                    <a:pt x="0" y="11918"/>
                    <a:pt x="2072" y="13990"/>
                    <a:pt x="4620" y="13990"/>
                  </a:cubicBezTo>
                  <a:cubicBezTo>
                    <a:pt x="7168" y="13990"/>
                    <a:pt x="9239" y="11918"/>
                    <a:pt x="9239" y="9370"/>
                  </a:cubicBezTo>
                  <a:lnTo>
                    <a:pt x="9239" y="4620"/>
                  </a:lnTo>
                  <a:cubicBezTo>
                    <a:pt x="9239" y="2072"/>
                    <a:pt x="7168" y="0"/>
                    <a:pt x="46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7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7" name="Google Shape;1757;p36"/>
          <p:cNvSpPr/>
          <p:nvPr/>
        </p:nvSpPr>
        <p:spPr>
          <a:xfrm>
            <a:off x="6674399" y="2861100"/>
            <a:ext cx="1746600" cy="4389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ارزیابی</a:t>
            </a:r>
            <a:endParaRPr sz="1600" dirty="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758" name="Google Shape;1758;p36"/>
          <p:cNvSpPr/>
          <p:nvPr/>
        </p:nvSpPr>
        <p:spPr>
          <a:xfrm>
            <a:off x="4687601" y="2861100"/>
            <a:ext cx="1746600" cy="4389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بازخورد</a:t>
            </a:r>
            <a:endParaRPr sz="1600" dirty="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759" name="Google Shape;1759;p36"/>
          <p:cNvSpPr/>
          <p:nvPr/>
        </p:nvSpPr>
        <p:spPr>
          <a:xfrm>
            <a:off x="2700788" y="2861100"/>
            <a:ext cx="1746600" cy="4389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اهداف</a:t>
            </a:r>
            <a:endParaRPr sz="1600" dirty="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760" name="Google Shape;1760;p36"/>
          <p:cNvSpPr/>
          <p:nvPr/>
        </p:nvSpPr>
        <p:spPr>
          <a:xfrm>
            <a:off x="713225" y="2861100"/>
            <a:ext cx="1746600" cy="4389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6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فعالیت ها</a:t>
            </a:r>
            <a:endParaRPr sz="1600" dirty="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761" name="Google Shape;1761;p36"/>
          <p:cNvSpPr/>
          <p:nvPr/>
        </p:nvSpPr>
        <p:spPr>
          <a:xfrm>
            <a:off x="3442322" y="1595100"/>
            <a:ext cx="2258700" cy="438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solidFill>
                  <a:schemeClr val="lt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مواد و روش ها</a:t>
            </a:r>
            <a:endParaRPr sz="1800" dirty="0">
              <a:solidFill>
                <a:schemeClr val="lt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762" name="Google Shape;1762;p36"/>
          <p:cNvSpPr txBox="1">
            <a:spLocks noGrp="1"/>
          </p:cNvSpPr>
          <p:nvPr>
            <p:ph type="title"/>
          </p:nvPr>
        </p:nvSpPr>
        <p:spPr>
          <a:xfrm>
            <a:off x="214172" y="458250"/>
            <a:ext cx="7717500" cy="7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روش تدریس ما</a:t>
            </a:r>
            <a:endParaRPr dirty="0">
              <a:cs typeface="B Nazanin" panose="00000400000000000000" pitchFamily="2" charset="-78"/>
            </a:endParaRPr>
          </a:p>
        </p:txBody>
      </p:sp>
      <p:cxnSp>
        <p:nvCxnSpPr>
          <p:cNvPr id="1763" name="Google Shape;1763;p36"/>
          <p:cNvCxnSpPr>
            <a:stCxn id="1761" idx="2"/>
            <a:endCxn id="1759" idx="0"/>
          </p:cNvCxnSpPr>
          <p:nvPr/>
        </p:nvCxnSpPr>
        <p:spPr>
          <a:xfrm rot="5400000">
            <a:off x="3659372" y="1948800"/>
            <a:ext cx="827100" cy="9975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64" name="Google Shape;1764;p36"/>
          <p:cNvCxnSpPr>
            <a:stCxn id="1760" idx="0"/>
            <a:endCxn id="1761" idx="2"/>
          </p:cNvCxnSpPr>
          <p:nvPr/>
        </p:nvCxnSpPr>
        <p:spPr>
          <a:xfrm rot="-5400000">
            <a:off x="2665475" y="955050"/>
            <a:ext cx="827100" cy="29850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65" name="Google Shape;1765;p36"/>
          <p:cNvCxnSpPr>
            <a:stCxn id="1761" idx="2"/>
            <a:endCxn id="1757" idx="0"/>
          </p:cNvCxnSpPr>
          <p:nvPr/>
        </p:nvCxnSpPr>
        <p:spPr>
          <a:xfrm rot="-5400000" flipH="1">
            <a:off x="5646122" y="959550"/>
            <a:ext cx="827100" cy="29760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766" name="Google Shape;1766;p36"/>
          <p:cNvCxnSpPr>
            <a:stCxn id="1758" idx="0"/>
            <a:endCxn id="1761" idx="2"/>
          </p:cNvCxnSpPr>
          <p:nvPr/>
        </p:nvCxnSpPr>
        <p:spPr>
          <a:xfrm rot="5400000" flipH="1">
            <a:off x="4652801" y="1953000"/>
            <a:ext cx="827100" cy="9891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67" name="Google Shape;1767;p36"/>
          <p:cNvSpPr txBox="1"/>
          <p:nvPr/>
        </p:nvSpPr>
        <p:spPr>
          <a:xfrm>
            <a:off x="818975" y="3531800"/>
            <a:ext cx="15381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پاورپوینت عکاسی قابل ویرایش می باشد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768" name="Google Shape;1768;p36"/>
          <p:cNvSpPr txBox="1"/>
          <p:nvPr/>
        </p:nvSpPr>
        <p:spPr>
          <a:xfrm>
            <a:off x="6781026" y="3531800"/>
            <a:ext cx="15363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پاورپوینت عکاسی قابل ویرایش می باشد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769" name="Google Shape;1769;p36"/>
          <p:cNvSpPr txBox="1"/>
          <p:nvPr/>
        </p:nvSpPr>
        <p:spPr>
          <a:xfrm>
            <a:off x="2806925" y="3531800"/>
            <a:ext cx="15381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پاورپوینت عکاسی قابل ویرایش می باشد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770" name="Google Shape;1770;p36"/>
          <p:cNvSpPr txBox="1"/>
          <p:nvPr/>
        </p:nvSpPr>
        <p:spPr>
          <a:xfrm>
            <a:off x="4794876" y="3531800"/>
            <a:ext cx="1536300" cy="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پاورپوینت عکاسی قابل ویرایش می باشد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cxnSp>
        <p:nvCxnSpPr>
          <p:cNvPr id="1771" name="Google Shape;1771;p36"/>
          <p:cNvCxnSpPr>
            <a:stCxn id="1760" idx="2"/>
            <a:endCxn id="1767" idx="0"/>
          </p:cNvCxnSpPr>
          <p:nvPr/>
        </p:nvCxnSpPr>
        <p:spPr>
          <a:xfrm>
            <a:off x="1586525" y="3300000"/>
            <a:ext cx="1500" cy="231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772" name="Google Shape;1772;p36"/>
          <p:cNvCxnSpPr>
            <a:stCxn id="1759" idx="2"/>
            <a:endCxn id="1769" idx="0"/>
          </p:cNvCxnSpPr>
          <p:nvPr/>
        </p:nvCxnSpPr>
        <p:spPr>
          <a:xfrm>
            <a:off x="3574088" y="3300000"/>
            <a:ext cx="1800" cy="231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773" name="Google Shape;1773;p36"/>
          <p:cNvCxnSpPr>
            <a:stCxn id="1758" idx="2"/>
            <a:endCxn id="1770" idx="0"/>
          </p:cNvCxnSpPr>
          <p:nvPr/>
        </p:nvCxnSpPr>
        <p:spPr>
          <a:xfrm>
            <a:off x="5560901" y="3300000"/>
            <a:ext cx="2100" cy="231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cxnSp>
        <p:nvCxnSpPr>
          <p:cNvPr id="1774" name="Google Shape;1774;p36"/>
          <p:cNvCxnSpPr>
            <a:stCxn id="1757" idx="2"/>
            <a:endCxn id="1768" idx="0"/>
          </p:cNvCxnSpPr>
          <p:nvPr/>
        </p:nvCxnSpPr>
        <p:spPr>
          <a:xfrm>
            <a:off x="7547699" y="3300000"/>
            <a:ext cx="1500" cy="2319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3" name="Google Shape;1823;p38"/>
          <p:cNvSpPr txBox="1"/>
          <p:nvPr/>
        </p:nvSpPr>
        <p:spPr>
          <a:xfrm>
            <a:off x="7606474" y="3433813"/>
            <a:ext cx="612600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75%</a:t>
            </a:r>
            <a:endParaRPr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824" name="Google Shape;1824;p38"/>
          <p:cNvSpPr/>
          <p:nvPr/>
        </p:nvSpPr>
        <p:spPr>
          <a:xfrm>
            <a:off x="5031365" y="3173193"/>
            <a:ext cx="867600" cy="867600"/>
          </a:xfrm>
          <a:prstGeom prst="donut">
            <a:avLst>
              <a:gd name="adj" fmla="val 11930"/>
            </a:avLst>
          </a:prstGeom>
          <a:solidFill>
            <a:schemeClr val="accent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cs typeface="B Nazanin" panose="00000400000000000000" pitchFamily="2" charset="-78"/>
            </a:endParaRPr>
          </a:p>
        </p:txBody>
      </p:sp>
      <p:sp>
        <p:nvSpPr>
          <p:cNvPr id="1825" name="Google Shape;1825;p38"/>
          <p:cNvSpPr/>
          <p:nvPr/>
        </p:nvSpPr>
        <p:spPr>
          <a:xfrm flipH="1">
            <a:off x="5031423" y="3173138"/>
            <a:ext cx="867489" cy="867489"/>
          </a:xfrm>
          <a:prstGeom prst="blockArc">
            <a:avLst>
              <a:gd name="adj1" fmla="val 10798115"/>
              <a:gd name="adj2" fmla="val 16217147"/>
              <a:gd name="adj3" fmla="val 12030"/>
            </a:avLst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cs typeface="B Nazanin" panose="00000400000000000000" pitchFamily="2" charset="-78"/>
            </a:endParaRPr>
          </a:p>
        </p:txBody>
      </p:sp>
      <p:sp>
        <p:nvSpPr>
          <p:cNvPr id="1826" name="Google Shape;1826;p38"/>
          <p:cNvSpPr txBox="1"/>
          <p:nvPr/>
        </p:nvSpPr>
        <p:spPr>
          <a:xfrm>
            <a:off x="5158825" y="3433475"/>
            <a:ext cx="612600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25%</a:t>
            </a:r>
            <a:endParaRPr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827" name="Google Shape;1827;p3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7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برنامه تحصیلی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1828" name="Google Shape;1828;p38"/>
          <p:cNvSpPr txBox="1"/>
          <p:nvPr/>
        </p:nvSpPr>
        <p:spPr>
          <a:xfrm>
            <a:off x="4960000" y="1737850"/>
            <a:ext cx="11685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عنوان</a:t>
            </a:r>
            <a:endParaRPr sz="1800" dirty="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829" name="Google Shape;1829;p38"/>
          <p:cNvSpPr txBox="1"/>
          <p:nvPr/>
        </p:nvSpPr>
        <p:spPr>
          <a:xfrm>
            <a:off x="4960000" y="1220525"/>
            <a:ext cx="345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2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امکانات</a:t>
            </a:r>
            <a:endParaRPr sz="2200" dirty="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830" name="Google Shape;1830;p38"/>
          <p:cNvSpPr txBox="1"/>
          <p:nvPr/>
        </p:nvSpPr>
        <p:spPr>
          <a:xfrm flipH="1">
            <a:off x="716225" y="3052933"/>
            <a:ext cx="8769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2XXX</a:t>
            </a:r>
            <a:endParaRPr sz="18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831" name="Google Shape;1831;p38"/>
          <p:cNvSpPr txBox="1"/>
          <p:nvPr/>
        </p:nvSpPr>
        <p:spPr>
          <a:xfrm flipH="1">
            <a:off x="716225" y="2527175"/>
            <a:ext cx="8769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2XXX</a:t>
            </a:r>
            <a:endParaRPr sz="18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832" name="Google Shape;1832;p38"/>
          <p:cNvSpPr txBox="1"/>
          <p:nvPr/>
        </p:nvSpPr>
        <p:spPr>
          <a:xfrm flipH="1">
            <a:off x="716225" y="3578690"/>
            <a:ext cx="8769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2XXX</a:t>
            </a:r>
            <a:endParaRPr sz="18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833" name="Google Shape;1833;p38"/>
          <p:cNvSpPr txBox="1"/>
          <p:nvPr/>
        </p:nvSpPr>
        <p:spPr>
          <a:xfrm flipH="1">
            <a:off x="716225" y="4104448"/>
            <a:ext cx="8769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2XXX</a:t>
            </a:r>
            <a:endParaRPr sz="18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834" name="Google Shape;1834;p38"/>
          <p:cNvSpPr txBox="1"/>
          <p:nvPr/>
        </p:nvSpPr>
        <p:spPr>
          <a:xfrm>
            <a:off x="2040400" y="3052925"/>
            <a:ext cx="21387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عنوان در اینجا</a:t>
            </a:r>
            <a:endParaRPr lang="en-US"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835" name="Google Shape;1835;p38"/>
          <p:cNvSpPr txBox="1"/>
          <p:nvPr/>
        </p:nvSpPr>
        <p:spPr>
          <a:xfrm>
            <a:off x="2040400" y="2527175"/>
            <a:ext cx="21387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عنوان در اینجا</a:t>
            </a:r>
            <a:endParaRPr lang="en-US"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836" name="Google Shape;1836;p38"/>
          <p:cNvSpPr txBox="1"/>
          <p:nvPr/>
        </p:nvSpPr>
        <p:spPr>
          <a:xfrm>
            <a:off x="2040400" y="3578675"/>
            <a:ext cx="21387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عنوان در اینجا</a:t>
            </a:r>
            <a:endParaRPr lang="en-US"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837" name="Google Shape;1837;p38"/>
          <p:cNvSpPr txBox="1"/>
          <p:nvPr/>
        </p:nvSpPr>
        <p:spPr>
          <a:xfrm>
            <a:off x="2040400" y="4104425"/>
            <a:ext cx="21387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عنوان در اینجا</a:t>
            </a:r>
            <a:endParaRPr lang="en-US"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cxnSp>
        <p:nvCxnSpPr>
          <p:cNvPr id="1838" name="Google Shape;1838;p38"/>
          <p:cNvCxnSpPr>
            <a:stCxn id="1830" idx="1"/>
            <a:endCxn id="1834" idx="1"/>
          </p:cNvCxnSpPr>
          <p:nvPr/>
        </p:nvCxnSpPr>
        <p:spPr>
          <a:xfrm>
            <a:off x="1593125" y="3226483"/>
            <a:ext cx="447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39" name="Google Shape;1839;p38"/>
          <p:cNvCxnSpPr>
            <a:stCxn id="1831" idx="1"/>
            <a:endCxn id="1835" idx="1"/>
          </p:cNvCxnSpPr>
          <p:nvPr/>
        </p:nvCxnSpPr>
        <p:spPr>
          <a:xfrm>
            <a:off x="1593125" y="2700725"/>
            <a:ext cx="447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40" name="Google Shape;1840;p38"/>
          <p:cNvCxnSpPr>
            <a:stCxn id="1832" idx="1"/>
            <a:endCxn id="1836" idx="1"/>
          </p:cNvCxnSpPr>
          <p:nvPr/>
        </p:nvCxnSpPr>
        <p:spPr>
          <a:xfrm>
            <a:off x="1593125" y="3752240"/>
            <a:ext cx="447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41" name="Google Shape;1841;p38"/>
          <p:cNvCxnSpPr>
            <a:stCxn id="1833" idx="1"/>
            <a:endCxn id="1837" idx="1"/>
          </p:cNvCxnSpPr>
          <p:nvPr/>
        </p:nvCxnSpPr>
        <p:spPr>
          <a:xfrm>
            <a:off x="1593125" y="4277998"/>
            <a:ext cx="447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42" name="Google Shape;1842;p38"/>
          <p:cNvSpPr txBox="1"/>
          <p:nvPr/>
        </p:nvSpPr>
        <p:spPr>
          <a:xfrm>
            <a:off x="716150" y="1220500"/>
            <a:ext cx="345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2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معرفی</a:t>
            </a:r>
            <a:endParaRPr sz="2200" dirty="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843" name="Google Shape;1843;p38"/>
          <p:cNvSpPr txBox="1"/>
          <p:nvPr/>
        </p:nvSpPr>
        <p:spPr>
          <a:xfrm>
            <a:off x="716150" y="1743726"/>
            <a:ext cx="3457800" cy="6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پاورپوينت حرفه ای ، قابل ویرایش ، جهت استفاده در جلسات دفاع رساله ، پایان نامه ، پروپوزال و سمینار و .... می باشد.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844" name="Google Shape;1844;p38"/>
          <p:cNvSpPr txBox="1"/>
          <p:nvPr/>
        </p:nvSpPr>
        <p:spPr>
          <a:xfrm>
            <a:off x="4960000" y="2123931"/>
            <a:ext cx="11685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عنوان</a:t>
            </a:r>
          </a:p>
        </p:txBody>
      </p:sp>
      <p:sp>
        <p:nvSpPr>
          <p:cNvPr id="1845" name="Google Shape;1845;p38"/>
          <p:cNvSpPr/>
          <p:nvPr/>
        </p:nvSpPr>
        <p:spPr>
          <a:xfrm>
            <a:off x="6242801" y="1833238"/>
            <a:ext cx="156300" cy="1563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46" name="Google Shape;1846;p38"/>
          <p:cNvSpPr/>
          <p:nvPr/>
        </p:nvSpPr>
        <p:spPr>
          <a:xfrm>
            <a:off x="6513420" y="1833238"/>
            <a:ext cx="156300" cy="1563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47" name="Google Shape;1847;p38"/>
          <p:cNvSpPr/>
          <p:nvPr/>
        </p:nvSpPr>
        <p:spPr>
          <a:xfrm>
            <a:off x="6784039" y="1833238"/>
            <a:ext cx="156300" cy="156300"/>
          </a:xfrm>
          <a:prstGeom prst="ellipse">
            <a:avLst/>
          </a:prstGeom>
          <a:solidFill>
            <a:schemeClr val="dk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48" name="Google Shape;1848;p38"/>
          <p:cNvSpPr/>
          <p:nvPr/>
        </p:nvSpPr>
        <p:spPr>
          <a:xfrm>
            <a:off x="7054658" y="1833238"/>
            <a:ext cx="156300" cy="1563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49" name="Google Shape;1849;p38"/>
          <p:cNvSpPr/>
          <p:nvPr/>
        </p:nvSpPr>
        <p:spPr>
          <a:xfrm>
            <a:off x="7325276" y="1833238"/>
            <a:ext cx="156300" cy="1563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50" name="Google Shape;1850;p38"/>
          <p:cNvSpPr txBox="1"/>
          <p:nvPr/>
        </p:nvSpPr>
        <p:spPr>
          <a:xfrm>
            <a:off x="7807900" y="1737838"/>
            <a:ext cx="6099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60%</a:t>
            </a:r>
            <a:endParaRPr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851" name="Google Shape;1851;p38"/>
          <p:cNvSpPr/>
          <p:nvPr/>
        </p:nvSpPr>
        <p:spPr>
          <a:xfrm>
            <a:off x="6242801" y="2219338"/>
            <a:ext cx="156300" cy="1563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52" name="Google Shape;1852;p38"/>
          <p:cNvSpPr/>
          <p:nvPr/>
        </p:nvSpPr>
        <p:spPr>
          <a:xfrm>
            <a:off x="6513420" y="2219338"/>
            <a:ext cx="156300" cy="1563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53" name="Google Shape;1853;p38"/>
          <p:cNvSpPr/>
          <p:nvPr/>
        </p:nvSpPr>
        <p:spPr>
          <a:xfrm>
            <a:off x="6784039" y="2219338"/>
            <a:ext cx="156300" cy="1563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54" name="Google Shape;1854;p38"/>
          <p:cNvSpPr/>
          <p:nvPr/>
        </p:nvSpPr>
        <p:spPr>
          <a:xfrm>
            <a:off x="7054658" y="2219338"/>
            <a:ext cx="156300" cy="156300"/>
          </a:xfrm>
          <a:prstGeom prst="ellipse">
            <a:avLst/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55" name="Google Shape;1855;p38"/>
          <p:cNvSpPr/>
          <p:nvPr/>
        </p:nvSpPr>
        <p:spPr>
          <a:xfrm>
            <a:off x="7325276" y="2219338"/>
            <a:ext cx="156300" cy="156300"/>
          </a:xfrm>
          <a:prstGeom prst="ellipse">
            <a:avLst/>
          </a:prstGeom>
          <a:solidFill>
            <a:schemeClr val="accent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1856" name="Google Shape;1856;p38"/>
          <p:cNvSpPr txBox="1"/>
          <p:nvPr/>
        </p:nvSpPr>
        <p:spPr>
          <a:xfrm>
            <a:off x="7807900" y="2123938"/>
            <a:ext cx="6099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80%</a:t>
            </a:r>
            <a:endParaRPr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1857" name="Google Shape;1857;p38"/>
          <p:cNvSpPr txBox="1"/>
          <p:nvPr/>
        </p:nvSpPr>
        <p:spPr>
          <a:xfrm>
            <a:off x="4960000" y="2605438"/>
            <a:ext cx="34578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2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مزایای</a:t>
            </a:r>
            <a:endParaRPr sz="2200" dirty="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858" name="Google Shape;1858;p38"/>
          <p:cNvSpPr txBox="1"/>
          <p:nvPr/>
        </p:nvSpPr>
        <p:spPr>
          <a:xfrm>
            <a:off x="4959988" y="4040625"/>
            <a:ext cx="10101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عنوان</a:t>
            </a:r>
            <a:endParaRPr sz="1800" dirty="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1859" name="Google Shape;1859;p38"/>
          <p:cNvSpPr txBox="1"/>
          <p:nvPr/>
        </p:nvSpPr>
        <p:spPr>
          <a:xfrm>
            <a:off x="6183850" y="4040625"/>
            <a:ext cx="10101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عنوان</a:t>
            </a:r>
          </a:p>
        </p:txBody>
      </p:sp>
      <p:sp>
        <p:nvSpPr>
          <p:cNvPr id="1860" name="Google Shape;1860;p38"/>
          <p:cNvSpPr txBox="1"/>
          <p:nvPr/>
        </p:nvSpPr>
        <p:spPr>
          <a:xfrm>
            <a:off x="7407713" y="4040625"/>
            <a:ext cx="1010100" cy="3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عنوان</a:t>
            </a:r>
          </a:p>
        </p:txBody>
      </p:sp>
      <p:sp>
        <p:nvSpPr>
          <p:cNvPr id="1861" name="Google Shape;1861;p38"/>
          <p:cNvSpPr/>
          <p:nvPr/>
        </p:nvSpPr>
        <p:spPr>
          <a:xfrm>
            <a:off x="6255140" y="3173193"/>
            <a:ext cx="867600" cy="867600"/>
          </a:xfrm>
          <a:prstGeom prst="donut">
            <a:avLst>
              <a:gd name="adj" fmla="val 11930"/>
            </a:avLst>
          </a:prstGeom>
          <a:solidFill>
            <a:schemeClr val="accent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cs typeface="B Nazanin" panose="00000400000000000000" pitchFamily="2" charset="-78"/>
            </a:endParaRPr>
          </a:p>
        </p:txBody>
      </p:sp>
      <p:sp>
        <p:nvSpPr>
          <p:cNvPr id="1862" name="Google Shape;1862;p38"/>
          <p:cNvSpPr/>
          <p:nvPr/>
        </p:nvSpPr>
        <p:spPr>
          <a:xfrm flipH="1">
            <a:off x="6255198" y="3173138"/>
            <a:ext cx="867489" cy="867489"/>
          </a:xfrm>
          <a:prstGeom prst="blockArc">
            <a:avLst>
              <a:gd name="adj1" fmla="val 5436837"/>
              <a:gd name="adj2" fmla="val 16217147"/>
              <a:gd name="adj3" fmla="val 12030"/>
            </a:avLst>
          </a:prstGeom>
          <a:solidFill>
            <a:schemeClr val="accen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cs typeface="B Nazanin" panose="00000400000000000000" pitchFamily="2" charset="-78"/>
            </a:endParaRPr>
          </a:p>
        </p:txBody>
      </p:sp>
      <p:sp>
        <p:nvSpPr>
          <p:cNvPr id="1863" name="Google Shape;1863;p38"/>
          <p:cNvSpPr/>
          <p:nvPr/>
        </p:nvSpPr>
        <p:spPr>
          <a:xfrm>
            <a:off x="7478915" y="3173193"/>
            <a:ext cx="867600" cy="867600"/>
          </a:xfrm>
          <a:prstGeom prst="donut">
            <a:avLst>
              <a:gd name="adj" fmla="val 11930"/>
            </a:avLst>
          </a:prstGeom>
          <a:solidFill>
            <a:schemeClr val="accent3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cs typeface="B Nazanin" panose="00000400000000000000" pitchFamily="2" charset="-78"/>
            </a:endParaRPr>
          </a:p>
        </p:txBody>
      </p:sp>
      <p:sp>
        <p:nvSpPr>
          <p:cNvPr id="1864" name="Google Shape;1864;p38"/>
          <p:cNvSpPr/>
          <p:nvPr/>
        </p:nvSpPr>
        <p:spPr>
          <a:xfrm flipH="1">
            <a:off x="7478973" y="3173138"/>
            <a:ext cx="867489" cy="867489"/>
          </a:xfrm>
          <a:prstGeom prst="blockArc">
            <a:avLst>
              <a:gd name="adj1" fmla="val 9855"/>
              <a:gd name="adj2" fmla="val 16217147"/>
              <a:gd name="adj3" fmla="val 1203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cs typeface="B Nazanin" panose="00000400000000000000" pitchFamily="2" charset="-78"/>
            </a:endParaRPr>
          </a:p>
        </p:txBody>
      </p:sp>
      <p:sp>
        <p:nvSpPr>
          <p:cNvPr id="1865" name="Google Shape;1865;p38"/>
          <p:cNvSpPr txBox="1"/>
          <p:nvPr/>
        </p:nvSpPr>
        <p:spPr>
          <a:xfrm>
            <a:off x="6382672" y="3433644"/>
            <a:ext cx="612600" cy="3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50%</a:t>
            </a:r>
            <a:endParaRPr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1" name="Google Shape;2021;p41"/>
          <p:cNvSpPr txBox="1">
            <a:spLocks noGrp="1"/>
          </p:cNvSpPr>
          <p:nvPr>
            <p:ph type="title"/>
          </p:nvPr>
        </p:nvSpPr>
        <p:spPr>
          <a:xfrm>
            <a:off x="2799550" y="445025"/>
            <a:ext cx="5624700" cy="7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ارزش های ما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22" name="Google Shape;2022;p41"/>
          <p:cNvSpPr txBox="1">
            <a:spLocks noGrp="1"/>
          </p:cNvSpPr>
          <p:nvPr>
            <p:ph type="subTitle" idx="1"/>
          </p:nvPr>
        </p:nvSpPr>
        <p:spPr>
          <a:xfrm>
            <a:off x="3779803" y="2029925"/>
            <a:ext cx="16857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عکاسی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23" name="Google Shape;2023;p41"/>
          <p:cNvSpPr txBox="1">
            <a:spLocks noGrp="1"/>
          </p:cNvSpPr>
          <p:nvPr>
            <p:ph type="subTitle" idx="2"/>
          </p:nvPr>
        </p:nvSpPr>
        <p:spPr>
          <a:xfrm>
            <a:off x="6738430" y="2029925"/>
            <a:ext cx="16857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عکاسی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24" name="Google Shape;2024;p41"/>
          <p:cNvSpPr txBox="1">
            <a:spLocks noGrp="1"/>
          </p:cNvSpPr>
          <p:nvPr>
            <p:ph type="subTitle" idx="3"/>
          </p:nvPr>
        </p:nvSpPr>
        <p:spPr>
          <a:xfrm>
            <a:off x="3779803" y="3463325"/>
            <a:ext cx="16857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عکاسی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25" name="Google Shape;2025;p41"/>
          <p:cNvSpPr txBox="1">
            <a:spLocks noGrp="1"/>
          </p:cNvSpPr>
          <p:nvPr>
            <p:ph type="subTitle" idx="4"/>
          </p:nvPr>
        </p:nvSpPr>
        <p:spPr>
          <a:xfrm>
            <a:off x="6738430" y="3463325"/>
            <a:ext cx="1685700" cy="66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قالب پاورپوینت عکاسی قابل ویرایش می باشد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26" name="Google Shape;2026;p41"/>
          <p:cNvSpPr txBox="1">
            <a:spLocks noGrp="1"/>
          </p:cNvSpPr>
          <p:nvPr>
            <p:ph type="subTitle" idx="5"/>
          </p:nvPr>
        </p:nvSpPr>
        <p:spPr>
          <a:xfrm>
            <a:off x="3779800" y="1600025"/>
            <a:ext cx="16857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</a:p>
        </p:txBody>
      </p:sp>
      <p:sp>
        <p:nvSpPr>
          <p:cNvPr id="2027" name="Google Shape;2027;p41"/>
          <p:cNvSpPr txBox="1">
            <a:spLocks noGrp="1"/>
          </p:cNvSpPr>
          <p:nvPr>
            <p:ph type="subTitle" idx="6"/>
          </p:nvPr>
        </p:nvSpPr>
        <p:spPr>
          <a:xfrm>
            <a:off x="6738425" y="1600025"/>
            <a:ext cx="16857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028" name="Google Shape;2028;p41"/>
          <p:cNvSpPr txBox="1">
            <a:spLocks noGrp="1"/>
          </p:cNvSpPr>
          <p:nvPr>
            <p:ph type="subTitle" idx="7"/>
          </p:nvPr>
        </p:nvSpPr>
        <p:spPr>
          <a:xfrm>
            <a:off x="3779800" y="3033425"/>
            <a:ext cx="16857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</a:p>
        </p:txBody>
      </p:sp>
      <p:sp>
        <p:nvSpPr>
          <p:cNvPr id="2029" name="Google Shape;2029;p41"/>
          <p:cNvSpPr txBox="1">
            <a:spLocks noGrp="1"/>
          </p:cNvSpPr>
          <p:nvPr>
            <p:ph type="subTitle" idx="8"/>
          </p:nvPr>
        </p:nvSpPr>
        <p:spPr>
          <a:xfrm>
            <a:off x="6738425" y="3033425"/>
            <a:ext cx="1685700" cy="52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عنوان</a:t>
            </a:r>
          </a:p>
        </p:txBody>
      </p:sp>
      <p:sp>
        <p:nvSpPr>
          <p:cNvPr id="2030" name="Google Shape;2030;p41"/>
          <p:cNvSpPr/>
          <p:nvPr/>
        </p:nvSpPr>
        <p:spPr>
          <a:xfrm>
            <a:off x="2799547" y="1730150"/>
            <a:ext cx="877800" cy="8778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031" name="Google Shape;2031;p41"/>
          <p:cNvSpPr/>
          <p:nvPr/>
        </p:nvSpPr>
        <p:spPr>
          <a:xfrm>
            <a:off x="2799547" y="3161125"/>
            <a:ext cx="877800" cy="8778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032" name="Google Shape;2032;p41"/>
          <p:cNvSpPr/>
          <p:nvPr/>
        </p:nvSpPr>
        <p:spPr>
          <a:xfrm>
            <a:off x="5758172" y="1730150"/>
            <a:ext cx="877800" cy="8778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033" name="Google Shape;2033;p41"/>
          <p:cNvSpPr/>
          <p:nvPr/>
        </p:nvSpPr>
        <p:spPr>
          <a:xfrm>
            <a:off x="5758172" y="3161125"/>
            <a:ext cx="877800" cy="8778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grpSp>
        <p:nvGrpSpPr>
          <p:cNvPr id="2034" name="Google Shape;2034;p41"/>
          <p:cNvGrpSpPr/>
          <p:nvPr/>
        </p:nvGrpSpPr>
        <p:grpSpPr>
          <a:xfrm rot="-5400000">
            <a:off x="474690" y="2135223"/>
            <a:ext cx="2008388" cy="1531304"/>
            <a:chOff x="6325375" y="214263"/>
            <a:chExt cx="1260600" cy="961150"/>
          </a:xfrm>
        </p:grpSpPr>
        <p:sp>
          <p:nvSpPr>
            <p:cNvPr id="2035" name="Google Shape;2035;p41"/>
            <p:cNvSpPr/>
            <p:nvPr/>
          </p:nvSpPr>
          <p:spPr>
            <a:xfrm>
              <a:off x="7083525" y="214263"/>
              <a:ext cx="215825" cy="108675"/>
            </a:xfrm>
            <a:custGeom>
              <a:avLst/>
              <a:gdLst/>
              <a:ahLst/>
              <a:cxnLst/>
              <a:rect l="l" t="t" r="r" b="b"/>
              <a:pathLst>
                <a:path w="8633" h="4347" extrusionOk="0">
                  <a:moveTo>
                    <a:pt x="0" y="1"/>
                  </a:moveTo>
                  <a:lnTo>
                    <a:pt x="0" y="4346"/>
                  </a:lnTo>
                  <a:lnTo>
                    <a:pt x="8632" y="4346"/>
                  </a:lnTo>
                  <a:lnTo>
                    <a:pt x="863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36" name="Google Shape;2036;p41"/>
            <p:cNvGrpSpPr/>
            <p:nvPr/>
          </p:nvGrpSpPr>
          <p:grpSpPr>
            <a:xfrm>
              <a:off x="7123100" y="214263"/>
              <a:ext cx="136650" cy="108675"/>
              <a:chOff x="-6192850" y="2504725"/>
              <a:chExt cx="136650" cy="108675"/>
            </a:xfrm>
          </p:grpSpPr>
          <p:sp>
            <p:nvSpPr>
              <p:cNvPr id="2037" name="Google Shape;2037;p41"/>
              <p:cNvSpPr/>
              <p:nvPr/>
            </p:nvSpPr>
            <p:spPr>
              <a:xfrm>
                <a:off x="-6192850" y="2504725"/>
                <a:ext cx="6875" cy="108675"/>
              </a:xfrm>
              <a:custGeom>
                <a:avLst/>
                <a:gdLst/>
                <a:ahLst/>
                <a:cxnLst/>
                <a:rect l="l" t="t" r="r" b="b"/>
                <a:pathLst>
                  <a:path w="275" h="4347" extrusionOk="0">
                    <a:moveTo>
                      <a:pt x="1" y="1"/>
                    </a:moveTo>
                    <a:lnTo>
                      <a:pt x="1" y="4346"/>
                    </a:lnTo>
                    <a:lnTo>
                      <a:pt x="274" y="4346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rgbClr val="0000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38" name="Google Shape;2038;p41"/>
              <p:cNvSpPr/>
              <p:nvPr/>
            </p:nvSpPr>
            <p:spPr>
              <a:xfrm>
                <a:off x="-6149700" y="2504725"/>
                <a:ext cx="6875" cy="108675"/>
              </a:xfrm>
              <a:custGeom>
                <a:avLst/>
                <a:gdLst/>
                <a:ahLst/>
                <a:cxnLst/>
                <a:rect l="l" t="t" r="r" b="b"/>
                <a:pathLst>
                  <a:path w="275" h="4347" extrusionOk="0">
                    <a:moveTo>
                      <a:pt x="1" y="1"/>
                    </a:moveTo>
                    <a:lnTo>
                      <a:pt x="1" y="4346"/>
                    </a:lnTo>
                    <a:lnTo>
                      <a:pt x="275" y="4346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rgbClr val="0000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39" name="Google Shape;2039;p41"/>
              <p:cNvSpPr/>
              <p:nvPr/>
            </p:nvSpPr>
            <p:spPr>
              <a:xfrm>
                <a:off x="-6106225" y="2504725"/>
                <a:ext cx="6875" cy="108675"/>
              </a:xfrm>
              <a:custGeom>
                <a:avLst/>
                <a:gdLst/>
                <a:ahLst/>
                <a:cxnLst/>
                <a:rect l="l" t="t" r="r" b="b"/>
                <a:pathLst>
                  <a:path w="275" h="4347" extrusionOk="0">
                    <a:moveTo>
                      <a:pt x="0" y="1"/>
                    </a:moveTo>
                    <a:lnTo>
                      <a:pt x="0" y="4346"/>
                    </a:lnTo>
                    <a:lnTo>
                      <a:pt x="274" y="4346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rgbClr val="0000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0" name="Google Shape;2040;p41"/>
              <p:cNvSpPr/>
              <p:nvPr/>
            </p:nvSpPr>
            <p:spPr>
              <a:xfrm>
                <a:off x="-6063075" y="2504725"/>
                <a:ext cx="6875" cy="108675"/>
              </a:xfrm>
              <a:custGeom>
                <a:avLst/>
                <a:gdLst/>
                <a:ahLst/>
                <a:cxnLst/>
                <a:rect l="l" t="t" r="r" b="b"/>
                <a:pathLst>
                  <a:path w="275" h="4347" extrusionOk="0">
                    <a:moveTo>
                      <a:pt x="1" y="1"/>
                    </a:moveTo>
                    <a:lnTo>
                      <a:pt x="1" y="4346"/>
                    </a:lnTo>
                    <a:lnTo>
                      <a:pt x="275" y="4346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rgbClr val="0000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041" name="Google Shape;2041;p41"/>
            <p:cNvSpPr/>
            <p:nvPr/>
          </p:nvSpPr>
          <p:spPr>
            <a:xfrm>
              <a:off x="6612025" y="214263"/>
              <a:ext cx="302450" cy="61350"/>
            </a:xfrm>
            <a:custGeom>
              <a:avLst/>
              <a:gdLst/>
              <a:ahLst/>
              <a:cxnLst/>
              <a:rect l="l" t="t" r="r" b="b"/>
              <a:pathLst>
                <a:path w="12098" h="2454" extrusionOk="0">
                  <a:moveTo>
                    <a:pt x="1" y="1"/>
                  </a:moveTo>
                  <a:lnTo>
                    <a:pt x="1" y="2453"/>
                  </a:lnTo>
                  <a:lnTo>
                    <a:pt x="12097" y="2453"/>
                  </a:lnTo>
                  <a:lnTo>
                    <a:pt x="1209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42" name="Google Shape;2042;p41"/>
            <p:cNvGrpSpPr/>
            <p:nvPr/>
          </p:nvGrpSpPr>
          <p:grpSpPr>
            <a:xfrm>
              <a:off x="6651900" y="214263"/>
              <a:ext cx="222975" cy="61350"/>
              <a:chOff x="-6664050" y="2504725"/>
              <a:chExt cx="222975" cy="61350"/>
            </a:xfrm>
          </p:grpSpPr>
          <p:sp>
            <p:nvSpPr>
              <p:cNvPr id="2043" name="Google Shape;2043;p41"/>
              <p:cNvSpPr/>
              <p:nvPr/>
            </p:nvSpPr>
            <p:spPr>
              <a:xfrm>
                <a:off x="-6664050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5" y="2453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4" name="Google Shape;2044;p41"/>
              <p:cNvSpPr/>
              <p:nvPr/>
            </p:nvSpPr>
            <p:spPr>
              <a:xfrm>
                <a:off x="-6620875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0" y="1"/>
                    </a:moveTo>
                    <a:lnTo>
                      <a:pt x="0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5" name="Google Shape;2045;p41"/>
              <p:cNvSpPr/>
              <p:nvPr/>
            </p:nvSpPr>
            <p:spPr>
              <a:xfrm>
                <a:off x="-6577725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5" y="2453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6" name="Google Shape;2046;p41"/>
              <p:cNvSpPr/>
              <p:nvPr/>
            </p:nvSpPr>
            <p:spPr>
              <a:xfrm>
                <a:off x="-6534550" y="2504725"/>
                <a:ext cx="6850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4" h="2454" extrusionOk="0">
                    <a:moveTo>
                      <a:pt x="0" y="1"/>
                    </a:moveTo>
                    <a:lnTo>
                      <a:pt x="0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7" name="Google Shape;2047;p41"/>
              <p:cNvSpPr/>
              <p:nvPr/>
            </p:nvSpPr>
            <p:spPr>
              <a:xfrm>
                <a:off x="-6491400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48" name="Google Shape;2048;p41"/>
              <p:cNvSpPr/>
              <p:nvPr/>
            </p:nvSpPr>
            <p:spPr>
              <a:xfrm>
                <a:off x="-6447950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5" y="2453"/>
                    </a:lnTo>
                    <a:lnTo>
                      <a:pt x="27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049" name="Google Shape;2049;p41"/>
            <p:cNvSpPr/>
            <p:nvPr/>
          </p:nvSpPr>
          <p:spPr>
            <a:xfrm>
              <a:off x="6328650" y="251763"/>
              <a:ext cx="114625" cy="33375"/>
            </a:xfrm>
            <a:custGeom>
              <a:avLst/>
              <a:gdLst/>
              <a:ahLst/>
              <a:cxnLst/>
              <a:rect l="l" t="t" r="r" b="b"/>
              <a:pathLst>
                <a:path w="4585" h="1335" extrusionOk="0">
                  <a:moveTo>
                    <a:pt x="1" y="1"/>
                  </a:moveTo>
                  <a:lnTo>
                    <a:pt x="1" y="1334"/>
                  </a:lnTo>
                  <a:lnTo>
                    <a:pt x="4585" y="1334"/>
                  </a:lnTo>
                  <a:lnTo>
                    <a:pt x="4585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50" name="Google Shape;2050;p41"/>
            <p:cNvSpPr/>
            <p:nvPr/>
          </p:nvSpPr>
          <p:spPr>
            <a:xfrm>
              <a:off x="7468375" y="251763"/>
              <a:ext cx="114325" cy="33375"/>
            </a:xfrm>
            <a:custGeom>
              <a:avLst/>
              <a:gdLst/>
              <a:ahLst/>
              <a:cxnLst/>
              <a:rect l="l" t="t" r="r" b="b"/>
              <a:pathLst>
                <a:path w="4573" h="1335" extrusionOk="0">
                  <a:moveTo>
                    <a:pt x="1" y="1"/>
                  </a:moveTo>
                  <a:lnTo>
                    <a:pt x="1" y="1334"/>
                  </a:lnTo>
                  <a:lnTo>
                    <a:pt x="4573" y="1334"/>
                  </a:lnTo>
                  <a:lnTo>
                    <a:pt x="457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51" name="Google Shape;2051;p41"/>
            <p:cNvSpPr/>
            <p:nvPr/>
          </p:nvSpPr>
          <p:spPr>
            <a:xfrm>
              <a:off x="6328650" y="564313"/>
              <a:ext cx="1254050" cy="462275"/>
            </a:xfrm>
            <a:custGeom>
              <a:avLst/>
              <a:gdLst/>
              <a:ahLst/>
              <a:cxnLst/>
              <a:rect l="l" t="t" r="r" b="b"/>
              <a:pathLst>
                <a:path w="50162" h="18491" extrusionOk="0">
                  <a:moveTo>
                    <a:pt x="1" y="0"/>
                  </a:moveTo>
                  <a:lnTo>
                    <a:pt x="1" y="18491"/>
                  </a:lnTo>
                  <a:lnTo>
                    <a:pt x="50162" y="18491"/>
                  </a:lnTo>
                  <a:lnTo>
                    <a:pt x="5016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52" name="Google Shape;2052;p41"/>
            <p:cNvGrpSpPr/>
            <p:nvPr/>
          </p:nvGrpSpPr>
          <p:grpSpPr>
            <a:xfrm>
              <a:off x="6325375" y="214263"/>
              <a:ext cx="1260600" cy="961150"/>
              <a:chOff x="-6990575" y="2504725"/>
              <a:chExt cx="1260600" cy="961150"/>
            </a:xfrm>
          </p:grpSpPr>
          <p:sp>
            <p:nvSpPr>
              <p:cNvPr id="2053" name="Google Shape;2053;p41"/>
              <p:cNvSpPr/>
              <p:nvPr/>
            </p:nvSpPr>
            <p:spPr>
              <a:xfrm>
                <a:off x="-6707500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1" y="1"/>
                    </a:moveTo>
                    <a:lnTo>
                      <a:pt x="1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54" name="Google Shape;2054;p41"/>
              <p:cNvSpPr/>
              <p:nvPr/>
            </p:nvSpPr>
            <p:spPr>
              <a:xfrm>
                <a:off x="-6404775" y="2504725"/>
                <a:ext cx="6875" cy="61350"/>
              </a:xfrm>
              <a:custGeom>
                <a:avLst/>
                <a:gdLst/>
                <a:ahLst/>
                <a:cxnLst/>
                <a:rect l="l" t="t" r="r" b="b"/>
                <a:pathLst>
                  <a:path w="275" h="2454" extrusionOk="0">
                    <a:moveTo>
                      <a:pt x="0" y="1"/>
                    </a:moveTo>
                    <a:lnTo>
                      <a:pt x="0" y="2453"/>
                    </a:lnTo>
                    <a:lnTo>
                      <a:pt x="274" y="245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55" name="Google Shape;2055;p41"/>
              <p:cNvSpPr/>
              <p:nvPr/>
            </p:nvSpPr>
            <p:spPr>
              <a:xfrm>
                <a:off x="-6707200" y="2562475"/>
                <a:ext cx="309300" cy="54200"/>
              </a:xfrm>
              <a:custGeom>
                <a:avLst/>
                <a:gdLst/>
                <a:ahLst/>
                <a:cxnLst/>
                <a:rect l="l" t="t" r="r" b="b"/>
                <a:pathLst>
                  <a:path w="12372" h="2168" extrusionOk="0">
                    <a:moveTo>
                      <a:pt x="12097" y="286"/>
                    </a:moveTo>
                    <a:lnTo>
                      <a:pt x="12097" y="1894"/>
                    </a:lnTo>
                    <a:lnTo>
                      <a:pt x="274" y="1894"/>
                    </a:lnTo>
                    <a:lnTo>
                      <a:pt x="274" y="286"/>
                    </a:lnTo>
                    <a:close/>
                    <a:moveTo>
                      <a:pt x="132" y="0"/>
                    </a:moveTo>
                    <a:lnTo>
                      <a:pt x="1" y="143"/>
                    </a:lnTo>
                    <a:lnTo>
                      <a:pt x="1" y="2036"/>
                    </a:lnTo>
                    <a:lnTo>
                      <a:pt x="132" y="2167"/>
                    </a:lnTo>
                    <a:lnTo>
                      <a:pt x="12228" y="2167"/>
                    </a:lnTo>
                    <a:lnTo>
                      <a:pt x="12371" y="2036"/>
                    </a:lnTo>
                    <a:lnTo>
                      <a:pt x="12371" y="143"/>
                    </a:lnTo>
                    <a:lnTo>
                      <a:pt x="1222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56" name="Google Shape;2056;p41"/>
              <p:cNvSpPr/>
              <p:nvPr/>
            </p:nvSpPr>
            <p:spPr>
              <a:xfrm>
                <a:off x="-6990575" y="2572300"/>
                <a:ext cx="121175" cy="44375"/>
              </a:xfrm>
              <a:custGeom>
                <a:avLst/>
                <a:gdLst/>
                <a:ahLst/>
                <a:cxnLst/>
                <a:rect l="l" t="t" r="r" b="b"/>
                <a:pathLst>
                  <a:path w="4847" h="1775" extrusionOk="0">
                    <a:moveTo>
                      <a:pt x="4573" y="274"/>
                    </a:moveTo>
                    <a:lnTo>
                      <a:pt x="4573" y="1501"/>
                    </a:lnTo>
                    <a:lnTo>
                      <a:pt x="275" y="1501"/>
                    </a:lnTo>
                    <a:lnTo>
                      <a:pt x="275" y="274"/>
                    </a:lnTo>
                    <a:close/>
                    <a:moveTo>
                      <a:pt x="132" y="0"/>
                    </a:moveTo>
                    <a:lnTo>
                      <a:pt x="1" y="131"/>
                    </a:lnTo>
                    <a:lnTo>
                      <a:pt x="1" y="1643"/>
                    </a:lnTo>
                    <a:lnTo>
                      <a:pt x="132" y="1774"/>
                    </a:lnTo>
                    <a:lnTo>
                      <a:pt x="4704" y="1774"/>
                    </a:lnTo>
                    <a:lnTo>
                      <a:pt x="4847" y="1643"/>
                    </a:lnTo>
                    <a:lnTo>
                      <a:pt x="4847" y="131"/>
                    </a:lnTo>
                    <a:lnTo>
                      <a:pt x="470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57" name="Google Shape;2057;p41"/>
              <p:cNvSpPr/>
              <p:nvPr/>
            </p:nvSpPr>
            <p:spPr>
              <a:xfrm>
                <a:off x="-5851150" y="2572300"/>
                <a:ext cx="121175" cy="44375"/>
              </a:xfrm>
              <a:custGeom>
                <a:avLst/>
                <a:gdLst/>
                <a:ahLst/>
                <a:cxnLst/>
                <a:rect l="l" t="t" r="r" b="b"/>
                <a:pathLst>
                  <a:path w="4847" h="1775" extrusionOk="0">
                    <a:moveTo>
                      <a:pt x="4573" y="274"/>
                    </a:moveTo>
                    <a:lnTo>
                      <a:pt x="4573" y="1501"/>
                    </a:lnTo>
                    <a:lnTo>
                      <a:pt x="275" y="1501"/>
                    </a:lnTo>
                    <a:lnTo>
                      <a:pt x="275" y="274"/>
                    </a:lnTo>
                    <a:close/>
                    <a:moveTo>
                      <a:pt x="144" y="0"/>
                    </a:moveTo>
                    <a:lnTo>
                      <a:pt x="1" y="131"/>
                    </a:lnTo>
                    <a:lnTo>
                      <a:pt x="1" y="1643"/>
                    </a:lnTo>
                    <a:lnTo>
                      <a:pt x="144" y="1774"/>
                    </a:lnTo>
                    <a:lnTo>
                      <a:pt x="4716" y="1774"/>
                    </a:lnTo>
                    <a:lnTo>
                      <a:pt x="4847" y="1643"/>
                    </a:lnTo>
                    <a:lnTo>
                      <a:pt x="4847" y="131"/>
                    </a:lnTo>
                    <a:lnTo>
                      <a:pt x="471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058" name="Google Shape;2058;p41"/>
              <p:cNvSpPr/>
              <p:nvPr/>
            </p:nvSpPr>
            <p:spPr>
              <a:xfrm>
                <a:off x="-6990575" y="2609800"/>
                <a:ext cx="1260600" cy="856075"/>
              </a:xfrm>
              <a:custGeom>
                <a:avLst/>
                <a:gdLst/>
                <a:ahLst/>
                <a:cxnLst/>
                <a:rect l="l" t="t" r="r" b="b"/>
                <a:pathLst>
                  <a:path w="50424" h="34243" extrusionOk="0">
                    <a:moveTo>
                      <a:pt x="144" y="1"/>
                    </a:moveTo>
                    <a:lnTo>
                      <a:pt x="1" y="143"/>
                    </a:lnTo>
                    <a:lnTo>
                      <a:pt x="1" y="34112"/>
                    </a:lnTo>
                    <a:lnTo>
                      <a:pt x="144" y="34243"/>
                    </a:lnTo>
                    <a:lnTo>
                      <a:pt x="50293" y="34243"/>
                    </a:lnTo>
                    <a:lnTo>
                      <a:pt x="50424" y="34112"/>
                    </a:lnTo>
                    <a:lnTo>
                      <a:pt x="50424" y="143"/>
                    </a:lnTo>
                    <a:lnTo>
                      <a:pt x="50293" y="1"/>
                    </a:lnTo>
                    <a:lnTo>
                      <a:pt x="25218" y="1"/>
                    </a:lnTo>
                    <a:lnTo>
                      <a:pt x="25218" y="274"/>
                    </a:lnTo>
                    <a:lnTo>
                      <a:pt x="50150" y="274"/>
                    </a:lnTo>
                    <a:lnTo>
                      <a:pt x="50150" y="33969"/>
                    </a:lnTo>
                    <a:lnTo>
                      <a:pt x="275" y="33969"/>
                    </a:lnTo>
                    <a:lnTo>
                      <a:pt x="275" y="274"/>
                    </a:lnTo>
                    <a:lnTo>
                      <a:pt x="11586" y="274"/>
                    </a:lnTo>
                    <a:lnTo>
                      <a:pt x="1158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059" name="Google Shape;2059;p41"/>
            <p:cNvSpPr/>
            <p:nvPr/>
          </p:nvSpPr>
          <p:spPr>
            <a:xfrm>
              <a:off x="6401275" y="319338"/>
              <a:ext cx="558150" cy="546825"/>
            </a:xfrm>
            <a:custGeom>
              <a:avLst/>
              <a:gdLst/>
              <a:ahLst/>
              <a:cxnLst/>
              <a:rect l="l" t="t" r="r" b="b"/>
              <a:pathLst>
                <a:path w="22326" h="21873" extrusionOk="0">
                  <a:moveTo>
                    <a:pt x="22051" y="274"/>
                  </a:moveTo>
                  <a:lnTo>
                    <a:pt x="22051" y="21598"/>
                  </a:lnTo>
                  <a:lnTo>
                    <a:pt x="275" y="21598"/>
                  </a:lnTo>
                  <a:lnTo>
                    <a:pt x="275" y="17717"/>
                  </a:lnTo>
                  <a:lnTo>
                    <a:pt x="3370" y="17717"/>
                  </a:lnTo>
                  <a:lnTo>
                    <a:pt x="3466" y="17681"/>
                  </a:lnTo>
                  <a:lnTo>
                    <a:pt x="8442" y="12705"/>
                  </a:lnTo>
                  <a:lnTo>
                    <a:pt x="8490" y="12609"/>
                  </a:lnTo>
                  <a:lnTo>
                    <a:pt x="8490" y="274"/>
                  </a:lnTo>
                  <a:close/>
                  <a:moveTo>
                    <a:pt x="8347" y="1"/>
                  </a:moveTo>
                  <a:lnTo>
                    <a:pt x="8216" y="132"/>
                  </a:lnTo>
                  <a:lnTo>
                    <a:pt x="8216" y="12550"/>
                  </a:lnTo>
                  <a:lnTo>
                    <a:pt x="3323" y="17443"/>
                  </a:lnTo>
                  <a:lnTo>
                    <a:pt x="144" y="17443"/>
                  </a:lnTo>
                  <a:lnTo>
                    <a:pt x="1" y="17586"/>
                  </a:lnTo>
                  <a:lnTo>
                    <a:pt x="1" y="21741"/>
                  </a:lnTo>
                  <a:lnTo>
                    <a:pt x="144" y="21872"/>
                  </a:lnTo>
                  <a:lnTo>
                    <a:pt x="22182" y="21872"/>
                  </a:lnTo>
                  <a:lnTo>
                    <a:pt x="22325" y="21741"/>
                  </a:lnTo>
                  <a:lnTo>
                    <a:pt x="22325" y="132"/>
                  </a:lnTo>
                  <a:lnTo>
                    <a:pt x="221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60" name="Google Shape;2060;p41"/>
            <p:cNvSpPr/>
            <p:nvPr/>
          </p:nvSpPr>
          <p:spPr>
            <a:xfrm>
              <a:off x="6571550" y="412738"/>
              <a:ext cx="768275" cy="700175"/>
            </a:xfrm>
            <a:custGeom>
              <a:avLst/>
              <a:gdLst/>
              <a:ahLst/>
              <a:cxnLst/>
              <a:rect l="l" t="t" r="r" b="b"/>
              <a:pathLst>
                <a:path w="30731" h="28007" extrusionOk="0">
                  <a:moveTo>
                    <a:pt x="15365" y="0"/>
                  </a:moveTo>
                  <a:cubicBezTo>
                    <a:pt x="11781" y="0"/>
                    <a:pt x="8198" y="1366"/>
                    <a:pt x="5465" y="4099"/>
                  </a:cubicBezTo>
                  <a:cubicBezTo>
                    <a:pt x="0" y="9576"/>
                    <a:pt x="0" y="18434"/>
                    <a:pt x="5465" y="23899"/>
                  </a:cubicBezTo>
                  <a:cubicBezTo>
                    <a:pt x="8198" y="26637"/>
                    <a:pt x="11781" y="28007"/>
                    <a:pt x="15365" y="28007"/>
                  </a:cubicBezTo>
                  <a:cubicBezTo>
                    <a:pt x="18949" y="28007"/>
                    <a:pt x="22533" y="26637"/>
                    <a:pt x="25265" y="23899"/>
                  </a:cubicBezTo>
                  <a:cubicBezTo>
                    <a:pt x="30730" y="18434"/>
                    <a:pt x="30730" y="9576"/>
                    <a:pt x="25265" y="4099"/>
                  </a:cubicBezTo>
                  <a:cubicBezTo>
                    <a:pt x="22533" y="1366"/>
                    <a:pt x="18949" y="0"/>
                    <a:pt x="153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61" name="Google Shape;2061;p41"/>
            <p:cNvGrpSpPr/>
            <p:nvPr/>
          </p:nvGrpSpPr>
          <p:grpSpPr>
            <a:xfrm>
              <a:off x="6371825" y="355363"/>
              <a:ext cx="1168025" cy="784050"/>
              <a:chOff x="-6944125" y="2645825"/>
              <a:chExt cx="1168025" cy="784050"/>
            </a:xfrm>
          </p:grpSpPr>
          <p:grpSp>
            <p:nvGrpSpPr>
              <p:cNvPr id="2062" name="Google Shape;2062;p41"/>
              <p:cNvGrpSpPr/>
              <p:nvPr/>
            </p:nvGrpSpPr>
            <p:grpSpPr>
              <a:xfrm>
                <a:off x="-6682800" y="2730650"/>
                <a:ext cx="645350" cy="645350"/>
                <a:chOff x="-6682800" y="2730650"/>
                <a:chExt cx="645350" cy="645350"/>
              </a:xfrm>
            </p:grpSpPr>
            <p:sp>
              <p:nvSpPr>
                <p:cNvPr id="2063" name="Google Shape;2063;p41"/>
                <p:cNvSpPr/>
                <p:nvPr/>
              </p:nvSpPr>
              <p:spPr>
                <a:xfrm>
                  <a:off x="-6682800" y="2730650"/>
                  <a:ext cx="645350" cy="645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814" h="25814" extrusionOk="0">
                      <a:moveTo>
                        <a:pt x="12907" y="274"/>
                      </a:moveTo>
                      <a:cubicBezTo>
                        <a:pt x="19872" y="274"/>
                        <a:pt x="25540" y="5942"/>
                        <a:pt x="25540" y="12907"/>
                      </a:cubicBezTo>
                      <a:cubicBezTo>
                        <a:pt x="25540" y="19872"/>
                        <a:pt x="19872" y="25539"/>
                        <a:pt x="12907" y="25539"/>
                      </a:cubicBezTo>
                      <a:cubicBezTo>
                        <a:pt x="5942" y="25539"/>
                        <a:pt x="275" y="19872"/>
                        <a:pt x="275" y="12907"/>
                      </a:cubicBezTo>
                      <a:cubicBezTo>
                        <a:pt x="275" y="5942"/>
                        <a:pt x="5942" y="274"/>
                        <a:pt x="12907" y="274"/>
                      </a:cubicBezTo>
                      <a:close/>
                      <a:moveTo>
                        <a:pt x="12907" y="0"/>
                      </a:moveTo>
                      <a:cubicBezTo>
                        <a:pt x="9466" y="0"/>
                        <a:pt x="6216" y="1334"/>
                        <a:pt x="3787" y="3775"/>
                      </a:cubicBezTo>
                      <a:cubicBezTo>
                        <a:pt x="1346" y="6216"/>
                        <a:pt x="1" y="9454"/>
                        <a:pt x="1" y="12907"/>
                      </a:cubicBezTo>
                      <a:cubicBezTo>
                        <a:pt x="1" y="16348"/>
                        <a:pt x="1346" y="19598"/>
                        <a:pt x="3787" y="22027"/>
                      </a:cubicBezTo>
                      <a:cubicBezTo>
                        <a:pt x="6216" y="24468"/>
                        <a:pt x="9454" y="25813"/>
                        <a:pt x="12907" y="25813"/>
                      </a:cubicBezTo>
                      <a:cubicBezTo>
                        <a:pt x="16360" y="25813"/>
                        <a:pt x="19599" y="24468"/>
                        <a:pt x="22039" y="22027"/>
                      </a:cubicBezTo>
                      <a:cubicBezTo>
                        <a:pt x="24480" y="19598"/>
                        <a:pt x="25814" y="16348"/>
                        <a:pt x="25814" y="12907"/>
                      </a:cubicBezTo>
                      <a:cubicBezTo>
                        <a:pt x="25814" y="9454"/>
                        <a:pt x="24480" y="6216"/>
                        <a:pt x="22039" y="3775"/>
                      </a:cubicBezTo>
                      <a:cubicBezTo>
                        <a:pt x="19599" y="1334"/>
                        <a:pt x="16360" y="0"/>
                        <a:pt x="1290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64" name="Google Shape;2064;p41"/>
                <p:cNvSpPr/>
                <p:nvPr/>
              </p:nvSpPr>
              <p:spPr>
                <a:xfrm>
                  <a:off x="-6628625" y="2784825"/>
                  <a:ext cx="537000" cy="537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480" h="21480" extrusionOk="0">
                      <a:moveTo>
                        <a:pt x="10740" y="274"/>
                      </a:moveTo>
                      <a:cubicBezTo>
                        <a:pt x="16515" y="274"/>
                        <a:pt x="21206" y="4965"/>
                        <a:pt x="21206" y="10740"/>
                      </a:cubicBezTo>
                      <a:cubicBezTo>
                        <a:pt x="21206" y="16514"/>
                        <a:pt x="16515" y="21205"/>
                        <a:pt x="10740" y="21205"/>
                      </a:cubicBezTo>
                      <a:cubicBezTo>
                        <a:pt x="4966" y="21205"/>
                        <a:pt x="275" y="16502"/>
                        <a:pt x="275" y="10740"/>
                      </a:cubicBezTo>
                      <a:cubicBezTo>
                        <a:pt x="275" y="4965"/>
                        <a:pt x="4966" y="274"/>
                        <a:pt x="10740" y="274"/>
                      </a:cubicBezTo>
                      <a:close/>
                      <a:moveTo>
                        <a:pt x="10740" y="0"/>
                      </a:moveTo>
                      <a:cubicBezTo>
                        <a:pt x="4823" y="0"/>
                        <a:pt x="1" y="4822"/>
                        <a:pt x="1" y="10740"/>
                      </a:cubicBezTo>
                      <a:cubicBezTo>
                        <a:pt x="1" y="16657"/>
                        <a:pt x="4823" y="21479"/>
                        <a:pt x="10740" y="21479"/>
                      </a:cubicBezTo>
                      <a:cubicBezTo>
                        <a:pt x="16670" y="21479"/>
                        <a:pt x="21480" y="16657"/>
                        <a:pt x="21480" y="10740"/>
                      </a:cubicBezTo>
                      <a:cubicBezTo>
                        <a:pt x="21480" y="4822"/>
                        <a:pt x="16658" y="0"/>
                        <a:pt x="1074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65" name="Google Shape;2065;p41"/>
                <p:cNvSpPr/>
                <p:nvPr/>
              </p:nvSpPr>
              <p:spPr>
                <a:xfrm>
                  <a:off x="-6547050" y="2866075"/>
                  <a:ext cx="374175" cy="3741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967" h="14967" extrusionOk="0">
                      <a:moveTo>
                        <a:pt x="7477" y="275"/>
                      </a:moveTo>
                      <a:cubicBezTo>
                        <a:pt x="11454" y="275"/>
                        <a:pt x="14692" y="3513"/>
                        <a:pt x="14692" y="7490"/>
                      </a:cubicBezTo>
                      <a:cubicBezTo>
                        <a:pt x="14692" y="11467"/>
                        <a:pt x="11454" y="14693"/>
                        <a:pt x="7477" y="14693"/>
                      </a:cubicBezTo>
                      <a:cubicBezTo>
                        <a:pt x="3501" y="14693"/>
                        <a:pt x="274" y="11467"/>
                        <a:pt x="274" y="7490"/>
                      </a:cubicBezTo>
                      <a:cubicBezTo>
                        <a:pt x="274" y="3513"/>
                        <a:pt x="3501" y="275"/>
                        <a:pt x="7477" y="275"/>
                      </a:cubicBezTo>
                      <a:close/>
                      <a:moveTo>
                        <a:pt x="7477" y="1"/>
                      </a:moveTo>
                      <a:cubicBezTo>
                        <a:pt x="3358" y="1"/>
                        <a:pt x="0" y="3358"/>
                        <a:pt x="0" y="7490"/>
                      </a:cubicBezTo>
                      <a:cubicBezTo>
                        <a:pt x="0" y="11609"/>
                        <a:pt x="3358" y="14967"/>
                        <a:pt x="7477" y="14967"/>
                      </a:cubicBezTo>
                      <a:cubicBezTo>
                        <a:pt x="11609" y="14967"/>
                        <a:pt x="14966" y="11609"/>
                        <a:pt x="14966" y="7490"/>
                      </a:cubicBezTo>
                      <a:cubicBezTo>
                        <a:pt x="14966" y="3358"/>
                        <a:pt x="11609" y="1"/>
                        <a:pt x="7477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66" name="Google Shape;2066;p41"/>
                <p:cNvSpPr/>
                <p:nvPr/>
              </p:nvSpPr>
              <p:spPr>
                <a:xfrm>
                  <a:off x="-6623850" y="2789000"/>
                  <a:ext cx="527775" cy="528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11" h="21146" extrusionOk="0">
                      <a:moveTo>
                        <a:pt x="10228" y="0"/>
                      </a:moveTo>
                      <a:lnTo>
                        <a:pt x="10323" y="3167"/>
                      </a:lnTo>
                      <a:lnTo>
                        <a:pt x="10573" y="3167"/>
                      </a:lnTo>
                      <a:lnTo>
                        <a:pt x="10573" y="0"/>
                      </a:lnTo>
                      <a:close/>
                      <a:moveTo>
                        <a:pt x="12192" y="119"/>
                      </a:moveTo>
                      <a:lnTo>
                        <a:pt x="11704" y="3251"/>
                      </a:lnTo>
                      <a:cubicBezTo>
                        <a:pt x="11776" y="3262"/>
                        <a:pt x="11859" y="3274"/>
                        <a:pt x="11930" y="3298"/>
                      </a:cubicBezTo>
                      <a:lnTo>
                        <a:pt x="12514" y="179"/>
                      </a:lnTo>
                      <a:cubicBezTo>
                        <a:pt x="12407" y="155"/>
                        <a:pt x="12299" y="143"/>
                        <a:pt x="12192" y="119"/>
                      </a:cubicBezTo>
                      <a:close/>
                      <a:moveTo>
                        <a:pt x="8609" y="179"/>
                      </a:moveTo>
                      <a:cubicBezTo>
                        <a:pt x="8501" y="191"/>
                        <a:pt x="8394" y="214"/>
                        <a:pt x="8287" y="238"/>
                      </a:cubicBezTo>
                      <a:lnTo>
                        <a:pt x="8966" y="3334"/>
                      </a:lnTo>
                      <a:cubicBezTo>
                        <a:pt x="9037" y="3322"/>
                        <a:pt x="9120" y="3298"/>
                        <a:pt x="9192" y="3286"/>
                      </a:cubicBezTo>
                      <a:lnTo>
                        <a:pt x="8609" y="179"/>
                      </a:lnTo>
                      <a:close/>
                      <a:moveTo>
                        <a:pt x="14085" y="607"/>
                      </a:moveTo>
                      <a:lnTo>
                        <a:pt x="13026" y="3584"/>
                      </a:lnTo>
                      <a:cubicBezTo>
                        <a:pt x="13097" y="3620"/>
                        <a:pt x="13169" y="3643"/>
                        <a:pt x="13240" y="3667"/>
                      </a:cubicBezTo>
                      <a:lnTo>
                        <a:pt x="14395" y="714"/>
                      </a:lnTo>
                      <a:cubicBezTo>
                        <a:pt x="14288" y="679"/>
                        <a:pt x="14193" y="643"/>
                        <a:pt x="14085" y="607"/>
                      </a:cubicBezTo>
                      <a:close/>
                      <a:moveTo>
                        <a:pt x="6727" y="703"/>
                      </a:moveTo>
                      <a:cubicBezTo>
                        <a:pt x="6632" y="750"/>
                        <a:pt x="6525" y="786"/>
                        <a:pt x="6430" y="834"/>
                      </a:cubicBezTo>
                      <a:lnTo>
                        <a:pt x="7668" y="3751"/>
                      </a:lnTo>
                      <a:cubicBezTo>
                        <a:pt x="7739" y="3715"/>
                        <a:pt x="7811" y="3691"/>
                        <a:pt x="7870" y="3655"/>
                      </a:cubicBezTo>
                      <a:lnTo>
                        <a:pt x="6727" y="703"/>
                      </a:lnTo>
                      <a:close/>
                      <a:moveTo>
                        <a:pt x="15859" y="1429"/>
                      </a:moveTo>
                      <a:lnTo>
                        <a:pt x="14264" y="4167"/>
                      </a:lnTo>
                      <a:cubicBezTo>
                        <a:pt x="14335" y="4203"/>
                        <a:pt x="14395" y="4239"/>
                        <a:pt x="14466" y="4274"/>
                      </a:cubicBezTo>
                      <a:lnTo>
                        <a:pt x="16133" y="1596"/>
                      </a:lnTo>
                      <a:cubicBezTo>
                        <a:pt x="16050" y="1536"/>
                        <a:pt x="15955" y="1476"/>
                        <a:pt x="15859" y="1429"/>
                      </a:cubicBezTo>
                      <a:close/>
                      <a:moveTo>
                        <a:pt x="4977" y="1584"/>
                      </a:moveTo>
                      <a:cubicBezTo>
                        <a:pt x="4894" y="1643"/>
                        <a:pt x="4799" y="1703"/>
                        <a:pt x="4703" y="1762"/>
                      </a:cubicBezTo>
                      <a:lnTo>
                        <a:pt x="6465" y="4394"/>
                      </a:lnTo>
                      <a:cubicBezTo>
                        <a:pt x="6525" y="4358"/>
                        <a:pt x="6584" y="4310"/>
                        <a:pt x="6656" y="4274"/>
                      </a:cubicBezTo>
                      <a:lnTo>
                        <a:pt x="4977" y="1584"/>
                      </a:lnTo>
                      <a:close/>
                      <a:moveTo>
                        <a:pt x="17443" y="2548"/>
                      </a:moveTo>
                      <a:lnTo>
                        <a:pt x="15383" y="4953"/>
                      </a:lnTo>
                      <a:cubicBezTo>
                        <a:pt x="15443" y="5001"/>
                        <a:pt x="15490" y="5048"/>
                        <a:pt x="15550" y="5108"/>
                      </a:cubicBezTo>
                      <a:lnTo>
                        <a:pt x="17693" y="2762"/>
                      </a:lnTo>
                      <a:cubicBezTo>
                        <a:pt x="17610" y="2691"/>
                        <a:pt x="17526" y="2619"/>
                        <a:pt x="17443" y="2548"/>
                      </a:cubicBezTo>
                      <a:close/>
                      <a:moveTo>
                        <a:pt x="3429" y="2762"/>
                      </a:moveTo>
                      <a:cubicBezTo>
                        <a:pt x="3346" y="2834"/>
                        <a:pt x="3263" y="2905"/>
                        <a:pt x="3191" y="2977"/>
                      </a:cubicBezTo>
                      <a:lnTo>
                        <a:pt x="5394" y="5251"/>
                      </a:lnTo>
                      <a:cubicBezTo>
                        <a:pt x="5453" y="5203"/>
                        <a:pt x="5501" y="5144"/>
                        <a:pt x="5561" y="5096"/>
                      </a:cubicBezTo>
                      <a:lnTo>
                        <a:pt x="3429" y="2762"/>
                      </a:lnTo>
                      <a:close/>
                      <a:moveTo>
                        <a:pt x="18800" y="3953"/>
                      </a:moveTo>
                      <a:lnTo>
                        <a:pt x="16336" y="5941"/>
                      </a:lnTo>
                      <a:cubicBezTo>
                        <a:pt x="16383" y="6001"/>
                        <a:pt x="16419" y="6060"/>
                        <a:pt x="16467" y="6120"/>
                      </a:cubicBezTo>
                      <a:lnTo>
                        <a:pt x="19003" y="4215"/>
                      </a:lnTo>
                      <a:cubicBezTo>
                        <a:pt x="18931" y="4120"/>
                        <a:pt x="18872" y="4036"/>
                        <a:pt x="18800" y="3953"/>
                      </a:cubicBezTo>
                      <a:close/>
                      <a:moveTo>
                        <a:pt x="2108" y="4203"/>
                      </a:moveTo>
                      <a:cubicBezTo>
                        <a:pt x="2048" y="4286"/>
                        <a:pt x="1977" y="4370"/>
                        <a:pt x="1917" y="4453"/>
                      </a:cubicBezTo>
                      <a:lnTo>
                        <a:pt x="4501" y="6299"/>
                      </a:lnTo>
                      <a:cubicBezTo>
                        <a:pt x="4548" y="6227"/>
                        <a:pt x="4596" y="6168"/>
                        <a:pt x="4644" y="6108"/>
                      </a:cubicBezTo>
                      <a:lnTo>
                        <a:pt x="2108" y="4203"/>
                      </a:lnTo>
                      <a:close/>
                      <a:moveTo>
                        <a:pt x="19872" y="5584"/>
                      </a:moveTo>
                      <a:lnTo>
                        <a:pt x="17086" y="7084"/>
                      </a:lnTo>
                      <a:cubicBezTo>
                        <a:pt x="17121" y="7144"/>
                        <a:pt x="17157" y="7215"/>
                        <a:pt x="17193" y="7287"/>
                      </a:cubicBezTo>
                      <a:lnTo>
                        <a:pt x="20027" y="5870"/>
                      </a:lnTo>
                      <a:cubicBezTo>
                        <a:pt x="19979" y="5775"/>
                        <a:pt x="19931" y="5679"/>
                        <a:pt x="19872" y="5584"/>
                      </a:cubicBezTo>
                      <a:close/>
                      <a:moveTo>
                        <a:pt x="1084" y="5858"/>
                      </a:moveTo>
                      <a:cubicBezTo>
                        <a:pt x="1036" y="5953"/>
                        <a:pt x="989" y="6048"/>
                        <a:pt x="941" y="6144"/>
                      </a:cubicBezTo>
                      <a:lnTo>
                        <a:pt x="3822" y="7477"/>
                      </a:lnTo>
                      <a:cubicBezTo>
                        <a:pt x="3858" y="7406"/>
                        <a:pt x="3882" y="7334"/>
                        <a:pt x="3917" y="7263"/>
                      </a:cubicBezTo>
                      <a:lnTo>
                        <a:pt x="1084" y="5858"/>
                      </a:lnTo>
                      <a:close/>
                      <a:moveTo>
                        <a:pt x="20634" y="7382"/>
                      </a:moveTo>
                      <a:lnTo>
                        <a:pt x="17610" y="8334"/>
                      </a:lnTo>
                      <a:cubicBezTo>
                        <a:pt x="17633" y="8406"/>
                        <a:pt x="17657" y="8477"/>
                        <a:pt x="17681" y="8561"/>
                      </a:cubicBezTo>
                      <a:lnTo>
                        <a:pt x="20729" y="7692"/>
                      </a:lnTo>
                      <a:cubicBezTo>
                        <a:pt x="20705" y="7596"/>
                        <a:pt x="20670" y="7489"/>
                        <a:pt x="20634" y="7382"/>
                      </a:cubicBezTo>
                      <a:close/>
                      <a:moveTo>
                        <a:pt x="381" y="7680"/>
                      </a:moveTo>
                      <a:cubicBezTo>
                        <a:pt x="346" y="7775"/>
                        <a:pt x="322" y="7882"/>
                        <a:pt x="298" y="7989"/>
                      </a:cubicBezTo>
                      <a:lnTo>
                        <a:pt x="3370" y="8763"/>
                      </a:lnTo>
                      <a:cubicBezTo>
                        <a:pt x="3382" y="8692"/>
                        <a:pt x="3405" y="8608"/>
                        <a:pt x="3429" y="8537"/>
                      </a:cubicBezTo>
                      <a:lnTo>
                        <a:pt x="381" y="7680"/>
                      </a:lnTo>
                      <a:close/>
                      <a:moveTo>
                        <a:pt x="21051" y="9287"/>
                      </a:moveTo>
                      <a:lnTo>
                        <a:pt x="17907" y="9668"/>
                      </a:lnTo>
                      <a:cubicBezTo>
                        <a:pt x="17907" y="9751"/>
                        <a:pt x="17919" y="9823"/>
                        <a:pt x="17931" y="9894"/>
                      </a:cubicBezTo>
                      <a:lnTo>
                        <a:pt x="21086" y="9608"/>
                      </a:lnTo>
                      <a:cubicBezTo>
                        <a:pt x="21074" y="9501"/>
                        <a:pt x="21062" y="9394"/>
                        <a:pt x="21051" y="9287"/>
                      </a:cubicBezTo>
                      <a:close/>
                      <a:moveTo>
                        <a:pt x="24" y="9597"/>
                      </a:moveTo>
                      <a:cubicBezTo>
                        <a:pt x="12" y="9704"/>
                        <a:pt x="0" y="9811"/>
                        <a:pt x="0" y="9918"/>
                      </a:cubicBezTo>
                      <a:lnTo>
                        <a:pt x="3155" y="10108"/>
                      </a:lnTo>
                      <a:cubicBezTo>
                        <a:pt x="3167" y="10037"/>
                        <a:pt x="3167" y="9954"/>
                        <a:pt x="3179" y="9882"/>
                      </a:cubicBezTo>
                      <a:lnTo>
                        <a:pt x="24" y="9597"/>
                      </a:lnTo>
                      <a:close/>
                      <a:moveTo>
                        <a:pt x="17943" y="11037"/>
                      </a:moveTo>
                      <a:cubicBezTo>
                        <a:pt x="17943" y="11121"/>
                        <a:pt x="17931" y="11192"/>
                        <a:pt x="17931" y="11263"/>
                      </a:cubicBezTo>
                      <a:lnTo>
                        <a:pt x="21086" y="11561"/>
                      </a:lnTo>
                      <a:cubicBezTo>
                        <a:pt x="21086" y="11454"/>
                        <a:pt x="21098" y="11347"/>
                        <a:pt x="21110" y="11240"/>
                      </a:cubicBezTo>
                      <a:lnTo>
                        <a:pt x="17943" y="11037"/>
                      </a:lnTo>
                      <a:close/>
                      <a:moveTo>
                        <a:pt x="3179" y="11251"/>
                      </a:moveTo>
                      <a:lnTo>
                        <a:pt x="24" y="11537"/>
                      </a:lnTo>
                      <a:cubicBezTo>
                        <a:pt x="24" y="11644"/>
                        <a:pt x="36" y="11752"/>
                        <a:pt x="60" y="11859"/>
                      </a:cubicBezTo>
                      <a:lnTo>
                        <a:pt x="3203" y="11478"/>
                      </a:lnTo>
                      <a:cubicBezTo>
                        <a:pt x="3191" y="11406"/>
                        <a:pt x="3179" y="11323"/>
                        <a:pt x="3179" y="11251"/>
                      </a:cubicBezTo>
                      <a:close/>
                      <a:moveTo>
                        <a:pt x="17729" y="12394"/>
                      </a:moveTo>
                      <a:cubicBezTo>
                        <a:pt x="17717" y="12466"/>
                        <a:pt x="17693" y="12537"/>
                        <a:pt x="17669" y="12609"/>
                      </a:cubicBezTo>
                      <a:lnTo>
                        <a:pt x="20717" y="13478"/>
                      </a:lnTo>
                      <a:cubicBezTo>
                        <a:pt x="20753" y="13371"/>
                        <a:pt x="20777" y="13276"/>
                        <a:pt x="20801" y="13168"/>
                      </a:cubicBezTo>
                      <a:lnTo>
                        <a:pt x="17729" y="12394"/>
                      </a:lnTo>
                      <a:close/>
                      <a:moveTo>
                        <a:pt x="3429" y="12597"/>
                      </a:moveTo>
                      <a:lnTo>
                        <a:pt x="381" y="13454"/>
                      </a:lnTo>
                      <a:cubicBezTo>
                        <a:pt x="405" y="13561"/>
                        <a:pt x="441" y="13668"/>
                        <a:pt x="465" y="13776"/>
                      </a:cubicBezTo>
                      <a:lnTo>
                        <a:pt x="3489" y="12811"/>
                      </a:lnTo>
                      <a:cubicBezTo>
                        <a:pt x="3465" y="12740"/>
                        <a:pt x="3441" y="12668"/>
                        <a:pt x="3429" y="12597"/>
                      </a:cubicBezTo>
                      <a:close/>
                      <a:moveTo>
                        <a:pt x="17276" y="13680"/>
                      </a:moveTo>
                      <a:cubicBezTo>
                        <a:pt x="17252" y="13740"/>
                        <a:pt x="17217" y="13811"/>
                        <a:pt x="17181" y="13883"/>
                      </a:cubicBezTo>
                      <a:lnTo>
                        <a:pt x="20015" y="15300"/>
                      </a:lnTo>
                      <a:cubicBezTo>
                        <a:pt x="20062" y="15204"/>
                        <a:pt x="20110" y="15109"/>
                        <a:pt x="20158" y="15002"/>
                      </a:cubicBezTo>
                      <a:lnTo>
                        <a:pt x="17276" y="13680"/>
                      </a:lnTo>
                      <a:close/>
                      <a:moveTo>
                        <a:pt x="3917" y="13871"/>
                      </a:moveTo>
                      <a:lnTo>
                        <a:pt x="1084" y="15276"/>
                      </a:lnTo>
                      <a:cubicBezTo>
                        <a:pt x="1131" y="15383"/>
                        <a:pt x="1179" y="15478"/>
                        <a:pt x="1227" y="15573"/>
                      </a:cubicBezTo>
                      <a:lnTo>
                        <a:pt x="4025" y="14073"/>
                      </a:lnTo>
                      <a:cubicBezTo>
                        <a:pt x="3989" y="14002"/>
                        <a:pt x="3953" y="13942"/>
                        <a:pt x="3917" y="13871"/>
                      </a:cubicBezTo>
                      <a:close/>
                      <a:moveTo>
                        <a:pt x="16598" y="14859"/>
                      </a:moveTo>
                      <a:cubicBezTo>
                        <a:pt x="16550" y="14919"/>
                        <a:pt x="16502" y="14978"/>
                        <a:pt x="16455" y="15038"/>
                      </a:cubicBezTo>
                      <a:lnTo>
                        <a:pt x="18979" y="16955"/>
                      </a:lnTo>
                      <a:cubicBezTo>
                        <a:pt x="19050" y="16871"/>
                        <a:pt x="19110" y="16776"/>
                        <a:pt x="19181" y="16693"/>
                      </a:cubicBezTo>
                      <a:lnTo>
                        <a:pt x="16598" y="14859"/>
                      </a:lnTo>
                      <a:close/>
                      <a:moveTo>
                        <a:pt x="4632" y="15026"/>
                      </a:moveTo>
                      <a:lnTo>
                        <a:pt x="2108" y="16943"/>
                      </a:lnTo>
                      <a:cubicBezTo>
                        <a:pt x="2179" y="17026"/>
                        <a:pt x="2239" y="17109"/>
                        <a:pt x="2310" y="17193"/>
                      </a:cubicBezTo>
                      <a:lnTo>
                        <a:pt x="4775" y="15216"/>
                      </a:lnTo>
                      <a:cubicBezTo>
                        <a:pt x="4727" y="15157"/>
                        <a:pt x="4679" y="15085"/>
                        <a:pt x="4632" y="15026"/>
                      </a:cubicBezTo>
                      <a:close/>
                      <a:moveTo>
                        <a:pt x="15705" y="15895"/>
                      </a:moveTo>
                      <a:cubicBezTo>
                        <a:pt x="15645" y="15943"/>
                        <a:pt x="15597" y="16002"/>
                        <a:pt x="15538" y="16050"/>
                      </a:cubicBezTo>
                      <a:lnTo>
                        <a:pt x="17669" y="18395"/>
                      </a:lnTo>
                      <a:cubicBezTo>
                        <a:pt x="17753" y="18324"/>
                        <a:pt x="17824" y="18240"/>
                        <a:pt x="17907" y="18169"/>
                      </a:cubicBezTo>
                      <a:lnTo>
                        <a:pt x="15705" y="15895"/>
                      </a:lnTo>
                      <a:close/>
                      <a:moveTo>
                        <a:pt x="5561" y="16038"/>
                      </a:moveTo>
                      <a:lnTo>
                        <a:pt x="3429" y="18383"/>
                      </a:lnTo>
                      <a:cubicBezTo>
                        <a:pt x="3501" y="18455"/>
                        <a:pt x="3584" y="18526"/>
                        <a:pt x="3667" y="18598"/>
                      </a:cubicBezTo>
                      <a:lnTo>
                        <a:pt x="5727" y="16193"/>
                      </a:lnTo>
                      <a:cubicBezTo>
                        <a:pt x="5668" y="16145"/>
                        <a:pt x="5620" y="16085"/>
                        <a:pt x="5561" y="16038"/>
                      </a:cubicBezTo>
                      <a:close/>
                      <a:moveTo>
                        <a:pt x="14633" y="16752"/>
                      </a:moveTo>
                      <a:cubicBezTo>
                        <a:pt x="14574" y="16800"/>
                        <a:pt x="14502" y="16836"/>
                        <a:pt x="14443" y="16871"/>
                      </a:cubicBezTo>
                      <a:lnTo>
                        <a:pt x="16109" y="19574"/>
                      </a:lnTo>
                      <a:cubicBezTo>
                        <a:pt x="16205" y="19514"/>
                        <a:pt x="16300" y="19455"/>
                        <a:pt x="16383" y="19395"/>
                      </a:cubicBezTo>
                      <a:lnTo>
                        <a:pt x="14633" y="16752"/>
                      </a:lnTo>
                      <a:close/>
                      <a:moveTo>
                        <a:pt x="6644" y="16871"/>
                      </a:moveTo>
                      <a:lnTo>
                        <a:pt x="4977" y="19562"/>
                      </a:lnTo>
                      <a:cubicBezTo>
                        <a:pt x="5072" y="19622"/>
                        <a:pt x="5156" y="19669"/>
                        <a:pt x="5251" y="19729"/>
                      </a:cubicBezTo>
                      <a:lnTo>
                        <a:pt x="6846" y="16990"/>
                      </a:lnTo>
                      <a:cubicBezTo>
                        <a:pt x="6775" y="16943"/>
                        <a:pt x="6715" y="16907"/>
                        <a:pt x="6644" y="16871"/>
                      </a:cubicBezTo>
                      <a:close/>
                      <a:moveTo>
                        <a:pt x="13431" y="17395"/>
                      </a:moveTo>
                      <a:cubicBezTo>
                        <a:pt x="13359" y="17431"/>
                        <a:pt x="13288" y="17455"/>
                        <a:pt x="13216" y="17478"/>
                      </a:cubicBezTo>
                      <a:lnTo>
                        <a:pt x="14359" y="20443"/>
                      </a:lnTo>
                      <a:cubicBezTo>
                        <a:pt x="14466" y="20395"/>
                        <a:pt x="14562" y="20360"/>
                        <a:pt x="14669" y="20312"/>
                      </a:cubicBezTo>
                      <a:lnTo>
                        <a:pt x="13431" y="17395"/>
                      </a:lnTo>
                      <a:close/>
                      <a:moveTo>
                        <a:pt x="7870" y="17478"/>
                      </a:moveTo>
                      <a:lnTo>
                        <a:pt x="6727" y="20431"/>
                      </a:lnTo>
                      <a:cubicBezTo>
                        <a:pt x="6823" y="20467"/>
                        <a:pt x="6930" y="20503"/>
                        <a:pt x="7025" y="20538"/>
                      </a:cubicBezTo>
                      <a:lnTo>
                        <a:pt x="8085" y="17562"/>
                      </a:lnTo>
                      <a:cubicBezTo>
                        <a:pt x="8013" y="17526"/>
                        <a:pt x="7942" y="17502"/>
                        <a:pt x="7870" y="17478"/>
                      </a:cubicBezTo>
                      <a:close/>
                      <a:moveTo>
                        <a:pt x="12133" y="17812"/>
                      </a:moveTo>
                      <a:cubicBezTo>
                        <a:pt x="12061" y="17824"/>
                        <a:pt x="11978" y="17848"/>
                        <a:pt x="11907" y="17859"/>
                      </a:cubicBezTo>
                      <a:lnTo>
                        <a:pt x="12478" y="20967"/>
                      </a:lnTo>
                      <a:cubicBezTo>
                        <a:pt x="12585" y="20955"/>
                        <a:pt x="12692" y="20931"/>
                        <a:pt x="12800" y="20907"/>
                      </a:cubicBezTo>
                      <a:lnTo>
                        <a:pt x="12133" y="17812"/>
                      </a:lnTo>
                      <a:close/>
                      <a:moveTo>
                        <a:pt x="9180" y="17848"/>
                      </a:moveTo>
                      <a:lnTo>
                        <a:pt x="8597" y="20967"/>
                      </a:lnTo>
                      <a:cubicBezTo>
                        <a:pt x="8704" y="20991"/>
                        <a:pt x="8811" y="21003"/>
                        <a:pt x="8918" y="21027"/>
                      </a:cubicBezTo>
                      <a:lnTo>
                        <a:pt x="9406" y="17895"/>
                      </a:lnTo>
                      <a:cubicBezTo>
                        <a:pt x="9335" y="17883"/>
                        <a:pt x="9251" y="17871"/>
                        <a:pt x="9180" y="17848"/>
                      </a:cubicBezTo>
                      <a:close/>
                      <a:moveTo>
                        <a:pt x="10537" y="17979"/>
                      </a:moveTo>
                      <a:lnTo>
                        <a:pt x="10537" y="21146"/>
                      </a:lnTo>
                      <a:lnTo>
                        <a:pt x="10871" y="21146"/>
                      </a:lnTo>
                      <a:lnTo>
                        <a:pt x="10775" y="17979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67" name="Google Shape;2067;p41"/>
                <p:cNvSpPr/>
                <p:nvPr/>
              </p:nvSpPr>
              <p:spPr>
                <a:xfrm>
                  <a:off x="-6492875" y="2920550"/>
                  <a:ext cx="265825" cy="26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33" h="10621" extrusionOk="0">
                      <a:moveTo>
                        <a:pt x="5310" y="263"/>
                      </a:moveTo>
                      <a:cubicBezTo>
                        <a:pt x="8096" y="263"/>
                        <a:pt x="10358" y="2525"/>
                        <a:pt x="10358" y="5311"/>
                      </a:cubicBezTo>
                      <a:cubicBezTo>
                        <a:pt x="10358" y="8085"/>
                        <a:pt x="8096" y="10347"/>
                        <a:pt x="5310" y="10347"/>
                      </a:cubicBezTo>
                      <a:cubicBezTo>
                        <a:pt x="2536" y="10347"/>
                        <a:pt x="274" y="8085"/>
                        <a:pt x="274" y="5311"/>
                      </a:cubicBezTo>
                      <a:cubicBezTo>
                        <a:pt x="274" y="2525"/>
                        <a:pt x="2536" y="263"/>
                        <a:pt x="5310" y="263"/>
                      </a:cubicBezTo>
                      <a:close/>
                      <a:moveTo>
                        <a:pt x="5310" y="1"/>
                      </a:moveTo>
                      <a:cubicBezTo>
                        <a:pt x="2381" y="1"/>
                        <a:pt x="0" y="2382"/>
                        <a:pt x="0" y="5311"/>
                      </a:cubicBezTo>
                      <a:cubicBezTo>
                        <a:pt x="0" y="8240"/>
                        <a:pt x="2381" y="10621"/>
                        <a:pt x="5310" y="10621"/>
                      </a:cubicBezTo>
                      <a:cubicBezTo>
                        <a:pt x="8239" y="10621"/>
                        <a:pt x="10632" y="8240"/>
                        <a:pt x="10620" y="5311"/>
                      </a:cubicBezTo>
                      <a:cubicBezTo>
                        <a:pt x="10620" y="2382"/>
                        <a:pt x="8239" y="1"/>
                        <a:pt x="531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68" name="Google Shape;2068;p41"/>
                <p:cNvSpPr/>
                <p:nvPr/>
              </p:nvSpPr>
              <p:spPr>
                <a:xfrm>
                  <a:off x="-6439600" y="2973525"/>
                  <a:ext cx="158975" cy="159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59" h="6371" extrusionOk="0">
                      <a:moveTo>
                        <a:pt x="3179" y="275"/>
                      </a:moveTo>
                      <a:cubicBezTo>
                        <a:pt x="4787" y="275"/>
                        <a:pt x="6096" y="1584"/>
                        <a:pt x="6096" y="3180"/>
                      </a:cubicBezTo>
                      <a:cubicBezTo>
                        <a:pt x="6096" y="4787"/>
                        <a:pt x="4787" y="6097"/>
                        <a:pt x="3179" y="6097"/>
                      </a:cubicBezTo>
                      <a:cubicBezTo>
                        <a:pt x="1572" y="6097"/>
                        <a:pt x="274" y="4787"/>
                        <a:pt x="274" y="3180"/>
                      </a:cubicBezTo>
                      <a:cubicBezTo>
                        <a:pt x="274" y="1584"/>
                        <a:pt x="1572" y="275"/>
                        <a:pt x="3179" y="275"/>
                      </a:cubicBezTo>
                      <a:close/>
                      <a:moveTo>
                        <a:pt x="3179" y="1"/>
                      </a:moveTo>
                      <a:cubicBezTo>
                        <a:pt x="1429" y="1"/>
                        <a:pt x="0" y="1430"/>
                        <a:pt x="0" y="3180"/>
                      </a:cubicBezTo>
                      <a:cubicBezTo>
                        <a:pt x="0" y="4942"/>
                        <a:pt x="1429" y="6371"/>
                        <a:pt x="3179" y="6371"/>
                      </a:cubicBezTo>
                      <a:cubicBezTo>
                        <a:pt x="4941" y="6371"/>
                        <a:pt x="6358" y="4942"/>
                        <a:pt x="6358" y="3180"/>
                      </a:cubicBezTo>
                      <a:cubicBezTo>
                        <a:pt x="6358" y="1430"/>
                        <a:pt x="4941" y="1"/>
                        <a:pt x="3179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2069" name="Google Shape;2069;p41"/>
              <p:cNvGrpSpPr/>
              <p:nvPr/>
            </p:nvGrpSpPr>
            <p:grpSpPr>
              <a:xfrm>
                <a:off x="-6944125" y="2645825"/>
                <a:ext cx="1168025" cy="784050"/>
                <a:chOff x="-6944125" y="2645825"/>
                <a:chExt cx="1168025" cy="784050"/>
              </a:xfrm>
            </p:grpSpPr>
            <p:sp>
              <p:nvSpPr>
                <p:cNvPr id="2070" name="Google Shape;2070;p41"/>
                <p:cNvSpPr/>
                <p:nvPr/>
              </p:nvSpPr>
              <p:spPr>
                <a:xfrm>
                  <a:off x="-6944125" y="2645825"/>
                  <a:ext cx="50025" cy="50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1" h="2001" extrusionOk="0">
                      <a:moveTo>
                        <a:pt x="1000" y="274"/>
                      </a:moveTo>
                      <a:cubicBezTo>
                        <a:pt x="1393" y="274"/>
                        <a:pt x="1727" y="596"/>
                        <a:pt x="1727" y="1000"/>
                      </a:cubicBezTo>
                      <a:cubicBezTo>
                        <a:pt x="1727" y="1405"/>
                        <a:pt x="1393" y="1727"/>
                        <a:pt x="1000" y="1727"/>
                      </a:cubicBezTo>
                      <a:cubicBezTo>
                        <a:pt x="595" y="1727"/>
                        <a:pt x="274" y="1405"/>
                        <a:pt x="274" y="1000"/>
                      </a:cubicBezTo>
                      <a:cubicBezTo>
                        <a:pt x="274" y="596"/>
                        <a:pt x="595" y="274"/>
                        <a:pt x="1000" y="274"/>
                      </a:cubicBezTo>
                      <a:close/>
                      <a:moveTo>
                        <a:pt x="1000" y="0"/>
                      </a:moveTo>
                      <a:cubicBezTo>
                        <a:pt x="453" y="0"/>
                        <a:pt x="0" y="453"/>
                        <a:pt x="0" y="1000"/>
                      </a:cubicBezTo>
                      <a:cubicBezTo>
                        <a:pt x="0" y="1548"/>
                        <a:pt x="453" y="2000"/>
                        <a:pt x="1000" y="2000"/>
                      </a:cubicBezTo>
                      <a:cubicBezTo>
                        <a:pt x="1548" y="2000"/>
                        <a:pt x="2000" y="1548"/>
                        <a:pt x="2000" y="1000"/>
                      </a:cubicBezTo>
                      <a:cubicBezTo>
                        <a:pt x="2000" y="453"/>
                        <a:pt x="1548" y="0"/>
                        <a:pt x="100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71" name="Google Shape;2071;p41"/>
                <p:cNvSpPr/>
                <p:nvPr/>
              </p:nvSpPr>
              <p:spPr>
                <a:xfrm>
                  <a:off x="-6944125" y="3380125"/>
                  <a:ext cx="50025" cy="4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1" h="1990" extrusionOk="0">
                      <a:moveTo>
                        <a:pt x="1000" y="263"/>
                      </a:moveTo>
                      <a:cubicBezTo>
                        <a:pt x="1393" y="263"/>
                        <a:pt x="1727" y="596"/>
                        <a:pt x="1727" y="989"/>
                      </a:cubicBezTo>
                      <a:cubicBezTo>
                        <a:pt x="1727" y="1394"/>
                        <a:pt x="1393" y="1715"/>
                        <a:pt x="1000" y="1715"/>
                      </a:cubicBezTo>
                      <a:cubicBezTo>
                        <a:pt x="595" y="1715"/>
                        <a:pt x="274" y="1394"/>
                        <a:pt x="274" y="989"/>
                      </a:cubicBezTo>
                      <a:cubicBezTo>
                        <a:pt x="274" y="596"/>
                        <a:pt x="595" y="263"/>
                        <a:pt x="1000" y="263"/>
                      </a:cubicBezTo>
                      <a:close/>
                      <a:moveTo>
                        <a:pt x="1000" y="1"/>
                      </a:moveTo>
                      <a:cubicBezTo>
                        <a:pt x="453" y="1"/>
                        <a:pt x="0" y="441"/>
                        <a:pt x="0" y="989"/>
                      </a:cubicBezTo>
                      <a:cubicBezTo>
                        <a:pt x="0" y="1549"/>
                        <a:pt x="453" y="1989"/>
                        <a:pt x="1000" y="1989"/>
                      </a:cubicBezTo>
                      <a:cubicBezTo>
                        <a:pt x="1548" y="1989"/>
                        <a:pt x="2000" y="1549"/>
                        <a:pt x="2000" y="989"/>
                      </a:cubicBezTo>
                      <a:cubicBezTo>
                        <a:pt x="2000" y="441"/>
                        <a:pt x="1548" y="1"/>
                        <a:pt x="10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72" name="Google Shape;2072;p41"/>
                <p:cNvSpPr/>
                <p:nvPr/>
              </p:nvSpPr>
              <p:spPr>
                <a:xfrm>
                  <a:off x="-5826125" y="2645825"/>
                  <a:ext cx="50025" cy="50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1" h="2001" extrusionOk="0">
                      <a:moveTo>
                        <a:pt x="1000" y="274"/>
                      </a:moveTo>
                      <a:cubicBezTo>
                        <a:pt x="1393" y="274"/>
                        <a:pt x="1726" y="596"/>
                        <a:pt x="1726" y="1000"/>
                      </a:cubicBezTo>
                      <a:cubicBezTo>
                        <a:pt x="1726" y="1405"/>
                        <a:pt x="1393" y="1727"/>
                        <a:pt x="1000" y="1727"/>
                      </a:cubicBezTo>
                      <a:cubicBezTo>
                        <a:pt x="595" y="1727"/>
                        <a:pt x="274" y="1405"/>
                        <a:pt x="274" y="1000"/>
                      </a:cubicBezTo>
                      <a:cubicBezTo>
                        <a:pt x="274" y="596"/>
                        <a:pt x="595" y="274"/>
                        <a:pt x="1000" y="274"/>
                      </a:cubicBezTo>
                      <a:close/>
                      <a:moveTo>
                        <a:pt x="1000" y="0"/>
                      </a:moveTo>
                      <a:cubicBezTo>
                        <a:pt x="441" y="0"/>
                        <a:pt x="0" y="453"/>
                        <a:pt x="0" y="1000"/>
                      </a:cubicBezTo>
                      <a:cubicBezTo>
                        <a:pt x="0" y="1548"/>
                        <a:pt x="441" y="2000"/>
                        <a:pt x="1000" y="2000"/>
                      </a:cubicBezTo>
                      <a:cubicBezTo>
                        <a:pt x="1548" y="2000"/>
                        <a:pt x="2000" y="1548"/>
                        <a:pt x="1988" y="1000"/>
                      </a:cubicBezTo>
                      <a:cubicBezTo>
                        <a:pt x="1988" y="453"/>
                        <a:pt x="1548" y="0"/>
                        <a:pt x="100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073" name="Google Shape;2073;p41"/>
                <p:cNvSpPr/>
                <p:nvPr/>
              </p:nvSpPr>
              <p:spPr>
                <a:xfrm>
                  <a:off x="-5826125" y="3380125"/>
                  <a:ext cx="50025" cy="4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01" h="1990" extrusionOk="0">
                      <a:moveTo>
                        <a:pt x="1000" y="263"/>
                      </a:moveTo>
                      <a:cubicBezTo>
                        <a:pt x="1393" y="263"/>
                        <a:pt x="1726" y="596"/>
                        <a:pt x="1726" y="989"/>
                      </a:cubicBezTo>
                      <a:cubicBezTo>
                        <a:pt x="1726" y="1394"/>
                        <a:pt x="1393" y="1715"/>
                        <a:pt x="1000" y="1715"/>
                      </a:cubicBezTo>
                      <a:cubicBezTo>
                        <a:pt x="595" y="1715"/>
                        <a:pt x="274" y="1394"/>
                        <a:pt x="274" y="989"/>
                      </a:cubicBezTo>
                      <a:cubicBezTo>
                        <a:pt x="274" y="596"/>
                        <a:pt x="595" y="263"/>
                        <a:pt x="1000" y="263"/>
                      </a:cubicBezTo>
                      <a:close/>
                      <a:moveTo>
                        <a:pt x="1000" y="1"/>
                      </a:moveTo>
                      <a:cubicBezTo>
                        <a:pt x="441" y="1"/>
                        <a:pt x="0" y="441"/>
                        <a:pt x="0" y="989"/>
                      </a:cubicBezTo>
                      <a:cubicBezTo>
                        <a:pt x="0" y="1549"/>
                        <a:pt x="441" y="1989"/>
                        <a:pt x="1000" y="1989"/>
                      </a:cubicBezTo>
                      <a:cubicBezTo>
                        <a:pt x="1548" y="1989"/>
                        <a:pt x="2000" y="1549"/>
                        <a:pt x="1988" y="989"/>
                      </a:cubicBezTo>
                      <a:cubicBezTo>
                        <a:pt x="1988" y="441"/>
                        <a:pt x="1548" y="1"/>
                        <a:pt x="1000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</p:grpSp>
      <p:grpSp>
        <p:nvGrpSpPr>
          <p:cNvPr id="2074" name="Google Shape;2074;p41"/>
          <p:cNvGrpSpPr/>
          <p:nvPr/>
        </p:nvGrpSpPr>
        <p:grpSpPr>
          <a:xfrm>
            <a:off x="404601" y="267247"/>
            <a:ext cx="1913698" cy="1416122"/>
            <a:chOff x="1543863" y="1028900"/>
            <a:chExt cx="1330250" cy="984375"/>
          </a:xfrm>
        </p:grpSpPr>
        <p:sp>
          <p:nvSpPr>
            <p:cNvPr id="2075" name="Google Shape;2075;p41"/>
            <p:cNvSpPr/>
            <p:nvPr/>
          </p:nvSpPr>
          <p:spPr>
            <a:xfrm>
              <a:off x="2513613" y="1028900"/>
              <a:ext cx="275975" cy="71475"/>
            </a:xfrm>
            <a:custGeom>
              <a:avLst/>
              <a:gdLst/>
              <a:ahLst/>
              <a:cxnLst/>
              <a:rect l="l" t="t" r="r" b="b"/>
              <a:pathLst>
                <a:path w="11039" h="2859" extrusionOk="0">
                  <a:moveTo>
                    <a:pt x="1" y="1"/>
                  </a:moveTo>
                  <a:lnTo>
                    <a:pt x="1" y="2858"/>
                  </a:lnTo>
                  <a:lnTo>
                    <a:pt x="11038" y="2858"/>
                  </a:lnTo>
                  <a:lnTo>
                    <a:pt x="1103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6" name="Google Shape;2076;p41"/>
            <p:cNvSpPr/>
            <p:nvPr/>
          </p:nvSpPr>
          <p:spPr>
            <a:xfrm>
              <a:off x="1577488" y="1029200"/>
              <a:ext cx="526000" cy="71175"/>
            </a:xfrm>
            <a:custGeom>
              <a:avLst/>
              <a:gdLst/>
              <a:ahLst/>
              <a:cxnLst/>
              <a:rect l="l" t="t" r="r" b="b"/>
              <a:pathLst>
                <a:path w="21040" h="2847" extrusionOk="0">
                  <a:moveTo>
                    <a:pt x="1" y="1"/>
                  </a:moveTo>
                  <a:lnTo>
                    <a:pt x="1" y="2846"/>
                  </a:lnTo>
                  <a:lnTo>
                    <a:pt x="21039" y="2846"/>
                  </a:lnTo>
                  <a:lnTo>
                    <a:pt x="2103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077" name="Google Shape;2077;p41"/>
            <p:cNvSpPr/>
            <p:nvPr/>
          </p:nvSpPr>
          <p:spPr>
            <a:xfrm>
              <a:off x="1547138" y="1278950"/>
              <a:ext cx="1272800" cy="689975"/>
            </a:xfrm>
            <a:custGeom>
              <a:avLst/>
              <a:gdLst/>
              <a:ahLst/>
              <a:cxnLst/>
              <a:rect l="l" t="t" r="r" b="b"/>
              <a:pathLst>
                <a:path w="50912" h="27599" extrusionOk="0">
                  <a:moveTo>
                    <a:pt x="0" y="0"/>
                  </a:moveTo>
                  <a:lnTo>
                    <a:pt x="0" y="27599"/>
                  </a:lnTo>
                  <a:lnTo>
                    <a:pt x="50912" y="27599"/>
                  </a:lnTo>
                  <a:lnTo>
                    <a:pt x="5091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078" name="Google Shape;2078;p41"/>
            <p:cNvGrpSpPr/>
            <p:nvPr/>
          </p:nvGrpSpPr>
          <p:grpSpPr>
            <a:xfrm>
              <a:off x="1543863" y="1028900"/>
              <a:ext cx="1330250" cy="984375"/>
              <a:chOff x="-3608000" y="1688550"/>
              <a:chExt cx="1330250" cy="984375"/>
            </a:xfrm>
          </p:grpSpPr>
          <p:grpSp>
            <p:nvGrpSpPr>
              <p:cNvPr id="2079" name="Google Shape;2079;p41"/>
              <p:cNvGrpSpPr/>
              <p:nvPr/>
            </p:nvGrpSpPr>
            <p:grpSpPr>
              <a:xfrm>
                <a:off x="-3608000" y="1688550"/>
                <a:ext cx="1330250" cy="984375"/>
                <a:chOff x="-3608000" y="1688550"/>
                <a:chExt cx="1330250" cy="984375"/>
              </a:xfrm>
            </p:grpSpPr>
            <p:grpSp>
              <p:nvGrpSpPr>
                <p:cNvPr id="2080" name="Google Shape;2080;p41"/>
                <p:cNvGrpSpPr/>
                <p:nvPr/>
              </p:nvGrpSpPr>
              <p:grpSpPr>
                <a:xfrm>
                  <a:off x="-3608000" y="1756425"/>
                  <a:ext cx="1330250" cy="916500"/>
                  <a:chOff x="-3608000" y="1756425"/>
                  <a:chExt cx="1330250" cy="916500"/>
                </a:xfrm>
              </p:grpSpPr>
              <p:sp>
                <p:nvSpPr>
                  <p:cNvPr id="2081" name="Google Shape;2081;p41"/>
                  <p:cNvSpPr/>
                  <p:nvPr/>
                </p:nvSpPr>
                <p:spPr>
                  <a:xfrm>
                    <a:off x="-2641800" y="1781725"/>
                    <a:ext cx="283075" cy="40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23" h="1608" extrusionOk="0">
                        <a:moveTo>
                          <a:pt x="11049" y="274"/>
                        </a:moveTo>
                        <a:lnTo>
                          <a:pt x="11049" y="1334"/>
                        </a:lnTo>
                        <a:lnTo>
                          <a:pt x="286" y="1334"/>
                        </a:lnTo>
                        <a:lnTo>
                          <a:pt x="286" y="274"/>
                        </a:lnTo>
                        <a:close/>
                        <a:moveTo>
                          <a:pt x="143" y="0"/>
                        </a:moveTo>
                        <a:lnTo>
                          <a:pt x="0" y="131"/>
                        </a:lnTo>
                        <a:lnTo>
                          <a:pt x="0" y="1465"/>
                        </a:lnTo>
                        <a:lnTo>
                          <a:pt x="143" y="1608"/>
                        </a:lnTo>
                        <a:lnTo>
                          <a:pt x="11180" y="1608"/>
                        </a:lnTo>
                        <a:lnTo>
                          <a:pt x="11323" y="1477"/>
                        </a:lnTo>
                        <a:lnTo>
                          <a:pt x="11323" y="131"/>
                        </a:lnTo>
                        <a:lnTo>
                          <a:pt x="11180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82" name="Google Shape;2082;p41"/>
                  <p:cNvSpPr/>
                  <p:nvPr/>
                </p:nvSpPr>
                <p:spPr>
                  <a:xfrm>
                    <a:off x="-2641800" y="1815050"/>
                    <a:ext cx="283075" cy="1494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323" h="5978" extrusionOk="0">
                        <a:moveTo>
                          <a:pt x="11049" y="275"/>
                        </a:moveTo>
                        <a:lnTo>
                          <a:pt x="11049" y="5704"/>
                        </a:lnTo>
                        <a:lnTo>
                          <a:pt x="286" y="5704"/>
                        </a:lnTo>
                        <a:lnTo>
                          <a:pt x="286" y="275"/>
                        </a:lnTo>
                        <a:close/>
                        <a:moveTo>
                          <a:pt x="143" y="1"/>
                        </a:moveTo>
                        <a:lnTo>
                          <a:pt x="0" y="144"/>
                        </a:lnTo>
                        <a:lnTo>
                          <a:pt x="0" y="5835"/>
                        </a:lnTo>
                        <a:lnTo>
                          <a:pt x="143" y="5978"/>
                        </a:lnTo>
                        <a:lnTo>
                          <a:pt x="11180" y="5978"/>
                        </a:lnTo>
                        <a:lnTo>
                          <a:pt x="11323" y="5835"/>
                        </a:lnTo>
                        <a:lnTo>
                          <a:pt x="11323" y="144"/>
                        </a:lnTo>
                        <a:lnTo>
                          <a:pt x="11180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grpSp>
                <p:nvGrpSpPr>
                  <p:cNvPr id="2083" name="Google Shape;2083;p41"/>
                  <p:cNvGrpSpPr/>
                  <p:nvPr/>
                </p:nvGrpSpPr>
                <p:grpSpPr>
                  <a:xfrm>
                    <a:off x="-2722475" y="1760000"/>
                    <a:ext cx="444725" cy="225950"/>
                    <a:chOff x="-2722475" y="1760000"/>
                    <a:chExt cx="444725" cy="225950"/>
                  </a:xfrm>
                </p:grpSpPr>
                <p:sp>
                  <p:nvSpPr>
                    <p:cNvPr id="2084" name="Google Shape;2084;p41"/>
                    <p:cNvSpPr/>
                    <p:nvPr/>
                  </p:nvSpPr>
                  <p:spPr>
                    <a:xfrm>
                      <a:off x="-2722475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22" y="0"/>
                          </a:moveTo>
                          <a:lnTo>
                            <a:pt x="1" y="8918"/>
                          </a:lnTo>
                          <a:lnTo>
                            <a:pt x="239" y="9037"/>
                          </a:lnTo>
                          <a:lnTo>
                            <a:pt x="4573" y="119"/>
                          </a:lnTo>
                          <a:lnTo>
                            <a:pt x="4322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085" name="Google Shape;2085;p41"/>
                    <p:cNvSpPr/>
                    <p:nvPr/>
                  </p:nvSpPr>
                  <p:spPr>
                    <a:xfrm>
                      <a:off x="-2538825" y="1760000"/>
                      <a:ext cx="1140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61" h="9038" extrusionOk="0">
                          <a:moveTo>
                            <a:pt x="4323" y="0"/>
                          </a:moveTo>
                          <a:lnTo>
                            <a:pt x="1" y="8918"/>
                          </a:lnTo>
                          <a:lnTo>
                            <a:pt x="239" y="9037"/>
                          </a:lnTo>
                          <a:lnTo>
                            <a:pt x="4561" y="119"/>
                          </a:lnTo>
                          <a:lnTo>
                            <a:pt x="4323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086" name="Google Shape;2086;p41"/>
                    <p:cNvSpPr/>
                    <p:nvPr/>
                  </p:nvSpPr>
                  <p:spPr>
                    <a:xfrm>
                      <a:off x="-2612350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23" y="0"/>
                          </a:moveTo>
                          <a:lnTo>
                            <a:pt x="1" y="8918"/>
                          </a:lnTo>
                          <a:lnTo>
                            <a:pt x="239" y="9037"/>
                          </a:lnTo>
                          <a:lnTo>
                            <a:pt x="4573" y="119"/>
                          </a:lnTo>
                          <a:lnTo>
                            <a:pt x="4323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087" name="Google Shape;2087;p41"/>
                    <p:cNvSpPr/>
                    <p:nvPr/>
                  </p:nvSpPr>
                  <p:spPr>
                    <a:xfrm>
                      <a:off x="-2648950" y="1760000"/>
                      <a:ext cx="1140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61" h="9038" extrusionOk="0">
                          <a:moveTo>
                            <a:pt x="4322" y="0"/>
                          </a:moveTo>
                          <a:lnTo>
                            <a:pt x="0" y="8918"/>
                          </a:lnTo>
                          <a:lnTo>
                            <a:pt x="238" y="9037"/>
                          </a:lnTo>
                          <a:lnTo>
                            <a:pt x="4560" y="119"/>
                          </a:lnTo>
                          <a:lnTo>
                            <a:pt x="4322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088" name="Google Shape;2088;p41"/>
                    <p:cNvSpPr/>
                    <p:nvPr/>
                  </p:nvSpPr>
                  <p:spPr>
                    <a:xfrm>
                      <a:off x="-2428700" y="1760000"/>
                      <a:ext cx="114050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62" h="9038" extrusionOk="0">
                          <a:moveTo>
                            <a:pt x="4323" y="0"/>
                          </a:moveTo>
                          <a:lnTo>
                            <a:pt x="1" y="8918"/>
                          </a:lnTo>
                          <a:lnTo>
                            <a:pt x="239" y="9037"/>
                          </a:lnTo>
                          <a:lnTo>
                            <a:pt x="4561" y="119"/>
                          </a:lnTo>
                          <a:lnTo>
                            <a:pt x="4323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089" name="Google Shape;2089;p41"/>
                    <p:cNvSpPr/>
                    <p:nvPr/>
                  </p:nvSpPr>
                  <p:spPr>
                    <a:xfrm>
                      <a:off x="-2685875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35" y="0"/>
                          </a:moveTo>
                          <a:lnTo>
                            <a:pt x="1" y="8918"/>
                          </a:lnTo>
                          <a:lnTo>
                            <a:pt x="251" y="9037"/>
                          </a:lnTo>
                          <a:lnTo>
                            <a:pt x="4573" y="119"/>
                          </a:lnTo>
                          <a:lnTo>
                            <a:pt x="4335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090" name="Google Shape;2090;p41"/>
                    <p:cNvSpPr/>
                    <p:nvPr/>
                  </p:nvSpPr>
                  <p:spPr>
                    <a:xfrm>
                      <a:off x="-2465600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34" y="0"/>
                          </a:moveTo>
                          <a:lnTo>
                            <a:pt x="1" y="8918"/>
                          </a:lnTo>
                          <a:lnTo>
                            <a:pt x="251" y="9037"/>
                          </a:lnTo>
                          <a:lnTo>
                            <a:pt x="4573" y="119"/>
                          </a:lnTo>
                          <a:lnTo>
                            <a:pt x="4334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091" name="Google Shape;2091;p41"/>
                    <p:cNvSpPr/>
                    <p:nvPr/>
                  </p:nvSpPr>
                  <p:spPr>
                    <a:xfrm>
                      <a:off x="-2502200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22" y="0"/>
                          </a:moveTo>
                          <a:lnTo>
                            <a:pt x="0" y="8918"/>
                          </a:lnTo>
                          <a:lnTo>
                            <a:pt x="238" y="9037"/>
                          </a:lnTo>
                          <a:lnTo>
                            <a:pt x="4572" y="119"/>
                          </a:lnTo>
                          <a:lnTo>
                            <a:pt x="4322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092" name="Google Shape;2092;p41"/>
                    <p:cNvSpPr/>
                    <p:nvPr/>
                  </p:nvSpPr>
                  <p:spPr>
                    <a:xfrm>
                      <a:off x="-2575725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34" y="0"/>
                          </a:moveTo>
                          <a:lnTo>
                            <a:pt x="0" y="8918"/>
                          </a:lnTo>
                          <a:lnTo>
                            <a:pt x="250" y="9037"/>
                          </a:lnTo>
                          <a:lnTo>
                            <a:pt x="4572" y="119"/>
                          </a:lnTo>
                          <a:lnTo>
                            <a:pt x="4334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  <p:sp>
                  <p:nvSpPr>
                    <p:cNvPr id="2093" name="Google Shape;2093;p41"/>
                    <p:cNvSpPr/>
                    <p:nvPr/>
                  </p:nvSpPr>
                  <p:spPr>
                    <a:xfrm>
                      <a:off x="-2392075" y="1760000"/>
                      <a:ext cx="114325" cy="2259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4573" h="9038" extrusionOk="0">
                          <a:moveTo>
                            <a:pt x="4322" y="0"/>
                          </a:moveTo>
                          <a:lnTo>
                            <a:pt x="0" y="8918"/>
                          </a:lnTo>
                          <a:lnTo>
                            <a:pt x="239" y="9037"/>
                          </a:lnTo>
                          <a:lnTo>
                            <a:pt x="4572" y="119"/>
                          </a:lnTo>
                          <a:lnTo>
                            <a:pt x="4322" y="0"/>
                          </a:ln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cs typeface="B Nazanin" panose="00000400000000000000" pitchFamily="2" charset="-78"/>
                      </a:endParaRPr>
                    </a:p>
                  </p:txBody>
                </p:sp>
              </p:grpSp>
              <p:sp>
                <p:nvSpPr>
                  <p:cNvPr id="2094" name="Google Shape;2094;p41"/>
                  <p:cNvSpPr/>
                  <p:nvPr/>
                </p:nvSpPr>
                <p:spPr>
                  <a:xfrm>
                    <a:off x="-3577950" y="1781725"/>
                    <a:ext cx="533150" cy="40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326" h="1608" extrusionOk="0">
                        <a:moveTo>
                          <a:pt x="21039" y="274"/>
                        </a:moveTo>
                        <a:lnTo>
                          <a:pt x="21039" y="1334"/>
                        </a:lnTo>
                        <a:lnTo>
                          <a:pt x="275" y="1334"/>
                        </a:lnTo>
                        <a:lnTo>
                          <a:pt x="275" y="274"/>
                        </a:lnTo>
                        <a:close/>
                        <a:moveTo>
                          <a:pt x="132" y="0"/>
                        </a:moveTo>
                        <a:lnTo>
                          <a:pt x="1" y="131"/>
                        </a:lnTo>
                        <a:lnTo>
                          <a:pt x="1" y="1465"/>
                        </a:lnTo>
                        <a:lnTo>
                          <a:pt x="132" y="1608"/>
                        </a:lnTo>
                        <a:lnTo>
                          <a:pt x="21182" y="1608"/>
                        </a:lnTo>
                        <a:lnTo>
                          <a:pt x="21325" y="1477"/>
                        </a:lnTo>
                        <a:lnTo>
                          <a:pt x="21325" y="131"/>
                        </a:lnTo>
                        <a:lnTo>
                          <a:pt x="21182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95" name="Google Shape;2095;p41"/>
                  <p:cNvSpPr/>
                  <p:nvPr/>
                </p:nvSpPr>
                <p:spPr>
                  <a:xfrm>
                    <a:off x="-3608000" y="1756425"/>
                    <a:ext cx="1279650" cy="916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186" h="36660" extrusionOk="0">
                        <a:moveTo>
                          <a:pt x="50912" y="274"/>
                        </a:moveTo>
                        <a:lnTo>
                          <a:pt x="50912" y="36386"/>
                        </a:lnTo>
                        <a:lnTo>
                          <a:pt x="262" y="36386"/>
                        </a:lnTo>
                        <a:lnTo>
                          <a:pt x="262" y="3739"/>
                        </a:lnTo>
                        <a:lnTo>
                          <a:pt x="24325" y="3739"/>
                        </a:lnTo>
                        <a:lnTo>
                          <a:pt x="24444" y="3656"/>
                        </a:lnTo>
                        <a:lnTo>
                          <a:pt x="26063" y="274"/>
                        </a:lnTo>
                        <a:close/>
                        <a:moveTo>
                          <a:pt x="25980" y="0"/>
                        </a:moveTo>
                        <a:lnTo>
                          <a:pt x="25849" y="84"/>
                        </a:lnTo>
                        <a:lnTo>
                          <a:pt x="24242" y="3465"/>
                        </a:lnTo>
                        <a:lnTo>
                          <a:pt x="131" y="3465"/>
                        </a:lnTo>
                        <a:lnTo>
                          <a:pt x="0" y="3596"/>
                        </a:lnTo>
                        <a:lnTo>
                          <a:pt x="0" y="36517"/>
                        </a:lnTo>
                        <a:lnTo>
                          <a:pt x="131" y="36660"/>
                        </a:lnTo>
                        <a:lnTo>
                          <a:pt x="51043" y="36660"/>
                        </a:lnTo>
                        <a:lnTo>
                          <a:pt x="51185" y="36529"/>
                        </a:lnTo>
                        <a:lnTo>
                          <a:pt x="51185" y="143"/>
                        </a:lnTo>
                        <a:lnTo>
                          <a:pt x="51043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2096" name="Google Shape;2096;p41"/>
                <p:cNvGrpSpPr/>
                <p:nvPr/>
              </p:nvGrpSpPr>
              <p:grpSpPr>
                <a:xfrm>
                  <a:off x="-2641800" y="1688550"/>
                  <a:ext cx="283075" cy="71475"/>
                  <a:chOff x="-2641800" y="1688550"/>
                  <a:chExt cx="283075" cy="71475"/>
                </a:xfrm>
              </p:grpSpPr>
              <p:sp>
                <p:nvSpPr>
                  <p:cNvPr id="2097" name="Google Shape;2097;p41"/>
                  <p:cNvSpPr/>
                  <p:nvPr/>
                </p:nvSpPr>
                <p:spPr>
                  <a:xfrm>
                    <a:off x="-2641800" y="1688550"/>
                    <a:ext cx="6850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4" h="2859" extrusionOk="0">
                        <a:moveTo>
                          <a:pt x="0" y="1"/>
                        </a:moveTo>
                        <a:lnTo>
                          <a:pt x="0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98" name="Google Shape;2098;p41"/>
                  <p:cNvSpPr/>
                  <p:nvPr/>
                </p:nvSpPr>
                <p:spPr>
                  <a:xfrm>
                    <a:off x="-2602225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1" y="1"/>
                        </a:moveTo>
                        <a:lnTo>
                          <a:pt x="1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099" name="Google Shape;2099;p41"/>
                  <p:cNvSpPr/>
                  <p:nvPr/>
                </p:nvSpPr>
                <p:spPr>
                  <a:xfrm>
                    <a:off x="-2562625" y="1688550"/>
                    <a:ext cx="6850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4" h="2859" extrusionOk="0">
                        <a:moveTo>
                          <a:pt x="0" y="1"/>
                        </a:moveTo>
                        <a:lnTo>
                          <a:pt x="0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00" name="Google Shape;2100;p41"/>
                  <p:cNvSpPr/>
                  <p:nvPr/>
                </p:nvSpPr>
                <p:spPr>
                  <a:xfrm>
                    <a:off x="-2523350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1" y="1"/>
                        </a:moveTo>
                        <a:lnTo>
                          <a:pt x="1" y="2858"/>
                        </a:lnTo>
                        <a:lnTo>
                          <a:pt x="275" y="2858"/>
                        </a:lnTo>
                        <a:lnTo>
                          <a:pt x="275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01" name="Google Shape;2101;p41"/>
                  <p:cNvSpPr/>
                  <p:nvPr/>
                </p:nvSpPr>
                <p:spPr>
                  <a:xfrm>
                    <a:off x="-2484050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0" y="1"/>
                        </a:moveTo>
                        <a:lnTo>
                          <a:pt x="0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02" name="Google Shape;2102;p41"/>
                  <p:cNvSpPr/>
                  <p:nvPr/>
                </p:nvSpPr>
                <p:spPr>
                  <a:xfrm>
                    <a:off x="-2444475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1" y="1"/>
                        </a:moveTo>
                        <a:lnTo>
                          <a:pt x="1" y="2858"/>
                        </a:lnTo>
                        <a:lnTo>
                          <a:pt x="275" y="2858"/>
                        </a:lnTo>
                        <a:lnTo>
                          <a:pt x="275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03" name="Google Shape;2103;p41"/>
                  <p:cNvSpPr/>
                  <p:nvPr/>
                </p:nvSpPr>
                <p:spPr>
                  <a:xfrm>
                    <a:off x="-2405175" y="1688550"/>
                    <a:ext cx="6875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5" h="2859" extrusionOk="0">
                        <a:moveTo>
                          <a:pt x="1" y="1"/>
                        </a:moveTo>
                        <a:lnTo>
                          <a:pt x="1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04" name="Google Shape;2104;p41"/>
                  <p:cNvSpPr/>
                  <p:nvPr/>
                </p:nvSpPr>
                <p:spPr>
                  <a:xfrm>
                    <a:off x="-2365575" y="1688550"/>
                    <a:ext cx="6850" cy="71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74" h="2859" extrusionOk="0">
                        <a:moveTo>
                          <a:pt x="0" y="1"/>
                        </a:moveTo>
                        <a:lnTo>
                          <a:pt x="0" y="2858"/>
                        </a:lnTo>
                        <a:lnTo>
                          <a:pt x="274" y="2858"/>
                        </a:lnTo>
                        <a:lnTo>
                          <a:pt x="274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sp>
            <p:nvSpPr>
              <p:cNvPr id="2105" name="Google Shape;2105;p41"/>
              <p:cNvSpPr/>
              <p:nvPr/>
            </p:nvSpPr>
            <p:spPr>
              <a:xfrm>
                <a:off x="-3608000" y="1756425"/>
                <a:ext cx="883475" cy="116700"/>
              </a:xfrm>
              <a:custGeom>
                <a:avLst/>
                <a:gdLst/>
                <a:ahLst/>
                <a:cxnLst/>
                <a:rect l="l" t="t" r="r" b="b"/>
                <a:pathLst>
                  <a:path w="35339" h="4668" extrusionOk="0">
                    <a:moveTo>
                      <a:pt x="131" y="0"/>
                    </a:moveTo>
                    <a:lnTo>
                      <a:pt x="0" y="143"/>
                    </a:lnTo>
                    <a:lnTo>
                      <a:pt x="0" y="4668"/>
                    </a:lnTo>
                    <a:lnTo>
                      <a:pt x="274" y="4668"/>
                    </a:lnTo>
                    <a:lnTo>
                      <a:pt x="274" y="274"/>
                    </a:lnTo>
                    <a:lnTo>
                      <a:pt x="35338" y="274"/>
                    </a:lnTo>
                    <a:lnTo>
                      <a:pt x="3533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106" name="Google Shape;2106;p41"/>
            <p:cNvSpPr/>
            <p:nvPr/>
          </p:nvSpPr>
          <p:spPr>
            <a:xfrm>
              <a:off x="2035288" y="1333250"/>
              <a:ext cx="580450" cy="528600"/>
            </a:xfrm>
            <a:custGeom>
              <a:avLst/>
              <a:gdLst/>
              <a:ahLst/>
              <a:cxnLst/>
              <a:rect l="l" t="t" r="r" b="b"/>
              <a:pathLst>
                <a:path w="23218" h="21144" extrusionOk="0">
                  <a:moveTo>
                    <a:pt x="11609" y="1"/>
                  </a:moveTo>
                  <a:cubicBezTo>
                    <a:pt x="8904" y="1"/>
                    <a:pt x="6198" y="1031"/>
                    <a:pt x="4132" y="3091"/>
                  </a:cubicBezTo>
                  <a:cubicBezTo>
                    <a:pt x="1" y="7222"/>
                    <a:pt x="1" y="13925"/>
                    <a:pt x="4132" y="18045"/>
                  </a:cubicBezTo>
                  <a:cubicBezTo>
                    <a:pt x="6198" y="20111"/>
                    <a:pt x="8904" y="21143"/>
                    <a:pt x="11609" y="21143"/>
                  </a:cubicBezTo>
                  <a:cubicBezTo>
                    <a:pt x="14315" y="21143"/>
                    <a:pt x="17021" y="20111"/>
                    <a:pt x="19086" y="18045"/>
                  </a:cubicBezTo>
                  <a:cubicBezTo>
                    <a:pt x="23218" y="13925"/>
                    <a:pt x="23218" y="7222"/>
                    <a:pt x="19086" y="3091"/>
                  </a:cubicBezTo>
                  <a:cubicBezTo>
                    <a:pt x="17021" y="1031"/>
                    <a:pt x="14315" y="1"/>
                    <a:pt x="1160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07" name="Google Shape;2107;p41"/>
            <p:cNvSpPr/>
            <p:nvPr/>
          </p:nvSpPr>
          <p:spPr>
            <a:xfrm>
              <a:off x="2081138" y="1352750"/>
              <a:ext cx="489075" cy="489375"/>
            </a:xfrm>
            <a:custGeom>
              <a:avLst/>
              <a:gdLst/>
              <a:ahLst/>
              <a:cxnLst/>
              <a:rect l="l" t="t" r="r" b="b"/>
              <a:pathLst>
                <a:path w="19563" h="19575" extrusionOk="0">
                  <a:moveTo>
                    <a:pt x="9775" y="275"/>
                  </a:moveTo>
                  <a:cubicBezTo>
                    <a:pt x="15026" y="275"/>
                    <a:pt x="19288" y="4549"/>
                    <a:pt x="19288" y="9788"/>
                  </a:cubicBezTo>
                  <a:cubicBezTo>
                    <a:pt x="19288" y="15026"/>
                    <a:pt x="15026" y="19301"/>
                    <a:pt x="9775" y="19301"/>
                  </a:cubicBezTo>
                  <a:cubicBezTo>
                    <a:pt x="4536" y="19301"/>
                    <a:pt x="274" y="15026"/>
                    <a:pt x="274" y="9788"/>
                  </a:cubicBezTo>
                  <a:cubicBezTo>
                    <a:pt x="274" y="4549"/>
                    <a:pt x="4536" y="275"/>
                    <a:pt x="9775" y="275"/>
                  </a:cubicBezTo>
                  <a:close/>
                  <a:moveTo>
                    <a:pt x="9775" y="1"/>
                  </a:moveTo>
                  <a:cubicBezTo>
                    <a:pt x="4382" y="1"/>
                    <a:pt x="0" y="4394"/>
                    <a:pt x="0" y="9788"/>
                  </a:cubicBezTo>
                  <a:cubicBezTo>
                    <a:pt x="0" y="15181"/>
                    <a:pt x="4382" y="19575"/>
                    <a:pt x="9775" y="19575"/>
                  </a:cubicBezTo>
                  <a:cubicBezTo>
                    <a:pt x="15169" y="19575"/>
                    <a:pt x="19562" y="15181"/>
                    <a:pt x="19562" y="9788"/>
                  </a:cubicBezTo>
                  <a:cubicBezTo>
                    <a:pt x="19562" y="4394"/>
                    <a:pt x="15169" y="1"/>
                    <a:pt x="97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108" name="Google Shape;2108;p41"/>
            <p:cNvGrpSpPr/>
            <p:nvPr/>
          </p:nvGrpSpPr>
          <p:grpSpPr>
            <a:xfrm>
              <a:off x="2121913" y="1393825"/>
              <a:ext cx="407225" cy="407225"/>
              <a:chOff x="-3029950" y="2053475"/>
              <a:chExt cx="407225" cy="407225"/>
            </a:xfrm>
          </p:grpSpPr>
          <p:sp>
            <p:nvSpPr>
              <p:cNvPr id="2109" name="Google Shape;2109;p41"/>
              <p:cNvSpPr/>
              <p:nvPr/>
            </p:nvSpPr>
            <p:spPr>
              <a:xfrm>
                <a:off x="-3029950" y="2053475"/>
                <a:ext cx="407225" cy="407225"/>
              </a:xfrm>
              <a:custGeom>
                <a:avLst/>
                <a:gdLst/>
                <a:ahLst/>
                <a:cxnLst/>
                <a:rect l="l" t="t" r="r" b="b"/>
                <a:pathLst>
                  <a:path w="16289" h="16289" extrusionOk="0">
                    <a:moveTo>
                      <a:pt x="8144" y="275"/>
                    </a:moveTo>
                    <a:cubicBezTo>
                      <a:pt x="12490" y="275"/>
                      <a:pt x="16014" y="3799"/>
                      <a:pt x="16026" y="8145"/>
                    </a:cubicBezTo>
                    <a:cubicBezTo>
                      <a:pt x="16026" y="12490"/>
                      <a:pt x="12490" y="16015"/>
                      <a:pt x="8144" y="16015"/>
                    </a:cubicBezTo>
                    <a:cubicBezTo>
                      <a:pt x="3810" y="16015"/>
                      <a:pt x="274" y="12490"/>
                      <a:pt x="274" y="8145"/>
                    </a:cubicBezTo>
                    <a:cubicBezTo>
                      <a:pt x="274" y="3799"/>
                      <a:pt x="3810" y="275"/>
                      <a:pt x="8144" y="275"/>
                    </a:cubicBezTo>
                    <a:close/>
                    <a:moveTo>
                      <a:pt x="8144" y="1"/>
                    </a:moveTo>
                    <a:cubicBezTo>
                      <a:pt x="3656" y="1"/>
                      <a:pt x="0" y="3656"/>
                      <a:pt x="0" y="8145"/>
                    </a:cubicBezTo>
                    <a:cubicBezTo>
                      <a:pt x="0" y="12633"/>
                      <a:pt x="3656" y="16289"/>
                      <a:pt x="8144" y="16289"/>
                    </a:cubicBezTo>
                    <a:cubicBezTo>
                      <a:pt x="12645" y="16289"/>
                      <a:pt x="16288" y="12633"/>
                      <a:pt x="16288" y="8145"/>
                    </a:cubicBezTo>
                    <a:cubicBezTo>
                      <a:pt x="16288" y="3656"/>
                      <a:pt x="12645" y="1"/>
                      <a:pt x="81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0" name="Google Shape;2110;p41"/>
              <p:cNvSpPr/>
              <p:nvPr/>
            </p:nvSpPr>
            <p:spPr>
              <a:xfrm>
                <a:off x="-2968350" y="2114800"/>
                <a:ext cx="284300" cy="284575"/>
              </a:xfrm>
              <a:custGeom>
                <a:avLst/>
                <a:gdLst/>
                <a:ahLst/>
                <a:cxnLst/>
                <a:rect l="l" t="t" r="r" b="b"/>
                <a:pathLst>
                  <a:path w="11372" h="11383" extrusionOk="0">
                    <a:moveTo>
                      <a:pt x="5680" y="274"/>
                    </a:moveTo>
                    <a:cubicBezTo>
                      <a:pt x="8669" y="274"/>
                      <a:pt x="11098" y="2703"/>
                      <a:pt x="11098" y="5692"/>
                    </a:cubicBezTo>
                    <a:cubicBezTo>
                      <a:pt x="11098" y="8680"/>
                      <a:pt x="8669" y="11109"/>
                      <a:pt x="5680" y="11109"/>
                    </a:cubicBezTo>
                    <a:cubicBezTo>
                      <a:pt x="2704" y="11109"/>
                      <a:pt x="275" y="8680"/>
                      <a:pt x="275" y="5692"/>
                    </a:cubicBezTo>
                    <a:cubicBezTo>
                      <a:pt x="275" y="2703"/>
                      <a:pt x="2704" y="274"/>
                      <a:pt x="5680" y="274"/>
                    </a:cubicBezTo>
                    <a:close/>
                    <a:moveTo>
                      <a:pt x="5680" y="1"/>
                    </a:moveTo>
                    <a:cubicBezTo>
                      <a:pt x="2549" y="1"/>
                      <a:pt x="1" y="2560"/>
                      <a:pt x="1" y="5692"/>
                    </a:cubicBezTo>
                    <a:cubicBezTo>
                      <a:pt x="1" y="8823"/>
                      <a:pt x="2549" y="11383"/>
                      <a:pt x="5680" y="11383"/>
                    </a:cubicBezTo>
                    <a:cubicBezTo>
                      <a:pt x="8823" y="11383"/>
                      <a:pt x="11371" y="8823"/>
                      <a:pt x="11371" y="5692"/>
                    </a:cubicBezTo>
                    <a:cubicBezTo>
                      <a:pt x="11371" y="2560"/>
                      <a:pt x="8823" y="1"/>
                      <a:pt x="568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1" name="Google Shape;2111;p41"/>
              <p:cNvSpPr/>
              <p:nvPr/>
            </p:nvSpPr>
            <p:spPr>
              <a:xfrm>
                <a:off x="-3026075" y="2057950"/>
                <a:ext cx="399775" cy="398275"/>
              </a:xfrm>
              <a:custGeom>
                <a:avLst/>
                <a:gdLst/>
                <a:ahLst/>
                <a:cxnLst/>
                <a:rect l="l" t="t" r="r" b="b"/>
                <a:pathLst>
                  <a:path w="15991" h="15931" extrusionOk="0">
                    <a:moveTo>
                      <a:pt x="8644" y="0"/>
                    </a:moveTo>
                    <a:lnTo>
                      <a:pt x="8454" y="2394"/>
                    </a:lnTo>
                    <a:cubicBezTo>
                      <a:pt x="8525" y="2405"/>
                      <a:pt x="8608" y="2405"/>
                      <a:pt x="8680" y="2417"/>
                    </a:cubicBezTo>
                    <a:lnTo>
                      <a:pt x="8966" y="36"/>
                    </a:lnTo>
                    <a:cubicBezTo>
                      <a:pt x="8858" y="24"/>
                      <a:pt x="8751" y="12"/>
                      <a:pt x="8644" y="0"/>
                    </a:cubicBezTo>
                    <a:close/>
                    <a:moveTo>
                      <a:pt x="7049" y="24"/>
                    </a:moveTo>
                    <a:cubicBezTo>
                      <a:pt x="6941" y="36"/>
                      <a:pt x="6834" y="60"/>
                      <a:pt x="6727" y="72"/>
                    </a:cubicBezTo>
                    <a:lnTo>
                      <a:pt x="7108" y="2441"/>
                    </a:lnTo>
                    <a:cubicBezTo>
                      <a:pt x="7180" y="2429"/>
                      <a:pt x="7251" y="2429"/>
                      <a:pt x="7334" y="2417"/>
                    </a:cubicBezTo>
                    <a:lnTo>
                      <a:pt x="7049" y="24"/>
                    </a:lnTo>
                    <a:close/>
                    <a:moveTo>
                      <a:pt x="10525" y="381"/>
                    </a:moveTo>
                    <a:lnTo>
                      <a:pt x="9763" y="2667"/>
                    </a:lnTo>
                    <a:cubicBezTo>
                      <a:pt x="9835" y="2691"/>
                      <a:pt x="9918" y="2715"/>
                      <a:pt x="9978" y="2739"/>
                    </a:cubicBezTo>
                    <a:lnTo>
                      <a:pt x="10835" y="500"/>
                    </a:lnTo>
                    <a:cubicBezTo>
                      <a:pt x="10740" y="453"/>
                      <a:pt x="10632" y="417"/>
                      <a:pt x="10525" y="381"/>
                    </a:cubicBezTo>
                    <a:close/>
                    <a:moveTo>
                      <a:pt x="5167" y="489"/>
                    </a:moveTo>
                    <a:cubicBezTo>
                      <a:pt x="5072" y="524"/>
                      <a:pt x="4965" y="572"/>
                      <a:pt x="4870" y="608"/>
                    </a:cubicBezTo>
                    <a:lnTo>
                      <a:pt x="5810" y="2822"/>
                    </a:lnTo>
                    <a:cubicBezTo>
                      <a:pt x="5882" y="2786"/>
                      <a:pt x="5953" y="2763"/>
                      <a:pt x="6025" y="2739"/>
                    </a:cubicBezTo>
                    <a:lnTo>
                      <a:pt x="5167" y="489"/>
                    </a:lnTo>
                    <a:close/>
                    <a:moveTo>
                      <a:pt x="12275" y="1215"/>
                    </a:moveTo>
                    <a:lnTo>
                      <a:pt x="10990" y="3239"/>
                    </a:lnTo>
                    <a:cubicBezTo>
                      <a:pt x="11049" y="3287"/>
                      <a:pt x="11109" y="3322"/>
                      <a:pt x="11168" y="3370"/>
                    </a:cubicBezTo>
                    <a:lnTo>
                      <a:pt x="12549" y="1393"/>
                    </a:lnTo>
                    <a:cubicBezTo>
                      <a:pt x="12454" y="1334"/>
                      <a:pt x="12359" y="1274"/>
                      <a:pt x="12275" y="1215"/>
                    </a:cubicBezTo>
                    <a:close/>
                    <a:moveTo>
                      <a:pt x="3465" y="1382"/>
                    </a:moveTo>
                    <a:cubicBezTo>
                      <a:pt x="3382" y="1441"/>
                      <a:pt x="3286" y="1501"/>
                      <a:pt x="3203" y="1572"/>
                    </a:cubicBezTo>
                    <a:lnTo>
                      <a:pt x="4644" y="3489"/>
                    </a:lnTo>
                    <a:cubicBezTo>
                      <a:pt x="4703" y="3441"/>
                      <a:pt x="4763" y="3406"/>
                      <a:pt x="4834" y="3358"/>
                    </a:cubicBezTo>
                    <a:lnTo>
                      <a:pt x="3465" y="1382"/>
                    </a:lnTo>
                    <a:close/>
                    <a:moveTo>
                      <a:pt x="13764" y="2429"/>
                    </a:moveTo>
                    <a:lnTo>
                      <a:pt x="12025" y="4096"/>
                    </a:lnTo>
                    <a:cubicBezTo>
                      <a:pt x="12073" y="4156"/>
                      <a:pt x="12133" y="4203"/>
                      <a:pt x="12180" y="4263"/>
                    </a:cubicBezTo>
                    <a:lnTo>
                      <a:pt x="13978" y="2679"/>
                    </a:lnTo>
                    <a:cubicBezTo>
                      <a:pt x="13907" y="2596"/>
                      <a:pt x="13835" y="2513"/>
                      <a:pt x="13764" y="2429"/>
                    </a:cubicBezTo>
                    <a:close/>
                    <a:moveTo>
                      <a:pt x="2024" y="2656"/>
                    </a:moveTo>
                    <a:cubicBezTo>
                      <a:pt x="1953" y="2739"/>
                      <a:pt x="1881" y="2822"/>
                      <a:pt x="1810" y="2906"/>
                    </a:cubicBezTo>
                    <a:lnTo>
                      <a:pt x="3667" y="4430"/>
                    </a:lnTo>
                    <a:cubicBezTo>
                      <a:pt x="3715" y="4370"/>
                      <a:pt x="3763" y="4310"/>
                      <a:pt x="3822" y="4251"/>
                    </a:cubicBezTo>
                    <a:lnTo>
                      <a:pt x="2024" y="2656"/>
                    </a:lnTo>
                    <a:close/>
                    <a:moveTo>
                      <a:pt x="14919" y="3977"/>
                    </a:moveTo>
                    <a:lnTo>
                      <a:pt x="12835" y="5180"/>
                    </a:lnTo>
                    <a:cubicBezTo>
                      <a:pt x="12871" y="5239"/>
                      <a:pt x="12907" y="5311"/>
                      <a:pt x="12942" y="5370"/>
                    </a:cubicBezTo>
                    <a:lnTo>
                      <a:pt x="15073" y="4263"/>
                    </a:lnTo>
                    <a:cubicBezTo>
                      <a:pt x="15026" y="4168"/>
                      <a:pt x="14966" y="4072"/>
                      <a:pt x="14919" y="3977"/>
                    </a:cubicBezTo>
                    <a:close/>
                    <a:moveTo>
                      <a:pt x="929" y="4239"/>
                    </a:moveTo>
                    <a:cubicBezTo>
                      <a:pt x="869" y="4334"/>
                      <a:pt x="822" y="4430"/>
                      <a:pt x="774" y="4525"/>
                    </a:cubicBezTo>
                    <a:lnTo>
                      <a:pt x="2941" y="5561"/>
                    </a:lnTo>
                    <a:cubicBezTo>
                      <a:pt x="2977" y="5489"/>
                      <a:pt x="3012" y="5430"/>
                      <a:pt x="3048" y="5358"/>
                    </a:cubicBezTo>
                    <a:lnTo>
                      <a:pt x="929" y="4239"/>
                    </a:lnTo>
                    <a:close/>
                    <a:moveTo>
                      <a:pt x="15669" y="5751"/>
                    </a:moveTo>
                    <a:lnTo>
                      <a:pt x="13371" y="6418"/>
                    </a:lnTo>
                    <a:cubicBezTo>
                      <a:pt x="13383" y="6489"/>
                      <a:pt x="13407" y="6561"/>
                      <a:pt x="13418" y="6632"/>
                    </a:cubicBezTo>
                    <a:lnTo>
                      <a:pt x="15752" y="6061"/>
                    </a:lnTo>
                    <a:cubicBezTo>
                      <a:pt x="15728" y="5954"/>
                      <a:pt x="15704" y="5846"/>
                      <a:pt x="15669" y="5751"/>
                    </a:cubicBezTo>
                    <a:close/>
                    <a:moveTo>
                      <a:pt x="238" y="6037"/>
                    </a:moveTo>
                    <a:cubicBezTo>
                      <a:pt x="214" y="6144"/>
                      <a:pt x="191" y="6251"/>
                      <a:pt x="167" y="6358"/>
                    </a:cubicBezTo>
                    <a:lnTo>
                      <a:pt x="2512" y="6835"/>
                    </a:lnTo>
                    <a:cubicBezTo>
                      <a:pt x="2536" y="6763"/>
                      <a:pt x="2548" y="6692"/>
                      <a:pt x="2572" y="6620"/>
                    </a:cubicBezTo>
                    <a:lnTo>
                      <a:pt x="238" y="6037"/>
                    </a:lnTo>
                    <a:close/>
                    <a:moveTo>
                      <a:pt x="15978" y="7656"/>
                    </a:moveTo>
                    <a:lnTo>
                      <a:pt x="13573" y="7739"/>
                    </a:lnTo>
                    <a:cubicBezTo>
                      <a:pt x="13585" y="7823"/>
                      <a:pt x="13585" y="7894"/>
                      <a:pt x="13585" y="7966"/>
                    </a:cubicBezTo>
                    <a:lnTo>
                      <a:pt x="13585" y="7978"/>
                    </a:lnTo>
                    <a:lnTo>
                      <a:pt x="15990" y="7978"/>
                    </a:lnTo>
                    <a:lnTo>
                      <a:pt x="15990" y="7966"/>
                    </a:lnTo>
                    <a:cubicBezTo>
                      <a:pt x="15990" y="7859"/>
                      <a:pt x="15990" y="7751"/>
                      <a:pt x="15978" y="7656"/>
                    </a:cubicBezTo>
                    <a:close/>
                    <a:moveTo>
                      <a:pt x="0" y="7954"/>
                    </a:moveTo>
                    <a:lnTo>
                      <a:pt x="0" y="7966"/>
                    </a:lnTo>
                    <a:cubicBezTo>
                      <a:pt x="0" y="8073"/>
                      <a:pt x="0" y="8180"/>
                      <a:pt x="12" y="8287"/>
                    </a:cubicBezTo>
                    <a:lnTo>
                      <a:pt x="2405" y="8192"/>
                    </a:lnTo>
                    <a:cubicBezTo>
                      <a:pt x="2405" y="8120"/>
                      <a:pt x="2405" y="8037"/>
                      <a:pt x="2405" y="7966"/>
                    </a:cubicBezTo>
                    <a:lnTo>
                      <a:pt x="2405" y="7954"/>
                    </a:lnTo>
                    <a:close/>
                    <a:moveTo>
                      <a:pt x="13466" y="9085"/>
                    </a:moveTo>
                    <a:cubicBezTo>
                      <a:pt x="13454" y="9156"/>
                      <a:pt x="13442" y="9240"/>
                      <a:pt x="13418" y="9311"/>
                    </a:cubicBezTo>
                    <a:lnTo>
                      <a:pt x="15752" y="9883"/>
                    </a:lnTo>
                    <a:cubicBezTo>
                      <a:pt x="15776" y="9775"/>
                      <a:pt x="15800" y="9668"/>
                      <a:pt x="15824" y="9573"/>
                    </a:cubicBezTo>
                    <a:lnTo>
                      <a:pt x="13466" y="9085"/>
                    </a:lnTo>
                    <a:close/>
                    <a:moveTo>
                      <a:pt x="2560" y="9299"/>
                    </a:moveTo>
                    <a:lnTo>
                      <a:pt x="226" y="9883"/>
                    </a:lnTo>
                    <a:cubicBezTo>
                      <a:pt x="262" y="9978"/>
                      <a:pt x="286" y="10085"/>
                      <a:pt x="310" y="10192"/>
                    </a:cubicBezTo>
                    <a:lnTo>
                      <a:pt x="2620" y="9525"/>
                    </a:lnTo>
                    <a:cubicBezTo>
                      <a:pt x="2608" y="9454"/>
                      <a:pt x="2584" y="9371"/>
                      <a:pt x="2560" y="9299"/>
                    </a:cubicBezTo>
                    <a:close/>
                    <a:moveTo>
                      <a:pt x="13037" y="10359"/>
                    </a:moveTo>
                    <a:cubicBezTo>
                      <a:pt x="13014" y="10430"/>
                      <a:pt x="12978" y="10502"/>
                      <a:pt x="12942" y="10561"/>
                    </a:cubicBezTo>
                    <a:lnTo>
                      <a:pt x="15073" y="11692"/>
                    </a:lnTo>
                    <a:cubicBezTo>
                      <a:pt x="15121" y="11597"/>
                      <a:pt x="15169" y="11490"/>
                      <a:pt x="15216" y="11395"/>
                    </a:cubicBezTo>
                    <a:lnTo>
                      <a:pt x="13037" y="10359"/>
                    </a:lnTo>
                    <a:close/>
                    <a:moveTo>
                      <a:pt x="3036" y="10561"/>
                    </a:moveTo>
                    <a:lnTo>
                      <a:pt x="917" y="11680"/>
                    </a:lnTo>
                    <a:cubicBezTo>
                      <a:pt x="965" y="11776"/>
                      <a:pt x="1012" y="11871"/>
                      <a:pt x="1072" y="11966"/>
                    </a:cubicBezTo>
                    <a:lnTo>
                      <a:pt x="3155" y="10764"/>
                    </a:lnTo>
                    <a:cubicBezTo>
                      <a:pt x="3108" y="10692"/>
                      <a:pt x="3072" y="10633"/>
                      <a:pt x="3036" y="10561"/>
                    </a:cubicBezTo>
                    <a:close/>
                    <a:moveTo>
                      <a:pt x="12323" y="11502"/>
                    </a:moveTo>
                    <a:cubicBezTo>
                      <a:pt x="12275" y="11561"/>
                      <a:pt x="12228" y="11621"/>
                      <a:pt x="12180" y="11669"/>
                    </a:cubicBezTo>
                    <a:lnTo>
                      <a:pt x="13978" y="13276"/>
                    </a:lnTo>
                    <a:cubicBezTo>
                      <a:pt x="14050" y="13193"/>
                      <a:pt x="14109" y="13109"/>
                      <a:pt x="14180" y="13026"/>
                    </a:cubicBezTo>
                    <a:lnTo>
                      <a:pt x="12323" y="11502"/>
                    </a:lnTo>
                    <a:close/>
                    <a:moveTo>
                      <a:pt x="3810" y="11669"/>
                    </a:moveTo>
                    <a:lnTo>
                      <a:pt x="2012" y="13264"/>
                    </a:lnTo>
                    <a:cubicBezTo>
                      <a:pt x="2084" y="13347"/>
                      <a:pt x="2155" y="13431"/>
                      <a:pt x="2227" y="13502"/>
                    </a:cubicBezTo>
                    <a:lnTo>
                      <a:pt x="3965" y="11835"/>
                    </a:lnTo>
                    <a:cubicBezTo>
                      <a:pt x="3917" y="11788"/>
                      <a:pt x="3858" y="11728"/>
                      <a:pt x="3810" y="11669"/>
                    </a:cubicBezTo>
                    <a:close/>
                    <a:moveTo>
                      <a:pt x="11347" y="12431"/>
                    </a:moveTo>
                    <a:cubicBezTo>
                      <a:pt x="11287" y="12478"/>
                      <a:pt x="11228" y="12526"/>
                      <a:pt x="11168" y="12561"/>
                    </a:cubicBezTo>
                    <a:lnTo>
                      <a:pt x="12526" y="14550"/>
                    </a:lnTo>
                    <a:cubicBezTo>
                      <a:pt x="12621" y="14490"/>
                      <a:pt x="12704" y="14419"/>
                      <a:pt x="12799" y="14347"/>
                    </a:cubicBezTo>
                    <a:lnTo>
                      <a:pt x="11347" y="12431"/>
                    </a:lnTo>
                    <a:close/>
                    <a:moveTo>
                      <a:pt x="4822" y="12561"/>
                    </a:moveTo>
                    <a:lnTo>
                      <a:pt x="3453" y="14538"/>
                    </a:lnTo>
                    <a:cubicBezTo>
                      <a:pt x="3536" y="14597"/>
                      <a:pt x="3632" y="14669"/>
                      <a:pt x="3727" y="14717"/>
                    </a:cubicBezTo>
                    <a:lnTo>
                      <a:pt x="5013" y="12692"/>
                    </a:lnTo>
                    <a:cubicBezTo>
                      <a:pt x="4941" y="12645"/>
                      <a:pt x="4882" y="12609"/>
                      <a:pt x="4822" y="12561"/>
                    </a:cubicBezTo>
                    <a:close/>
                    <a:moveTo>
                      <a:pt x="10180" y="13109"/>
                    </a:moveTo>
                    <a:cubicBezTo>
                      <a:pt x="10109" y="13145"/>
                      <a:pt x="10049" y="13169"/>
                      <a:pt x="9978" y="13193"/>
                    </a:cubicBezTo>
                    <a:lnTo>
                      <a:pt x="10823" y="15443"/>
                    </a:lnTo>
                    <a:cubicBezTo>
                      <a:pt x="10930" y="15407"/>
                      <a:pt x="11025" y="15359"/>
                      <a:pt x="11121" y="15324"/>
                    </a:cubicBezTo>
                    <a:lnTo>
                      <a:pt x="10180" y="13109"/>
                    </a:lnTo>
                    <a:close/>
                    <a:moveTo>
                      <a:pt x="6013" y="13193"/>
                    </a:moveTo>
                    <a:lnTo>
                      <a:pt x="5156" y="15443"/>
                    </a:lnTo>
                    <a:cubicBezTo>
                      <a:pt x="5251" y="15479"/>
                      <a:pt x="5358" y="15514"/>
                      <a:pt x="5465" y="15550"/>
                    </a:cubicBezTo>
                    <a:lnTo>
                      <a:pt x="6227" y="13264"/>
                    </a:lnTo>
                    <a:cubicBezTo>
                      <a:pt x="6156" y="13240"/>
                      <a:pt x="6084" y="13216"/>
                      <a:pt x="6013" y="13193"/>
                    </a:cubicBezTo>
                    <a:close/>
                    <a:moveTo>
                      <a:pt x="8894" y="13490"/>
                    </a:moveTo>
                    <a:cubicBezTo>
                      <a:pt x="8823" y="13502"/>
                      <a:pt x="8739" y="13502"/>
                      <a:pt x="8668" y="13514"/>
                    </a:cubicBezTo>
                    <a:lnTo>
                      <a:pt x="8954" y="15907"/>
                    </a:lnTo>
                    <a:cubicBezTo>
                      <a:pt x="9061" y="15883"/>
                      <a:pt x="9168" y="15871"/>
                      <a:pt x="9275" y="15860"/>
                    </a:cubicBezTo>
                    <a:lnTo>
                      <a:pt x="8894" y="13490"/>
                    </a:lnTo>
                    <a:close/>
                    <a:moveTo>
                      <a:pt x="7311" y="13514"/>
                    </a:moveTo>
                    <a:lnTo>
                      <a:pt x="7025" y="15895"/>
                    </a:lnTo>
                    <a:cubicBezTo>
                      <a:pt x="7132" y="15919"/>
                      <a:pt x="7239" y="15919"/>
                      <a:pt x="7346" y="15931"/>
                    </a:cubicBezTo>
                    <a:lnTo>
                      <a:pt x="7537" y="13538"/>
                    </a:lnTo>
                    <a:cubicBezTo>
                      <a:pt x="7465" y="13526"/>
                      <a:pt x="7394" y="13526"/>
                      <a:pt x="7311" y="1351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2" name="Google Shape;2112;p41"/>
              <p:cNvSpPr/>
              <p:nvPr/>
            </p:nvSpPr>
            <p:spPr>
              <a:xfrm>
                <a:off x="-2927550" y="2155875"/>
                <a:ext cx="202425" cy="202425"/>
              </a:xfrm>
              <a:custGeom>
                <a:avLst/>
                <a:gdLst/>
                <a:ahLst/>
                <a:cxnLst/>
                <a:rect l="l" t="t" r="r" b="b"/>
                <a:pathLst>
                  <a:path w="8097" h="8097" extrusionOk="0">
                    <a:moveTo>
                      <a:pt x="4048" y="274"/>
                    </a:moveTo>
                    <a:cubicBezTo>
                      <a:pt x="6132" y="274"/>
                      <a:pt x="7823" y="1965"/>
                      <a:pt x="7823" y="4049"/>
                    </a:cubicBezTo>
                    <a:cubicBezTo>
                      <a:pt x="7823" y="6132"/>
                      <a:pt x="6132" y="7823"/>
                      <a:pt x="4048" y="7823"/>
                    </a:cubicBezTo>
                    <a:cubicBezTo>
                      <a:pt x="1977" y="7823"/>
                      <a:pt x="274" y="6132"/>
                      <a:pt x="274" y="4049"/>
                    </a:cubicBezTo>
                    <a:cubicBezTo>
                      <a:pt x="274" y="1965"/>
                      <a:pt x="1977" y="274"/>
                      <a:pt x="4048" y="274"/>
                    </a:cubicBezTo>
                    <a:close/>
                    <a:moveTo>
                      <a:pt x="4048" y="1"/>
                    </a:moveTo>
                    <a:cubicBezTo>
                      <a:pt x="1822" y="1"/>
                      <a:pt x="0" y="1810"/>
                      <a:pt x="0" y="4049"/>
                    </a:cubicBezTo>
                    <a:cubicBezTo>
                      <a:pt x="0" y="6275"/>
                      <a:pt x="1822" y="8097"/>
                      <a:pt x="4048" y="8097"/>
                    </a:cubicBezTo>
                    <a:cubicBezTo>
                      <a:pt x="6287" y="8097"/>
                      <a:pt x="8096" y="6275"/>
                      <a:pt x="8096" y="4049"/>
                    </a:cubicBezTo>
                    <a:cubicBezTo>
                      <a:pt x="8096" y="1810"/>
                      <a:pt x="6287" y="1"/>
                      <a:pt x="4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113" name="Google Shape;2113;p41"/>
            <p:cNvSpPr/>
            <p:nvPr/>
          </p:nvSpPr>
          <p:spPr>
            <a:xfrm>
              <a:off x="1577188" y="1336675"/>
              <a:ext cx="163750" cy="520925"/>
            </a:xfrm>
            <a:custGeom>
              <a:avLst/>
              <a:gdLst/>
              <a:ahLst/>
              <a:cxnLst/>
              <a:rect l="l" t="t" r="r" b="b"/>
              <a:pathLst>
                <a:path w="6550" h="20837" extrusionOk="0">
                  <a:moveTo>
                    <a:pt x="3275" y="1"/>
                  </a:moveTo>
                  <a:cubicBezTo>
                    <a:pt x="1465" y="1"/>
                    <a:pt x="1" y="1465"/>
                    <a:pt x="1" y="3275"/>
                  </a:cubicBezTo>
                  <a:lnTo>
                    <a:pt x="1" y="17574"/>
                  </a:lnTo>
                  <a:cubicBezTo>
                    <a:pt x="1" y="19372"/>
                    <a:pt x="1465" y="20837"/>
                    <a:pt x="3275" y="20837"/>
                  </a:cubicBezTo>
                  <a:cubicBezTo>
                    <a:pt x="5085" y="20837"/>
                    <a:pt x="6549" y="19372"/>
                    <a:pt x="6549" y="17574"/>
                  </a:cubicBezTo>
                  <a:lnTo>
                    <a:pt x="6549" y="3275"/>
                  </a:lnTo>
                  <a:cubicBezTo>
                    <a:pt x="6549" y="1465"/>
                    <a:pt x="5085" y="1"/>
                    <a:pt x="32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114" name="Google Shape;2114;p41"/>
            <p:cNvGrpSpPr/>
            <p:nvPr/>
          </p:nvGrpSpPr>
          <p:grpSpPr>
            <a:xfrm>
              <a:off x="1770088" y="1333100"/>
              <a:ext cx="1032875" cy="528075"/>
              <a:chOff x="-3381775" y="1992750"/>
              <a:chExt cx="1032875" cy="528075"/>
            </a:xfrm>
          </p:grpSpPr>
          <p:sp>
            <p:nvSpPr>
              <p:cNvPr id="2115" name="Google Shape;2115;p41"/>
              <p:cNvSpPr/>
              <p:nvPr/>
            </p:nvSpPr>
            <p:spPr>
              <a:xfrm>
                <a:off x="-3154975" y="1992925"/>
                <a:ext cx="73550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2942" h="2578" extrusionOk="0">
                    <a:moveTo>
                      <a:pt x="1484" y="271"/>
                    </a:moveTo>
                    <a:cubicBezTo>
                      <a:pt x="1578" y="271"/>
                      <a:pt x="1672" y="285"/>
                      <a:pt x="1763" y="315"/>
                    </a:cubicBezTo>
                    <a:cubicBezTo>
                      <a:pt x="2025" y="399"/>
                      <a:pt x="2239" y="565"/>
                      <a:pt x="2370" y="804"/>
                    </a:cubicBezTo>
                    <a:cubicBezTo>
                      <a:pt x="2632" y="1304"/>
                      <a:pt x="2442" y="1911"/>
                      <a:pt x="1953" y="2185"/>
                    </a:cubicBezTo>
                    <a:cubicBezTo>
                      <a:pt x="1804" y="2265"/>
                      <a:pt x="1643" y="2303"/>
                      <a:pt x="1483" y="2303"/>
                    </a:cubicBezTo>
                    <a:cubicBezTo>
                      <a:pt x="1120" y="2303"/>
                      <a:pt x="766" y="2107"/>
                      <a:pt x="584" y="1768"/>
                    </a:cubicBezTo>
                    <a:cubicBezTo>
                      <a:pt x="322" y="1268"/>
                      <a:pt x="501" y="661"/>
                      <a:pt x="1001" y="399"/>
                    </a:cubicBezTo>
                    <a:cubicBezTo>
                      <a:pt x="1152" y="315"/>
                      <a:pt x="1319" y="271"/>
                      <a:pt x="1484" y="271"/>
                    </a:cubicBezTo>
                    <a:close/>
                    <a:moveTo>
                      <a:pt x="1474" y="1"/>
                    </a:moveTo>
                    <a:cubicBezTo>
                      <a:pt x="1264" y="1"/>
                      <a:pt x="1057" y="51"/>
                      <a:pt x="870" y="149"/>
                    </a:cubicBezTo>
                    <a:cubicBezTo>
                      <a:pt x="239" y="494"/>
                      <a:pt x="1" y="1268"/>
                      <a:pt x="346" y="1899"/>
                    </a:cubicBezTo>
                    <a:cubicBezTo>
                      <a:pt x="572" y="2328"/>
                      <a:pt x="1025" y="2578"/>
                      <a:pt x="1477" y="2578"/>
                    </a:cubicBezTo>
                    <a:cubicBezTo>
                      <a:pt x="1680" y="2578"/>
                      <a:pt x="1894" y="2518"/>
                      <a:pt x="2084" y="2423"/>
                    </a:cubicBezTo>
                    <a:cubicBezTo>
                      <a:pt x="2703" y="2089"/>
                      <a:pt x="2942" y="1304"/>
                      <a:pt x="2608" y="673"/>
                    </a:cubicBezTo>
                    <a:cubicBezTo>
                      <a:pt x="2442" y="375"/>
                      <a:pt x="2180" y="149"/>
                      <a:pt x="1846" y="53"/>
                    </a:cubicBezTo>
                    <a:cubicBezTo>
                      <a:pt x="1723" y="18"/>
                      <a:pt x="1598" y="1"/>
                      <a:pt x="147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6" name="Google Shape;2116;p41"/>
              <p:cNvSpPr/>
              <p:nvPr/>
            </p:nvSpPr>
            <p:spPr>
              <a:xfrm>
                <a:off x="-3151400" y="2446600"/>
                <a:ext cx="69975" cy="64400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76" extrusionOk="0">
                    <a:moveTo>
                      <a:pt x="1334" y="278"/>
                    </a:moveTo>
                    <a:cubicBezTo>
                      <a:pt x="1691" y="278"/>
                      <a:pt x="2037" y="468"/>
                      <a:pt x="2227" y="814"/>
                    </a:cubicBezTo>
                    <a:cubicBezTo>
                      <a:pt x="2489" y="1302"/>
                      <a:pt x="2310" y="1921"/>
                      <a:pt x="1810" y="2183"/>
                    </a:cubicBezTo>
                    <a:cubicBezTo>
                      <a:pt x="1665" y="2263"/>
                      <a:pt x="1506" y="2303"/>
                      <a:pt x="1345" y="2303"/>
                    </a:cubicBezTo>
                    <a:cubicBezTo>
                      <a:pt x="1242" y="2303"/>
                      <a:pt x="1138" y="2287"/>
                      <a:pt x="1036" y="2254"/>
                    </a:cubicBezTo>
                    <a:cubicBezTo>
                      <a:pt x="775" y="2183"/>
                      <a:pt x="560" y="2004"/>
                      <a:pt x="441" y="1766"/>
                    </a:cubicBezTo>
                    <a:cubicBezTo>
                      <a:pt x="310" y="1528"/>
                      <a:pt x="286" y="1254"/>
                      <a:pt x="358" y="992"/>
                    </a:cubicBezTo>
                    <a:cubicBezTo>
                      <a:pt x="441" y="730"/>
                      <a:pt x="620" y="516"/>
                      <a:pt x="858" y="397"/>
                    </a:cubicBezTo>
                    <a:cubicBezTo>
                      <a:pt x="1001" y="314"/>
                      <a:pt x="1167" y="278"/>
                      <a:pt x="1334" y="278"/>
                    </a:cubicBezTo>
                    <a:close/>
                    <a:moveTo>
                      <a:pt x="1336" y="0"/>
                    </a:moveTo>
                    <a:cubicBezTo>
                      <a:pt x="1129" y="0"/>
                      <a:pt x="920" y="51"/>
                      <a:pt x="727" y="159"/>
                    </a:cubicBezTo>
                    <a:cubicBezTo>
                      <a:pt x="417" y="314"/>
                      <a:pt x="203" y="587"/>
                      <a:pt x="96" y="921"/>
                    </a:cubicBezTo>
                    <a:cubicBezTo>
                      <a:pt x="1" y="1242"/>
                      <a:pt x="36" y="1587"/>
                      <a:pt x="203" y="1897"/>
                    </a:cubicBezTo>
                    <a:cubicBezTo>
                      <a:pt x="358" y="2195"/>
                      <a:pt x="632" y="2421"/>
                      <a:pt x="965" y="2516"/>
                    </a:cubicBezTo>
                    <a:cubicBezTo>
                      <a:pt x="1084" y="2552"/>
                      <a:pt x="1203" y="2576"/>
                      <a:pt x="1334" y="2576"/>
                    </a:cubicBezTo>
                    <a:cubicBezTo>
                      <a:pt x="1548" y="2576"/>
                      <a:pt x="1751" y="2516"/>
                      <a:pt x="1941" y="2421"/>
                    </a:cubicBezTo>
                    <a:cubicBezTo>
                      <a:pt x="2572" y="2088"/>
                      <a:pt x="2799" y="1302"/>
                      <a:pt x="2465" y="683"/>
                    </a:cubicBezTo>
                    <a:cubicBezTo>
                      <a:pt x="2236" y="248"/>
                      <a:pt x="1792" y="0"/>
                      <a:pt x="133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7" name="Google Shape;2117;p41"/>
              <p:cNvSpPr/>
              <p:nvPr/>
            </p:nvSpPr>
            <p:spPr>
              <a:xfrm>
                <a:off x="-2418875" y="1992925"/>
                <a:ext cx="699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2799" h="2578" extrusionOk="0">
                    <a:moveTo>
                      <a:pt x="1341" y="271"/>
                    </a:moveTo>
                    <a:cubicBezTo>
                      <a:pt x="1435" y="271"/>
                      <a:pt x="1529" y="285"/>
                      <a:pt x="1620" y="315"/>
                    </a:cubicBezTo>
                    <a:cubicBezTo>
                      <a:pt x="1882" y="399"/>
                      <a:pt x="2096" y="565"/>
                      <a:pt x="2227" y="804"/>
                    </a:cubicBezTo>
                    <a:cubicBezTo>
                      <a:pt x="2489" y="1304"/>
                      <a:pt x="2311" y="1911"/>
                      <a:pt x="1811" y="2185"/>
                    </a:cubicBezTo>
                    <a:cubicBezTo>
                      <a:pt x="1662" y="2265"/>
                      <a:pt x="1500" y="2303"/>
                      <a:pt x="1341" y="2303"/>
                    </a:cubicBezTo>
                    <a:cubicBezTo>
                      <a:pt x="978" y="2303"/>
                      <a:pt x="623" y="2107"/>
                      <a:pt x="441" y="1768"/>
                    </a:cubicBezTo>
                    <a:cubicBezTo>
                      <a:pt x="310" y="1530"/>
                      <a:pt x="287" y="1256"/>
                      <a:pt x="358" y="994"/>
                    </a:cubicBezTo>
                    <a:cubicBezTo>
                      <a:pt x="441" y="732"/>
                      <a:pt x="620" y="518"/>
                      <a:pt x="858" y="399"/>
                    </a:cubicBezTo>
                    <a:cubicBezTo>
                      <a:pt x="1010" y="315"/>
                      <a:pt x="1176" y="271"/>
                      <a:pt x="1341" y="271"/>
                    </a:cubicBezTo>
                    <a:close/>
                    <a:moveTo>
                      <a:pt x="1332" y="1"/>
                    </a:moveTo>
                    <a:cubicBezTo>
                      <a:pt x="1121" y="1"/>
                      <a:pt x="915" y="51"/>
                      <a:pt x="727" y="149"/>
                    </a:cubicBezTo>
                    <a:cubicBezTo>
                      <a:pt x="418" y="315"/>
                      <a:pt x="203" y="589"/>
                      <a:pt x="108" y="911"/>
                    </a:cubicBezTo>
                    <a:cubicBezTo>
                      <a:pt x="1" y="1244"/>
                      <a:pt x="37" y="1589"/>
                      <a:pt x="203" y="1899"/>
                    </a:cubicBezTo>
                    <a:cubicBezTo>
                      <a:pt x="430" y="2328"/>
                      <a:pt x="882" y="2578"/>
                      <a:pt x="1334" y="2578"/>
                    </a:cubicBezTo>
                    <a:cubicBezTo>
                      <a:pt x="1537" y="2578"/>
                      <a:pt x="1751" y="2518"/>
                      <a:pt x="1942" y="2423"/>
                    </a:cubicBezTo>
                    <a:cubicBezTo>
                      <a:pt x="2561" y="2089"/>
                      <a:pt x="2799" y="1304"/>
                      <a:pt x="2465" y="685"/>
                    </a:cubicBezTo>
                    <a:cubicBezTo>
                      <a:pt x="2299" y="375"/>
                      <a:pt x="2037" y="161"/>
                      <a:pt x="1703" y="53"/>
                    </a:cubicBezTo>
                    <a:cubicBezTo>
                      <a:pt x="1580" y="18"/>
                      <a:pt x="1455" y="1"/>
                      <a:pt x="13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8" name="Google Shape;2118;p41"/>
              <p:cNvSpPr/>
              <p:nvPr/>
            </p:nvSpPr>
            <p:spPr>
              <a:xfrm>
                <a:off x="-2418875" y="2446600"/>
                <a:ext cx="66700" cy="64400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2576" extrusionOk="0">
                    <a:moveTo>
                      <a:pt x="1339" y="271"/>
                    </a:moveTo>
                    <a:cubicBezTo>
                      <a:pt x="1698" y="271"/>
                      <a:pt x="2047" y="466"/>
                      <a:pt x="2227" y="802"/>
                    </a:cubicBezTo>
                    <a:cubicBezTo>
                      <a:pt x="2358" y="1052"/>
                      <a:pt x="2382" y="1326"/>
                      <a:pt x="2311" y="1576"/>
                    </a:cubicBezTo>
                    <a:cubicBezTo>
                      <a:pt x="2227" y="1838"/>
                      <a:pt x="2049" y="2052"/>
                      <a:pt x="1811" y="2183"/>
                    </a:cubicBezTo>
                    <a:cubicBezTo>
                      <a:pt x="1665" y="2263"/>
                      <a:pt x="1506" y="2303"/>
                      <a:pt x="1345" y="2303"/>
                    </a:cubicBezTo>
                    <a:cubicBezTo>
                      <a:pt x="1242" y="2303"/>
                      <a:pt x="1139" y="2287"/>
                      <a:pt x="1037" y="2254"/>
                    </a:cubicBezTo>
                    <a:cubicBezTo>
                      <a:pt x="787" y="2183"/>
                      <a:pt x="572" y="2004"/>
                      <a:pt x="441" y="1766"/>
                    </a:cubicBezTo>
                    <a:cubicBezTo>
                      <a:pt x="310" y="1528"/>
                      <a:pt x="287" y="1254"/>
                      <a:pt x="358" y="992"/>
                    </a:cubicBezTo>
                    <a:cubicBezTo>
                      <a:pt x="441" y="730"/>
                      <a:pt x="620" y="516"/>
                      <a:pt x="858" y="397"/>
                    </a:cubicBezTo>
                    <a:cubicBezTo>
                      <a:pt x="1011" y="311"/>
                      <a:pt x="1176" y="271"/>
                      <a:pt x="1339" y="271"/>
                    </a:cubicBezTo>
                    <a:close/>
                    <a:moveTo>
                      <a:pt x="1341" y="0"/>
                    </a:moveTo>
                    <a:cubicBezTo>
                      <a:pt x="1135" y="0"/>
                      <a:pt x="924" y="51"/>
                      <a:pt x="727" y="159"/>
                    </a:cubicBezTo>
                    <a:cubicBezTo>
                      <a:pt x="430" y="314"/>
                      <a:pt x="203" y="587"/>
                      <a:pt x="108" y="921"/>
                    </a:cubicBezTo>
                    <a:cubicBezTo>
                      <a:pt x="1" y="1242"/>
                      <a:pt x="37" y="1587"/>
                      <a:pt x="203" y="1897"/>
                    </a:cubicBezTo>
                    <a:cubicBezTo>
                      <a:pt x="370" y="2195"/>
                      <a:pt x="632" y="2421"/>
                      <a:pt x="965" y="2516"/>
                    </a:cubicBezTo>
                    <a:cubicBezTo>
                      <a:pt x="1084" y="2552"/>
                      <a:pt x="1215" y="2576"/>
                      <a:pt x="1334" y="2576"/>
                    </a:cubicBezTo>
                    <a:cubicBezTo>
                      <a:pt x="1549" y="2576"/>
                      <a:pt x="1751" y="2516"/>
                      <a:pt x="1942" y="2421"/>
                    </a:cubicBezTo>
                    <a:cubicBezTo>
                      <a:pt x="2251" y="2254"/>
                      <a:pt x="2465" y="1992"/>
                      <a:pt x="2573" y="1659"/>
                    </a:cubicBezTo>
                    <a:cubicBezTo>
                      <a:pt x="2668" y="1326"/>
                      <a:pt x="2632" y="980"/>
                      <a:pt x="2465" y="683"/>
                    </a:cubicBezTo>
                    <a:cubicBezTo>
                      <a:pt x="2236" y="248"/>
                      <a:pt x="1798" y="0"/>
                      <a:pt x="134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19" name="Google Shape;2119;p41"/>
              <p:cNvSpPr/>
              <p:nvPr/>
            </p:nvSpPr>
            <p:spPr>
              <a:xfrm>
                <a:off x="-3381775" y="1992750"/>
                <a:ext cx="170575" cy="528075"/>
              </a:xfrm>
              <a:custGeom>
                <a:avLst/>
                <a:gdLst/>
                <a:ahLst/>
                <a:cxnLst/>
                <a:rect l="l" t="t" r="r" b="b"/>
                <a:pathLst>
                  <a:path w="6823" h="21123" extrusionOk="0">
                    <a:moveTo>
                      <a:pt x="3405" y="275"/>
                    </a:moveTo>
                    <a:cubicBezTo>
                      <a:pt x="5144" y="275"/>
                      <a:pt x="6549" y="1680"/>
                      <a:pt x="6549" y="3418"/>
                    </a:cubicBezTo>
                    <a:lnTo>
                      <a:pt x="6549" y="17717"/>
                    </a:lnTo>
                    <a:cubicBezTo>
                      <a:pt x="6549" y="19444"/>
                      <a:pt x="5144" y="20849"/>
                      <a:pt x="3405" y="20849"/>
                    </a:cubicBezTo>
                    <a:cubicBezTo>
                      <a:pt x="1679" y="20849"/>
                      <a:pt x="274" y="19444"/>
                      <a:pt x="274" y="17717"/>
                    </a:cubicBezTo>
                    <a:lnTo>
                      <a:pt x="274" y="3418"/>
                    </a:lnTo>
                    <a:cubicBezTo>
                      <a:pt x="274" y="1680"/>
                      <a:pt x="1679" y="275"/>
                      <a:pt x="3405" y="275"/>
                    </a:cubicBezTo>
                    <a:close/>
                    <a:moveTo>
                      <a:pt x="3405" y="1"/>
                    </a:moveTo>
                    <a:cubicBezTo>
                      <a:pt x="1536" y="1"/>
                      <a:pt x="0" y="1537"/>
                      <a:pt x="0" y="3418"/>
                    </a:cubicBezTo>
                    <a:lnTo>
                      <a:pt x="0" y="17717"/>
                    </a:lnTo>
                    <a:cubicBezTo>
                      <a:pt x="0" y="19587"/>
                      <a:pt x="1536" y="21123"/>
                      <a:pt x="3405" y="21123"/>
                    </a:cubicBezTo>
                    <a:cubicBezTo>
                      <a:pt x="5287" y="21123"/>
                      <a:pt x="6822" y="19587"/>
                      <a:pt x="6822" y="17717"/>
                    </a:cubicBezTo>
                    <a:lnTo>
                      <a:pt x="6822" y="3418"/>
                    </a:lnTo>
                    <a:cubicBezTo>
                      <a:pt x="6822" y="1537"/>
                      <a:pt x="5287" y="1"/>
                      <a:pt x="340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20" name="Google Shape;2120;p41"/>
            <p:cNvGrpSpPr/>
            <p:nvPr/>
          </p:nvGrpSpPr>
          <p:grpSpPr>
            <a:xfrm>
              <a:off x="1547138" y="1298000"/>
              <a:ext cx="1272800" cy="644725"/>
              <a:chOff x="-3604725" y="1957650"/>
              <a:chExt cx="1272800" cy="644725"/>
            </a:xfrm>
          </p:grpSpPr>
          <p:sp>
            <p:nvSpPr>
              <p:cNvPr id="2121" name="Google Shape;2121;p41"/>
              <p:cNvSpPr/>
              <p:nvPr/>
            </p:nvSpPr>
            <p:spPr>
              <a:xfrm>
                <a:off x="-3604725" y="1957650"/>
                <a:ext cx="1272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50912" h="274" extrusionOk="0">
                    <a:moveTo>
                      <a:pt x="0" y="0"/>
                    </a:moveTo>
                    <a:lnTo>
                      <a:pt x="0" y="274"/>
                    </a:lnTo>
                    <a:lnTo>
                      <a:pt x="50912" y="274"/>
                    </a:lnTo>
                    <a:lnTo>
                      <a:pt x="509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22" name="Google Shape;2122;p41"/>
              <p:cNvSpPr/>
              <p:nvPr/>
            </p:nvSpPr>
            <p:spPr>
              <a:xfrm>
                <a:off x="-3604725" y="2595525"/>
                <a:ext cx="1272800" cy="6850"/>
              </a:xfrm>
              <a:custGeom>
                <a:avLst/>
                <a:gdLst/>
                <a:ahLst/>
                <a:cxnLst/>
                <a:rect l="l" t="t" r="r" b="b"/>
                <a:pathLst>
                  <a:path w="50912" h="274" extrusionOk="0">
                    <a:moveTo>
                      <a:pt x="0" y="0"/>
                    </a:moveTo>
                    <a:lnTo>
                      <a:pt x="0" y="274"/>
                    </a:lnTo>
                    <a:lnTo>
                      <a:pt x="50912" y="274"/>
                    </a:lnTo>
                    <a:lnTo>
                      <a:pt x="509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23" name="Google Shape;2123;p41"/>
              <p:cNvSpPr/>
              <p:nvPr/>
            </p:nvSpPr>
            <p:spPr>
              <a:xfrm>
                <a:off x="-3604725" y="2562475"/>
                <a:ext cx="1272800" cy="6875"/>
              </a:xfrm>
              <a:custGeom>
                <a:avLst/>
                <a:gdLst/>
                <a:ahLst/>
                <a:cxnLst/>
                <a:rect l="l" t="t" r="r" b="b"/>
                <a:pathLst>
                  <a:path w="50912" h="275" extrusionOk="0">
                    <a:moveTo>
                      <a:pt x="0" y="0"/>
                    </a:moveTo>
                    <a:lnTo>
                      <a:pt x="0" y="274"/>
                    </a:lnTo>
                    <a:lnTo>
                      <a:pt x="50912" y="274"/>
                    </a:lnTo>
                    <a:lnTo>
                      <a:pt x="5091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124" name="Google Shape;2124;p41"/>
          <p:cNvGrpSpPr/>
          <p:nvPr/>
        </p:nvGrpSpPr>
        <p:grpSpPr>
          <a:xfrm>
            <a:off x="-67375" y="4118363"/>
            <a:ext cx="2311900" cy="983175"/>
            <a:chOff x="4147775" y="5441425"/>
            <a:chExt cx="2311900" cy="983175"/>
          </a:xfrm>
        </p:grpSpPr>
        <p:sp>
          <p:nvSpPr>
            <p:cNvPr id="2125" name="Google Shape;2125;p41"/>
            <p:cNvSpPr/>
            <p:nvPr/>
          </p:nvSpPr>
          <p:spPr>
            <a:xfrm>
              <a:off x="4153425" y="5777775"/>
              <a:ext cx="2233050" cy="556050"/>
            </a:xfrm>
            <a:custGeom>
              <a:avLst/>
              <a:gdLst/>
              <a:ahLst/>
              <a:cxnLst/>
              <a:rect l="l" t="t" r="r" b="b"/>
              <a:pathLst>
                <a:path w="89322" h="22242" extrusionOk="0">
                  <a:moveTo>
                    <a:pt x="0" y="1"/>
                  </a:moveTo>
                  <a:lnTo>
                    <a:pt x="0" y="22242"/>
                  </a:lnTo>
                  <a:lnTo>
                    <a:pt x="89321" y="22242"/>
                  </a:lnTo>
                  <a:lnTo>
                    <a:pt x="893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26" name="Google Shape;2126;p41"/>
            <p:cNvSpPr/>
            <p:nvPr/>
          </p:nvSpPr>
          <p:spPr>
            <a:xfrm>
              <a:off x="4194200" y="5442025"/>
              <a:ext cx="967700" cy="95575"/>
            </a:xfrm>
            <a:custGeom>
              <a:avLst/>
              <a:gdLst/>
              <a:ahLst/>
              <a:cxnLst/>
              <a:rect l="l" t="t" r="r" b="b"/>
              <a:pathLst>
                <a:path w="38708" h="3823" extrusionOk="0">
                  <a:moveTo>
                    <a:pt x="1" y="0"/>
                  </a:moveTo>
                  <a:lnTo>
                    <a:pt x="1" y="3822"/>
                  </a:lnTo>
                  <a:lnTo>
                    <a:pt x="38708" y="3822"/>
                  </a:lnTo>
                  <a:lnTo>
                    <a:pt x="3870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27" name="Google Shape;2127;p41"/>
            <p:cNvSpPr/>
            <p:nvPr/>
          </p:nvSpPr>
          <p:spPr>
            <a:xfrm>
              <a:off x="5974475" y="5441425"/>
              <a:ext cx="371500" cy="96175"/>
            </a:xfrm>
            <a:custGeom>
              <a:avLst/>
              <a:gdLst/>
              <a:ahLst/>
              <a:cxnLst/>
              <a:rect l="l" t="t" r="r" b="b"/>
              <a:pathLst>
                <a:path w="14860" h="3847" extrusionOk="0">
                  <a:moveTo>
                    <a:pt x="1" y="1"/>
                  </a:moveTo>
                  <a:lnTo>
                    <a:pt x="1" y="3846"/>
                  </a:lnTo>
                  <a:lnTo>
                    <a:pt x="14860" y="3846"/>
                  </a:lnTo>
                  <a:lnTo>
                    <a:pt x="1486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128" name="Google Shape;2128;p41"/>
            <p:cNvGrpSpPr/>
            <p:nvPr/>
          </p:nvGrpSpPr>
          <p:grpSpPr>
            <a:xfrm>
              <a:off x="4147775" y="5441425"/>
              <a:ext cx="2244350" cy="983175"/>
              <a:chOff x="4147775" y="3931700"/>
              <a:chExt cx="2244350" cy="983175"/>
            </a:xfrm>
          </p:grpSpPr>
          <p:grpSp>
            <p:nvGrpSpPr>
              <p:cNvPr id="2129" name="Google Shape;2129;p41"/>
              <p:cNvGrpSpPr/>
              <p:nvPr/>
            </p:nvGrpSpPr>
            <p:grpSpPr>
              <a:xfrm>
                <a:off x="4147775" y="3931700"/>
                <a:ext cx="2244350" cy="983175"/>
                <a:chOff x="4147775" y="3931700"/>
                <a:chExt cx="2244350" cy="983175"/>
              </a:xfrm>
            </p:grpSpPr>
            <p:grpSp>
              <p:nvGrpSpPr>
                <p:cNvPr id="2130" name="Google Shape;2130;p41"/>
                <p:cNvGrpSpPr/>
                <p:nvPr/>
              </p:nvGrpSpPr>
              <p:grpSpPr>
                <a:xfrm>
                  <a:off x="4147775" y="4022200"/>
                  <a:ext cx="2244350" cy="892675"/>
                  <a:chOff x="4147775" y="4022200"/>
                  <a:chExt cx="2244350" cy="892675"/>
                </a:xfrm>
              </p:grpSpPr>
              <p:sp>
                <p:nvSpPr>
                  <p:cNvPr id="2131" name="Google Shape;2131;p41"/>
                  <p:cNvSpPr/>
                  <p:nvPr/>
                </p:nvSpPr>
                <p:spPr>
                  <a:xfrm>
                    <a:off x="5968825" y="4056125"/>
                    <a:ext cx="382525" cy="559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01" h="2239" extrusionOk="0">
                        <a:moveTo>
                          <a:pt x="14860" y="441"/>
                        </a:moveTo>
                        <a:lnTo>
                          <a:pt x="14860" y="1798"/>
                        </a:lnTo>
                        <a:lnTo>
                          <a:pt x="453" y="1798"/>
                        </a:lnTo>
                        <a:lnTo>
                          <a:pt x="453" y="441"/>
                        </a:lnTo>
                        <a:close/>
                        <a:moveTo>
                          <a:pt x="227" y="0"/>
                        </a:moveTo>
                        <a:lnTo>
                          <a:pt x="1" y="227"/>
                        </a:lnTo>
                        <a:lnTo>
                          <a:pt x="1" y="2013"/>
                        </a:lnTo>
                        <a:lnTo>
                          <a:pt x="227" y="2239"/>
                        </a:lnTo>
                        <a:lnTo>
                          <a:pt x="15086" y="2239"/>
                        </a:lnTo>
                        <a:lnTo>
                          <a:pt x="15300" y="2013"/>
                        </a:lnTo>
                        <a:lnTo>
                          <a:pt x="15300" y="227"/>
                        </a:lnTo>
                        <a:lnTo>
                          <a:pt x="15086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32" name="Google Shape;2132;p41"/>
                  <p:cNvSpPr/>
                  <p:nvPr/>
                </p:nvSpPr>
                <p:spPr>
                  <a:xfrm>
                    <a:off x="5968825" y="4101075"/>
                    <a:ext cx="382525" cy="202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01" h="8109" extrusionOk="0">
                        <a:moveTo>
                          <a:pt x="14860" y="441"/>
                        </a:moveTo>
                        <a:lnTo>
                          <a:pt x="14860" y="7668"/>
                        </a:lnTo>
                        <a:lnTo>
                          <a:pt x="453" y="7668"/>
                        </a:lnTo>
                        <a:lnTo>
                          <a:pt x="453" y="441"/>
                        </a:lnTo>
                        <a:close/>
                        <a:moveTo>
                          <a:pt x="227" y="0"/>
                        </a:moveTo>
                        <a:lnTo>
                          <a:pt x="1" y="215"/>
                        </a:lnTo>
                        <a:lnTo>
                          <a:pt x="1" y="7894"/>
                        </a:lnTo>
                        <a:lnTo>
                          <a:pt x="227" y="8108"/>
                        </a:lnTo>
                        <a:lnTo>
                          <a:pt x="15086" y="8108"/>
                        </a:lnTo>
                        <a:lnTo>
                          <a:pt x="15300" y="7894"/>
                        </a:lnTo>
                        <a:lnTo>
                          <a:pt x="15300" y="215"/>
                        </a:lnTo>
                        <a:lnTo>
                          <a:pt x="15086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33" name="Google Shape;2133;p41"/>
                  <p:cNvSpPr/>
                  <p:nvPr/>
                </p:nvSpPr>
                <p:spPr>
                  <a:xfrm>
                    <a:off x="4188550" y="4056125"/>
                    <a:ext cx="979000" cy="559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160" h="2239" extrusionOk="0">
                        <a:moveTo>
                          <a:pt x="38708" y="441"/>
                        </a:moveTo>
                        <a:lnTo>
                          <a:pt x="38708" y="1798"/>
                        </a:lnTo>
                        <a:lnTo>
                          <a:pt x="441" y="1798"/>
                        </a:lnTo>
                        <a:lnTo>
                          <a:pt x="441" y="441"/>
                        </a:lnTo>
                        <a:close/>
                        <a:moveTo>
                          <a:pt x="227" y="0"/>
                        </a:moveTo>
                        <a:lnTo>
                          <a:pt x="0" y="227"/>
                        </a:lnTo>
                        <a:lnTo>
                          <a:pt x="0" y="2013"/>
                        </a:lnTo>
                        <a:lnTo>
                          <a:pt x="227" y="2239"/>
                        </a:lnTo>
                        <a:lnTo>
                          <a:pt x="38934" y="2239"/>
                        </a:lnTo>
                        <a:lnTo>
                          <a:pt x="39160" y="2013"/>
                        </a:lnTo>
                        <a:lnTo>
                          <a:pt x="39160" y="227"/>
                        </a:lnTo>
                        <a:lnTo>
                          <a:pt x="38934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34" name="Google Shape;2134;p41"/>
                  <p:cNvSpPr/>
                  <p:nvPr/>
                </p:nvSpPr>
                <p:spPr>
                  <a:xfrm>
                    <a:off x="4147775" y="4022200"/>
                    <a:ext cx="2244350" cy="892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774" h="35707" extrusionOk="0">
                        <a:moveTo>
                          <a:pt x="89321" y="453"/>
                        </a:moveTo>
                        <a:lnTo>
                          <a:pt x="89321" y="35266"/>
                        </a:lnTo>
                        <a:lnTo>
                          <a:pt x="453" y="35266"/>
                        </a:lnTo>
                        <a:lnTo>
                          <a:pt x="453" y="5096"/>
                        </a:lnTo>
                        <a:lnTo>
                          <a:pt x="45387" y="5096"/>
                        </a:lnTo>
                        <a:lnTo>
                          <a:pt x="45589" y="4977"/>
                        </a:lnTo>
                        <a:lnTo>
                          <a:pt x="47744" y="453"/>
                        </a:lnTo>
                        <a:close/>
                        <a:moveTo>
                          <a:pt x="47601" y="0"/>
                        </a:moveTo>
                        <a:lnTo>
                          <a:pt x="47399" y="131"/>
                        </a:lnTo>
                        <a:lnTo>
                          <a:pt x="45244" y="4655"/>
                        </a:lnTo>
                        <a:lnTo>
                          <a:pt x="226" y="4655"/>
                        </a:lnTo>
                        <a:lnTo>
                          <a:pt x="0" y="4870"/>
                        </a:lnTo>
                        <a:lnTo>
                          <a:pt x="0" y="35493"/>
                        </a:lnTo>
                        <a:lnTo>
                          <a:pt x="226" y="35707"/>
                        </a:lnTo>
                        <a:lnTo>
                          <a:pt x="89547" y="35707"/>
                        </a:lnTo>
                        <a:lnTo>
                          <a:pt x="89773" y="35481"/>
                        </a:lnTo>
                        <a:lnTo>
                          <a:pt x="89773" y="226"/>
                        </a:lnTo>
                        <a:lnTo>
                          <a:pt x="89547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2135" name="Google Shape;2135;p41"/>
                <p:cNvGrpSpPr/>
                <p:nvPr/>
              </p:nvGrpSpPr>
              <p:grpSpPr>
                <a:xfrm>
                  <a:off x="5968825" y="3931700"/>
                  <a:ext cx="382525" cy="96175"/>
                  <a:chOff x="5968825" y="3931700"/>
                  <a:chExt cx="382525" cy="96175"/>
                </a:xfrm>
              </p:grpSpPr>
              <p:sp>
                <p:nvSpPr>
                  <p:cNvPr id="2136" name="Google Shape;2136;p41"/>
                  <p:cNvSpPr/>
                  <p:nvPr/>
                </p:nvSpPr>
                <p:spPr>
                  <a:xfrm>
                    <a:off x="5968825" y="3931700"/>
                    <a:ext cx="113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3" h="3847" extrusionOk="0">
                        <a:moveTo>
                          <a:pt x="1" y="1"/>
                        </a:moveTo>
                        <a:lnTo>
                          <a:pt x="1" y="3846"/>
                        </a:lnTo>
                        <a:lnTo>
                          <a:pt x="453" y="3846"/>
                        </a:lnTo>
                        <a:lnTo>
                          <a:pt x="453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37" name="Google Shape;2137;p41"/>
                  <p:cNvSpPr/>
                  <p:nvPr/>
                </p:nvSpPr>
                <p:spPr>
                  <a:xfrm>
                    <a:off x="6022100" y="3931700"/>
                    <a:ext cx="11050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2" h="3847" extrusionOk="0">
                        <a:moveTo>
                          <a:pt x="1" y="1"/>
                        </a:moveTo>
                        <a:lnTo>
                          <a:pt x="1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38" name="Google Shape;2138;p41"/>
                  <p:cNvSpPr/>
                  <p:nvPr/>
                </p:nvSpPr>
                <p:spPr>
                  <a:xfrm>
                    <a:off x="6075100" y="3931700"/>
                    <a:ext cx="110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1" h="3847" extrusionOk="0">
                        <a:moveTo>
                          <a:pt x="0" y="1"/>
                        </a:moveTo>
                        <a:lnTo>
                          <a:pt x="0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39" name="Google Shape;2139;p41"/>
                  <p:cNvSpPr/>
                  <p:nvPr/>
                </p:nvSpPr>
                <p:spPr>
                  <a:xfrm>
                    <a:off x="6128075" y="3931700"/>
                    <a:ext cx="110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1" h="3847" extrusionOk="0">
                        <a:moveTo>
                          <a:pt x="0" y="1"/>
                        </a:moveTo>
                        <a:lnTo>
                          <a:pt x="0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40" name="Google Shape;2140;p41"/>
                  <p:cNvSpPr/>
                  <p:nvPr/>
                </p:nvSpPr>
                <p:spPr>
                  <a:xfrm>
                    <a:off x="6181050" y="3931700"/>
                    <a:ext cx="11350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4" h="3847" extrusionOk="0">
                        <a:moveTo>
                          <a:pt x="1" y="1"/>
                        </a:moveTo>
                        <a:lnTo>
                          <a:pt x="1" y="3846"/>
                        </a:lnTo>
                        <a:lnTo>
                          <a:pt x="453" y="3846"/>
                        </a:lnTo>
                        <a:lnTo>
                          <a:pt x="453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41" name="Google Shape;2141;p41"/>
                  <p:cNvSpPr/>
                  <p:nvPr/>
                </p:nvSpPr>
                <p:spPr>
                  <a:xfrm>
                    <a:off x="6234050" y="3931700"/>
                    <a:ext cx="113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3" h="3847" extrusionOk="0">
                        <a:moveTo>
                          <a:pt x="0" y="1"/>
                        </a:moveTo>
                        <a:lnTo>
                          <a:pt x="0" y="3846"/>
                        </a:lnTo>
                        <a:lnTo>
                          <a:pt x="452" y="3846"/>
                        </a:lnTo>
                        <a:lnTo>
                          <a:pt x="452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42" name="Google Shape;2142;p41"/>
                  <p:cNvSpPr/>
                  <p:nvPr/>
                </p:nvSpPr>
                <p:spPr>
                  <a:xfrm>
                    <a:off x="6287325" y="3931700"/>
                    <a:ext cx="110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1" h="3847" extrusionOk="0">
                        <a:moveTo>
                          <a:pt x="0" y="1"/>
                        </a:moveTo>
                        <a:lnTo>
                          <a:pt x="0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43" name="Google Shape;2143;p41"/>
                  <p:cNvSpPr/>
                  <p:nvPr/>
                </p:nvSpPr>
                <p:spPr>
                  <a:xfrm>
                    <a:off x="6340300" y="3931700"/>
                    <a:ext cx="11050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2" h="3847" extrusionOk="0">
                        <a:moveTo>
                          <a:pt x="1" y="1"/>
                        </a:moveTo>
                        <a:lnTo>
                          <a:pt x="1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sp>
            <p:nvSpPr>
              <p:cNvPr id="2144" name="Google Shape;2144;p41"/>
              <p:cNvSpPr/>
              <p:nvPr/>
            </p:nvSpPr>
            <p:spPr>
              <a:xfrm>
                <a:off x="4147775" y="4022200"/>
                <a:ext cx="1449600" cy="157775"/>
              </a:xfrm>
              <a:custGeom>
                <a:avLst/>
                <a:gdLst/>
                <a:ahLst/>
                <a:cxnLst/>
                <a:rect l="l" t="t" r="r" b="b"/>
                <a:pathLst>
                  <a:path w="57984" h="6311" extrusionOk="0">
                    <a:moveTo>
                      <a:pt x="226" y="0"/>
                    </a:moveTo>
                    <a:lnTo>
                      <a:pt x="0" y="226"/>
                    </a:lnTo>
                    <a:lnTo>
                      <a:pt x="0" y="6310"/>
                    </a:lnTo>
                    <a:lnTo>
                      <a:pt x="453" y="6310"/>
                    </a:lnTo>
                    <a:lnTo>
                      <a:pt x="453" y="453"/>
                    </a:lnTo>
                    <a:lnTo>
                      <a:pt x="57984" y="453"/>
                    </a:lnTo>
                    <a:lnTo>
                      <a:pt x="5798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145" name="Google Shape;2145;p41"/>
            <p:cNvGrpSpPr/>
            <p:nvPr/>
          </p:nvGrpSpPr>
          <p:grpSpPr>
            <a:xfrm>
              <a:off x="5859875" y="5537275"/>
              <a:ext cx="599800" cy="305125"/>
              <a:chOff x="5859875" y="4027550"/>
              <a:chExt cx="599800" cy="305125"/>
            </a:xfrm>
          </p:grpSpPr>
          <p:sp>
            <p:nvSpPr>
              <p:cNvPr id="2146" name="Google Shape;2146;p41"/>
              <p:cNvSpPr/>
              <p:nvPr/>
            </p:nvSpPr>
            <p:spPr>
              <a:xfrm>
                <a:off x="5859875" y="4027550"/>
                <a:ext cx="155400" cy="3048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193" extrusionOk="0">
                    <a:moveTo>
                      <a:pt x="5823" y="0"/>
                    </a:moveTo>
                    <a:lnTo>
                      <a:pt x="1" y="12002"/>
                    </a:lnTo>
                    <a:lnTo>
                      <a:pt x="406" y="12192"/>
                    </a:lnTo>
                    <a:lnTo>
                      <a:pt x="6216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47" name="Google Shape;2147;p41"/>
              <p:cNvSpPr/>
              <p:nvPr/>
            </p:nvSpPr>
            <p:spPr>
              <a:xfrm>
                <a:off x="6106950" y="4027850"/>
                <a:ext cx="155400" cy="3048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193" extrusionOk="0">
                    <a:moveTo>
                      <a:pt x="5810" y="0"/>
                    </a:moveTo>
                    <a:lnTo>
                      <a:pt x="0" y="11990"/>
                    </a:lnTo>
                    <a:lnTo>
                      <a:pt x="393" y="12192"/>
                    </a:lnTo>
                    <a:lnTo>
                      <a:pt x="6215" y="191"/>
                    </a:lnTo>
                    <a:lnTo>
                      <a:pt x="581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48" name="Google Shape;2148;p41"/>
              <p:cNvSpPr/>
              <p:nvPr/>
            </p:nvSpPr>
            <p:spPr>
              <a:xfrm>
                <a:off x="6008125" y="4027550"/>
                <a:ext cx="1554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205" extrusionOk="0">
                    <a:moveTo>
                      <a:pt x="5810" y="0"/>
                    </a:moveTo>
                    <a:lnTo>
                      <a:pt x="0" y="12002"/>
                    </a:lnTo>
                    <a:lnTo>
                      <a:pt x="393" y="12204"/>
                    </a:lnTo>
                    <a:lnTo>
                      <a:pt x="6215" y="203"/>
                    </a:lnTo>
                    <a:lnTo>
                      <a:pt x="581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49" name="Google Shape;2149;p41"/>
              <p:cNvSpPr/>
              <p:nvPr/>
            </p:nvSpPr>
            <p:spPr>
              <a:xfrm>
                <a:off x="5958700" y="4027550"/>
                <a:ext cx="1554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205" extrusionOk="0">
                    <a:moveTo>
                      <a:pt x="5811" y="0"/>
                    </a:moveTo>
                    <a:lnTo>
                      <a:pt x="1" y="12002"/>
                    </a:lnTo>
                    <a:lnTo>
                      <a:pt x="394" y="12204"/>
                    </a:lnTo>
                    <a:lnTo>
                      <a:pt x="6216" y="203"/>
                    </a:lnTo>
                    <a:lnTo>
                      <a:pt x="58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50" name="Google Shape;2150;p41"/>
              <p:cNvSpPr/>
              <p:nvPr/>
            </p:nvSpPr>
            <p:spPr>
              <a:xfrm>
                <a:off x="6254875" y="4027550"/>
                <a:ext cx="1554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205" extrusionOk="0">
                    <a:moveTo>
                      <a:pt x="5823" y="0"/>
                    </a:moveTo>
                    <a:lnTo>
                      <a:pt x="0" y="12002"/>
                    </a:lnTo>
                    <a:lnTo>
                      <a:pt x="405" y="12204"/>
                    </a:lnTo>
                    <a:lnTo>
                      <a:pt x="6216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51" name="Google Shape;2151;p41"/>
              <p:cNvSpPr/>
              <p:nvPr/>
            </p:nvSpPr>
            <p:spPr>
              <a:xfrm>
                <a:off x="5909300" y="4027550"/>
                <a:ext cx="155400" cy="3048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193" extrusionOk="0">
                    <a:moveTo>
                      <a:pt x="5811" y="0"/>
                    </a:moveTo>
                    <a:lnTo>
                      <a:pt x="0" y="12002"/>
                    </a:lnTo>
                    <a:lnTo>
                      <a:pt x="405" y="12192"/>
                    </a:lnTo>
                    <a:lnTo>
                      <a:pt x="6215" y="203"/>
                    </a:lnTo>
                    <a:lnTo>
                      <a:pt x="58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52" name="Google Shape;2152;p41"/>
              <p:cNvSpPr/>
              <p:nvPr/>
            </p:nvSpPr>
            <p:spPr>
              <a:xfrm>
                <a:off x="6205475" y="4027550"/>
                <a:ext cx="155400" cy="3048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193" extrusionOk="0">
                    <a:moveTo>
                      <a:pt x="5822" y="0"/>
                    </a:moveTo>
                    <a:lnTo>
                      <a:pt x="0" y="12002"/>
                    </a:lnTo>
                    <a:lnTo>
                      <a:pt x="405" y="12192"/>
                    </a:lnTo>
                    <a:lnTo>
                      <a:pt x="6215" y="203"/>
                    </a:lnTo>
                    <a:lnTo>
                      <a:pt x="582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53" name="Google Shape;2153;p41"/>
              <p:cNvSpPr/>
              <p:nvPr/>
            </p:nvSpPr>
            <p:spPr>
              <a:xfrm>
                <a:off x="6156050" y="4027550"/>
                <a:ext cx="1557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28" h="12205" extrusionOk="0">
                    <a:moveTo>
                      <a:pt x="5823" y="0"/>
                    </a:moveTo>
                    <a:lnTo>
                      <a:pt x="1" y="12002"/>
                    </a:lnTo>
                    <a:lnTo>
                      <a:pt x="405" y="12204"/>
                    </a:lnTo>
                    <a:lnTo>
                      <a:pt x="6228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54" name="Google Shape;2154;p41"/>
              <p:cNvSpPr/>
              <p:nvPr/>
            </p:nvSpPr>
            <p:spPr>
              <a:xfrm>
                <a:off x="6057225" y="4027550"/>
                <a:ext cx="1557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28" h="12205" extrusionOk="0">
                    <a:moveTo>
                      <a:pt x="5823" y="0"/>
                    </a:moveTo>
                    <a:lnTo>
                      <a:pt x="1" y="12002"/>
                    </a:lnTo>
                    <a:lnTo>
                      <a:pt x="406" y="12204"/>
                    </a:lnTo>
                    <a:lnTo>
                      <a:pt x="6228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55" name="Google Shape;2155;p41"/>
              <p:cNvSpPr/>
              <p:nvPr/>
            </p:nvSpPr>
            <p:spPr>
              <a:xfrm>
                <a:off x="6304275" y="4027550"/>
                <a:ext cx="1554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205" extrusionOk="0">
                    <a:moveTo>
                      <a:pt x="5823" y="0"/>
                    </a:moveTo>
                    <a:lnTo>
                      <a:pt x="1" y="12002"/>
                    </a:lnTo>
                    <a:lnTo>
                      <a:pt x="406" y="12204"/>
                    </a:lnTo>
                    <a:lnTo>
                      <a:pt x="6216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156" name="Google Shape;2156;p41"/>
            <p:cNvSpPr/>
            <p:nvPr/>
          </p:nvSpPr>
          <p:spPr>
            <a:xfrm>
              <a:off x="4153425" y="5802475"/>
              <a:ext cx="2233050" cy="11050"/>
            </a:xfrm>
            <a:custGeom>
              <a:avLst/>
              <a:gdLst/>
              <a:ahLst/>
              <a:cxnLst/>
              <a:rect l="l" t="t" r="r" b="b"/>
              <a:pathLst>
                <a:path w="89322" h="442" extrusionOk="0">
                  <a:moveTo>
                    <a:pt x="0" y="1"/>
                  </a:moveTo>
                  <a:lnTo>
                    <a:pt x="0" y="441"/>
                  </a:lnTo>
                  <a:lnTo>
                    <a:pt x="89321" y="441"/>
                  </a:lnTo>
                  <a:lnTo>
                    <a:pt x="89321" y="1"/>
                  </a:lnTo>
                  <a:close/>
                </a:path>
              </a:pathLst>
            </a:custGeom>
            <a:solidFill>
              <a:srgbClr val="000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57" name="Google Shape;2157;p41"/>
            <p:cNvSpPr/>
            <p:nvPr/>
          </p:nvSpPr>
          <p:spPr>
            <a:xfrm>
              <a:off x="4153425" y="6298075"/>
              <a:ext cx="2233050" cy="11050"/>
            </a:xfrm>
            <a:custGeom>
              <a:avLst/>
              <a:gdLst/>
              <a:ahLst/>
              <a:cxnLst/>
              <a:rect l="l" t="t" r="r" b="b"/>
              <a:pathLst>
                <a:path w="89322" h="442" extrusionOk="0">
                  <a:moveTo>
                    <a:pt x="0" y="1"/>
                  </a:moveTo>
                  <a:lnTo>
                    <a:pt x="0" y="441"/>
                  </a:lnTo>
                  <a:lnTo>
                    <a:pt x="89321" y="441"/>
                  </a:lnTo>
                  <a:lnTo>
                    <a:pt x="89321" y="1"/>
                  </a:lnTo>
                  <a:close/>
                </a:path>
              </a:pathLst>
            </a:custGeom>
            <a:solidFill>
              <a:srgbClr val="000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58" name="Google Shape;2158;p41"/>
            <p:cNvSpPr/>
            <p:nvPr/>
          </p:nvSpPr>
          <p:spPr>
            <a:xfrm>
              <a:off x="5195225" y="5673825"/>
              <a:ext cx="641175" cy="584175"/>
            </a:xfrm>
            <a:custGeom>
              <a:avLst/>
              <a:gdLst/>
              <a:ahLst/>
              <a:cxnLst/>
              <a:rect l="l" t="t" r="r" b="b"/>
              <a:pathLst>
                <a:path w="25647" h="23367" extrusionOk="0">
                  <a:moveTo>
                    <a:pt x="12819" y="0"/>
                  </a:moveTo>
                  <a:cubicBezTo>
                    <a:pt x="9829" y="0"/>
                    <a:pt x="6840" y="1140"/>
                    <a:pt x="4560" y="3421"/>
                  </a:cubicBezTo>
                  <a:cubicBezTo>
                    <a:pt x="0" y="7981"/>
                    <a:pt x="0" y="15386"/>
                    <a:pt x="4560" y="19946"/>
                  </a:cubicBezTo>
                  <a:cubicBezTo>
                    <a:pt x="6840" y="22226"/>
                    <a:pt x="9829" y="23366"/>
                    <a:pt x="12819" y="23366"/>
                  </a:cubicBezTo>
                  <a:cubicBezTo>
                    <a:pt x="15809" y="23366"/>
                    <a:pt x="18800" y="22226"/>
                    <a:pt x="21086" y="19946"/>
                  </a:cubicBezTo>
                  <a:cubicBezTo>
                    <a:pt x="25646" y="15386"/>
                    <a:pt x="25646" y="7981"/>
                    <a:pt x="21086" y="3421"/>
                  </a:cubicBezTo>
                  <a:cubicBezTo>
                    <a:pt x="18800" y="1140"/>
                    <a:pt x="15809" y="0"/>
                    <a:pt x="12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59" name="Google Shape;2159;p41"/>
            <p:cNvSpPr/>
            <p:nvPr/>
          </p:nvSpPr>
          <p:spPr>
            <a:xfrm>
              <a:off x="5244025" y="5693850"/>
              <a:ext cx="543850" cy="543825"/>
            </a:xfrm>
            <a:custGeom>
              <a:avLst/>
              <a:gdLst/>
              <a:ahLst/>
              <a:cxnLst/>
              <a:rect l="l" t="t" r="r" b="b"/>
              <a:pathLst>
                <a:path w="21754" h="21753" extrusionOk="0">
                  <a:moveTo>
                    <a:pt x="10871" y="441"/>
                  </a:moveTo>
                  <a:cubicBezTo>
                    <a:pt x="16622" y="441"/>
                    <a:pt x="21301" y="5120"/>
                    <a:pt x="21301" y="10882"/>
                  </a:cubicBezTo>
                  <a:cubicBezTo>
                    <a:pt x="21301" y="16633"/>
                    <a:pt x="16622" y="21312"/>
                    <a:pt x="10871" y="21312"/>
                  </a:cubicBezTo>
                  <a:cubicBezTo>
                    <a:pt x="5121" y="21312"/>
                    <a:pt x="441" y="16633"/>
                    <a:pt x="441" y="10882"/>
                  </a:cubicBezTo>
                  <a:cubicBezTo>
                    <a:pt x="441" y="5120"/>
                    <a:pt x="5121" y="441"/>
                    <a:pt x="10871" y="441"/>
                  </a:cubicBezTo>
                  <a:close/>
                  <a:moveTo>
                    <a:pt x="10871" y="0"/>
                  </a:moveTo>
                  <a:cubicBezTo>
                    <a:pt x="4871" y="0"/>
                    <a:pt x="1" y="4882"/>
                    <a:pt x="1" y="10882"/>
                  </a:cubicBezTo>
                  <a:cubicBezTo>
                    <a:pt x="1" y="16871"/>
                    <a:pt x="4871" y="21753"/>
                    <a:pt x="10871" y="21753"/>
                  </a:cubicBezTo>
                  <a:cubicBezTo>
                    <a:pt x="16872" y="21753"/>
                    <a:pt x="21754" y="16871"/>
                    <a:pt x="21754" y="10882"/>
                  </a:cubicBezTo>
                  <a:cubicBezTo>
                    <a:pt x="21754" y="4882"/>
                    <a:pt x="16872" y="0"/>
                    <a:pt x="108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160" name="Google Shape;2160;p41"/>
            <p:cNvGrpSpPr/>
            <p:nvPr/>
          </p:nvGrpSpPr>
          <p:grpSpPr>
            <a:xfrm>
              <a:off x="4452575" y="5739075"/>
              <a:ext cx="1506450" cy="460500"/>
              <a:chOff x="4452575" y="4229350"/>
              <a:chExt cx="1506450" cy="460500"/>
            </a:xfrm>
          </p:grpSpPr>
          <p:grpSp>
            <p:nvGrpSpPr>
              <p:cNvPr id="2161" name="Google Shape;2161;p41"/>
              <p:cNvGrpSpPr/>
              <p:nvPr/>
            </p:nvGrpSpPr>
            <p:grpSpPr>
              <a:xfrm>
                <a:off x="5288975" y="4229350"/>
                <a:ext cx="453650" cy="453375"/>
                <a:chOff x="5288975" y="4229350"/>
                <a:chExt cx="453650" cy="453375"/>
              </a:xfrm>
            </p:grpSpPr>
            <p:sp>
              <p:nvSpPr>
                <p:cNvPr id="2162" name="Google Shape;2162;p41"/>
                <p:cNvSpPr/>
                <p:nvPr/>
              </p:nvSpPr>
              <p:spPr>
                <a:xfrm>
                  <a:off x="5288975" y="4229350"/>
                  <a:ext cx="453650" cy="453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46" h="18135" extrusionOk="0">
                      <a:moveTo>
                        <a:pt x="9073" y="441"/>
                      </a:moveTo>
                      <a:cubicBezTo>
                        <a:pt x="13824" y="441"/>
                        <a:pt x="17693" y="4311"/>
                        <a:pt x="17693" y="9062"/>
                      </a:cubicBezTo>
                      <a:cubicBezTo>
                        <a:pt x="17693" y="13824"/>
                        <a:pt x="13824" y="17694"/>
                        <a:pt x="9073" y="17694"/>
                      </a:cubicBezTo>
                      <a:cubicBezTo>
                        <a:pt x="4323" y="17694"/>
                        <a:pt x="453" y="13824"/>
                        <a:pt x="453" y="9062"/>
                      </a:cubicBezTo>
                      <a:cubicBezTo>
                        <a:pt x="453" y="4311"/>
                        <a:pt x="4323" y="441"/>
                        <a:pt x="9073" y="441"/>
                      </a:cubicBezTo>
                      <a:close/>
                      <a:moveTo>
                        <a:pt x="9073" y="1"/>
                      </a:moveTo>
                      <a:cubicBezTo>
                        <a:pt x="4073" y="1"/>
                        <a:pt x="1" y="4073"/>
                        <a:pt x="1" y="9073"/>
                      </a:cubicBezTo>
                      <a:cubicBezTo>
                        <a:pt x="1" y="14062"/>
                        <a:pt x="4073" y="18134"/>
                        <a:pt x="9073" y="18134"/>
                      </a:cubicBezTo>
                      <a:cubicBezTo>
                        <a:pt x="14074" y="18134"/>
                        <a:pt x="18146" y="14074"/>
                        <a:pt x="18146" y="9073"/>
                      </a:cubicBezTo>
                      <a:cubicBezTo>
                        <a:pt x="18146" y="4073"/>
                        <a:pt x="14074" y="1"/>
                        <a:pt x="907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63" name="Google Shape;2163;p41"/>
                <p:cNvSpPr/>
                <p:nvPr/>
              </p:nvSpPr>
              <p:spPr>
                <a:xfrm>
                  <a:off x="5356850" y="4297225"/>
                  <a:ext cx="317925" cy="3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17" h="12705" extrusionOk="0">
                      <a:moveTo>
                        <a:pt x="6358" y="441"/>
                      </a:moveTo>
                      <a:cubicBezTo>
                        <a:pt x="9621" y="441"/>
                        <a:pt x="12264" y="3096"/>
                        <a:pt x="12264" y="6347"/>
                      </a:cubicBezTo>
                      <a:cubicBezTo>
                        <a:pt x="12264" y="9609"/>
                        <a:pt x="9621" y="12264"/>
                        <a:pt x="6358" y="12264"/>
                      </a:cubicBezTo>
                      <a:cubicBezTo>
                        <a:pt x="3096" y="12264"/>
                        <a:pt x="453" y="9609"/>
                        <a:pt x="453" y="6347"/>
                      </a:cubicBezTo>
                      <a:cubicBezTo>
                        <a:pt x="453" y="3096"/>
                        <a:pt x="3108" y="441"/>
                        <a:pt x="6358" y="441"/>
                      </a:cubicBezTo>
                      <a:close/>
                      <a:moveTo>
                        <a:pt x="6358" y="1"/>
                      </a:moveTo>
                      <a:cubicBezTo>
                        <a:pt x="2858" y="1"/>
                        <a:pt x="0" y="2846"/>
                        <a:pt x="0" y="6347"/>
                      </a:cubicBezTo>
                      <a:cubicBezTo>
                        <a:pt x="0" y="9859"/>
                        <a:pt x="2858" y="12704"/>
                        <a:pt x="6358" y="12704"/>
                      </a:cubicBezTo>
                      <a:cubicBezTo>
                        <a:pt x="9859" y="12704"/>
                        <a:pt x="12716" y="9859"/>
                        <a:pt x="12716" y="6347"/>
                      </a:cubicBezTo>
                      <a:cubicBezTo>
                        <a:pt x="12716" y="2846"/>
                        <a:pt x="9859" y="1"/>
                        <a:pt x="635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64" name="Google Shape;2164;p41"/>
                <p:cNvSpPr/>
                <p:nvPr/>
              </p:nvSpPr>
              <p:spPr>
                <a:xfrm>
                  <a:off x="5296725" y="4236800"/>
                  <a:ext cx="438175" cy="438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27" h="17539" extrusionOk="0">
                      <a:moveTo>
                        <a:pt x="8763" y="1"/>
                      </a:moveTo>
                      <a:cubicBezTo>
                        <a:pt x="8597" y="1"/>
                        <a:pt x="8430" y="12"/>
                        <a:pt x="8263" y="24"/>
                      </a:cubicBezTo>
                      <a:lnTo>
                        <a:pt x="8406" y="2548"/>
                      </a:lnTo>
                      <a:cubicBezTo>
                        <a:pt x="8525" y="2537"/>
                        <a:pt x="8644" y="2537"/>
                        <a:pt x="8763" y="2537"/>
                      </a:cubicBezTo>
                      <a:lnTo>
                        <a:pt x="8787" y="2537"/>
                      </a:lnTo>
                      <a:lnTo>
                        <a:pt x="8787" y="1"/>
                      </a:lnTo>
                      <a:close/>
                      <a:moveTo>
                        <a:pt x="10549" y="179"/>
                      </a:moveTo>
                      <a:lnTo>
                        <a:pt x="10037" y="2668"/>
                      </a:lnTo>
                      <a:cubicBezTo>
                        <a:pt x="10156" y="2691"/>
                        <a:pt x="10275" y="2715"/>
                        <a:pt x="10394" y="2751"/>
                      </a:cubicBezTo>
                      <a:lnTo>
                        <a:pt x="11061" y="310"/>
                      </a:lnTo>
                      <a:cubicBezTo>
                        <a:pt x="10894" y="262"/>
                        <a:pt x="10716" y="215"/>
                        <a:pt x="10549" y="179"/>
                      </a:cubicBezTo>
                      <a:close/>
                      <a:moveTo>
                        <a:pt x="6525" y="298"/>
                      </a:moveTo>
                      <a:cubicBezTo>
                        <a:pt x="6358" y="334"/>
                        <a:pt x="6180" y="393"/>
                        <a:pt x="6013" y="441"/>
                      </a:cubicBezTo>
                      <a:lnTo>
                        <a:pt x="6811" y="2846"/>
                      </a:lnTo>
                      <a:cubicBezTo>
                        <a:pt x="6930" y="2810"/>
                        <a:pt x="7049" y="2775"/>
                        <a:pt x="7168" y="2739"/>
                      </a:cubicBezTo>
                      <a:lnTo>
                        <a:pt x="6525" y="298"/>
                      </a:lnTo>
                      <a:close/>
                      <a:moveTo>
                        <a:pt x="12704" y="941"/>
                      </a:moveTo>
                      <a:lnTo>
                        <a:pt x="11561" y="3191"/>
                      </a:lnTo>
                      <a:cubicBezTo>
                        <a:pt x="11680" y="3251"/>
                        <a:pt x="11787" y="3310"/>
                        <a:pt x="11895" y="3382"/>
                      </a:cubicBezTo>
                      <a:lnTo>
                        <a:pt x="13169" y="1191"/>
                      </a:lnTo>
                      <a:cubicBezTo>
                        <a:pt x="13026" y="1108"/>
                        <a:pt x="12859" y="1013"/>
                        <a:pt x="12704" y="941"/>
                      </a:cubicBezTo>
                      <a:close/>
                      <a:moveTo>
                        <a:pt x="4406" y="1167"/>
                      </a:moveTo>
                      <a:cubicBezTo>
                        <a:pt x="4263" y="1251"/>
                        <a:pt x="4108" y="1346"/>
                        <a:pt x="3953" y="1441"/>
                      </a:cubicBezTo>
                      <a:lnTo>
                        <a:pt x="5346" y="3561"/>
                      </a:lnTo>
                      <a:cubicBezTo>
                        <a:pt x="5453" y="3489"/>
                        <a:pt x="5560" y="3418"/>
                        <a:pt x="5668" y="3358"/>
                      </a:cubicBezTo>
                      <a:lnTo>
                        <a:pt x="4406" y="1167"/>
                      </a:lnTo>
                      <a:close/>
                      <a:moveTo>
                        <a:pt x="14597" y="2227"/>
                      </a:moveTo>
                      <a:lnTo>
                        <a:pt x="12919" y="4108"/>
                      </a:lnTo>
                      <a:cubicBezTo>
                        <a:pt x="13002" y="4192"/>
                        <a:pt x="13097" y="4287"/>
                        <a:pt x="13192" y="4370"/>
                      </a:cubicBezTo>
                      <a:lnTo>
                        <a:pt x="14978" y="2584"/>
                      </a:lnTo>
                      <a:cubicBezTo>
                        <a:pt x="14859" y="2465"/>
                        <a:pt x="14728" y="2346"/>
                        <a:pt x="14597" y="2227"/>
                      </a:cubicBezTo>
                      <a:close/>
                      <a:moveTo>
                        <a:pt x="2596" y="2548"/>
                      </a:moveTo>
                      <a:cubicBezTo>
                        <a:pt x="2465" y="2668"/>
                        <a:pt x="2346" y="2799"/>
                        <a:pt x="2227" y="2929"/>
                      </a:cubicBezTo>
                      <a:lnTo>
                        <a:pt x="4108" y="4620"/>
                      </a:lnTo>
                      <a:cubicBezTo>
                        <a:pt x="4191" y="4525"/>
                        <a:pt x="4287" y="4430"/>
                        <a:pt x="4370" y="4346"/>
                      </a:cubicBezTo>
                      <a:lnTo>
                        <a:pt x="2596" y="2548"/>
                      </a:lnTo>
                      <a:close/>
                      <a:moveTo>
                        <a:pt x="16086" y="3953"/>
                      </a:moveTo>
                      <a:lnTo>
                        <a:pt x="13978" y="5346"/>
                      </a:lnTo>
                      <a:cubicBezTo>
                        <a:pt x="14050" y="5454"/>
                        <a:pt x="14109" y="5561"/>
                        <a:pt x="14181" y="5668"/>
                      </a:cubicBezTo>
                      <a:lnTo>
                        <a:pt x="16371" y="4406"/>
                      </a:lnTo>
                      <a:cubicBezTo>
                        <a:pt x="16276" y="4251"/>
                        <a:pt x="16193" y="4108"/>
                        <a:pt x="16086" y="3953"/>
                      </a:cubicBezTo>
                      <a:close/>
                      <a:moveTo>
                        <a:pt x="1191" y="4358"/>
                      </a:moveTo>
                      <a:cubicBezTo>
                        <a:pt x="1108" y="4501"/>
                        <a:pt x="1012" y="4668"/>
                        <a:pt x="941" y="4823"/>
                      </a:cubicBezTo>
                      <a:lnTo>
                        <a:pt x="3191" y="5966"/>
                      </a:lnTo>
                      <a:cubicBezTo>
                        <a:pt x="3251" y="5847"/>
                        <a:pt x="3310" y="5739"/>
                        <a:pt x="3382" y="5632"/>
                      </a:cubicBezTo>
                      <a:lnTo>
                        <a:pt x="1191" y="4358"/>
                      </a:lnTo>
                      <a:close/>
                      <a:moveTo>
                        <a:pt x="17086" y="6013"/>
                      </a:moveTo>
                      <a:lnTo>
                        <a:pt x="14693" y="6811"/>
                      </a:lnTo>
                      <a:cubicBezTo>
                        <a:pt x="14728" y="6930"/>
                        <a:pt x="14764" y="7049"/>
                        <a:pt x="14800" y="7168"/>
                      </a:cubicBezTo>
                      <a:lnTo>
                        <a:pt x="17241" y="6525"/>
                      </a:lnTo>
                      <a:cubicBezTo>
                        <a:pt x="17193" y="6347"/>
                        <a:pt x="17145" y="6180"/>
                        <a:pt x="17086" y="6013"/>
                      </a:cubicBezTo>
                      <a:close/>
                      <a:moveTo>
                        <a:pt x="310" y="6466"/>
                      </a:moveTo>
                      <a:cubicBezTo>
                        <a:pt x="262" y="6632"/>
                        <a:pt x="215" y="6811"/>
                        <a:pt x="179" y="6978"/>
                      </a:cubicBezTo>
                      <a:lnTo>
                        <a:pt x="2655" y="7501"/>
                      </a:lnTo>
                      <a:cubicBezTo>
                        <a:pt x="2691" y="7370"/>
                        <a:pt x="2715" y="7251"/>
                        <a:pt x="2751" y="7132"/>
                      </a:cubicBezTo>
                      <a:lnTo>
                        <a:pt x="310" y="6466"/>
                      </a:lnTo>
                      <a:close/>
                      <a:moveTo>
                        <a:pt x="17514" y="8263"/>
                      </a:moveTo>
                      <a:lnTo>
                        <a:pt x="14990" y="8406"/>
                      </a:lnTo>
                      <a:cubicBezTo>
                        <a:pt x="15002" y="8525"/>
                        <a:pt x="15002" y="8644"/>
                        <a:pt x="15002" y="8775"/>
                      </a:cubicBezTo>
                      <a:lnTo>
                        <a:pt x="15002" y="8787"/>
                      </a:lnTo>
                      <a:lnTo>
                        <a:pt x="17526" y="8787"/>
                      </a:lnTo>
                      <a:lnTo>
                        <a:pt x="17526" y="8775"/>
                      </a:lnTo>
                      <a:cubicBezTo>
                        <a:pt x="17526" y="8597"/>
                        <a:pt x="17526" y="8430"/>
                        <a:pt x="17514" y="8263"/>
                      </a:cubicBezTo>
                      <a:close/>
                      <a:moveTo>
                        <a:pt x="0" y="8740"/>
                      </a:moveTo>
                      <a:lnTo>
                        <a:pt x="0" y="8775"/>
                      </a:lnTo>
                      <a:cubicBezTo>
                        <a:pt x="0" y="8942"/>
                        <a:pt x="0" y="9121"/>
                        <a:pt x="12" y="9299"/>
                      </a:cubicBezTo>
                      <a:lnTo>
                        <a:pt x="2548" y="9145"/>
                      </a:lnTo>
                      <a:cubicBezTo>
                        <a:pt x="2536" y="9025"/>
                        <a:pt x="2536" y="8894"/>
                        <a:pt x="2536" y="8775"/>
                      </a:cubicBezTo>
                      <a:lnTo>
                        <a:pt x="2536" y="8740"/>
                      </a:lnTo>
                      <a:close/>
                      <a:moveTo>
                        <a:pt x="14871" y="10037"/>
                      </a:moveTo>
                      <a:cubicBezTo>
                        <a:pt x="14847" y="10157"/>
                        <a:pt x="14824" y="10276"/>
                        <a:pt x="14788" y="10395"/>
                      </a:cubicBezTo>
                      <a:lnTo>
                        <a:pt x="17229" y="11061"/>
                      </a:lnTo>
                      <a:cubicBezTo>
                        <a:pt x="17276" y="10883"/>
                        <a:pt x="17312" y="10716"/>
                        <a:pt x="17348" y="10538"/>
                      </a:cubicBezTo>
                      <a:lnTo>
                        <a:pt x="14871" y="10037"/>
                      </a:lnTo>
                      <a:close/>
                      <a:moveTo>
                        <a:pt x="2739" y="10383"/>
                      </a:moveTo>
                      <a:lnTo>
                        <a:pt x="298" y="11038"/>
                      </a:lnTo>
                      <a:cubicBezTo>
                        <a:pt x="346" y="11204"/>
                        <a:pt x="393" y="11371"/>
                        <a:pt x="453" y="11550"/>
                      </a:cubicBezTo>
                      <a:lnTo>
                        <a:pt x="2846" y="10752"/>
                      </a:lnTo>
                      <a:cubicBezTo>
                        <a:pt x="2810" y="10621"/>
                        <a:pt x="2774" y="10502"/>
                        <a:pt x="2739" y="10383"/>
                      </a:cubicBezTo>
                      <a:close/>
                      <a:moveTo>
                        <a:pt x="14335" y="11561"/>
                      </a:moveTo>
                      <a:cubicBezTo>
                        <a:pt x="14288" y="11681"/>
                        <a:pt x="14228" y="11788"/>
                        <a:pt x="14157" y="11895"/>
                      </a:cubicBezTo>
                      <a:lnTo>
                        <a:pt x="16348" y="13169"/>
                      </a:lnTo>
                      <a:cubicBezTo>
                        <a:pt x="16443" y="13014"/>
                        <a:pt x="16526" y="12859"/>
                        <a:pt x="16598" y="12704"/>
                      </a:cubicBezTo>
                      <a:lnTo>
                        <a:pt x="14335" y="11561"/>
                      </a:lnTo>
                      <a:close/>
                      <a:moveTo>
                        <a:pt x="3358" y="11883"/>
                      </a:moveTo>
                      <a:lnTo>
                        <a:pt x="1167" y="13157"/>
                      </a:lnTo>
                      <a:cubicBezTo>
                        <a:pt x="1262" y="13300"/>
                        <a:pt x="1358" y="13455"/>
                        <a:pt x="1453" y="13597"/>
                      </a:cubicBezTo>
                      <a:lnTo>
                        <a:pt x="3560" y="12204"/>
                      </a:lnTo>
                      <a:cubicBezTo>
                        <a:pt x="3489" y="12097"/>
                        <a:pt x="3429" y="11990"/>
                        <a:pt x="3358" y="11883"/>
                      </a:cubicBezTo>
                      <a:close/>
                      <a:moveTo>
                        <a:pt x="13431" y="12919"/>
                      </a:moveTo>
                      <a:cubicBezTo>
                        <a:pt x="13347" y="13002"/>
                        <a:pt x="13252" y="13097"/>
                        <a:pt x="13169" y="13193"/>
                      </a:cubicBezTo>
                      <a:lnTo>
                        <a:pt x="14955" y="14979"/>
                      </a:lnTo>
                      <a:cubicBezTo>
                        <a:pt x="15085" y="14860"/>
                        <a:pt x="15205" y="14729"/>
                        <a:pt x="15312" y="14598"/>
                      </a:cubicBezTo>
                      <a:lnTo>
                        <a:pt x="13431" y="12919"/>
                      </a:lnTo>
                      <a:close/>
                      <a:moveTo>
                        <a:pt x="4358" y="13181"/>
                      </a:moveTo>
                      <a:lnTo>
                        <a:pt x="2560" y="14967"/>
                      </a:lnTo>
                      <a:cubicBezTo>
                        <a:pt x="2691" y="15086"/>
                        <a:pt x="2822" y="15217"/>
                        <a:pt x="2953" y="15324"/>
                      </a:cubicBezTo>
                      <a:lnTo>
                        <a:pt x="4632" y="13431"/>
                      </a:lnTo>
                      <a:cubicBezTo>
                        <a:pt x="4537" y="13347"/>
                        <a:pt x="4441" y="13264"/>
                        <a:pt x="4358" y="13181"/>
                      </a:cubicBezTo>
                      <a:close/>
                      <a:moveTo>
                        <a:pt x="12192" y="13978"/>
                      </a:moveTo>
                      <a:cubicBezTo>
                        <a:pt x="12097" y="14050"/>
                        <a:pt x="11978" y="14109"/>
                        <a:pt x="11871" y="14181"/>
                      </a:cubicBezTo>
                      <a:lnTo>
                        <a:pt x="13145" y="16372"/>
                      </a:lnTo>
                      <a:cubicBezTo>
                        <a:pt x="13288" y="16276"/>
                        <a:pt x="13442" y="16193"/>
                        <a:pt x="13585" y="16086"/>
                      </a:cubicBezTo>
                      <a:lnTo>
                        <a:pt x="12192" y="13978"/>
                      </a:lnTo>
                      <a:close/>
                      <a:moveTo>
                        <a:pt x="5644" y="14169"/>
                      </a:moveTo>
                      <a:lnTo>
                        <a:pt x="4382" y="16360"/>
                      </a:lnTo>
                      <a:cubicBezTo>
                        <a:pt x="4525" y="16443"/>
                        <a:pt x="4691" y="16526"/>
                        <a:pt x="4846" y="16610"/>
                      </a:cubicBezTo>
                      <a:lnTo>
                        <a:pt x="5977" y="14348"/>
                      </a:lnTo>
                      <a:cubicBezTo>
                        <a:pt x="5858" y="14288"/>
                        <a:pt x="5751" y="14228"/>
                        <a:pt x="5644" y="14169"/>
                      </a:cubicBezTo>
                      <a:close/>
                      <a:moveTo>
                        <a:pt x="10728" y="14693"/>
                      </a:moveTo>
                      <a:cubicBezTo>
                        <a:pt x="10609" y="14729"/>
                        <a:pt x="10490" y="14764"/>
                        <a:pt x="10371" y="14800"/>
                      </a:cubicBezTo>
                      <a:lnTo>
                        <a:pt x="11025" y="17241"/>
                      </a:lnTo>
                      <a:cubicBezTo>
                        <a:pt x="11192" y="17193"/>
                        <a:pt x="11359" y="17146"/>
                        <a:pt x="11526" y="17098"/>
                      </a:cubicBezTo>
                      <a:lnTo>
                        <a:pt x="10728" y="14693"/>
                      </a:lnTo>
                      <a:close/>
                      <a:moveTo>
                        <a:pt x="7144" y="14788"/>
                      </a:moveTo>
                      <a:lnTo>
                        <a:pt x="6489" y="17241"/>
                      </a:lnTo>
                      <a:cubicBezTo>
                        <a:pt x="6656" y="17288"/>
                        <a:pt x="6834" y="17324"/>
                        <a:pt x="7001" y="17360"/>
                      </a:cubicBezTo>
                      <a:lnTo>
                        <a:pt x="7513" y="14883"/>
                      </a:lnTo>
                      <a:cubicBezTo>
                        <a:pt x="7394" y="14860"/>
                        <a:pt x="7263" y="14824"/>
                        <a:pt x="7144" y="14788"/>
                      </a:cubicBezTo>
                      <a:close/>
                      <a:moveTo>
                        <a:pt x="9132" y="14990"/>
                      </a:moveTo>
                      <a:cubicBezTo>
                        <a:pt x="9013" y="15002"/>
                        <a:pt x="8882" y="15002"/>
                        <a:pt x="8763" y="15002"/>
                      </a:cubicBezTo>
                      <a:lnTo>
                        <a:pt x="8751" y="15002"/>
                      </a:lnTo>
                      <a:lnTo>
                        <a:pt x="8751" y="16431"/>
                      </a:lnTo>
                      <a:lnTo>
                        <a:pt x="8692" y="17538"/>
                      </a:lnTo>
                      <a:lnTo>
                        <a:pt x="8763" y="17538"/>
                      </a:lnTo>
                      <a:cubicBezTo>
                        <a:pt x="8942" y="17538"/>
                        <a:pt x="9109" y="17527"/>
                        <a:pt x="9287" y="17527"/>
                      </a:cubicBezTo>
                      <a:lnTo>
                        <a:pt x="9132" y="1499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165" name="Google Shape;2165;p41"/>
                <p:cNvSpPr/>
                <p:nvPr/>
              </p:nvSpPr>
              <p:spPr>
                <a:xfrm>
                  <a:off x="5402375" y="4342475"/>
                  <a:ext cx="227150" cy="22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86" h="9085" extrusionOk="0">
                      <a:moveTo>
                        <a:pt x="4537" y="441"/>
                      </a:moveTo>
                      <a:cubicBezTo>
                        <a:pt x="6799" y="441"/>
                        <a:pt x="8633" y="2286"/>
                        <a:pt x="8633" y="4548"/>
                      </a:cubicBezTo>
                      <a:cubicBezTo>
                        <a:pt x="8633" y="6799"/>
                        <a:pt x="6799" y="8644"/>
                        <a:pt x="4537" y="8644"/>
                      </a:cubicBezTo>
                      <a:cubicBezTo>
                        <a:pt x="2275" y="8644"/>
                        <a:pt x="442" y="6799"/>
                        <a:pt x="442" y="4548"/>
                      </a:cubicBezTo>
                      <a:cubicBezTo>
                        <a:pt x="442" y="2286"/>
                        <a:pt x="2275" y="441"/>
                        <a:pt x="4537" y="441"/>
                      </a:cubicBezTo>
                      <a:close/>
                      <a:moveTo>
                        <a:pt x="4537" y="0"/>
                      </a:moveTo>
                      <a:cubicBezTo>
                        <a:pt x="2037" y="0"/>
                        <a:pt x="1" y="2036"/>
                        <a:pt x="1" y="4548"/>
                      </a:cubicBezTo>
                      <a:cubicBezTo>
                        <a:pt x="1" y="7049"/>
                        <a:pt x="2037" y="9085"/>
                        <a:pt x="4537" y="9085"/>
                      </a:cubicBezTo>
                      <a:cubicBezTo>
                        <a:pt x="7049" y="9085"/>
                        <a:pt x="9085" y="7049"/>
                        <a:pt x="9085" y="4548"/>
                      </a:cubicBezTo>
                      <a:cubicBezTo>
                        <a:pt x="9085" y="2036"/>
                        <a:pt x="7038" y="0"/>
                        <a:pt x="453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2166" name="Google Shape;2166;p41"/>
              <p:cNvGrpSpPr/>
              <p:nvPr/>
            </p:nvGrpSpPr>
            <p:grpSpPr>
              <a:xfrm>
                <a:off x="4452575" y="4340100"/>
                <a:ext cx="1506450" cy="349750"/>
                <a:chOff x="4452575" y="4340100"/>
                <a:chExt cx="1506450" cy="349750"/>
              </a:xfrm>
            </p:grpSpPr>
            <p:grpSp>
              <p:nvGrpSpPr>
                <p:cNvPr id="2167" name="Google Shape;2167;p41"/>
                <p:cNvGrpSpPr/>
                <p:nvPr/>
              </p:nvGrpSpPr>
              <p:grpSpPr>
                <a:xfrm>
                  <a:off x="5077350" y="4340150"/>
                  <a:ext cx="881675" cy="349700"/>
                  <a:chOff x="5077350" y="4340150"/>
                  <a:chExt cx="881675" cy="349700"/>
                </a:xfrm>
              </p:grpSpPr>
              <p:sp>
                <p:nvSpPr>
                  <p:cNvPr id="2168" name="Google Shape;2168;p41"/>
                  <p:cNvSpPr/>
                  <p:nvPr/>
                </p:nvSpPr>
                <p:spPr>
                  <a:xfrm>
                    <a:off x="5077350" y="4340150"/>
                    <a:ext cx="96450" cy="88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58" h="3547" extrusionOk="0">
                        <a:moveTo>
                          <a:pt x="1834" y="450"/>
                        </a:moveTo>
                        <a:cubicBezTo>
                          <a:pt x="1965" y="450"/>
                          <a:pt x="2096" y="462"/>
                          <a:pt x="2215" y="498"/>
                        </a:cubicBezTo>
                        <a:cubicBezTo>
                          <a:pt x="2560" y="605"/>
                          <a:pt x="2834" y="831"/>
                          <a:pt x="3001" y="1141"/>
                        </a:cubicBezTo>
                        <a:cubicBezTo>
                          <a:pt x="3346" y="1784"/>
                          <a:pt x="3108" y="2594"/>
                          <a:pt x="2465" y="2939"/>
                        </a:cubicBezTo>
                        <a:cubicBezTo>
                          <a:pt x="2273" y="3042"/>
                          <a:pt x="2059" y="3095"/>
                          <a:pt x="1844" y="3095"/>
                        </a:cubicBezTo>
                        <a:cubicBezTo>
                          <a:pt x="1712" y="3095"/>
                          <a:pt x="1580" y="3075"/>
                          <a:pt x="1453" y="3034"/>
                        </a:cubicBezTo>
                        <a:cubicBezTo>
                          <a:pt x="1120" y="2939"/>
                          <a:pt x="834" y="2713"/>
                          <a:pt x="667" y="2391"/>
                        </a:cubicBezTo>
                        <a:cubicBezTo>
                          <a:pt x="500" y="2082"/>
                          <a:pt x="465" y="1724"/>
                          <a:pt x="572" y="1391"/>
                        </a:cubicBezTo>
                        <a:cubicBezTo>
                          <a:pt x="667" y="1046"/>
                          <a:pt x="893" y="772"/>
                          <a:pt x="1203" y="605"/>
                        </a:cubicBezTo>
                        <a:cubicBezTo>
                          <a:pt x="1405" y="498"/>
                          <a:pt x="1620" y="450"/>
                          <a:pt x="1834" y="450"/>
                        </a:cubicBezTo>
                        <a:close/>
                        <a:moveTo>
                          <a:pt x="1825" y="0"/>
                        </a:moveTo>
                        <a:cubicBezTo>
                          <a:pt x="1541" y="0"/>
                          <a:pt x="1259" y="72"/>
                          <a:pt x="1000" y="212"/>
                        </a:cubicBezTo>
                        <a:cubicBezTo>
                          <a:pt x="584" y="439"/>
                          <a:pt x="274" y="808"/>
                          <a:pt x="143" y="1260"/>
                        </a:cubicBezTo>
                        <a:cubicBezTo>
                          <a:pt x="0" y="1713"/>
                          <a:pt x="48" y="2189"/>
                          <a:pt x="274" y="2605"/>
                        </a:cubicBezTo>
                        <a:cubicBezTo>
                          <a:pt x="500" y="3022"/>
                          <a:pt x="870" y="3332"/>
                          <a:pt x="1322" y="3463"/>
                        </a:cubicBezTo>
                        <a:cubicBezTo>
                          <a:pt x="1501" y="3522"/>
                          <a:pt x="1667" y="3546"/>
                          <a:pt x="1834" y="3546"/>
                        </a:cubicBezTo>
                        <a:cubicBezTo>
                          <a:pt x="2132" y="3546"/>
                          <a:pt x="2417" y="3475"/>
                          <a:pt x="2667" y="3332"/>
                        </a:cubicBezTo>
                        <a:cubicBezTo>
                          <a:pt x="3537" y="2867"/>
                          <a:pt x="3858" y="1796"/>
                          <a:pt x="3394" y="939"/>
                        </a:cubicBezTo>
                        <a:cubicBezTo>
                          <a:pt x="3167" y="522"/>
                          <a:pt x="2798" y="212"/>
                          <a:pt x="2346" y="81"/>
                        </a:cubicBezTo>
                        <a:cubicBezTo>
                          <a:pt x="2174" y="27"/>
                          <a:pt x="1999" y="0"/>
                          <a:pt x="1825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69" name="Google Shape;2169;p41"/>
                  <p:cNvSpPr/>
                  <p:nvPr/>
                </p:nvSpPr>
                <p:spPr>
                  <a:xfrm>
                    <a:off x="5077350" y="4601475"/>
                    <a:ext cx="96450" cy="88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58" h="3535" extrusionOk="0">
                        <a:moveTo>
                          <a:pt x="1834" y="439"/>
                        </a:moveTo>
                        <a:cubicBezTo>
                          <a:pt x="2310" y="439"/>
                          <a:pt x="2763" y="701"/>
                          <a:pt x="3001" y="1142"/>
                        </a:cubicBezTo>
                        <a:cubicBezTo>
                          <a:pt x="3346" y="1785"/>
                          <a:pt x="3108" y="2582"/>
                          <a:pt x="2465" y="2928"/>
                        </a:cubicBezTo>
                        <a:cubicBezTo>
                          <a:pt x="2267" y="3034"/>
                          <a:pt x="2050" y="3092"/>
                          <a:pt x="1829" y="3092"/>
                        </a:cubicBezTo>
                        <a:cubicBezTo>
                          <a:pt x="1704" y="3092"/>
                          <a:pt x="1578" y="3073"/>
                          <a:pt x="1453" y="3035"/>
                        </a:cubicBezTo>
                        <a:cubicBezTo>
                          <a:pt x="1120" y="2928"/>
                          <a:pt x="834" y="2701"/>
                          <a:pt x="667" y="2392"/>
                        </a:cubicBezTo>
                        <a:cubicBezTo>
                          <a:pt x="500" y="2082"/>
                          <a:pt x="465" y="1725"/>
                          <a:pt x="572" y="1380"/>
                        </a:cubicBezTo>
                        <a:cubicBezTo>
                          <a:pt x="667" y="1046"/>
                          <a:pt x="905" y="773"/>
                          <a:pt x="1215" y="606"/>
                        </a:cubicBezTo>
                        <a:cubicBezTo>
                          <a:pt x="1405" y="499"/>
                          <a:pt x="1620" y="439"/>
                          <a:pt x="1834" y="439"/>
                        </a:cubicBezTo>
                        <a:close/>
                        <a:moveTo>
                          <a:pt x="1837" y="0"/>
                        </a:moveTo>
                        <a:cubicBezTo>
                          <a:pt x="1554" y="0"/>
                          <a:pt x="1267" y="69"/>
                          <a:pt x="1000" y="213"/>
                        </a:cubicBezTo>
                        <a:cubicBezTo>
                          <a:pt x="584" y="427"/>
                          <a:pt x="274" y="808"/>
                          <a:pt x="143" y="1261"/>
                        </a:cubicBezTo>
                        <a:cubicBezTo>
                          <a:pt x="0" y="1713"/>
                          <a:pt x="48" y="2189"/>
                          <a:pt x="274" y="2606"/>
                        </a:cubicBezTo>
                        <a:cubicBezTo>
                          <a:pt x="500" y="3023"/>
                          <a:pt x="870" y="3332"/>
                          <a:pt x="1322" y="3463"/>
                        </a:cubicBezTo>
                        <a:cubicBezTo>
                          <a:pt x="1501" y="3511"/>
                          <a:pt x="1667" y="3535"/>
                          <a:pt x="1834" y="3535"/>
                        </a:cubicBezTo>
                        <a:cubicBezTo>
                          <a:pt x="2132" y="3535"/>
                          <a:pt x="2417" y="3463"/>
                          <a:pt x="2667" y="3332"/>
                        </a:cubicBezTo>
                        <a:cubicBezTo>
                          <a:pt x="3537" y="2868"/>
                          <a:pt x="3858" y="1797"/>
                          <a:pt x="3394" y="927"/>
                        </a:cubicBezTo>
                        <a:cubicBezTo>
                          <a:pt x="3074" y="337"/>
                          <a:pt x="2465" y="0"/>
                          <a:pt x="183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70" name="Google Shape;2170;p41"/>
                  <p:cNvSpPr/>
                  <p:nvPr/>
                </p:nvSpPr>
                <p:spPr>
                  <a:xfrm>
                    <a:off x="5862575" y="4340150"/>
                    <a:ext cx="96450" cy="88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58" h="3547" extrusionOk="0">
                        <a:moveTo>
                          <a:pt x="1834" y="450"/>
                        </a:moveTo>
                        <a:cubicBezTo>
                          <a:pt x="1965" y="450"/>
                          <a:pt x="2096" y="462"/>
                          <a:pt x="2215" y="498"/>
                        </a:cubicBezTo>
                        <a:cubicBezTo>
                          <a:pt x="2560" y="605"/>
                          <a:pt x="2834" y="831"/>
                          <a:pt x="3000" y="1141"/>
                        </a:cubicBezTo>
                        <a:cubicBezTo>
                          <a:pt x="3346" y="1784"/>
                          <a:pt x="3108" y="2594"/>
                          <a:pt x="2465" y="2939"/>
                        </a:cubicBezTo>
                        <a:cubicBezTo>
                          <a:pt x="2273" y="3042"/>
                          <a:pt x="2059" y="3095"/>
                          <a:pt x="1844" y="3095"/>
                        </a:cubicBezTo>
                        <a:cubicBezTo>
                          <a:pt x="1712" y="3095"/>
                          <a:pt x="1580" y="3075"/>
                          <a:pt x="1453" y="3034"/>
                        </a:cubicBezTo>
                        <a:cubicBezTo>
                          <a:pt x="1119" y="2939"/>
                          <a:pt x="833" y="2713"/>
                          <a:pt x="667" y="2391"/>
                        </a:cubicBezTo>
                        <a:cubicBezTo>
                          <a:pt x="500" y="2082"/>
                          <a:pt x="464" y="1724"/>
                          <a:pt x="572" y="1391"/>
                        </a:cubicBezTo>
                        <a:cubicBezTo>
                          <a:pt x="667" y="1046"/>
                          <a:pt x="893" y="772"/>
                          <a:pt x="1214" y="605"/>
                        </a:cubicBezTo>
                        <a:cubicBezTo>
                          <a:pt x="1405" y="498"/>
                          <a:pt x="1619" y="450"/>
                          <a:pt x="1834" y="450"/>
                        </a:cubicBezTo>
                        <a:close/>
                        <a:moveTo>
                          <a:pt x="1825" y="0"/>
                        </a:moveTo>
                        <a:cubicBezTo>
                          <a:pt x="1540" y="0"/>
                          <a:pt x="1259" y="72"/>
                          <a:pt x="1000" y="212"/>
                        </a:cubicBezTo>
                        <a:cubicBezTo>
                          <a:pt x="583" y="439"/>
                          <a:pt x="274" y="808"/>
                          <a:pt x="143" y="1260"/>
                        </a:cubicBezTo>
                        <a:cubicBezTo>
                          <a:pt x="0" y="1713"/>
                          <a:pt x="48" y="2189"/>
                          <a:pt x="274" y="2605"/>
                        </a:cubicBezTo>
                        <a:cubicBezTo>
                          <a:pt x="500" y="3022"/>
                          <a:pt x="869" y="3332"/>
                          <a:pt x="1322" y="3463"/>
                        </a:cubicBezTo>
                        <a:cubicBezTo>
                          <a:pt x="1500" y="3522"/>
                          <a:pt x="1667" y="3546"/>
                          <a:pt x="1834" y="3546"/>
                        </a:cubicBezTo>
                        <a:cubicBezTo>
                          <a:pt x="2131" y="3546"/>
                          <a:pt x="2417" y="3475"/>
                          <a:pt x="2679" y="3332"/>
                        </a:cubicBezTo>
                        <a:cubicBezTo>
                          <a:pt x="3536" y="2867"/>
                          <a:pt x="3858" y="1796"/>
                          <a:pt x="3393" y="939"/>
                        </a:cubicBezTo>
                        <a:cubicBezTo>
                          <a:pt x="3167" y="522"/>
                          <a:pt x="2798" y="212"/>
                          <a:pt x="2346" y="81"/>
                        </a:cubicBezTo>
                        <a:cubicBezTo>
                          <a:pt x="2174" y="27"/>
                          <a:pt x="1999" y="0"/>
                          <a:pt x="1825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171" name="Google Shape;2171;p41"/>
                  <p:cNvSpPr/>
                  <p:nvPr/>
                </p:nvSpPr>
                <p:spPr>
                  <a:xfrm>
                    <a:off x="5862575" y="4601475"/>
                    <a:ext cx="96450" cy="88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58" h="3535" extrusionOk="0">
                        <a:moveTo>
                          <a:pt x="1834" y="439"/>
                        </a:moveTo>
                        <a:cubicBezTo>
                          <a:pt x="2310" y="439"/>
                          <a:pt x="2762" y="701"/>
                          <a:pt x="3000" y="1142"/>
                        </a:cubicBezTo>
                        <a:cubicBezTo>
                          <a:pt x="3346" y="1785"/>
                          <a:pt x="3108" y="2582"/>
                          <a:pt x="2465" y="2928"/>
                        </a:cubicBezTo>
                        <a:cubicBezTo>
                          <a:pt x="2267" y="3034"/>
                          <a:pt x="2050" y="3092"/>
                          <a:pt x="1829" y="3092"/>
                        </a:cubicBezTo>
                        <a:cubicBezTo>
                          <a:pt x="1704" y="3092"/>
                          <a:pt x="1577" y="3073"/>
                          <a:pt x="1453" y="3035"/>
                        </a:cubicBezTo>
                        <a:cubicBezTo>
                          <a:pt x="1119" y="2928"/>
                          <a:pt x="833" y="2701"/>
                          <a:pt x="667" y="2392"/>
                        </a:cubicBezTo>
                        <a:cubicBezTo>
                          <a:pt x="500" y="2082"/>
                          <a:pt x="464" y="1725"/>
                          <a:pt x="572" y="1380"/>
                        </a:cubicBezTo>
                        <a:cubicBezTo>
                          <a:pt x="667" y="1046"/>
                          <a:pt x="905" y="773"/>
                          <a:pt x="1214" y="606"/>
                        </a:cubicBezTo>
                        <a:cubicBezTo>
                          <a:pt x="1405" y="499"/>
                          <a:pt x="1619" y="439"/>
                          <a:pt x="1834" y="439"/>
                        </a:cubicBezTo>
                        <a:close/>
                        <a:moveTo>
                          <a:pt x="1837" y="0"/>
                        </a:moveTo>
                        <a:cubicBezTo>
                          <a:pt x="1554" y="0"/>
                          <a:pt x="1267" y="69"/>
                          <a:pt x="1000" y="213"/>
                        </a:cubicBezTo>
                        <a:cubicBezTo>
                          <a:pt x="583" y="427"/>
                          <a:pt x="274" y="808"/>
                          <a:pt x="143" y="1261"/>
                        </a:cubicBezTo>
                        <a:cubicBezTo>
                          <a:pt x="0" y="1713"/>
                          <a:pt x="48" y="2189"/>
                          <a:pt x="274" y="2606"/>
                        </a:cubicBezTo>
                        <a:cubicBezTo>
                          <a:pt x="500" y="3023"/>
                          <a:pt x="869" y="3332"/>
                          <a:pt x="1322" y="3463"/>
                        </a:cubicBezTo>
                        <a:cubicBezTo>
                          <a:pt x="1500" y="3511"/>
                          <a:pt x="1667" y="3535"/>
                          <a:pt x="1834" y="3535"/>
                        </a:cubicBezTo>
                        <a:cubicBezTo>
                          <a:pt x="2131" y="3535"/>
                          <a:pt x="2417" y="3463"/>
                          <a:pt x="2679" y="3332"/>
                        </a:cubicBezTo>
                        <a:cubicBezTo>
                          <a:pt x="3536" y="2868"/>
                          <a:pt x="3858" y="1797"/>
                          <a:pt x="3393" y="927"/>
                        </a:cubicBezTo>
                        <a:cubicBezTo>
                          <a:pt x="3073" y="337"/>
                          <a:pt x="2465" y="0"/>
                          <a:pt x="183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172" name="Google Shape;2172;p41"/>
                <p:cNvSpPr/>
                <p:nvPr/>
              </p:nvSpPr>
              <p:spPr>
                <a:xfrm>
                  <a:off x="4452575" y="4340100"/>
                  <a:ext cx="231000" cy="34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40" h="13990" extrusionOk="0">
                      <a:moveTo>
                        <a:pt x="4620" y="452"/>
                      </a:moveTo>
                      <a:cubicBezTo>
                        <a:pt x="6918" y="452"/>
                        <a:pt x="8799" y="2322"/>
                        <a:pt x="8799" y="4620"/>
                      </a:cubicBezTo>
                      <a:lnTo>
                        <a:pt x="8799" y="9370"/>
                      </a:lnTo>
                      <a:cubicBezTo>
                        <a:pt x="8799" y="11668"/>
                        <a:pt x="6918" y="13549"/>
                        <a:pt x="4620" y="13549"/>
                      </a:cubicBezTo>
                      <a:cubicBezTo>
                        <a:pt x="2322" y="13549"/>
                        <a:pt x="441" y="11680"/>
                        <a:pt x="441" y="9370"/>
                      </a:cubicBezTo>
                      <a:lnTo>
                        <a:pt x="441" y="4620"/>
                      </a:lnTo>
                      <a:cubicBezTo>
                        <a:pt x="441" y="2322"/>
                        <a:pt x="2322" y="452"/>
                        <a:pt x="4620" y="452"/>
                      </a:cubicBezTo>
                      <a:close/>
                      <a:moveTo>
                        <a:pt x="4620" y="0"/>
                      </a:moveTo>
                      <a:cubicBezTo>
                        <a:pt x="2072" y="0"/>
                        <a:pt x="0" y="2072"/>
                        <a:pt x="0" y="4620"/>
                      </a:cubicBezTo>
                      <a:lnTo>
                        <a:pt x="0" y="9370"/>
                      </a:lnTo>
                      <a:cubicBezTo>
                        <a:pt x="0" y="11918"/>
                        <a:pt x="2072" y="13990"/>
                        <a:pt x="4620" y="13990"/>
                      </a:cubicBezTo>
                      <a:cubicBezTo>
                        <a:pt x="7168" y="13990"/>
                        <a:pt x="9239" y="11918"/>
                        <a:pt x="9239" y="9370"/>
                      </a:cubicBezTo>
                      <a:lnTo>
                        <a:pt x="9239" y="4620"/>
                      </a:lnTo>
                      <a:cubicBezTo>
                        <a:pt x="9239" y="2072"/>
                        <a:pt x="7168" y="0"/>
                        <a:pt x="462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173" name="Google Shape;2173;p41"/>
            <p:cNvGrpSpPr/>
            <p:nvPr/>
          </p:nvGrpSpPr>
          <p:grpSpPr>
            <a:xfrm>
              <a:off x="4194200" y="5855475"/>
              <a:ext cx="2151775" cy="338750"/>
              <a:chOff x="4194200" y="4345750"/>
              <a:chExt cx="2151775" cy="338750"/>
            </a:xfrm>
          </p:grpSpPr>
          <p:sp>
            <p:nvSpPr>
              <p:cNvPr id="2174" name="Google Shape;2174;p41"/>
              <p:cNvSpPr/>
              <p:nvPr/>
            </p:nvSpPr>
            <p:spPr>
              <a:xfrm>
                <a:off x="4194200" y="4345750"/>
                <a:ext cx="219700" cy="338750"/>
              </a:xfrm>
              <a:custGeom>
                <a:avLst/>
                <a:gdLst/>
                <a:ahLst/>
                <a:cxnLst/>
                <a:rect l="l" t="t" r="r" b="b"/>
                <a:pathLst>
                  <a:path w="8788" h="13550" extrusionOk="0">
                    <a:moveTo>
                      <a:pt x="4394" y="0"/>
                    </a:moveTo>
                    <a:cubicBezTo>
                      <a:pt x="1965" y="0"/>
                      <a:pt x="1" y="1965"/>
                      <a:pt x="1" y="4394"/>
                    </a:cubicBezTo>
                    <a:lnTo>
                      <a:pt x="1" y="9144"/>
                    </a:lnTo>
                    <a:cubicBezTo>
                      <a:pt x="1" y="11573"/>
                      <a:pt x="1965" y="13550"/>
                      <a:pt x="4394" y="13550"/>
                    </a:cubicBezTo>
                    <a:cubicBezTo>
                      <a:pt x="6823" y="13550"/>
                      <a:pt x="8787" y="11573"/>
                      <a:pt x="8787" y="9144"/>
                    </a:cubicBezTo>
                    <a:lnTo>
                      <a:pt x="8787" y="4394"/>
                    </a:lnTo>
                    <a:cubicBezTo>
                      <a:pt x="8787" y="1965"/>
                      <a:pt x="6823" y="0"/>
                      <a:pt x="43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175" name="Google Shape;2175;p41"/>
              <p:cNvSpPr/>
              <p:nvPr/>
            </p:nvSpPr>
            <p:spPr>
              <a:xfrm>
                <a:off x="6126000" y="4345750"/>
                <a:ext cx="219975" cy="338750"/>
              </a:xfrm>
              <a:custGeom>
                <a:avLst/>
                <a:gdLst/>
                <a:ahLst/>
                <a:cxnLst/>
                <a:rect l="l" t="t" r="r" b="b"/>
                <a:pathLst>
                  <a:path w="8799" h="13550" extrusionOk="0">
                    <a:moveTo>
                      <a:pt x="4393" y="0"/>
                    </a:moveTo>
                    <a:cubicBezTo>
                      <a:pt x="1965" y="0"/>
                      <a:pt x="0" y="1965"/>
                      <a:pt x="0" y="4394"/>
                    </a:cubicBezTo>
                    <a:lnTo>
                      <a:pt x="0" y="9144"/>
                    </a:lnTo>
                    <a:cubicBezTo>
                      <a:pt x="0" y="11573"/>
                      <a:pt x="1965" y="13550"/>
                      <a:pt x="4393" y="13550"/>
                    </a:cubicBezTo>
                    <a:cubicBezTo>
                      <a:pt x="6822" y="13550"/>
                      <a:pt x="8799" y="11573"/>
                      <a:pt x="8787" y="9144"/>
                    </a:cubicBezTo>
                    <a:lnTo>
                      <a:pt x="8787" y="4394"/>
                    </a:lnTo>
                    <a:cubicBezTo>
                      <a:pt x="8787" y="1965"/>
                      <a:pt x="6822" y="0"/>
                      <a:pt x="43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176" name="Google Shape;2176;p41"/>
            <p:cNvSpPr/>
            <p:nvPr/>
          </p:nvSpPr>
          <p:spPr>
            <a:xfrm>
              <a:off x="4153425" y="6253725"/>
              <a:ext cx="2233050" cy="11050"/>
            </a:xfrm>
            <a:custGeom>
              <a:avLst/>
              <a:gdLst/>
              <a:ahLst/>
              <a:cxnLst/>
              <a:rect l="l" t="t" r="r" b="b"/>
              <a:pathLst>
                <a:path w="89322" h="442" extrusionOk="0">
                  <a:moveTo>
                    <a:pt x="0" y="1"/>
                  </a:moveTo>
                  <a:lnTo>
                    <a:pt x="0" y="441"/>
                  </a:lnTo>
                  <a:lnTo>
                    <a:pt x="89321" y="441"/>
                  </a:lnTo>
                  <a:lnTo>
                    <a:pt x="89321" y="1"/>
                  </a:lnTo>
                  <a:close/>
                </a:path>
              </a:pathLst>
            </a:custGeom>
            <a:solidFill>
              <a:srgbClr val="000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177" name="Google Shape;2177;p41"/>
          <p:cNvGrpSpPr/>
          <p:nvPr/>
        </p:nvGrpSpPr>
        <p:grpSpPr>
          <a:xfrm>
            <a:off x="3022025" y="1986263"/>
            <a:ext cx="432825" cy="356925"/>
            <a:chOff x="509875" y="1956025"/>
            <a:chExt cx="432825" cy="356925"/>
          </a:xfrm>
        </p:grpSpPr>
        <p:sp>
          <p:nvSpPr>
            <p:cNvPr id="2178" name="Google Shape;2178;p41"/>
            <p:cNvSpPr/>
            <p:nvPr/>
          </p:nvSpPr>
          <p:spPr>
            <a:xfrm>
              <a:off x="603325" y="2040550"/>
              <a:ext cx="245900" cy="245600"/>
            </a:xfrm>
            <a:custGeom>
              <a:avLst/>
              <a:gdLst/>
              <a:ahLst/>
              <a:cxnLst/>
              <a:rect l="l" t="t" r="r" b="b"/>
              <a:pathLst>
                <a:path w="9836" h="9824" extrusionOk="0">
                  <a:moveTo>
                    <a:pt x="4918" y="703"/>
                  </a:moveTo>
                  <a:cubicBezTo>
                    <a:pt x="7240" y="703"/>
                    <a:pt x="9121" y="2596"/>
                    <a:pt x="9121" y="4918"/>
                  </a:cubicBezTo>
                  <a:cubicBezTo>
                    <a:pt x="9121" y="7228"/>
                    <a:pt x="7240" y="9121"/>
                    <a:pt x="4918" y="9121"/>
                  </a:cubicBezTo>
                  <a:cubicBezTo>
                    <a:pt x="2597" y="9121"/>
                    <a:pt x="715" y="7228"/>
                    <a:pt x="715" y="4918"/>
                  </a:cubicBezTo>
                  <a:cubicBezTo>
                    <a:pt x="715" y="2596"/>
                    <a:pt x="2597" y="703"/>
                    <a:pt x="4918" y="703"/>
                  </a:cubicBezTo>
                  <a:close/>
                  <a:moveTo>
                    <a:pt x="4918" y="1"/>
                  </a:moveTo>
                  <a:cubicBezTo>
                    <a:pt x="2204" y="1"/>
                    <a:pt x="1" y="2204"/>
                    <a:pt x="1" y="4918"/>
                  </a:cubicBezTo>
                  <a:cubicBezTo>
                    <a:pt x="1" y="7621"/>
                    <a:pt x="2204" y="9824"/>
                    <a:pt x="4918" y="9824"/>
                  </a:cubicBezTo>
                  <a:cubicBezTo>
                    <a:pt x="7633" y="9824"/>
                    <a:pt x="9836" y="7621"/>
                    <a:pt x="9836" y="4918"/>
                  </a:cubicBezTo>
                  <a:cubicBezTo>
                    <a:pt x="9836" y="2204"/>
                    <a:pt x="7633" y="1"/>
                    <a:pt x="49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79" name="Google Shape;2179;p41"/>
            <p:cNvSpPr/>
            <p:nvPr/>
          </p:nvSpPr>
          <p:spPr>
            <a:xfrm>
              <a:off x="652150" y="2089075"/>
              <a:ext cx="148250" cy="148550"/>
            </a:xfrm>
            <a:custGeom>
              <a:avLst/>
              <a:gdLst/>
              <a:ahLst/>
              <a:cxnLst/>
              <a:rect l="l" t="t" r="r" b="b"/>
              <a:pathLst>
                <a:path w="5930" h="5942" extrusionOk="0">
                  <a:moveTo>
                    <a:pt x="2965" y="715"/>
                  </a:moveTo>
                  <a:cubicBezTo>
                    <a:pt x="4215" y="715"/>
                    <a:pt x="5227" y="1727"/>
                    <a:pt x="5227" y="2977"/>
                  </a:cubicBezTo>
                  <a:cubicBezTo>
                    <a:pt x="5227" y="4215"/>
                    <a:pt x="4215" y="5239"/>
                    <a:pt x="2965" y="5239"/>
                  </a:cubicBezTo>
                  <a:cubicBezTo>
                    <a:pt x="1715" y="5239"/>
                    <a:pt x="703" y="4215"/>
                    <a:pt x="703" y="2977"/>
                  </a:cubicBezTo>
                  <a:cubicBezTo>
                    <a:pt x="703" y="1727"/>
                    <a:pt x="1715" y="715"/>
                    <a:pt x="2965" y="715"/>
                  </a:cubicBezTo>
                  <a:close/>
                  <a:moveTo>
                    <a:pt x="2965" y="1"/>
                  </a:moveTo>
                  <a:cubicBezTo>
                    <a:pt x="1322" y="1"/>
                    <a:pt x="1" y="1334"/>
                    <a:pt x="1" y="2977"/>
                  </a:cubicBezTo>
                  <a:cubicBezTo>
                    <a:pt x="1" y="4608"/>
                    <a:pt x="1322" y="5942"/>
                    <a:pt x="2965" y="5942"/>
                  </a:cubicBezTo>
                  <a:cubicBezTo>
                    <a:pt x="4596" y="5942"/>
                    <a:pt x="5930" y="4608"/>
                    <a:pt x="5930" y="2977"/>
                  </a:cubicBezTo>
                  <a:cubicBezTo>
                    <a:pt x="5930" y="1334"/>
                    <a:pt x="4596" y="1"/>
                    <a:pt x="29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80" name="Google Shape;2180;p41"/>
            <p:cNvSpPr/>
            <p:nvPr/>
          </p:nvSpPr>
          <p:spPr>
            <a:xfrm>
              <a:off x="691150" y="2129175"/>
              <a:ext cx="84250" cy="79000"/>
            </a:xfrm>
            <a:custGeom>
              <a:avLst/>
              <a:gdLst/>
              <a:ahLst/>
              <a:cxnLst/>
              <a:rect l="l" t="t" r="r" b="b"/>
              <a:pathLst>
                <a:path w="3370" h="3160" extrusionOk="0">
                  <a:moveTo>
                    <a:pt x="2422" y="1"/>
                  </a:moveTo>
                  <a:cubicBezTo>
                    <a:pt x="2331" y="1"/>
                    <a:pt x="2239" y="34"/>
                    <a:pt x="2167" y="99"/>
                  </a:cubicBezTo>
                  <a:cubicBezTo>
                    <a:pt x="2036" y="242"/>
                    <a:pt x="2036" y="468"/>
                    <a:pt x="2167" y="599"/>
                  </a:cubicBezTo>
                  <a:cubicBezTo>
                    <a:pt x="2596" y="1028"/>
                    <a:pt x="2596" y="1707"/>
                    <a:pt x="2167" y="2135"/>
                  </a:cubicBezTo>
                  <a:cubicBezTo>
                    <a:pt x="1959" y="2343"/>
                    <a:pt x="1682" y="2448"/>
                    <a:pt x="1405" y="2448"/>
                  </a:cubicBezTo>
                  <a:cubicBezTo>
                    <a:pt x="1128" y="2448"/>
                    <a:pt x="852" y="2343"/>
                    <a:pt x="643" y="2135"/>
                  </a:cubicBezTo>
                  <a:cubicBezTo>
                    <a:pt x="572" y="2064"/>
                    <a:pt x="480" y="2028"/>
                    <a:pt x="389" y="2028"/>
                  </a:cubicBezTo>
                  <a:cubicBezTo>
                    <a:pt x="298" y="2028"/>
                    <a:pt x="209" y="2064"/>
                    <a:pt x="143" y="2135"/>
                  </a:cubicBezTo>
                  <a:cubicBezTo>
                    <a:pt x="0" y="2266"/>
                    <a:pt x="0" y="2492"/>
                    <a:pt x="143" y="2635"/>
                  </a:cubicBezTo>
                  <a:cubicBezTo>
                    <a:pt x="488" y="2980"/>
                    <a:pt x="941" y="3159"/>
                    <a:pt x="1405" y="3159"/>
                  </a:cubicBezTo>
                  <a:cubicBezTo>
                    <a:pt x="1870" y="3159"/>
                    <a:pt x="2322" y="2980"/>
                    <a:pt x="2667" y="2635"/>
                  </a:cubicBezTo>
                  <a:cubicBezTo>
                    <a:pt x="3370" y="1933"/>
                    <a:pt x="3370" y="802"/>
                    <a:pt x="2667" y="99"/>
                  </a:cubicBezTo>
                  <a:cubicBezTo>
                    <a:pt x="2602" y="34"/>
                    <a:pt x="2513" y="1"/>
                    <a:pt x="24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81" name="Google Shape;2181;p41"/>
            <p:cNvSpPr/>
            <p:nvPr/>
          </p:nvSpPr>
          <p:spPr>
            <a:xfrm>
              <a:off x="863200" y="2062575"/>
              <a:ext cx="28300" cy="28325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82" name="Google Shape;2182;p41"/>
            <p:cNvSpPr/>
            <p:nvPr/>
          </p:nvSpPr>
          <p:spPr>
            <a:xfrm>
              <a:off x="509875" y="1956025"/>
              <a:ext cx="432825" cy="356925"/>
            </a:xfrm>
            <a:custGeom>
              <a:avLst/>
              <a:gdLst/>
              <a:ahLst/>
              <a:cxnLst/>
              <a:rect l="l" t="t" r="r" b="b"/>
              <a:pathLst>
                <a:path w="17313" h="14277" extrusionOk="0">
                  <a:moveTo>
                    <a:pt x="3215" y="1798"/>
                  </a:moveTo>
                  <a:lnTo>
                    <a:pt x="3215" y="2310"/>
                  </a:lnTo>
                  <a:lnTo>
                    <a:pt x="2227" y="2310"/>
                  </a:lnTo>
                  <a:lnTo>
                    <a:pt x="2227" y="1798"/>
                  </a:lnTo>
                  <a:close/>
                  <a:moveTo>
                    <a:pt x="11645" y="703"/>
                  </a:moveTo>
                  <a:lnTo>
                    <a:pt x="12657" y="2810"/>
                  </a:lnTo>
                  <a:cubicBezTo>
                    <a:pt x="12716" y="2941"/>
                    <a:pt x="12835" y="3013"/>
                    <a:pt x="12966" y="3013"/>
                  </a:cubicBezTo>
                  <a:lnTo>
                    <a:pt x="15907" y="3013"/>
                  </a:lnTo>
                  <a:cubicBezTo>
                    <a:pt x="16288" y="3013"/>
                    <a:pt x="16610" y="3334"/>
                    <a:pt x="16610" y="3715"/>
                  </a:cubicBezTo>
                  <a:lnTo>
                    <a:pt x="16610" y="12871"/>
                  </a:lnTo>
                  <a:cubicBezTo>
                    <a:pt x="16610" y="13252"/>
                    <a:pt x="16288" y="13574"/>
                    <a:pt x="15907" y="13574"/>
                  </a:cubicBezTo>
                  <a:lnTo>
                    <a:pt x="1405" y="13574"/>
                  </a:lnTo>
                  <a:cubicBezTo>
                    <a:pt x="1024" y="13574"/>
                    <a:pt x="703" y="13252"/>
                    <a:pt x="703" y="12871"/>
                  </a:cubicBezTo>
                  <a:lnTo>
                    <a:pt x="703" y="3715"/>
                  </a:lnTo>
                  <a:cubicBezTo>
                    <a:pt x="703" y="3334"/>
                    <a:pt x="1024" y="3013"/>
                    <a:pt x="1405" y="3013"/>
                  </a:cubicBezTo>
                  <a:lnTo>
                    <a:pt x="4489" y="3013"/>
                  </a:lnTo>
                  <a:cubicBezTo>
                    <a:pt x="4620" y="3013"/>
                    <a:pt x="4739" y="2941"/>
                    <a:pt x="4799" y="2810"/>
                  </a:cubicBezTo>
                  <a:lnTo>
                    <a:pt x="5811" y="703"/>
                  </a:lnTo>
                  <a:close/>
                  <a:moveTo>
                    <a:pt x="5596" y="1"/>
                  </a:moveTo>
                  <a:cubicBezTo>
                    <a:pt x="5453" y="1"/>
                    <a:pt x="5334" y="72"/>
                    <a:pt x="5275" y="203"/>
                  </a:cubicBezTo>
                  <a:lnTo>
                    <a:pt x="4263" y="2310"/>
                  </a:lnTo>
                  <a:lnTo>
                    <a:pt x="3918" y="2310"/>
                  </a:lnTo>
                  <a:lnTo>
                    <a:pt x="3918" y="1441"/>
                  </a:lnTo>
                  <a:cubicBezTo>
                    <a:pt x="3918" y="1251"/>
                    <a:pt x="3763" y="1096"/>
                    <a:pt x="3560" y="1096"/>
                  </a:cubicBezTo>
                  <a:lnTo>
                    <a:pt x="1870" y="1096"/>
                  </a:lnTo>
                  <a:cubicBezTo>
                    <a:pt x="1667" y="1096"/>
                    <a:pt x="1513" y="1251"/>
                    <a:pt x="1513" y="1441"/>
                  </a:cubicBezTo>
                  <a:lnTo>
                    <a:pt x="1513" y="2310"/>
                  </a:lnTo>
                  <a:lnTo>
                    <a:pt x="1405" y="2310"/>
                  </a:lnTo>
                  <a:cubicBezTo>
                    <a:pt x="631" y="2310"/>
                    <a:pt x="0" y="2941"/>
                    <a:pt x="0" y="3715"/>
                  </a:cubicBezTo>
                  <a:lnTo>
                    <a:pt x="0" y="12871"/>
                  </a:lnTo>
                  <a:cubicBezTo>
                    <a:pt x="0" y="13645"/>
                    <a:pt x="631" y="14276"/>
                    <a:pt x="1405" y="14276"/>
                  </a:cubicBezTo>
                  <a:lnTo>
                    <a:pt x="15907" y="14276"/>
                  </a:lnTo>
                  <a:cubicBezTo>
                    <a:pt x="16681" y="14276"/>
                    <a:pt x="17312" y="13645"/>
                    <a:pt x="17312" y="12871"/>
                  </a:cubicBezTo>
                  <a:lnTo>
                    <a:pt x="17312" y="3715"/>
                  </a:lnTo>
                  <a:cubicBezTo>
                    <a:pt x="17312" y="2941"/>
                    <a:pt x="16681" y="2310"/>
                    <a:pt x="15907" y="2310"/>
                  </a:cubicBezTo>
                  <a:lnTo>
                    <a:pt x="13193" y="2310"/>
                  </a:lnTo>
                  <a:lnTo>
                    <a:pt x="12181" y="203"/>
                  </a:lnTo>
                  <a:cubicBezTo>
                    <a:pt x="12121" y="72"/>
                    <a:pt x="12002" y="1"/>
                    <a:pt x="11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83" name="Google Shape;2183;p41"/>
            <p:cNvSpPr/>
            <p:nvPr/>
          </p:nvSpPr>
          <p:spPr>
            <a:xfrm>
              <a:off x="749475" y="2013775"/>
              <a:ext cx="21475" cy="17575"/>
            </a:xfrm>
            <a:custGeom>
              <a:avLst/>
              <a:gdLst/>
              <a:ahLst/>
              <a:cxnLst/>
              <a:rect l="l" t="t" r="r" b="b"/>
              <a:pathLst>
                <a:path w="859" h="703" extrusionOk="0">
                  <a:moveTo>
                    <a:pt x="346" y="0"/>
                  </a:moveTo>
                  <a:cubicBezTo>
                    <a:pt x="156" y="0"/>
                    <a:pt x="1" y="155"/>
                    <a:pt x="1" y="357"/>
                  </a:cubicBezTo>
                  <a:cubicBezTo>
                    <a:pt x="1" y="548"/>
                    <a:pt x="156" y="703"/>
                    <a:pt x="346" y="703"/>
                  </a:cubicBezTo>
                  <a:lnTo>
                    <a:pt x="513" y="703"/>
                  </a:lnTo>
                  <a:cubicBezTo>
                    <a:pt x="703" y="703"/>
                    <a:pt x="858" y="548"/>
                    <a:pt x="858" y="357"/>
                  </a:cubicBezTo>
                  <a:cubicBezTo>
                    <a:pt x="858" y="155"/>
                    <a:pt x="703" y="0"/>
                    <a:pt x="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84" name="Google Shape;2184;p41"/>
            <p:cNvSpPr/>
            <p:nvPr/>
          </p:nvSpPr>
          <p:spPr>
            <a:xfrm>
              <a:off x="647100" y="2013775"/>
              <a:ext cx="91400" cy="17575"/>
            </a:xfrm>
            <a:custGeom>
              <a:avLst/>
              <a:gdLst/>
              <a:ahLst/>
              <a:cxnLst/>
              <a:rect l="l" t="t" r="r" b="b"/>
              <a:pathLst>
                <a:path w="3656" h="703" extrusionOk="0">
                  <a:moveTo>
                    <a:pt x="357" y="0"/>
                  </a:moveTo>
                  <a:cubicBezTo>
                    <a:pt x="155" y="0"/>
                    <a:pt x="0" y="155"/>
                    <a:pt x="0" y="357"/>
                  </a:cubicBezTo>
                  <a:cubicBezTo>
                    <a:pt x="0" y="548"/>
                    <a:pt x="155" y="703"/>
                    <a:pt x="357" y="703"/>
                  </a:cubicBezTo>
                  <a:lnTo>
                    <a:pt x="3298" y="703"/>
                  </a:lnTo>
                  <a:cubicBezTo>
                    <a:pt x="3501" y="703"/>
                    <a:pt x="3655" y="548"/>
                    <a:pt x="3655" y="357"/>
                  </a:cubicBezTo>
                  <a:cubicBezTo>
                    <a:pt x="3655" y="155"/>
                    <a:pt x="3501" y="0"/>
                    <a:pt x="32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185" name="Google Shape;2185;p41"/>
          <p:cNvGrpSpPr/>
          <p:nvPr/>
        </p:nvGrpSpPr>
        <p:grpSpPr>
          <a:xfrm>
            <a:off x="5980513" y="1948163"/>
            <a:ext cx="433100" cy="433125"/>
            <a:chOff x="1180800" y="1917925"/>
            <a:chExt cx="433100" cy="433125"/>
          </a:xfrm>
        </p:grpSpPr>
        <p:sp>
          <p:nvSpPr>
            <p:cNvPr id="2186" name="Google Shape;2186;p41"/>
            <p:cNvSpPr/>
            <p:nvPr/>
          </p:nvSpPr>
          <p:spPr>
            <a:xfrm>
              <a:off x="1180800" y="1917925"/>
              <a:ext cx="134550" cy="134575"/>
            </a:xfrm>
            <a:custGeom>
              <a:avLst/>
              <a:gdLst/>
              <a:ahLst/>
              <a:cxnLst/>
              <a:rect l="l" t="t" r="r" b="b"/>
              <a:pathLst>
                <a:path w="5382" h="5383" extrusionOk="0">
                  <a:moveTo>
                    <a:pt x="357" y="1"/>
                  </a:moveTo>
                  <a:cubicBezTo>
                    <a:pt x="155" y="1"/>
                    <a:pt x="0" y="155"/>
                    <a:pt x="0" y="358"/>
                  </a:cubicBezTo>
                  <a:lnTo>
                    <a:pt x="0" y="5025"/>
                  </a:lnTo>
                  <a:cubicBezTo>
                    <a:pt x="0" y="5215"/>
                    <a:pt x="155" y="5382"/>
                    <a:pt x="357" y="5382"/>
                  </a:cubicBezTo>
                  <a:cubicBezTo>
                    <a:pt x="548" y="5382"/>
                    <a:pt x="703" y="5227"/>
                    <a:pt x="703" y="5025"/>
                  </a:cubicBezTo>
                  <a:lnTo>
                    <a:pt x="703" y="703"/>
                  </a:lnTo>
                  <a:lnTo>
                    <a:pt x="5025" y="703"/>
                  </a:lnTo>
                  <a:cubicBezTo>
                    <a:pt x="5215" y="703"/>
                    <a:pt x="5382" y="548"/>
                    <a:pt x="5382" y="358"/>
                  </a:cubicBezTo>
                  <a:cubicBezTo>
                    <a:pt x="5382" y="155"/>
                    <a:pt x="5215" y="1"/>
                    <a:pt x="50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87" name="Google Shape;2187;p41"/>
            <p:cNvSpPr/>
            <p:nvPr/>
          </p:nvSpPr>
          <p:spPr>
            <a:xfrm>
              <a:off x="1479350" y="2216475"/>
              <a:ext cx="134550" cy="134575"/>
            </a:xfrm>
            <a:custGeom>
              <a:avLst/>
              <a:gdLst/>
              <a:ahLst/>
              <a:cxnLst/>
              <a:rect l="l" t="t" r="r" b="b"/>
              <a:pathLst>
                <a:path w="5382" h="5383" extrusionOk="0">
                  <a:moveTo>
                    <a:pt x="5025" y="0"/>
                  </a:moveTo>
                  <a:cubicBezTo>
                    <a:pt x="4834" y="0"/>
                    <a:pt x="4667" y="155"/>
                    <a:pt x="4667" y="358"/>
                  </a:cubicBezTo>
                  <a:lnTo>
                    <a:pt x="4667" y="4680"/>
                  </a:lnTo>
                  <a:lnTo>
                    <a:pt x="357" y="4680"/>
                  </a:lnTo>
                  <a:cubicBezTo>
                    <a:pt x="155" y="4680"/>
                    <a:pt x="0" y="4834"/>
                    <a:pt x="0" y="5025"/>
                  </a:cubicBezTo>
                  <a:cubicBezTo>
                    <a:pt x="0" y="5227"/>
                    <a:pt x="155" y="5382"/>
                    <a:pt x="357" y="5382"/>
                  </a:cubicBezTo>
                  <a:lnTo>
                    <a:pt x="5025" y="5382"/>
                  </a:lnTo>
                  <a:cubicBezTo>
                    <a:pt x="5215" y="5382"/>
                    <a:pt x="5382" y="5227"/>
                    <a:pt x="5382" y="5025"/>
                  </a:cubicBezTo>
                  <a:lnTo>
                    <a:pt x="5382" y="358"/>
                  </a:lnTo>
                  <a:cubicBezTo>
                    <a:pt x="5382" y="167"/>
                    <a:pt x="5215" y="0"/>
                    <a:pt x="50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88" name="Google Shape;2188;p41"/>
            <p:cNvSpPr/>
            <p:nvPr/>
          </p:nvSpPr>
          <p:spPr>
            <a:xfrm>
              <a:off x="1511775" y="1917925"/>
              <a:ext cx="102125" cy="134575"/>
            </a:xfrm>
            <a:custGeom>
              <a:avLst/>
              <a:gdLst/>
              <a:ahLst/>
              <a:cxnLst/>
              <a:rect l="l" t="t" r="r" b="b"/>
              <a:pathLst>
                <a:path w="4085" h="5383" extrusionOk="0">
                  <a:moveTo>
                    <a:pt x="358" y="1"/>
                  </a:moveTo>
                  <a:cubicBezTo>
                    <a:pt x="168" y="1"/>
                    <a:pt x="1" y="155"/>
                    <a:pt x="1" y="358"/>
                  </a:cubicBezTo>
                  <a:cubicBezTo>
                    <a:pt x="1" y="548"/>
                    <a:pt x="156" y="715"/>
                    <a:pt x="358" y="715"/>
                  </a:cubicBezTo>
                  <a:lnTo>
                    <a:pt x="3370" y="715"/>
                  </a:lnTo>
                  <a:lnTo>
                    <a:pt x="3370" y="5025"/>
                  </a:lnTo>
                  <a:cubicBezTo>
                    <a:pt x="3370" y="5227"/>
                    <a:pt x="3525" y="5382"/>
                    <a:pt x="3728" y="5382"/>
                  </a:cubicBezTo>
                  <a:cubicBezTo>
                    <a:pt x="3918" y="5382"/>
                    <a:pt x="4085" y="5227"/>
                    <a:pt x="4085" y="5025"/>
                  </a:cubicBezTo>
                  <a:lnTo>
                    <a:pt x="4085" y="358"/>
                  </a:lnTo>
                  <a:cubicBezTo>
                    <a:pt x="4085" y="155"/>
                    <a:pt x="3918" y="1"/>
                    <a:pt x="3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89" name="Google Shape;2189;p41"/>
            <p:cNvSpPr/>
            <p:nvPr/>
          </p:nvSpPr>
          <p:spPr>
            <a:xfrm>
              <a:off x="1479350" y="1917925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7" y="1"/>
                  </a:moveTo>
                  <a:cubicBezTo>
                    <a:pt x="155" y="1"/>
                    <a:pt x="0" y="155"/>
                    <a:pt x="0" y="358"/>
                  </a:cubicBezTo>
                  <a:cubicBezTo>
                    <a:pt x="0" y="548"/>
                    <a:pt x="155" y="715"/>
                    <a:pt x="357" y="715"/>
                  </a:cubicBezTo>
                  <a:lnTo>
                    <a:pt x="512" y="715"/>
                  </a:lnTo>
                  <a:cubicBezTo>
                    <a:pt x="703" y="715"/>
                    <a:pt x="869" y="548"/>
                    <a:pt x="869" y="358"/>
                  </a:cubicBezTo>
                  <a:cubicBezTo>
                    <a:pt x="869" y="155"/>
                    <a:pt x="703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90" name="Google Shape;2190;p41"/>
            <p:cNvSpPr/>
            <p:nvPr/>
          </p:nvSpPr>
          <p:spPr>
            <a:xfrm>
              <a:off x="1180800" y="2216475"/>
              <a:ext cx="101825" cy="134575"/>
            </a:xfrm>
            <a:custGeom>
              <a:avLst/>
              <a:gdLst/>
              <a:ahLst/>
              <a:cxnLst/>
              <a:rect l="l" t="t" r="r" b="b"/>
              <a:pathLst>
                <a:path w="4073" h="5383" extrusionOk="0">
                  <a:moveTo>
                    <a:pt x="345" y="0"/>
                  </a:moveTo>
                  <a:cubicBezTo>
                    <a:pt x="155" y="0"/>
                    <a:pt x="0" y="155"/>
                    <a:pt x="0" y="358"/>
                  </a:cubicBezTo>
                  <a:lnTo>
                    <a:pt x="0" y="5025"/>
                  </a:lnTo>
                  <a:cubicBezTo>
                    <a:pt x="0" y="5227"/>
                    <a:pt x="155" y="5382"/>
                    <a:pt x="345" y="5382"/>
                  </a:cubicBezTo>
                  <a:lnTo>
                    <a:pt x="3715" y="5382"/>
                  </a:lnTo>
                  <a:cubicBezTo>
                    <a:pt x="3917" y="5382"/>
                    <a:pt x="4072" y="5227"/>
                    <a:pt x="4072" y="5025"/>
                  </a:cubicBezTo>
                  <a:cubicBezTo>
                    <a:pt x="4072" y="4834"/>
                    <a:pt x="3917" y="4680"/>
                    <a:pt x="3715" y="4680"/>
                  </a:cubicBezTo>
                  <a:lnTo>
                    <a:pt x="703" y="4680"/>
                  </a:lnTo>
                  <a:lnTo>
                    <a:pt x="703" y="358"/>
                  </a:lnTo>
                  <a:cubicBezTo>
                    <a:pt x="703" y="167"/>
                    <a:pt x="548" y="0"/>
                    <a:pt x="3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91" name="Google Shape;2191;p41"/>
            <p:cNvSpPr/>
            <p:nvPr/>
          </p:nvSpPr>
          <p:spPr>
            <a:xfrm>
              <a:off x="1293600" y="2333450"/>
              <a:ext cx="21750" cy="17600"/>
            </a:xfrm>
            <a:custGeom>
              <a:avLst/>
              <a:gdLst/>
              <a:ahLst/>
              <a:cxnLst/>
              <a:rect l="l" t="t" r="r" b="b"/>
              <a:pathLst>
                <a:path w="870" h="704" extrusionOk="0">
                  <a:moveTo>
                    <a:pt x="358" y="1"/>
                  </a:moveTo>
                  <a:cubicBezTo>
                    <a:pt x="155" y="1"/>
                    <a:pt x="1" y="155"/>
                    <a:pt x="1" y="346"/>
                  </a:cubicBezTo>
                  <a:cubicBezTo>
                    <a:pt x="1" y="548"/>
                    <a:pt x="155" y="703"/>
                    <a:pt x="358" y="703"/>
                  </a:cubicBezTo>
                  <a:lnTo>
                    <a:pt x="513" y="703"/>
                  </a:lnTo>
                  <a:cubicBezTo>
                    <a:pt x="703" y="703"/>
                    <a:pt x="870" y="548"/>
                    <a:pt x="870" y="346"/>
                  </a:cubicBezTo>
                  <a:cubicBezTo>
                    <a:pt x="870" y="155"/>
                    <a:pt x="703" y="1"/>
                    <a:pt x="5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92" name="Google Shape;2192;p41"/>
            <p:cNvSpPr/>
            <p:nvPr/>
          </p:nvSpPr>
          <p:spPr>
            <a:xfrm>
              <a:off x="1282300" y="2019725"/>
              <a:ext cx="229800" cy="229825"/>
            </a:xfrm>
            <a:custGeom>
              <a:avLst/>
              <a:gdLst/>
              <a:ahLst/>
              <a:cxnLst/>
              <a:rect l="l" t="t" r="r" b="b"/>
              <a:pathLst>
                <a:path w="9192" h="9193" extrusionOk="0">
                  <a:moveTo>
                    <a:pt x="4596" y="703"/>
                  </a:moveTo>
                  <a:cubicBezTo>
                    <a:pt x="6739" y="703"/>
                    <a:pt x="8489" y="2441"/>
                    <a:pt x="8489" y="4584"/>
                  </a:cubicBezTo>
                  <a:cubicBezTo>
                    <a:pt x="8489" y="6739"/>
                    <a:pt x="6739" y="8478"/>
                    <a:pt x="4596" y="8478"/>
                  </a:cubicBezTo>
                  <a:cubicBezTo>
                    <a:pt x="2453" y="8478"/>
                    <a:pt x="703" y="6739"/>
                    <a:pt x="703" y="4584"/>
                  </a:cubicBezTo>
                  <a:cubicBezTo>
                    <a:pt x="703" y="2441"/>
                    <a:pt x="2453" y="703"/>
                    <a:pt x="4596" y="703"/>
                  </a:cubicBezTo>
                  <a:close/>
                  <a:moveTo>
                    <a:pt x="4596" y="0"/>
                  </a:moveTo>
                  <a:cubicBezTo>
                    <a:pt x="2060" y="0"/>
                    <a:pt x="0" y="2060"/>
                    <a:pt x="0" y="4596"/>
                  </a:cubicBezTo>
                  <a:cubicBezTo>
                    <a:pt x="0" y="7120"/>
                    <a:pt x="2060" y="9192"/>
                    <a:pt x="4596" y="9192"/>
                  </a:cubicBezTo>
                  <a:cubicBezTo>
                    <a:pt x="7132" y="9192"/>
                    <a:pt x="9192" y="7120"/>
                    <a:pt x="9192" y="4596"/>
                  </a:cubicBezTo>
                  <a:cubicBezTo>
                    <a:pt x="9192" y="2060"/>
                    <a:pt x="7132" y="0"/>
                    <a:pt x="45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93" name="Google Shape;2193;p41"/>
            <p:cNvSpPr/>
            <p:nvPr/>
          </p:nvSpPr>
          <p:spPr>
            <a:xfrm>
              <a:off x="1331700" y="2069125"/>
              <a:ext cx="131000" cy="130700"/>
            </a:xfrm>
            <a:custGeom>
              <a:avLst/>
              <a:gdLst/>
              <a:ahLst/>
              <a:cxnLst/>
              <a:rect l="l" t="t" r="r" b="b"/>
              <a:pathLst>
                <a:path w="5240" h="5228" extrusionOk="0">
                  <a:moveTo>
                    <a:pt x="2620" y="703"/>
                  </a:moveTo>
                  <a:cubicBezTo>
                    <a:pt x="3668" y="703"/>
                    <a:pt x="4525" y="1561"/>
                    <a:pt x="4525" y="2608"/>
                  </a:cubicBezTo>
                  <a:cubicBezTo>
                    <a:pt x="4525" y="3668"/>
                    <a:pt x="3680" y="4525"/>
                    <a:pt x="2620" y="4525"/>
                  </a:cubicBezTo>
                  <a:cubicBezTo>
                    <a:pt x="1572" y="4525"/>
                    <a:pt x="715" y="3668"/>
                    <a:pt x="715" y="2608"/>
                  </a:cubicBezTo>
                  <a:cubicBezTo>
                    <a:pt x="715" y="1561"/>
                    <a:pt x="1572" y="703"/>
                    <a:pt x="2620" y="703"/>
                  </a:cubicBezTo>
                  <a:close/>
                  <a:moveTo>
                    <a:pt x="2620" y="1"/>
                  </a:moveTo>
                  <a:cubicBezTo>
                    <a:pt x="1179" y="1"/>
                    <a:pt x="1" y="1168"/>
                    <a:pt x="1" y="2620"/>
                  </a:cubicBezTo>
                  <a:cubicBezTo>
                    <a:pt x="1" y="4061"/>
                    <a:pt x="1179" y="5228"/>
                    <a:pt x="2620" y="5228"/>
                  </a:cubicBezTo>
                  <a:cubicBezTo>
                    <a:pt x="4061" y="5228"/>
                    <a:pt x="5239" y="4061"/>
                    <a:pt x="5239" y="2620"/>
                  </a:cubicBezTo>
                  <a:cubicBezTo>
                    <a:pt x="5239" y="1168"/>
                    <a:pt x="4061" y="1"/>
                    <a:pt x="2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194" name="Google Shape;2194;p41"/>
          <p:cNvGrpSpPr/>
          <p:nvPr/>
        </p:nvGrpSpPr>
        <p:grpSpPr>
          <a:xfrm>
            <a:off x="3021747" y="3383475"/>
            <a:ext cx="433400" cy="433100"/>
            <a:chOff x="5975150" y="1280350"/>
            <a:chExt cx="433400" cy="433100"/>
          </a:xfrm>
        </p:grpSpPr>
        <p:sp>
          <p:nvSpPr>
            <p:cNvPr id="2195" name="Google Shape;2195;p41"/>
            <p:cNvSpPr/>
            <p:nvPr/>
          </p:nvSpPr>
          <p:spPr>
            <a:xfrm>
              <a:off x="6102825" y="1508950"/>
              <a:ext cx="17900" cy="21150"/>
            </a:xfrm>
            <a:custGeom>
              <a:avLst/>
              <a:gdLst/>
              <a:ahLst/>
              <a:cxnLst/>
              <a:rect l="l" t="t" r="r" b="b"/>
              <a:pathLst>
                <a:path w="716" h="846" extrusionOk="0">
                  <a:moveTo>
                    <a:pt x="358" y="0"/>
                  </a:moveTo>
                  <a:cubicBezTo>
                    <a:pt x="168" y="0"/>
                    <a:pt x="1" y="167"/>
                    <a:pt x="1" y="358"/>
                  </a:cubicBezTo>
                  <a:lnTo>
                    <a:pt x="1" y="489"/>
                  </a:lnTo>
                  <a:cubicBezTo>
                    <a:pt x="1" y="679"/>
                    <a:pt x="168" y="846"/>
                    <a:pt x="358" y="846"/>
                  </a:cubicBezTo>
                  <a:cubicBezTo>
                    <a:pt x="549" y="846"/>
                    <a:pt x="715" y="679"/>
                    <a:pt x="715" y="489"/>
                  </a:cubicBezTo>
                  <a:lnTo>
                    <a:pt x="715" y="358"/>
                  </a:lnTo>
                  <a:cubicBezTo>
                    <a:pt x="715" y="167"/>
                    <a:pt x="560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96" name="Google Shape;2196;p41"/>
            <p:cNvSpPr/>
            <p:nvPr/>
          </p:nvSpPr>
          <p:spPr>
            <a:xfrm>
              <a:off x="6102825" y="1535450"/>
              <a:ext cx="17900" cy="72650"/>
            </a:xfrm>
            <a:custGeom>
              <a:avLst/>
              <a:gdLst/>
              <a:ahLst/>
              <a:cxnLst/>
              <a:rect l="l" t="t" r="r" b="b"/>
              <a:pathLst>
                <a:path w="716" h="2906" extrusionOk="0">
                  <a:moveTo>
                    <a:pt x="358" y="0"/>
                  </a:moveTo>
                  <a:cubicBezTo>
                    <a:pt x="168" y="0"/>
                    <a:pt x="1" y="155"/>
                    <a:pt x="1" y="345"/>
                  </a:cubicBezTo>
                  <a:lnTo>
                    <a:pt x="1" y="2548"/>
                  </a:lnTo>
                  <a:cubicBezTo>
                    <a:pt x="1" y="2750"/>
                    <a:pt x="168" y="2905"/>
                    <a:pt x="358" y="2905"/>
                  </a:cubicBezTo>
                  <a:cubicBezTo>
                    <a:pt x="549" y="2905"/>
                    <a:pt x="715" y="2750"/>
                    <a:pt x="715" y="2548"/>
                  </a:cubicBezTo>
                  <a:lnTo>
                    <a:pt x="715" y="345"/>
                  </a:lnTo>
                  <a:cubicBezTo>
                    <a:pt x="715" y="155"/>
                    <a:pt x="560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97" name="Google Shape;2197;p41"/>
            <p:cNvSpPr/>
            <p:nvPr/>
          </p:nvSpPr>
          <p:spPr>
            <a:xfrm>
              <a:off x="5975150" y="1280350"/>
              <a:ext cx="433400" cy="433100"/>
            </a:xfrm>
            <a:custGeom>
              <a:avLst/>
              <a:gdLst/>
              <a:ahLst/>
              <a:cxnLst/>
              <a:rect l="l" t="t" r="r" b="b"/>
              <a:pathLst>
                <a:path w="17336" h="17324" extrusionOk="0">
                  <a:moveTo>
                    <a:pt x="8668" y="715"/>
                  </a:moveTo>
                  <a:cubicBezTo>
                    <a:pt x="13049" y="715"/>
                    <a:pt x="16621" y="4287"/>
                    <a:pt x="16621" y="8668"/>
                  </a:cubicBezTo>
                  <a:cubicBezTo>
                    <a:pt x="16621" y="13050"/>
                    <a:pt x="13049" y="16621"/>
                    <a:pt x="8668" y="16621"/>
                  </a:cubicBezTo>
                  <a:cubicBezTo>
                    <a:pt x="4286" y="16621"/>
                    <a:pt x="714" y="13050"/>
                    <a:pt x="714" y="8668"/>
                  </a:cubicBezTo>
                  <a:cubicBezTo>
                    <a:pt x="714" y="4287"/>
                    <a:pt x="4286" y="715"/>
                    <a:pt x="8668" y="715"/>
                  </a:cubicBezTo>
                  <a:close/>
                  <a:moveTo>
                    <a:pt x="8668" y="0"/>
                  </a:moveTo>
                  <a:cubicBezTo>
                    <a:pt x="6358" y="0"/>
                    <a:pt x="4179" y="905"/>
                    <a:pt x="2548" y="2536"/>
                  </a:cubicBezTo>
                  <a:cubicBezTo>
                    <a:pt x="905" y="4179"/>
                    <a:pt x="0" y="6358"/>
                    <a:pt x="0" y="8668"/>
                  </a:cubicBezTo>
                  <a:cubicBezTo>
                    <a:pt x="0" y="10978"/>
                    <a:pt x="905" y="13157"/>
                    <a:pt x="2548" y="14788"/>
                  </a:cubicBezTo>
                  <a:cubicBezTo>
                    <a:pt x="4179" y="16431"/>
                    <a:pt x="6358" y="17324"/>
                    <a:pt x="8668" y="17324"/>
                  </a:cubicBezTo>
                  <a:cubicBezTo>
                    <a:pt x="10978" y="17324"/>
                    <a:pt x="13156" y="16431"/>
                    <a:pt x="14788" y="14788"/>
                  </a:cubicBezTo>
                  <a:cubicBezTo>
                    <a:pt x="16431" y="13157"/>
                    <a:pt x="17336" y="10978"/>
                    <a:pt x="17336" y="8668"/>
                  </a:cubicBezTo>
                  <a:cubicBezTo>
                    <a:pt x="17336" y="6358"/>
                    <a:pt x="16431" y="4179"/>
                    <a:pt x="14788" y="2536"/>
                  </a:cubicBezTo>
                  <a:cubicBezTo>
                    <a:pt x="13156" y="905"/>
                    <a:pt x="10978" y="0"/>
                    <a:pt x="8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198" name="Google Shape;2198;p41"/>
            <p:cNvSpPr/>
            <p:nvPr/>
          </p:nvSpPr>
          <p:spPr>
            <a:xfrm>
              <a:off x="6015325" y="1320225"/>
              <a:ext cx="353350" cy="353650"/>
            </a:xfrm>
            <a:custGeom>
              <a:avLst/>
              <a:gdLst/>
              <a:ahLst/>
              <a:cxnLst/>
              <a:rect l="l" t="t" r="r" b="b"/>
              <a:pathLst>
                <a:path w="14134" h="14146" extrusionOk="0">
                  <a:moveTo>
                    <a:pt x="7061" y="703"/>
                  </a:moveTo>
                  <a:cubicBezTo>
                    <a:pt x="7692" y="703"/>
                    <a:pt x="8311" y="799"/>
                    <a:pt x="8882" y="965"/>
                  </a:cubicBezTo>
                  <a:lnTo>
                    <a:pt x="8882" y="5204"/>
                  </a:lnTo>
                  <a:lnTo>
                    <a:pt x="3275" y="1965"/>
                  </a:lnTo>
                  <a:cubicBezTo>
                    <a:pt x="4334" y="1168"/>
                    <a:pt x="5644" y="703"/>
                    <a:pt x="7061" y="703"/>
                  </a:cubicBezTo>
                  <a:close/>
                  <a:moveTo>
                    <a:pt x="9585" y="1227"/>
                  </a:moveTo>
                  <a:cubicBezTo>
                    <a:pt x="11407" y="2013"/>
                    <a:pt x="12788" y="3632"/>
                    <a:pt x="13252" y="5597"/>
                  </a:cubicBezTo>
                  <a:lnTo>
                    <a:pt x="9585" y="7716"/>
                  </a:lnTo>
                  <a:lnTo>
                    <a:pt x="9585" y="1227"/>
                  </a:lnTo>
                  <a:close/>
                  <a:moveTo>
                    <a:pt x="2691" y="2453"/>
                  </a:moveTo>
                  <a:lnTo>
                    <a:pt x="6358" y="4561"/>
                  </a:lnTo>
                  <a:lnTo>
                    <a:pt x="739" y="7811"/>
                  </a:lnTo>
                  <a:cubicBezTo>
                    <a:pt x="715" y="7561"/>
                    <a:pt x="703" y="7323"/>
                    <a:pt x="703" y="7073"/>
                  </a:cubicBezTo>
                  <a:cubicBezTo>
                    <a:pt x="703" y="5251"/>
                    <a:pt x="1465" y="3608"/>
                    <a:pt x="2691" y="2453"/>
                  </a:cubicBezTo>
                  <a:close/>
                  <a:moveTo>
                    <a:pt x="7061" y="4978"/>
                  </a:moveTo>
                  <a:lnTo>
                    <a:pt x="8882" y="6025"/>
                  </a:lnTo>
                  <a:lnTo>
                    <a:pt x="8882" y="8121"/>
                  </a:lnTo>
                  <a:lnTo>
                    <a:pt x="7061" y="9169"/>
                  </a:lnTo>
                  <a:lnTo>
                    <a:pt x="5239" y="8121"/>
                  </a:lnTo>
                  <a:lnTo>
                    <a:pt x="5239" y="6025"/>
                  </a:lnTo>
                  <a:lnTo>
                    <a:pt x="7061" y="4978"/>
                  </a:lnTo>
                  <a:close/>
                  <a:moveTo>
                    <a:pt x="13383" y="6335"/>
                  </a:moveTo>
                  <a:cubicBezTo>
                    <a:pt x="13419" y="6585"/>
                    <a:pt x="13431" y="6823"/>
                    <a:pt x="13431" y="7073"/>
                  </a:cubicBezTo>
                  <a:cubicBezTo>
                    <a:pt x="13431" y="8883"/>
                    <a:pt x="12657" y="10538"/>
                    <a:pt x="11430" y="11693"/>
                  </a:cubicBezTo>
                  <a:lnTo>
                    <a:pt x="7775" y="9585"/>
                  </a:lnTo>
                  <a:lnTo>
                    <a:pt x="13383" y="6335"/>
                  </a:lnTo>
                  <a:close/>
                  <a:moveTo>
                    <a:pt x="4537" y="6430"/>
                  </a:moveTo>
                  <a:lnTo>
                    <a:pt x="4537" y="12907"/>
                  </a:lnTo>
                  <a:cubicBezTo>
                    <a:pt x="2727" y="12121"/>
                    <a:pt x="1346" y="10502"/>
                    <a:pt x="881" y="8549"/>
                  </a:cubicBezTo>
                  <a:lnTo>
                    <a:pt x="4537" y="6430"/>
                  </a:lnTo>
                  <a:close/>
                  <a:moveTo>
                    <a:pt x="5239" y="8942"/>
                  </a:moveTo>
                  <a:lnTo>
                    <a:pt x="6894" y="9883"/>
                  </a:lnTo>
                  <a:lnTo>
                    <a:pt x="10859" y="12181"/>
                  </a:lnTo>
                  <a:cubicBezTo>
                    <a:pt x="9799" y="12967"/>
                    <a:pt x="8490" y="13431"/>
                    <a:pt x="7061" y="13431"/>
                  </a:cubicBezTo>
                  <a:cubicBezTo>
                    <a:pt x="6430" y="13431"/>
                    <a:pt x="5823" y="13336"/>
                    <a:pt x="5239" y="13169"/>
                  </a:cubicBezTo>
                  <a:lnTo>
                    <a:pt x="5239" y="8942"/>
                  </a:lnTo>
                  <a:close/>
                  <a:moveTo>
                    <a:pt x="7061" y="1"/>
                  </a:moveTo>
                  <a:cubicBezTo>
                    <a:pt x="3167" y="1"/>
                    <a:pt x="0" y="3168"/>
                    <a:pt x="0" y="7073"/>
                  </a:cubicBezTo>
                  <a:cubicBezTo>
                    <a:pt x="0" y="10966"/>
                    <a:pt x="3167" y="14145"/>
                    <a:pt x="7061" y="14145"/>
                  </a:cubicBezTo>
                  <a:cubicBezTo>
                    <a:pt x="10966" y="14145"/>
                    <a:pt x="14133" y="10966"/>
                    <a:pt x="14133" y="7073"/>
                  </a:cubicBezTo>
                  <a:cubicBezTo>
                    <a:pt x="14133" y="3168"/>
                    <a:pt x="10966" y="1"/>
                    <a:pt x="70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199" name="Google Shape;2199;p41"/>
          <p:cNvGrpSpPr/>
          <p:nvPr/>
        </p:nvGrpSpPr>
        <p:grpSpPr>
          <a:xfrm>
            <a:off x="5995847" y="3399650"/>
            <a:ext cx="402450" cy="400750"/>
            <a:chOff x="6633550" y="1323725"/>
            <a:chExt cx="402450" cy="400750"/>
          </a:xfrm>
        </p:grpSpPr>
        <p:sp>
          <p:nvSpPr>
            <p:cNvPr id="2200" name="Google Shape;2200;p41"/>
            <p:cNvSpPr/>
            <p:nvPr/>
          </p:nvSpPr>
          <p:spPr>
            <a:xfrm>
              <a:off x="6642475" y="1331850"/>
              <a:ext cx="385200" cy="384300"/>
            </a:xfrm>
            <a:custGeom>
              <a:avLst/>
              <a:gdLst/>
              <a:ahLst/>
              <a:cxnLst/>
              <a:rect l="l" t="t" r="r" b="b"/>
              <a:pathLst>
                <a:path w="15408" h="15372" extrusionOk="0">
                  <a:moveTo>
                    <a:pt x="12502" y="1262"/>
                  </a:moveTo>
                  <a:lnTo>
                    <a:pt x="14110" y="2881"/>
                  </a:lnTo>
                  <a:lnTo>
                    <a:pt x="13514" y="3477"/>
                  </a:lnTo>
                  <a:lnTo>
                    <a:pt x="12895" y="2858"/>
                  </a:lnTo>
                  <a:lnTo>
                    <a:pt x="11895" y="1869"/>
                  </a:lnTo>
                  <a:lnTo>
                    <a:pt x="12502" y="1262"/>
                  </a:lnTo>
                  <a:close/>
                  <a:moveTo>
                    <a:pt x="9907" y="798"/>
                  </a:moveTo>
                  <a:lnTo>
                    <a:pt x="14586" y="5477"/>
                  </a:lnTo>
                  <a:lnTo>
                    <a:pt x="5478" y="14585"/>
                  </a:lnTo>
                  <a:lnTo>
                    <a:pt x="799" y="9894"/>
                  </a:lnTo>
                  <a:lnTo>
                    <a:pt x="9907" y="798"/>
                  </a:lnTo>
                  <a:close/>
                  <a:moveTo>
                    <a:pt x="9907" y="0"/>
                  </a:moveTo>
                  <a:cubicBezTo>
                    <a:pt x="9812" y="0"/>
                    <a:pt x="9728" y="36"/>
                    <a:pt x="9669" y="95"/>
                  </a:cubicBezTo>
                  <a:lnTo>
                    <a:pt x="96" y="9668"/>
                  </a:lnTo>
                  <a:cubicBezTo>
                    <a:pt x="37" y="9728"/>
                    <a:pt x="1" y="9811"/>
                    <a:pt x="1" y="9894"/>
                  </a:cubicBezTo>
                  <a:cubicBezTo>
                    <a:pt x="1" y="9989"/>
                    <a:pt x="37" y="10073"/>
                    <a:pt x="96" y="10132"/>
                  </a:cubicBezTo>
                  <a:lnTo>
                    <a:pt x="5252" y="15276"/>
                  </a:lnTo>
                  <a:cubicBezTo>
                    <a:pt x="5311" y="15347"/>
                    <a:pt x="5394" y="15371"/>
                    <a:pt x="5478" y="15371"/>
                  </a:cubicBezTo>
                  <a:cubicBezTo>
                    <a:pt x="5561" y="15371"/>
                    <a:pt x="5644" y="15335"/>
                    <a:pt x="5716" y="15276"/>
                  </a:cubicBezTo>
                  <a:lnTo>
                    <a:pt x="15277" y="5703"/>
                  </a:lnTo>
                  <a:cubicBezTo>
                    <a:pt x="15408" y="5584"/>
                    <a:pt x="15408" y="5370"/>
                    <a:pt x="15277" y="5251"/>
                  </a:cubicBezTo>
                  <a:lnTo>
                    <a:pt x="13979" y="3941"/>
                  </a:lnTo>
                  <a:lnTo>
                    <a:pt x="14812" y="3108"/>
                  </a:lnTo>
                  <a:cubicBezTo>
                    <a:pt x="14872" y="3048"/>
                    <a:pt x="14908" y="2965"/>
                    <a:pt x="14908" y="2881"/>
                  </a:cubicBezTo>
                  <a:cubicBezTo>
                    <a:pt x="14908" y="2786"/>
                    <a:pt x="14872" y="2703"/>
                    <a:pt x="14812" y="2643"/>
                  </a:cubicBezTo>
                  <a:lnTo>
                    <a:pt x="12729" y="572"/>
                  </a:lnTo>
                  <a:cubicBezTo>
                    <a:pt x="12669" y="506"/>
                    <a:pt x="12586" y="473"/>
                    <a:pt x="12502" y="473"/>
                  </a:cubicBezTo>
                  <a:cubicBezTo>
                    <a:pt x="12419" y="473"/>
                    <a:pt x="12336" y="506"/>
                    <a:pt x="12276" y="572"/>
                  </a:cubicBezTo>
                  <a:lnTo>
                    <a:pt x="11443" y="1405"/>
                  </a:lnTo>
                  <a:lnTo>
                    <a:pt x="10133" y="95"/>
                  </a:lnTo>
                  <a:cubicBezTo>
                    <a:pt x="10074" y="36"/>
                    <a:pt x="9990" y="0"/>
                    <a:pt x="99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01" name="Google Shape;2201;p41"/>
            <p:cNvSpPr/>
            <p:nvPr/>
          </p:nvSpPr>
          <p:spPr>
            <a:xfrm>
              <a:off x="6730900" y="1432975"/>
              <a:ext cx="224450" cy="145650"/>
            </a:xfrm>
            <a:custGeom>
              <a:avLst/>
              <a:gdLst/>
              <a:ahLst/>
              <a:cxnLst/>
              <a:rect l="l" t="t" r="r" b="b"/>
              <a:pathLst>
                <a:path w="8978" h="5826" extrusionOk="0">
                  <a:moveTo>
                    <a:pt x="7168" y="1027"/>
                  </a:moveTo>
                  <a:lnTo>
                    <a:pt x="5144" y="2575"/>
                  </a:lnTo>
                  <a:cubicBezTo>
                    <a:pt x="5072" y="2635"/>
                    <a:pt x="5024" y="2730"/>
                    <a:pt x="5024" y="2813"/>
                  </a:cubicBezTo>
                  <a:cubicBezTo>
                    <a:pt x="5013" y="2908"/>
                    <a:pt x="5048" y="3004"/>
                    <a:pt x="5120" y="3075"/>
                  </a:cubicBezTo>
                  <a:lnTo>
                    <a:pt x="6179" y="4135"/>
                  </a:lnTo>
                  <a:lnTo>
                    <a:pt x="1917" y="4897"/>
                  </a:lnTo>
                  <a:lnTo>
                    <a:pt x="4084" y="3504"/>
                  </a:lnTo>
                  <a:cubicBezTo>
                    <a:pt x="4167" y="3444"/>
                    <a:pt x="4215" y="3361"/>
                    <a:pt x="4227" y="3266"/>
                  </a:cubicBezTo>
                  <a:cubicBezTo>
                    <a:pt x="4239" y="3158"/>
                    <a:pt x="4203" y="3063"/>
                    <a:pt x="4132" y="2992"/>
                  </a:cubicBezTo>
                  <a:lnTo>
                    <a:pt x="3179" y="2027"/>
                  </a:lnTo>
                  <a:lnTo>
                    <a:pt x="7168" y="1027"/>
                  </a:lnTo>
                  <a:close/>
                  <a:moveTo>
                    <a:pt x="8633" y="0"/>
                  </a:moveTo>
                  <a:cubicBezTo>
                    <a:pt x="8601" y="0"/>
                    <a:pt x="8569" y="5"/>
                    <a:pt x="8537" y="15"/>
                  </a:cubicBezTo>
                  <a:lnTo>
                    <a:pt x="2453" y="1539"/>
                  </a:lnTo>
                  <a:cubicBezTo>
                    <a:pt x="2334" y="1563"/>
                    <a:pt x="2250" y="1658"/>
                    <a:pt x="2215" y="1765"/>
                  </a:cubicBezTo>
                  <a:cubicBezTo>
                    <a:pt x="2191" y="1884"/>
                    <a:pt x="2215" y="2004"/>
                    <a:pt x="2298" y="2087"/>
                  </a:cubicBezTo>
                  <a:lnTo>
                    <a:pt x="3381" y="3170"/>
                  </a:lnTo>
                  <a:lnTo>
                    <a:pt x="179" y="5230"/>
                  </a:lnTo>
                  <a:cubicBezTo>
                    <a:pt x="48" y="5313"/>
                    <a:pt x="0" y="5468"/>
                    <a:pt x="60" y="5623"/>
                  </a:cubicBezTo>
                  <a:cubicBezTo>
                    <a:pt x="107" y="5742"/>
                    <a:pt x="226" y="5825"/>
                    <a:pt x="357" y="5825"/>
                  </a:cubicBezTo>
                  <a:lnTo>
                    <a:pt x="417" y="5825"/>
                  </a:lnTo>
                  <a:lnTo>
                    <a:pt x="6918" y="4671"/>
                  </a:lnTo>
                  <a:cubicBezTo>
                    <a:pt x="7037" y="4659"/>
                    <a:pt x="7132" y="4563"/>
                    <a:pt x="7168" y="4456"/>
                  </a:cubicBezTo>
                  <a:cubicBezTo>
                    <a:pt x="7203" y="4337"/>
                    <a:pt x="7180" y="4206"/>
                    <a:pt x="7084" y="4123"/>
                  </a:cubicBezTo>
                  <a:lnTo>
                    <a:pt x="5834" y="2873"/>
                  </a:lnTo>
                  <a:lnTo>
                    <a:pt x="8823" y="587"/>
                  </a:lnTo>
                  <a:cubicBezTo>
                    <a:pt x="8942" y="491"/>
                    <a:pt x="8977" y="325"/>
                    <a:pt x="8918" y="182"/>
                  </a:cubicBezTo>
                  <a:cubicBezTo>
                    <a:pt x="8861" y="69"/>
                    <a:pt x="8753" y="0"/>
                    <a:pt x="86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02" name="Google Shape;2202;p41"/>
            <p:cNvSpPr/>
            <p:nvPr/>
          </p:nvSpPr>
          <p:spPr>
            <a:xfrm>
              <a:off x="6633550" y="1323725"/>
              <a:ext cx="105700" cy="103975"/>
            </a:xfrm>
            <a:custGeom>
              <a:avLst/>
              <a:gdLst/>
              <a:ahLst/>
              <a:cxnLst/>
              <a:rect l="l" t="t" r="r" b="b"/>
              <a:pathLst>
                <a:path w="4228" h="4159" extrusionOk="0">
                  <a:moveTo>
                    <a:pt x="364" y="1"/>
                  </a:moveTo>
                  <a:cubicBezTo>
                    <a:pt x="281" y="1"/>
                    <a:pt x="197" y="33"/>
                    <a:pt x="132" y="99"/>
                  </a:cubicBezTo>
                  <a:cubicBezTo>
                    <a:pt x="1" y="230"/>
                    <a:pt x="1" y="432"/>
                    <a:pt x="132" y="563"/>
                  </a:cubicBezTo>
                  <a:lnTo>
                    <a:pt x="3632" y="4064"/>
                  </a:lnTo>
                  <a:cubicBezTo>
                    <a:pt x="3692" y="4123"/>
                    <a:pt x="3775" y="4159"/>
                    <a:pt x="3858" y="4159"/>
                  </a:cubicBezTo>
                  <a:cubicBezTo>
                    <a:pt x="3942" y="4159"/>
                    <a:pt x="4025" y="4123"/>
                    <a:pt x="4096" y="4064"/>
                  </a:cubicBezTo>
                  <a:cubicBezTo>
                    <a:pt x="4227" y="3933"/>
                    <a:pt x="4227" y="3718"/>
                    <a:pt x="4096" y="3599"/>
                  </a:cubicBezTo>
                  <a:lnTo>
                    <a:pt x="596" y="99"/>
                  </a:lnTo>
                  <a:cubicBezTo>
                    <a:pt x="531" y="33"/>
                    <a:pt x="447" y="1"/>
                    <a:pt x="3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03" name="Google Shape;2203;p41"/>
            <p:cNvSpPr/>
            <p:nvPr/>
          </p:nvSpPr>
          <p:spPr>
            <a:xfrm>
              <a:off x="6740125" y="1430000"/>
              <a:ext cx="20850" cy="19450"/>
            </a:xfrm>
            <a:custGeom>
              <a:avLst/>
              <a:gdLst/>
              <a:ahLst/>
              <a:cxnLst/>
              <a:rect l="l" t="t" r="r" b="b"/>
              <a:pathLst>
                <a:path w="834" h="778" extrusionOk="0">
                  <a:moveTo>
                    <a:pt x="357" y="0"/>
                  </a:moveTo>
                  <a:cubicBezTo>
                    <a:pt x="274" y="0"/>
                    <a:pt x="191" y="33"/>
                    <a:pt x="131" y="98"/>
                  </a:cubicBezTo>
                  <a:cubicBezTo>
                    <a:pt x="0" y="229"/>
                    <a:pt x="0" y="432"/>
                    <a:pt x="131" y="563"/>
                  </a:cubicBezTo>
                  <a:lnTo>
                    <a:pt x="238" y="682"/>
                  </a:lnTo>
                  <a:cubicBezTo>
                    <a:pt x="310" y="741"/>
                    <a:pt x="393" y="777"/>
                    <a:pt x="476" y="777"/>
                  </a:cubicBezTo>
                  <a:cubicBezTo>
                    <a:pt x="560" y="777"/>
                    <a:pt x="643" y="741"/>
                    <a:pt x="703" y="682"/>
                  </a:cubicBezTo>
                  <a:cubicBezTo>
                    <a:pt x="834" y="551"/>
                    <a:pt x="834" y="348"/>
                    <a:pt x="703" y="218"/>
                  </a:cubicBezTo>
                  <a:lnTo>
                    <a:pt x="584" y="98"/>
                  </a:lnTo>
                  <a:cubicBezTo>
                    <a:pt x="524" y="33"/>
                    <a:pt x="441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04" name="Google Shape;2204;p41"/>
            <p:cNvSpPr/>
            <p:nvPr/>
          </p:nvSpPr>
          <p:spPr>
            <a:xfrm>
              <a:off x="6930325" y="1620500"/>
              <a:ext cx="105675" cy="103975"/>
            </a:xfrm>
            <a:custGeom>
              <a:avLst/>
              <a:gdLst/>
              <a:ahLst/>
              <a:cxnLst/>
              <a:rect l="l" t="t" r="r" b="b"/>
              <a:pathLst>
                <a:path w="4227" h="4159" extrusionOk="0">
                  <a:moveTo>
                    <a:pt x="363" y="0"/>
                  </a:moveTo>
                  <a:cubicBezTo>
                    <a:pt x="280" y="0"/>
                    <a:pt x="197" y="33"/>
                    <a:pt x="131" y="98"/>
                  </a:cubicBezTo>
                  <a:cubicBezTo>
                    <a:pt x="0" y="229"/>
                    <a:pt x="0" y="432"/>
                    <a:pt x="131" y="563"/>
                  </a:cubicBezTo>
                  <a:lnTo>
                    <a:pt x="3632" y="4063"/>
                  </a:lnTo>
                  <a:cubicBezTo>
                    <a:pt x="3703" y="4123"/>
                    <a:pt x="3786" y="4158"/>
                    <a:pt x="3870" y="4158"/>
                  </a:cubicBezTo>
                  <a:cubicBezTo>
                    <a:pt x="3953" y="4158"/>
                    <a:pt x="4036" y="4123"/>
                    <a:pt x="4096" y="4063"/>
                  </a:cubicBezTo>
                  <a:cubicBezTo>
                    <a:pt x="4227" y="3932"/>
                    <a:pt x="4227" y="3718"/>
                    <a:pt x="4096" y="3599"/>
                  </a:cubicBezTo>
                  <a:lnTo>
                    <a:pt x="596" y="98"/>
                  </a:lnTo>
                  <a:cubicBezTo>
                    <a:pt x="530" y="33"/>
                    <a:pt x="447" y="0"/>
                    <a:pt x="3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205" name="Google Shape;2205;p41"/>
            <p:cNvSpPr/>
            <p:nvPr/>
          </p:nvSpPr>
          <p:spPr>
            <a:xfrm>
              <a:off x="6908600" y="1598775"/>
              <a:ext cx="20850" cy="19150"/>
            </a:xfrm>
            <a:custGeom>
              <a:avLst/>
              <a:gdLst/>
              <a:ahLst/>
              <a:cxnLst/>
              <a:rect l="l" t="t" r="r" b="b"/>
              <a:pathLst>
                <a:path w="834" h="766" extrusionOk="0">
                  <a:moveTo>
                    <a:pt x="363" y="0"/>
                  </a:moveTo>
                  <a:cubicBezTo>
                    <a:pt x="280" y="0"/>
                    <a:pt x="197" y="33"/>
                    <a:pt x="131" y="98"/>
                  </a:cubicBezTo>
                  <a:cubicBezTo>
                    <a:pt x="0" y="217"/>
                    <a:pt x="0" y="432"/>
                    <a:pt x="131" y="563"/>
                  </a:cubicBezTo>
                  <a:lnTo>
                    <a:pt x="250" y="670"/>
                  </a:lnTo>
                  <a:cubicBezTo>
                    <a:pt x="310" y="741"/>
                    <a:pt x="393" y="765"/>
                    <a:pt x="476" y="765"/>
                  </a:cubicBezTo>
                  <a:cubicBezTo>
                    <a:pt x="560" y="765"/>
                    <a:pt x="643" y="741"/>
                    <a:pt x="703" y="670"/>
                  </a:cubicBezTo>
                  <a:cubicBezTo>
                    <a:pt x="834" y="551"/>
                    <a:pt x="834" y="336"/>
                    <a:pt x="703" y="205"/>
                  </a:cubicBezTo>
                  <a:lnTo>
                    <a:pt x="595" y="98"/>
                  </a:lnTo>
                  <a:cubicBezTo>
                    <a:pt x="530" y="33"/>
                    <a:pt x="447" y="0"/>
                    <a:pt x="3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9" name="Google Shape;2729;p5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7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فرآیند ثبت نام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730" name="Google Shape;2730;p53"/>
          <p:cNvSpPr txBox="1"/>
          <p:nvPr/>
        </p:nvSpPr>
        <p:spPr>
          <a:xfrm>
            <a:off x="2061300" y="1720923"/>
            <a:ext cx="2338800" cy="8586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پاورپوینت عکاسی قابل ویرایش می باشد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2731" name="Google Shape;2731;p53"/>
          <p:cNvSpPr txBox="1"/>
          <p:nvPr/>
        </p:nvSpPr>
        <p:spPr>
          <a:xfrm>
            <a:off x="2061300" y="1260000"/>
            <a:ext cx="2338800" cy="474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01</a:t>
            </a:r>
            <a:endParaRPr sz="22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732" name="Google Shape;2732;p53"/>
          <p:cNvSpPr txBox="1"/>
          <p:nvPr/>
        </p:nvSpPr>
        <p:spPr>
          <a:xfrm>
            <a:off x="4743900" y="1720923"/>
            <a:ext cx="2338800" cy="8586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پاورپوینت عکاسی قابل ویرایش می باشد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2733" name="Google Shape;2733;p53"/>
          <p:cNvSpPr txBox="1"/>
          <p:nvPr/>
        </p:nvSpPr>
        <p:spPr>
          <a:xfrm>
            <a:off x="4743900" y="1260000"/>
            <a:ext cx="2338800" cy="474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02</a:t>
            </a:r>
            <a:endParaRPr sz="22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734" name="Google Shape;2734;p53"/>
          <p:cNvSpPr txBox="1"/>
          <p:nvPr/>
        </p:nvSpPr>
        <p:spPr>
          <a:xfrm>
            <a:off x="720000" y="3552066"/>
            <a:ext cx="2338800" cy="8586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پاورپوینت عکاسی قابل ویرایش می باشد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2735" name="Google Shape;2735;p53"/>
          <p:cNvSpPr txBox="1"/>
          <p:nvPr/>
        </p:nvSpPr>
        <p:spPr>
          <a:xfrm>
            <a:off x="720000" y="3091143"/>
            <a:ext cx="2338800" cy="474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03</a:t>
            </a:r>
            <a:endParaRPr sz="22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736" name="Google Shape;2736;p53"/>
          <p:cNvSpPr txBox="1"/>
          <p:nvPr/>
        </p:nvSpPr>
        <p:spPr>
          <a:xfrm>
            <a:off x="3402600" y="3552066"/>
            <a:ext cx="2338800" cy="8586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پاورپوینت عکاسی قابل ویرایش می باشد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2737" name="Google Shape;2737;p53"/>
          <p:cNvSpPr txBox="1"/>
          <p:nvPr/>
        </p:nvSpPr>
        <p:spPr>
          <a:xfrm>
            <a:off x="3402600" y="3091143"/>
            <a:ext cx="2338800" cy="474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04</a:t>
            </a:r>
            <a:endParaRPr sz="22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738" name="Google Shape;2738;p53"/>
          <p:cNvSpPr txBox="1"/>
          <p:nvPr/>
        </p:nvSpPr>
        <p:spPr>
          <a:xfrm>
            <a:off x="6085200" y="3552066"/>
            <a:ext cx="2338800" cy="858600"/>
          </a:xfrm>
          <a:prstGeom prst="rect">
            <a:avLst/>
          </a:prstGeom>
          <a:solidFill>
            <a:schemeClr val="accent3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قالب پاورپوینت عکاسی قابل ویرایش می باشد</a:t>
            </a:r>
            <a:endParaRPr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sp>
        <p:nvSpPr>
          <p:cNvPr id="2739" name="Google Shape;2739;p53"/>
          <p:cNvSpPr txBox="1"/>
          <p:nvPr/>
        </p:nvSpPr>
        <p:spPr>
          <a:xfrm>
            <a:off x="6085200" y="3091143"/>
            <a:ext cx="2338800" cy="474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solidFill>
                  <a:schemeClr val="dk1"/>
                </a:solidFill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05</a:t>
            </a:r>
            <a:endParaRPr sz="22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cxnSp>
        <p:nvCxnSpPr>
          <p:cNvPr id="2740" name="Google Shape;2740;p53"/>
          <p:cNvCxnSpPr>
            <a:stCxn id="2732" idx="2"/>
            <a:endCxn id="2735" idx="0"/>
          </p:cNvCxnSpPr>
          <p:nvPr/>
        </p:nvCxnSpPr>
        <p:spPr>
          <a:xfrm rot="5400000">
            <a:off x="3645600" y="823323"/>
            <a:ext cx="511500" cy="4023900"/>
          </a:xfrm>
          <a:prstGeom prst="bentConnector3">
            <a:avLst>
              <a:gd name="adj1" fmla="val 50012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41" name="Google Shape;2741;p53"/>
          <p:cNvCxnSpPr>
            <a:stCxn id="2735" idx="3"/>
            <a:endCxn id="2737" idx="1"/>
          </p:cNvCxnSpPr>
          <p:nvPr/>
        </p:nvCxnSpPr>
        <p:spPr>
          <a:xfrm>
            <a:off x="3058800" y="3328443"/>
            <a:ext cx="343800" cy="6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742" name="Google Shape;2742;p53"/>
          <p:cNvCxnSpPr>
            <a:stCxn id="2737" idx="3"/>
            <a:endCxn id="2739" idx="1"/>
          </p:cNvCxnSpPr>
          <p:nvPr/>
        </p:nvCxnSpPr>
        <p:spPr>
          <a:xfrm>
            <a:off x="5741400" y="3328443"/>
            <a:ext cx="343800" cy="600"/>
          </a:xfrm>
          <a:prstGeom prst="bentConnector3">
            <a:avLst>
              <a:gd name="adj1" fmla="val 50000"/>
            </a:avLst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7" name="Google Shape;2747;p54"/>
          <p:cNvSpPr txBox="1">
            <a:spLocks noGrp="1"/>
          </p:cNvSpPr>
          <p:nvPr>
            <p:ph type="title"/>
          </p:nvPr>
        </p:nvSpPr>
        <p:spPr>
          <a:xfrm>
            <a:off x="713225" y="978150"/>
            <a:ext cx="5022300" cy="800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یادآوری های ویژه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748" name="Google Shape;2748;p54"/>
          <p:cNvSpPr txBox="1">
            <a:spLocks noGrp="1"/>
          </p:cNvSpPr>
          <p:nvPr>
            <p:ph type="subTitle" idx="1"/>
          </p:nvPr>
        </p:nvSpPr>
        <p:spPr>
          <a:xfrm>
            <a:off x="713225" y="1778550"/>
            <a:ext cx="5022300" cy="238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آیا می دانید چه چیزی به شما کمک می کند تا نظر خود را روشن کنید؟ لیست هایی مانند این: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آنها ساده هستند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شما می توانید ایده های خود را به وضوح سازماندهی کنید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خرید شیر را هرگز فراموش نخواهید کرد!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و مهمترین چیز: مخاطب از دست نخواهد داد 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نکته ارائه شما</a:t>
            </a:r>
            <a:endParaRPr dirty="0">
              <a:cs typeface="B Nazanin" panose="00000400000000000000" pitchFamily="2" charset="-78"/>
            </a:endParaRPr>
          </a:p>
        </p:txBody>
      </p:sp>
      <p:grpSp>
        <p:nvGrpSpPr>
          <p:cNvPr id="2749" name="Google Shape;2749;p54"/>
          <p:cNvGrpSpPr/>
          <p:nvPr/>
        </p:nvGrpSpPr>
        <p:grpSpPr>
          <a:xfrm>
            <a:off x="6715065" y="1125275"/>
            <a:ext cx="1715867" cy="1219607"/>
            <a:chOff x="1288625" y="3883025"/>
            <a:chExt cx="1256125" cy="892700"/>
          </a:xfrm>
        </p:grpSpPr>
        <p:sp>
          <p:nvSpPr>
            <p:cNvPr id="2750" name="Google Shape;2750;p54"/>
            <p:cNvSpPr/>
            <p:nvPr/>
          </p:nvSpPr>
          <p:spPr>
            <a:xfrm rot="-5400000">
              <a:off x="1582113" y="3717238"/>
              <a:ext cx="669150" cy="1244825"/>
            </a:xfrm>
            <a:custGeom>
              <a:avLst/>
              <a:gdLst/>
              <a:ahLst/>
              <a:cxnLst/>
              <a:rect l="l" t="t" r="r" b="b"/>
              <a:pathLst>
                <a:path w="26766" h="49793" extrusionOk="0">
                  <a:moveTo>
                    <a:pt x="1" y="0"/>
                  </a:moveTo>
                  <a:lnTo>
                    <a:pt x="1" y="49792"/>
                  </a:lnTo>
                  <a:lnTo>
                    <a:pt x="26766" y="49792"/>
                  </a:lnTo>
                  <a:lnTo>
                    <a:pt x="267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751" name="Google Shape;2751;p54"/>
            <p:cNvGrpSpPr/>
            <p:nvPr/>
          </p:nvGrpSpPr>
          <p:grpSpPr>
            <a:xfrm>
              <a:off x="1294275" y="4075600"/>
              <a:ext cx="1244825" cy="507250"/>
              <a:chOff x="1294275" y="4075600"/>
              <a:chExt cx="1244825" cy="507250"/>
            </a:xfrm>
          </p:grpSpPr>
          <p:grpSp>
            <p:nvGrpSpPr>
              <p:cNvPr id="2752" name="Google Shape;2752;p54"/>
              <p:cNvGrpSpPr/>
              <p:nvPr/>
            </p:nvGrpSpPr>
            <p:grpSpPr>
              <a:xfrm rot="-5400000">
                <a:off x="1663063" y="3706813"/>
                <a:ext cx="507250" cy="1244825"/>
                <a:chOff x="3332475" y="2494625"/>
                <a:chExt cx="507250" cy="1244825"/>
              </a:xfrm>
            </p:grpSpPr>
            <p:sp>
              <p:nvSpPr>
                <p:cNvPr id="2753" name="Google Shape;2753;p54"/>
                <p:cNvSpPr/>
                <p:nvPr/>
              </p:nvSpPr>
              <p:spPr>
                <a:xfrm>
                  <a:off x="3828375" y="2494625"/>
                  <a:ext cx="11050" cy="1244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" h="49793" extrusionOk="0">
                      <a:moveTo>
                        <a:pt x="1" y="0"/>
                      </a:moveTo>
                      <a:lnTo>
                        <a:pt x="1" y="49792"/>
                      </a:lnTo>
                      <a:lnTo>
                        <a:pt x="441" y="49792"/>
                      </a:lnTo>
                      <a:lnTo>
                        <a:pt x="441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754" name="Google Shape;2754;p54"/>
                <p:cNvSpPr/>
                <p:nvPr/>
              </p:nvSpPr>
              <p:spPr>
                <a:xfrm>
                  <a:off x="3332475" y="2538675"/>
                  <a:ext cx="507250" cy="123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90" h="4954" extrusionOk="0">
                      <a:moveTo>
                        <a:pt x="19837" y="453"/>
                      </a:moveTo>
                      <a:lnTo>
                        <a:pt x="19837" y="4501"/>
                      </a:lnTo>
                      <a:lnTo>
                        <a:pt x="453" y="4501"/>
                      </a:lnTo>
                      <a:lnTo>
                        <a:pt x="453" y="453"/>
                      </a:lnTo>
                      <a:close/>
                      <a:moveTo>
                        <a:pt x="227" y="1"/>
                      </a:moveTo>
                      <a:lnTo>
                        <a:pt x="1" y="227"/>
                      </a:lnTo>
                      <a:lnTo>
                        <a:pt x="1" y="4727"/>
                      </a:lnTo>
                      <a:lnTo>
                        <a:pt x="227" y="4954"/>
                      </a:lnTo>
                      <a:lnTo>
                        <a:pt x="20063" y="4954"/>
                      </a:lnTo>
                      <a:lnTo>
                        <a:pt x="20289" y="4727"/>
                      </a:lnTo>
                      <a:lnTo>
                        <a:pt x="20289" y="227"/>
                      </a:lnTo>
                      <a:lnTo>
                        <a:pt x="20063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755" name="Google Shape;2755;p54"/>
                <p:cNvSpPr/>
                <p:nvPr/>
              </p:nvSpPr>
              <p:spPr>
                <a:xfrm>
                  <a:off x="3341425" y="2692850"/>
                  <a:ext cx="492350" cy="11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94" h="442" extrusionOk="0">
                      <a:moveTo>
                        <a:pt x="0" y="1"/>
                      </a:moveTo>
                      <a:lnTo>
                        <a:pt x="0" y="441"/>
                      </a:lnTo>
                      <a:lnTo>
                        <a:pt x="19693" y="441"/>
                      </a:lnTo>
                      <a:lnTo>
                        <a:pt x="19693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sp>
            <p:nvSpPr>
              <p:cNvPr id="2756" name="Google Shape;2756;p54"/>
              <p:cNvSpPr/>
              <p:nvPr/>
            </p:nvSpPr>
            <p:spPr>
              <a:xfrm rot="-5400000">
                <a:off x="1911013" y="3954763"/>
                <a:ext cx="11350" cy="1244825"/>
              </a:xfrm>
              <a:custGeom>
                <a:avLst/>
                <a:gdLst/>
                <a:ahLst/>
                <a:cxnLst/>
                <a:rect l="l" t="t" r="r" b="b"/>
                <a:pathLst>
                  <a:path w="454" h="49793" extrusionOk="0">
                    <a:moveTo>
                      <a:pt x="1" y="0"/>
                    </a:moveTo>
                    <a:lnTo>
                      <a:pt x="1" y="49792"/>
                    </a:lnTo>
                    <a:lnTo>
                      <a:pt x="453" y="49792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757" name="Google Shape;2757;p54"/>
            <p:cNvSpPr/>
            <p:nvPr/>
          </p:nvSpPr>
          <p:spPr>
            <a:xfrm rot="-5400000">
              <a:off x="1706563" y="3984263"/>
              <a:ext cx="757550" cy="690225"/>
            </a:xfrm>
            <a:custGeom>
              <a:avLst/>
              <a:gdLst/>
              <a:ahLst/>
              <a:cxnLst/>
              <a:rect l="l" t="t" r="r" b="b"/>
              <a:pathLst>
                <a:path w="30302" h="27609" extrusionOk="0">
                  <a:moveTo>
                    <a:pt x="15156" y="1"/>
                  </a:moveTo>
                  <a:cubicBezTo>
                    <a:pt x="11624" y="1"/>
                    <a:pt x="8091" y="1349"/>
                    <a:pt x="5394" y="4046"/>
                  </a:cubicBezTo>
                  <a:cubicBezTo>
                    <a:pt x="0" y="9440"/>
                    <a:pt x="0" y="18179"/>
                    <a:pt x="5394" y="23572"/>
                  </a:cubicBezTo>
                  <a:cubicBezTo>
                    <a:pt x="8091" y="26263"/>
                    <a:pt x="11624" y="27608"/>
                    <a:pt x="15156" y="27608"/>
                  </a:cubicBezTo>
                  <a:cubicBezTo>
                    <a:pt x="18687" y="27608"/>
                    <a:pt x="22217" y="26263"/>
                    <a:pt x="24908" y="23572"/>
                  </a:cubicBezTo>
                  <a:cubicBezTo>
                    <a:pt x="30302" y="18179"/>
                    <a:pt x="30302" y="9440"/>
                    <a:pt x="24908" y="4046"/>
                  </a:cubicBezTo>
                  <a:cubicBezTo>
                    <a:pt x="22217" y="1349"/>
                    <a:pt x="18687" y="1"/>
                    <a:pt x="1515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58" name="Google Shape;2758;p54"/>
            <p:cNvSpPr/>
            <p:nvPr/>
          </p:nvSpPr>
          <p:spPr>
            <a:xfrm rot="-5400000">
              <a:off x="1740000" y="4014525"/>
              <a:ext cx="690900" cy="629700"/>
            </a:xfrm>
            <a:custGeom>
              <a:avLst/>
              <a:gdLst/>
              <a:ahLst/>
              <a:cxnLst/>
              <a:rect l="l" t="t" r="r" b="b"/>
              <a:pathLst>
                <a:path w="27636" h="25188" extrusionOk="0">
                  <a:moveTo>
                    <a:pt x="13818" y="0"/>
                  </a:moveTo>
                  <a:cubicBezTo>
                    <a:pt x="10597" y="0"/>
                    <a:pt x="7377" y="1230"/>
                    <a:pt x="4918" y="3688"/>
                  </a:cubicBezTo>
                  <a:cubicBezTo>
                    <a:pt x="1" y="8606"/>
                    <a:pt x="1" y="16583"/>
                    <a:pt x="4918" y="21500"/>
                  </a:cubicBezTo>
                  <a:cubicBezTo>
                    <a:pt x="7377" y="23959"/>
                    <a:pt x="10597" y="25188"/>
                    <a:pt x="13818" y="25188"/>
                  </a:cubicBezTo>
                  <a:cubicBezTo>
                    <a:pt x="17039" y="25188"/>
                    <a:pt x="20259" y="23959"/>
                    <a:pt x="22718" y="21500"/>
                  </a:cubicBezTo>
                  <a:cubicBezTo>
                    <a:pt x="27635" y="16583"/>
                    <a:pt x="27635" y="8606"/>
                    <a:pt x="22718" y="3688"/>
                  </a:cubicBezTo>
                  <a:cubicBezTo>
                    <a:pt x="20259" y="1230"/>
                    <a:pt x="17039" y="0"/>
                    <a:pt x="1381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759" name="Google Shape;2759;p54"/>
            <p:cNvGrpSpPr/>
            <p:nvPr/>
          </p:nvGrpSpPr>
          <p:grpSpPr>
            <a:xfrm rot="-5400000">
              <a:off x="1818450" y="4062500"/>
              <a:ext cx="533725" cy="533725"/>
              <a:chOff x="3319100" y="3018800"/>
              <a:chExt cx="533725" cy="533725"/>
            </a:xfrm>
          </p:grpSpPr>
          <p:sp>
            <p:nvSpPr>
              <p:cNvPr id="2760" name="Google Shape;2760;p54"/>
              <p:cNvSpPr/>
              <p:nvPr/>
            </p:nvSpPr>
            <p:spPr>
              <a:xfrm>
                <a:off x="3319100" y="3018800"/>
                <a:ext cx="533725" cy="533725"/>
              </a:xfrm>
              <a:custGeom>
                <a:avLst/>
                <a:gdLst/>
                <a:ahLst/>
                <a:cxnLst/>
                <a:rect l="l" t="t" r="r" b="b"/>
                <a:pathLst>
                  <a:path w="21349" h="21349" extrusionOk="0">
                    <a:moveTo>
                      <a:pt x="10680" y="453"/>
                    </a:moveTo>
                    <a:cubicBezTo>
                      <a:pt x="16324" y="453"/>
                      <a:pt x="20908" y="5037"/>
                      <a:pt x="20908" y="10680"/>
                    </a:cubicBezTo>
                    <a:cubicBezTo>
                      <a:pt x="20908" y="16324"/>
                      <a:pt x="16324" y="20908"/>
                      <a:pt x="10680" y="20908"/>
                    </a:cubicBezTo>
                    <a:cubicBezTo>
                      <a:pt x="5036" y="20908"/>
                      <a:pt x="453" y="16324"/>
                      <a:pt x="453" y="10680"/>
                    </a:cubicBezTo>
                    <a:cubicBezTo>
                      <a:pt x="453" y="5037"/>
                      <a:pt x="5036" y="453"/>
                      <a:pt x="10680" y="453"/>
                    </a:cubicBezTo>
                    <a:close/>
                    <a:moveTo>
                      <a:pt x="10680" y="0"/>
                    </a:moveTo>
                    <a:cubicBezTo>
                      <a:pt x="4786" y="0"/>
                      <a:pt x="0" y="4787"/>
                      <a:pt x="0" y="10680"/>
                    </a:cubicBezTo>
                    <a:cubicBezTo>
                      <a:pt x="0" y="16562"/>
                      <a:pt x="4786" y="21348"/>
                      <a:pt x="10680" y="21348"/>
                    </a:cubicBezTo>
                    <a:cubicBezTo>
                      <a:pt x="16562" y="21348"/>
                      <a:pt x="21348" y="16562"/>
                      <a:pt x="21348" y="10680"/>
                    </a:cubicBezTo>
                    <a:cubicBezTo>
                      <a:pt x="21348" y="4787"/>
                      <a:pt x="16562" y="0"/>
                      <a:pt x="1068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61" name="Google Shape;2761;p54"/>
              <p:cNvSpPr/>
              <p:nvPr/>
            </p:nvSpPr>
            <p:spPr>
              <a:xfrm>
                <a:off x="3331900" y="3022950"/>
                <a:ext cx="508125" cy="525700"/>
              </a:xfrm>
              <a:custGeom>
                <a:avLst/>
                <a:gdLst/>
                <a:ahLst/>
                <a:cxnLst/>
                <a:rect l="l" t="t" r="r" b="b"/>
                <a:pathLst>
                  <a:path w="20325" h="21028" extrusionOk="0">
                    <a:moveTo>
                      <a:pt x="10168" y="1"/>
                    </a:moveTo>
                    <a:cubicBezTo>
                      <a:pt x="9966" y="1"/>
                      <a:pt x="9763" y="1"/>
                      <a:pt x="9573" y="13"/>
                    </a:cubicBezTo>
                    <a:lnTo>
                      <a:pt x="9870" y="5514"/>
                    </a:lnTo>
                    <a:cubicBezTo>
                      <a:pt x="9978" y="5514"/>
                      <a:pt x="10073" y="5502"/>
                      <a:pt x="10168" y="5502"/>
                    </a:cubicBezTo>
                    <a:lnTo>
                      <a:pt x="10192" y="5502"/>
                    </a:lnTo>
                    <a:lnTo>
                      <a:pt x="10192" y="1"/>
                    </a:lnTo>
                    <a:close/>
                    <a:moveTo>
                      <a:pt x="15883" y="1692"/>
                    </a:moveTo>
                    <a:lnTo>
                      <a:pt x="12883" y="6311"/>
                    </a:lnTo>
                    <a:cubicBezTo>
                      <a:pt x="12966" y="6359"/>
                      <a:pt x="13049" y="6418"/>
                      <a:pt x="13121" y="6466"/>
                    </a:cubicBezTo>
                    <a:lnTo>
                      <a:pt x="16383" y="2025"/>
                    </a:lnTo>
                    <a:cubicBezTo>
                      <a:pt x="16216" y="1906"/>
                      <a:pt x="16050" y="1799"/>
                      <a:pt x="15883" y="1692"/>
                    </a:cubicBezTo>
                    <a:close/>
                    <a:moveTo>
                      <a:pt x="3989" y="2001"/>
                    </a:moveTo>
                    <a:cubicBezTo>
                      <a:pt x="3822" y="2120"/>
                      <a:pt x="3667" y="2251"/>
                      <a:pt x="3512" y="2370"/>
                    </a:cubicBezTo>
                    <a:lnTo>
                      <a:pt x="7001" y="6633"/>
                    </a:lnTo>
                    <a:cubicBezTo>
                      <a:pt x="7072" y="6573"/>
                      <a:pt x="7144" y="6514"/>
                      <a:pt x="7227" y="6454"/>
                    </a:cubicBezTo>
                    <a:lnTo>
                      <a:pt x="3989" y="2001"/>
                    </a:lnTo>
                    <a:close/>
                    <a:moveTo>
                      <a:pt x="19979" y="6728"/>
                    </a:moveTo>
                    <a:lnTo>
                      <a:pt x="14835" y="8716"/>
                    </a:lnTo>
                    <a:cubicBezTo>
                      <a:pt x="14871" y="8800"/>
                      <a:pt x="14907" y="8883"/>
                      <a:pt x="14931" y="8978"/>
                    </a:cubicBezTo>
                    <a:lnTo>
                      <a:pt x="20181" y="7299"/>
                    </a:lnTo>
                    <a:cubicBezTo>
                      <a:pt x="20122" y="7109"/>
                      <a:pt x="20050" y="6918"/>
                      <a:pt x="19979" y="6728"/>
                    </a:cubicBezTo>
                    <a:close/>
                    <a:moveTo>
                      <a:pt x="167" y="7252"/>
                    </a:moveTo>
                    <a:cubicBezTo>
                      <a:pt x="107" y="7442"/>
                      <a:pt x="48" y="7645"/>
                      <a:pt x="0" y="7835"/>
                    </a:cubicBezTo>
                    <a:lnTo>
                      <a:pt x="5322" y="9228"/>
                    </a:lnTo>
                    <a:cubicBezTo>
                      <a:pt x="5346" y="9145"/>
                      <a:pt x="5370" y="9050"/>
                      <a:pt x="5406" y="8966"/>
                    </a:cubicBezTo>
                    <a:lnTo>
                      <a:pt x="167" y="7252"/>
                    </a:lnTo>
                    <a:close/>
                    <a:moveTo>
                      <a:pt x="15002" y="11800"/>
                    </a:moveTo>
                    <a:cubicBezTo>
                      <a:pt x="14978" y="11895"/>
                      <a:pt x="14954" y="11991"/>
                      <a:pt x="14931" y="12074"/>
                    </a:cubicBezTo>
                    <a:lnTo>
                      <a:pt x="20157" y="13788"/>
                    </a:lnTo>
                    <a:cubicBezTo>
                      <a:pt x="20217" y="13598"/>
                      <a:pt x="20276" y="13407"/>
                      <a:pt x="20324" y="13217"/>
                    </a:cubicBezTo>
                    <a:lnTo>
                      <a:pt x="15002" y="11800"/>
                    </a:lnTo>
                    <a:close/>
                    <a:moveTo>
                      <a:pt x="5406" y="12050"/>
                    </a:moveTo>
                    <a:lnTo>
                      <a:pt x="167" y="13753"/>
                    </a:lnTo>
                    <a:cubicBezTo>
                      <a:pt x="226" y="13943"/>
                      <a:pt x="286" y="14134"/>
                      <a:pt x="369" y="14324"/>
                    </a:cubicBezTo>
                    <a:lnTo>
                      <a:pt x="5501" y="12324"/>
                    </a:lnTo>
                    <a:cubicBezTo>
                      <a:pt x="5465" y="12241"/>
                      <a:pt x="5429" y="12145"/>
                      <a:pt x="5406" y="12050"/>
                    </a:cubicBezTo>
                    <a:close/>
                    <a:moveTo>
                      <a:pt x="13323" y="14396"/>
                    </a:moveTo>
                    <a:cubicBezTo>
                      <a:pt x="13252" y="14455"/>
                      <a:pt x="13180" y="14515"/>
                      <a:pt x="13097" y="14574"/>
                    </a:cubicBezTo>
                    <a:lnTo>
                      <a:pt x="16324" y="19027"/>
                    </a:lnTo>
                    <a:cubicBezTo>
                      <a:pt x="16490" y="18920"/>
                      <a:pt x="16645" y="18789"/>
                      <a:pt x="16800" y="18670"/>
                    </a:cubicBezTo>
                    <a:lnTo>
                      <a:pt x="13323" y="14396"/>
                    </a:lnTo>
                    <a:close/>
                    <a:moveTo>
                      <a:pt x="7215" y="14562"/>
                    </a:moveTo>
                    <a:lnTo>
                      <a:pt x="3977" y="19003"/>
                    </a:lnTo>
                    <a:cubicBezTo>
                      <a:pt x="4132" y="19122"/>
                      <a:pt x="4298" y="19241"/>
                      <a:pt x="4465" y="19349"/>
                    </a:cubicBezTo>
                    <a:lnTo>
                      <a:pt x="7453" y="14729"/>
                    </a:lnTo>
                    <a:cubicBezTo>
                      <a:pt x="7370" y="14669"/>
                      <a:pt x="7299" y="14622"/>
                      <a:pt x="7215" y="14562"/>
                    </a:cubicBezTo>
                    <a:close/>
                    <a:moveTo>
                      <a:pt x="10156" y="15515"/>
                    </a:moveTo>
                    <a:lnTo>
                      <a:pt x="10156" y="18789"/>
                    </a:lnTo>
                    <a:lnTo>
                      <a:pt x="10085" y="21027"/>
                    </a:lnTo>
                    <a:lnTo>
                      <a:pt x="10168" y="21027"/>
                    </a:lnTo>
                    <a:cubicBezTo>
                      <a:pt x="10359" y="21027"/>
                      <a:pt x="10549" y="21027"/>
                      <a:pt x="10740" y="21015"/>
                    </a:cubicBezTo>
                    <a:lnTo>
                      <a:pt x="10442" y="15515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62" name="Google Shape;2762;p54"/>
              <p:cNvSpPr/>
              <p:nvPr/>
            </p:nvSpPr>
            <p:spPr>
              <a:xfrm>
                <a:off x="3452750" y="3152450"/>
                <a:ext cx="266425" cy="266425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10657" extrusionOk="0">
                    <a:moveTo>
                      <a:pt x="5334" y="453"/>
                    </a:moveTo>
                    <a:cubicBezTo>
                      <a:pt x="8025" y="453"/>
                      <a:pt x="10216" y="2643"/>
                      <a:pt x="10216" y="5334"/>
                    </a:cubicBezTo>
                    <a:cubicBezTo>
                      <a:pt x="10216" y="8025"/>
                      <a:pt x="8025" y="10216"/>
                      <a:pt x="5334" y="10216"/>
                    </a:cubicBezTo>
                    <a:cubicBezTo>
                      <a:pt x="2643" y="10216"/>
                      <a:pt x="452" y="8025"/>
                      <a:pt x="452" y="5334"/>
                    </a:cubicBezTo>
                    <a:cubicBezTo>
                      <a:pt x="452" y="2643"/>
                      <a:pt x="2643" y="453"/>
                      <a:pt x="5334" y="453"/>
                    </a:cubicBezTo>
                    <a:close/>
                    <a:moveTo>
                      <a:pt x="5334" y="0"/>
                    </a:moveTo>
                    <a:cubicBezTo>
                      <a:pt x="2393" y="0"/>
                      <a:pt x="0" y="2393"/>
                      <a:pt x="0" y="5334"/>
                    </a:cubicBezTo>
                    <a:cubicBezTo>
                      <a:pt x="0" y="8275"/>
                      <a:pt x="2393" y="10656"/>
                      <a:pt x="5334" y="10656"/>
                    </a:cubicBezTo>
                    <a:cubicBezTo>
                      <a:pt x="8275" y="10656"/>
                      <a:pt x="10656" y="8275"/>
                      <a:pt x="10656" y="5334"/>
                    </a:cubicBezTo>
                    <a:cubicBezTo>
                      <a:pt x="10656" y="2393"/>
                      <a:pt x="8275" y="0"/>
                      <a:pt x="533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763" name="Google Shape;2763;p54"/>
            <p:cNvSpPr/>
            <p:nvPr/>
          </p:nvSpPr>
          <p:spPr>
            <a:xfrm rot="-5400000">
              <a:off x="1182500" y="4306750"/>
              <a:ext cx="435500" cy="44650"/>
            </a:xfrm>
            <a:custGeom>
              <a:avLst/>
              <a:gdLst/>
              <a:ahLst/>
              <a:cxnLst/>
              <a:rect l="l" t="t" r="r" b="b"/>
              <a:pathLst>
                <a:path w="17420" h="1786" extrusionOk="0">
                  <a:moveTo>
                    <a:pt x="894" y="0"/>
                  </a:moveTo>
                  <a:cubicBezTo>
                    <a:pt x="393" y="0"/>
                    <a:pt x="1" y="393"/>
                    <a:pt x="1" y="893"/>
                  </a:cubicBezTo>
                  <a:cubicBezTo>
                    <a:pt x="1" y="1393"/>
                    <a:pt x="393" y="1786"/>
                    <a:pt x="894" y="1786"/>
                  </a:cubicBezTo>
                  <a:lnTo>
                    <a:pt x="16515" y="1786"/>
                  </a:lnTo>
                  <a:cubicBezTo>
                    <a:pt x="17015" y="1786"/>
                    <a:pt x="17419" y="1393"/>
                    <a:pt x="17419" y="893"/>
                  </a:cubicBezTo>
                  <a:cubicBezTo>
                    <a:pt x="17419" y="393"/>
                    <a:pt x="17015" y="0"/>
                    <a:pt x="165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764" name="Google Shape;2764;p54"/>
            <p:cNvGrpSpPr/>
            <p:nvPr/>
          </p:nvGrpSpPr>
          <p:grpSpPr>
            <a:xfrm rot="-5400000">
              <a:off x="1470338" y="3701313"/>
              <a:ext cx="892700" cy="1256125"/>
              <a:chOff x="3139600" y="2488975"/>
              <a:chExt cx="892700" cy="1256125"/>
            </a:xfrm>
          </p:grpSpPr>
          <p:sp>
            <p:nvSpPr>
              <p:cNvPr id="2765" name="Google Shape;2765;p54"/>
              <p:cNvSpPr/>
              <p:nvPr/>
            </p:nvSpPr>
            <p:spPr>
              <a:xfrm>
                <a:off x="3139600" y="2488975"/>
                <a:ext cx="892700" cy="1256125"/>
              </a:xfrm>
              <a:custGeom>
                <a:avLst/>
                <a:gdLst/>
                <a:ahLst/>
                <a:cxnLst/>
                <a:rect l="l" t="t" r="r" b="b"/>
                <a:pathLst>
                  <a:path w="35708" h="50245" extrusionOk="0">
                    <a:moveTo>
                      <a:pt x="30612" y="453"/>
                    </a:moveTo>
                    <a:lnTo>
                      <a:pt x="30612" y="6513"/>
                    </a:lnTo>
                    <a:lnTo>
                      <a:pt x="30755" y="6727"/>
                    </a:lnTo>
                    <a:lnTo>
                      <a:pt x="35267" y="8561"/>
                    </a:lnTo>
                    <a:lnTo>
                      <a:pt x="35267" y="49804"/>
                    </a:lnTo>
                    <a:lnTo>
                      <a:pt x="453" y="49804"/>
                    </a:lnTo>
                    <a:lnTo>
                      <a:pt x="453" y="453"/>
                    </a:lnTo>
                    <a:close/>
                    <a:moveTo>
                      <a:pt x="227" y="0"/>
                    </a:moveTo>
                    <a:lnTo>
                      <a:pt x="1" y="226"/>
                    </a:lnTo>
                    <a:lnTo>
                      <a:pt x="1" y="50018"/>
                    </a:lnTo>
                    <a:lnTo>
                      <a:pt x="227" y="50244"/>
                    </a:lnTo>
                    <a:lnTo>
                      <a:pt x="35493" y="50244"/>
                    </a:lnTo>
                    <a:lnTo>
                      <a:pt x="35708" y="50018"/>
                    </a:lnTo>
                    <a:lnTo>
                      <a:pt x="35708" y="8406"/>
                    </a:lnTo>
                    <a:lnTo>
                      <a:pt x="35577" y="8204"/>
                    </a:lnTo>
                    <a:lnTo>
                      <a:pt x="31064" y="6370"/>
                    </a:lnTo>
                    <a:lnTo>
                      <a:pt x="31064" y="226"/>
                    </a:lnTo>
                    <a:lnTo>
                      <a:pt x="3083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66" name="Google Shape;2766;p54"/>
              <p:cNvSpPr/>
              <p:nvPr/>
            </p:nvSpPr>
            <p:spPr>
              <a:xfrm>
                <a:off x="3943875" y="3526000"/>
                <a:ext cx="55975" cy="169400"/>
              </a:xfrm>
              <a:custGeom>
                <a:avLst/>
                <a:gdLst/>
                <a:ahLst/>
                <a:cxnLst/>
                <a:rect l="l" t="t" r="r" b="b"/>
                <a:pathLst>
                  <a:path w="2239" h="6776" extrusionOk="0">
                    <a:moveTo>
                      <a:pt x="1786" y="441"/>
                    </a:moveTo>
                    <a:lnTo>
                      <a:pt x="1786" y="6335"/>
                    </a:lnTo>
                    <a:lnTo>
                      <a:pt x="441" y="6335"/>
                    </a:lnTo>
                    <a:lnTo>
                      <a:pt x="441" y="441"/>
                    </a:lnTo>
                    <a:close/>
                    <a:moveTo>
                      <a:pt x="215" y="0"/>
                    </a:moveTo>
                    <a:lnTo>
                      <a:pt x="0" y="227"/>
                    </a:lnTo>
                    <a:lnTo>
                      <a:pt x="0" y="6549"/>
                    </a:lnTo>
                    <a:lnTo>
                      <a:pt x="215" y="6775"/>
                    </a:lnTo>
                    <a:lnTo>
                      <a:pt x="2013" y="6775"/>
                    </a:lnTo>
                    <a:lnTo>
                      <a:pt x="2239" y="6549"/>
                    </a:lnTo>
                    <a:lnTo>
                      <a:pt x="2239" y="227"/>
                    </a:lnTo>
                    <a:lnTo>
                      <a:pt x="201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767" name="Google Shape;2767;p54"/>
          <p:cNvGrpSpPr/>
          <p:nvPr/>
        </p:nvGrpSpPr>
        <p:grpSpPr>
          <a:xfrm>
            <a:off x="5929891" y="2562329"/>
            <a:ext cx="2501156" cy="1455878"/>
            <a:chOff x="6065275" y="1704650"/>
            <a:chExt cx="1564200" cy="910550"/>
          </a:xfrm>
        </p:grpSpPr>
        <p:sp>
          <p:nvSpPr>
            <p:cNvPr id="2768" name="Google Shape;2768;p54"/>
            <p:cNvSpPr/>
            <p:nvPr/>
          </p:nvSpPr>
          <p:spPr>
            <a:xfrm rot="-5400000">
              <a:off x="6564000" y="1462500"/>
              <a:ext cx="566750" cy="1552900"/>
            </a:xfrm>
            <a:custGeom>
              <a:avLst/>
              <a:gdLst/>
              <a:ahLst/>
              <a:cxnLst/>
              <a:rect l="l" t="t" r="r" b="b"/>
              <a:pathLst>
                <a:path w="22670" h="62116" extrusionOk="0">
                  <a:moveTo>
                    <a:pt x="0" y="0"/>
                  </a:moveTo>
                  <a:lnTo>
                    <a:pt x="0" y="62115"/>
                  </a:lnTo>
                  <a:lnTo>
                    <a:pt x="22670" y="62115"/>
                  </a:lnTo>
                  <a:lnTo>
                    <a:pt x="2267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769" name="Google Shape;2769;p54"/>
            <p:cNvGrpSpPr/>
            <p:nvPr/>
          </p:nvGrpSpPr>
          <p:grpSpPr>
            <a:xfrm rot="-5400000">
              <a:off x="6589000" y="1462500"/>
              <a:ext cx="516750" cy="1552900"/>
              <a:chOff x="6509975" y="1383475"/>
              <a:chExt cx="516750" cy="1552900"/>
            </a:xfrm>
          </p:grpSpPr>
          <p:sp>
            <p:nvSpPr>
              <p:cNvPr id="2770" name="Google Shape;2770;p54"/>
              <p:cNvSpPr/>
              <p:nvPr/>
            </p:nvSpPr>
            <p:spPr>
              <a:xfrm>
                <a:off x="7015375" y="1383475"/>
                <a:ext cx="11350" cy="1552900"/>
              </a:xfrm>
              <a:custGeom>
                <a:avLst/>
                <a:gdLst/>
                <a:ahLst/>
                <a:cxnLst/>
                <a:rect l="l" t="t" r="r" b="b"/>
                <a:pathLst>
                  <a:path w="454" h="62116" extrusionOk="0">
                    <a:moveTo>
                      <a:pt x="1" y="0"/>
                    </a:moveTo>
                    <a:lnTo>
                      <a:pt x="1" y="62115"/>
                    </a:lnTo>
                    <a:lnTo>
                      <a:pt x="453" y="62115"/>
                    </a:lnTo>
                    <a:lnTo>
                      <a:pt x="45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71" name="Google Shape;2771;p54"/>
              <p:cNvSpPr/>
              <p:nvPr/>
            </p:nvSpPr>
            <p:spPr>
              <a:xfrm>
                <a:off x="6509975" y="1383475"/>
                <a:ext cx="11025" cy="1552900"/>
              </a:xfrm>
              <a:custGeom>
                <a:avLst/>
                <a:gdLst/>
                <a:ahLst/>
                <a:cxnLst/>
                <a:rect l="l" t="t" r="r" b="b"/>
                <a:pathLst>
                  <a:path w="441" h="62116" extrusionOk="0">
                    <a:moveTo>
                      <a:pt x="0" y="0"/>
                    </a:moveTo>
                    <a:lnTo>
                      <a:pt x="0" y="62115"/>
                    </a:lnTo>
                    <a:lnTo>
                      <a:pt x="441" y="62115"/>
                    </a:lnTo>
                    <a:lnTo>
                      <a:pt x="44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72" name="Google Shape;2772;p54"/>
              <p:cNvSpPr/>
              <p:nvPr/>
            </p:nvSpPr>
            <p:spPr>
              <a:xfrm>
                <a:off x="6554025" y="1409375"/>
                <a:ext cx="423575" cy="720650"/>
              </a:xfrm>
              <a:custGeom>
                <a:avLst/>
                <a:gdLst/>
                <a:ahLst/>
                <a:cxnLst/>
                <a:rect l="l" t="t" r="r" b="b"/>
                <a:pathLst>
                  <a:path w="16943" h="28826" extrusionOk="0">
                    <a:moveTo>
                      <a:pt x="8478" y="453"/>
                    </a:moveTo>
                    <a:cubicBezTo>
                      <a:pt x="12895" y="453"/>
                      <a:pt x="16502" y="4048"/>
                      <a:pt x="16490" y="8466"/>
                    </a:cubicBezTo>
                    <a:lnTo>
                      <a:pt x="16490" y="20360"/>
                    </a:lnTo>
                    <a:cubicBezTo>
                      <a:pt x="16490" y="24777"/>
                      <a:pt x="12895" y="28373"/>
                      <a:pt x="8478" y="28373"/>
                    </a:cubicBezTo>
                    <a:cubicBezTo>
                      <a:pt x="4048" y="28373"/>
                      <a:pt x="453" y="24777"/>
                      <a:pt x="453" y="20360"/>
                    </a:cubicBezTo>
                    <a:lnTo>
                      <a:pt x="453" y="8466"/>
                    </a:lnTo>
                    <a:cubicBezTo>
                      <a:pt x="453" y="4048"/>
                      <a:pt x="4048" y="453"/>
                      <a:pt x="8478" y="453"/>
                    </a:cubicBezTo>
                    <a:close/>
                    <a:moveTo>
                      <a:pt x="8478" y="0"/>
                    </a:moveTo>
                    <a:cubicBezTo>
                      <a:pt x="3798" y="0"/>
                      <a:pt x="0" y="3798"/>
                      <a:pt x="0" y="8466"/>
                    </a:cubicBezTo>
                    <a:lnTo>
                      <a:pt x="0" y="20360"/>
                    </a:lnTo>
                    <a:cubicBezTo>
                      <a:pt x="0" y="25027"/>
                      <a:pt x="3798" y="28825"/>
                      <a:pt x="8478" y="28825"/>
                    </a:cubicBezTo>
                    <a:cubicBezTo>
                      <a:pt x="13145" y="28825"/>
                      <a:pt x="16943" y="25027"/>
                      <a:pt x="16943" y="20360"/>
                    </a:cubicBezTo>
                    <a:lnTo>
                      <a:pt x="16943" y="8466"/>
                    </a:lnTo>
                    <a:cubicBezTo>
                      <a:pt x="16943" y="3798"/>
                      <a:pt x="13145" y="0"/>
                      <a:pt x="847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773" name="Google Shape;2773;p54"/>
            <p:cNvSpPr/>
            <p:nvPr/>
          </p:nvSpPr>
          <p:spPr>
            <a:xfrm rot="-5400000">
              <a:off x="6485263" y="1562088"/>
              <a:ext cx="60750" cy="378625"/>
            </a:xfrm>
            <a:custGeom>
              <a:avLst/>
              <a:gdLst/>
              <a:ahLst/>
              <a:cxnLst/>
              <a:rect l="l" t="t" r="r" b="b"/>
              <a:pathLst>
                <a:path w="2430" h="15145" extrusionOk="0">
                  <a:moveTo>
                    <a:pt x="1" y="0"/>
                  </a:moveTo>
                  <a:lnTo>
                    <a:pt x="1" y="15145"/>
                  </a:lnTo>
                  <a:lnTo>
                    <a:pt x="2430" y="15145"/>
                  </a:lnTo>
                  <a:lnTo>
                    <a:pt x="243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774" name="Google Shape;2774;p54"/>
            <p:cNvGrpSpPr/>
            <p:nvPr/>
          </p:nvGrpSpPr>
          <p:grpSpPr>
            <a:xfrm rot="-5400000">
              <a:off x="6485113" y="1610738"/>
              <a:ext cx="61050" cy="281625"/>
              <a:chOff x="7225225" y="1687375"/>
              <a:chExt cx="61050" cy="281625"/>
            </a:xfrm>
          </p:grpSpPr>
          <p:sp>
            <p:nvSpPr>
              <p:cNvPr id="2775" name="Google Shape;2775;p54"/>
              <p:cNvSpPr/>
              <p:nvPr/>
            </p:nvSpPr>
            <p:spPr>
              <a:xfrm>
                <a:off x="7225225" y="1687375"/>
                <a:ext cx="61050" cy="113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54" extrusionOk="0">
                    <a:moveTo>
                      <a:pt x="1" y="1"/>
                    </a:moveTo>
                    <a:lnTo>
                      <a:pt x="1" y="453"/>
                    </a:lnTo>
                    <a:lnTo>
                      <a:pt x="2442" y="453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rgbClr val="0000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76" name="Google Shape;2776;p54"/>
              <p:cNvSpPr/>
              <p:nvPr/>
            </p:nvSpPr>
            <p:spPr>
              <a:xfrm>
                <a:off x="7225225" y="1741550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1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rgbClr val="0000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77" name="Google Shape;2777;p54"/>
              <p:cNvSpPr/>
              <p:nvPr/>
            </p:nvSpPr>
            <p:spPr>
              <a:xfrm>
                <a:off x="7225225" y="1795725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1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rgbClr val="0000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78" name="Google Shape;2778;p54"/>
              <p:cNvSpPr/>
              <p:nvPr/>
            </p:nvSpPr>
            <p:spPr>
              <a:xfrm>
                <a:off x="7225225" y="1849600"/>
                <a:ext cx="61050" cy="113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54" extrusionOk="0">
                    <a:moveTo>
                      <a:pt x="1" y="1"/>
                    </a:moveTo>
                    <a:lnTo>
                      <a:pt x="1" y="453"/>
                    </a:lnTo>
                    <a:lnTo>
                      <a:pt x="2442" y="453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rgbClr val="0000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79" name="Google Shape;2779;p54"/>
              <p:cNvSpPr/>
              <p:nvPr/>
            </p:nvSpPr>
            <p:spPr>
              <a:xfrm>
                <a:off x="7225225" y="1903775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1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rgbClr val="0000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80" name="Google Shape;2780;p54"/>
              <p:cNvSpPr/>
              <p:nvPr/>
            </p:nvSpPr>
            <p:spPr>
              <a:xfrm>
                <a:off x="7225225" y="1957950"/>
                <a:ext cx="61050" cy="110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2" extrusionOk="0">
                    <a:moveTo>
                      <a:pt x="1" y="0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0"/>
                    </a:lnTo>
                    <a:close/>
                  </a:path>
                </a:pathLst>
              </a:custGeom>
              <a:solidFill>
                <a:srgbClr val="00003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781" name="Google Shape;2781;p54"/>
            <p:cNvSpPr/>
            <p:nvPr/>
          </p:nvSpPr>
          <p:spPr>
            <a:xfrm rot="-5400000">
              <a:off x="6823100" y="1830775"/>
              <a:ext cx="653975" cy="595775"/>
            </a:xfrm>
            <a:custGeom>
              <a:avLst/>
              <a:gdLst/>
              <a:ahLst/>
              <a:cxnLst/>
              <a:rect l="l" t="t" r="r" b="b"/>
              <a:pathLst>
                <a:path w="26159" h="23831" extrusionOk="0">
                  <a:moveTo>
                    <a:pt x="13083" y="0"/>
                  </a:moveTo>
                  <a:cubicBezTo>
                    <a:pt x="10034" y="0"/>
                    <a:pt x="6983" y="1164"/>
                    <a:pt x="4655" y="3492"/>
                  </a:cubicBezTo>
                  <a:cubicBezTo>
                    <a:pt x="0" y="8147"/>
                    <a:pt x="0" y="15684"/>
                    <a:pt x="4655" y="20339"/>
                  </a:cubicBezTo>
                  <a:cubicBezTo>
                    <a:pt x="6983" y="22667"/>
                    <a:pt x="10034" y="23831"/>
                    <a:pt x="13083" y="23831"/>
                  </a:cubicBezTo>
                  <a:cubicBezTo>
                    <a:pt x="16133" y="23831"/>
                    <a:pt x="19181" y="22667"/>
                    <a:pt x="21503" y="20339"/>
                  </a:cubicBezTo>
                  <a:cubicBezTo>
                    <a:pt x="26158" y="15684"/>
                    <a:pt x="26158" y="8147"/>
                    <a:pt x="21503" y="3492"/>
                  </a:cubicBezTo>
                  <a:cubicBezTo>
                    <a:pt x="19181" y="1164"/>
                    <a:pt x="16133" y="0"/>
                    <a:pt x="130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2" name="Google Shape;2782;p54"/>
            <p:cNvSpPr/>
            <p:nvPr/>
          </p:nvSpPr>
          <p:spPr>
            <a:xfrm rot="-5400000">
              <a:off x="6872813" y="1851088"/>
              <a:ext cx="554550" cy="554575"/>
            </a:xfrm>
            <a:custGeom>
              <a:avLst/>
              <a:gdLst/>
              <a:ahLst/>
              <a:cxnLst/>
              <a:rect l="l" t="t" r="r" b="b"/>
              <a:pathLst>
                <a:path w="22182" h="22183" extrusionOk="0">
                  <a:moveTo>
                    <a:pt x="11085" y="441"/>
                  </a:moveTo>
                  <a:cubicBezTo>
                    <a:pt x="16955" y="441"/>
                    <a:pt x="21729" y="5216"/>
                    <a:pt x="21729" y="11086"/>
                  </a:cubicBezTo>
                  <a:cubicBezTo>
                    <a:pt x="21729" y="16955"/>
                    <a:pt x="16955" y="21730"/>
                    <a:pt x="11085" y="21730"/>
                  </a:cubicBezTo>
                  <a:cubicBezTo>
                    <a:pt x="5215" y="21730"/>
                    <a:pt x="441" y="16955"/>
                    <a:pt x="441" y="11086"/>
                  </a:cubicBezTo>
                  <a:cubicBezTo>
                    <a:pt x="441" y="5216"/>
                    <a:pt x="5215" y="441"/>
                    <a:pt x="11085" y="441"/>
                  </a:cubicBezTo>
                  <a:close/>
                  <a:moveTo>
                    <a:pt x="11085" y="1"/>
                  </a:moveTo>
                  <a:cubicBezTo>
                    <a:pt x="4977" y="1"/>
                    <a:pt x="0" y="4978"/>
                    <a:pt x="0" y="11086"/>
                  </a:cubicBezTo>
                  <a:cubicBezTo>
                    <a:pt x="0" y="17205"/>
                    <a:pt x="4977" y="22182"/>
                    <a:pt x="11085" y="22182"/>
                  </a:cubicBezTo>
                  <a:cubicBezTo>
                    <a:pt x="17205" y="22182"/>
                    <a:pt x="22182" y="17205"/>
                    <a:pt x="22182" y="11086"/>
                  </a:cubicBezTo>
                  <a:cubicBezTo>
                    <a:pt x="22182" y="4978"/>
                    <a:pt x="17205" y="1"/>
                    <a:pt x="110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3" name="Google Shape;2783;p54"/>
            <p:cNvSpPr/>
            <p:nvPr/>
          </p:nvSpPr>
          <p:spPr>
            <a:xfrm rot="-5400000">
              <a:off x="6918938" y="1897238"/>
              <a:ext cx="462300" cy="462275"/>
            </a:xfrm>
            <a:custGeom>
              <a:avLst/>
              <a:gdLst/>
              <a:ahLst/>
              <a:cxnLst/>
              <a:rect l="l" t="t" r="r" b="b"/>
              <a:pathLst>
                <a:path w="18492" h="18491" extrusionOk="0">
                  <a:moveTo>
                    <a:pt x="9240" y="441"/>
                  </a:moveTo>
                  <a:cubicBezTo>
                    <a:pt x="14098" y="441"/>
                    <a:pt x="18039" y="4394"/>
                    <a:pt x="18039" y="9240"/>
                  </a:cubicBezTo>
                  <a:cubicBezTo>
                    <a:pt x="18039" y="14097"/>
                    <a:pt x="14098" y="18038"/>
                    <a:pt x="9240" y="18038"/>
                  </a:cubicBezTo>
                  <a:cubicBezTo>
                    <a:pt x="4394" y="18038"/>
                    <a:pt x="441" y="14097"/>
                    <a:pt x="441" y="9240"/>
                  </a:cubicBezTo>
                  <a:cubicBezTo>
                    <a:pt x="441" y="4394"/>
                    <a:pt x="4394" y="441"/>
                    <a:pt x="9240" y="441"/>
                  </a:cubicBezTo>
                  <a:close/>
                  <a:moveTo>
                    <a:pt x="9240" y="0"/>
                  </a:moveTo>
                  <a:cubicBezTo>
                    <a:pt x="4144" y="0"/>
                    <a:pt x="1" y="4144"/>
                    <a:pt x="1" y="9240"/>
                  </a:cubicBezTo>
                  <a:cubicBezTo>
                    <a:pt x="1" y="14335"/>
                    <a:pt x="4144" y="18491"/>
                    <a:pt x="9240" y="18491"/>
                  </a:cubicBezTo>
                  <a:cubicBezTo>
                    <a:pt x="14348" y="18491"/>
                    <a:pt x="18491" y="14335"/>
                    <a:pt x="18491" y="9240"/>
                  </a:cubicBezTo>
                  <a:cubicBezTo>
                    <a:pt x="18491" y="4144"/>
                    <a:pt x="14348" y="0"/>
                    <a:pt x="9240" y="0"/>
                  </a:cubicBezTo>
                  <a:close/>
                </a:path>
              </a:pathLst>
            </a:custGeom>
            <a:solidFill>
              <a:srgbClr val="000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4" name="Google Shape;2784;p54"/>
            <p:cNvSpPr/>
            <p:nvPr/>
          </p:nvSpPr>
          <p:spPr>
            <a:xfrm rot="-5400000">
              <a:off x="6988150" y="1966450"/>
              <a:ext cx="323575" cy="323875"/>
            </a:xfrm>
            <a:custGeom>
              <a:avLst/>
              <a:gdLst/>
              <a:ahLst/>
              <a:cxnLst/>
              <a:rect l="l" t="t" r="r" b="b"/>
              <a:pathLst>
                <a:path w="12943" h="12955" extrusionOk="0">
                  <a:moveTo>
                    <a:pt x="6466" y="453"/>
                  </a:moveTo>
                  <a:cubicBezTo>
                    <a:pt x="9800" y="453"/>
                    <a:pt x="12502" y="3156"/>
                    <a:pt x="12502" y="6478"/>
                  </a:cubicBezTo>
                  <a:cubicBezTo>
                    <a:pt x="12502" y="9799"/>
                    <a:pt x="9800" y="12514"/>
                    <a:pt x="6466" y="12514"/>
                  </a:cubicBezTo>
                  <a:cubicBezTo>
                    <a:pt x="3144" y="12514"/>
                    <a:pt x="441" y="9799"/>
                    <a:pt x="441" y="6478"/>
                  </a:cubicBezTo>
                  <a:cubicBezTo>
                    <a:pt x="441" y="3156"/>
                    <a:pt x="3144" y="453"/>
                    <a:pt x="6466" y="453"/>
                  </a:cubicBezTo>
                  <a:close/>
                  <a:moveTo>
                    <a:pt x="6466" y="1"/>
                  </a:moveTo>
                  <a:cubicBezTo>
                    <a:pt x="2906" y="1"/>
                    <a:pt x="1" y="2906"/>
                    <a:pt x="1" y="6478"/>
                  </a:cubicBezTo>
                  <a:cubicBezTo>
                    <a:pt x="1" y="10049"/>
                    <a:pt x="2906" y="12955"/>
                    <a:pt x="6466" y="12955"/>
                  </a:cubicBezTo>
                  <a:cubicBezTo>
                    <a:pt x="10038" y="12955"/>
                    <a:pt x="12943" y="10049"/>
                    <a:pt x="12943" y="6478"/>
                  </a:cubicBezTo>
                  <a:cubicBezTo>
                    <a:pt x="12943" y="2906"/>
                    <a:pt x="10038" y="1"/>
                    <a:pt x="6466" y="1"/>
                  </a:cubicBezTo>
                  <a:close/>
                </a:path>
              </a:pathLst>
            </a:custGeom>
            <a:solidFill>
              <a:srgbClr val="000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5" name="Google Shape;2785;p54"/>
            <p:cNvSpPr/>
            <p:nvPr/>
          </p:nvSpPr>
          <p:spPr>
            <a:xfrm rot="-5400000">
              <a:off x="6925038" y="1901838"/>
              <a:ext cx="450100" cy="453375"/>
            </a:xfrm>
            <a:custGeom>
              <a:avLst/>
              <a:gdLst/>
              <a:ahLst/>
              <a:cxnLst/>
              <a:rect l="l" t="t" r="r" b="b"/>
              <a:pathLst>
                <a:path w="18004" h="18135" extrusionOk="0">
                  <a:moveTo>
                    <a:pt x="9002" y="1"/>
                  </a:moveTo>
                  <a:cubicBezTo>
                    <a:pt x="8835" y="1"/>
                    <a:pt x="8657" y="1"/>
                    <a:pt x="8478" y="13"/>
                  </a:cubicBezTo>
                  <a:lnTo>
                    <a:pt x="8645" y="2835"/>
                  </a:lnTo>
                  <a:cubicBezTo>
                    <a:pt x="8764" y="2835"/>
                    <a:pt x="8883" y="2823"/>
                    <a:pt x="9002" y="2823"/>
                  </a:cubicBezTo>
                  <a:lnTo>
                    <a:pt x="9038" y="2823"/>
                  </a:lnTo>
                  <a:lnTo>
                    <a:pt x="9038" y="1"/>
                  </a:lnTo>
                  <a:close/>
                  <a:moveTo>
                    <a:pt x="11633" y="394"/>
                  </a:moveTo>
                  <a:lnTo>
                    <a:pt x="10824" y="3097"/>
                  </a:lnTo>
                  <a:cubicBezTo>
                    <a:pt x="10931" y="3132"/>
                    <a:pt x="11050" y="3168"/>
                    <a:pt x="11157" y="3216"/>
                  </a:cubicBezTo>
                  <a:lnTo>
                    <a:pt x="12145" y="560"/>
                  </a:lnTo>
                  <a:cubicBezTo>
                    <a:pt x="11979" y="501"/>
                    <a:pt x="11800" y="441"/>
                    <a:pt x="11633" y="394"/>
                  </a:cubicBezTo>
                  <a:close/>
                  <a:moveTo>
                    <a:pt x="5906" y="549"/>
                  </a:moveTo>
                  <a:cubicBezTo>
                    <a:pt x="5740" y="608"/>
                    <a:pt x="5573" y="668"/>
                    <a:pt x="5418" y="739"/>
                  </a:cubicBezTo>
                  <a:lnTo>
                    <a:pt x="6537" y="3335"/>
                  </a:lnTo>
                  <a:cubicBezTo>
                    <a:pt x="6645" y="3287"/>
                    <a:pt x="6764" y="3239"/>
                    <a:pt x="6871" y="3204"/>
                  </a:cubicBezTo>
                  <a:lnTo>
                    <a:pt x="5906" y="549"/>
                  </a:lnTo>
                  <a:close/>
                  <a:moveTo>
                    <a:pt x="14443" y="1811"/>
                  </a:moveTo>
                  <a:lnTo>
                    <a:pt x="12752" y="4073"/>
                  </a:lnTo>
                  <a:cubicBezTo>
                    <a:pt x="12848" y="4144"/>
                    <a:pt x="12943" y="4228"/>
                    <a:pt x="13026" y="4299"/>
                  </a:cubicBezTo>
                  <a:lnTo>
                    <a:pt x="14860" y="2144"/>
                  </a:lnTo>
                  <a:cubicBezTo>
                    <a:pt x="14729" y="2025"/>
                    <a:pt x="14586" y="1918"/>
                    <a:pt x="14443" y="1811"/>
                  </a:cubicBezTo>
                  <a:close/>
                  <a:moveTo>
                    <a:pt x="3180" y="2120"/>
                  </a:moveTo>
                  <a:cubicBezTo>
                    <a:pt x="3049" y="2227"/>
                    <a:pt x="2918" y="2346"/>
                    <a:pt x="2787" y="2465"/>
                  </a:cubicBezTo>
                  <a:lnTo>
                    <a:pt x="4728" y="4525"/>
                  </a:lnTo>
                  <a:cubicBezTo>
                    <a:pt x="4811" y="4442"/>
                    <a:pt x="4906" y="4359"/>
                    <a:pt x="5001" y="4287"/>
                  </a:cubicBezTo>
                  <a:lnTo>
                    <a:pt x="3180" y="2120"/>
                  </a:lnTo>
                  <a:close/>
                  <a:moveTo>
                    <a:pt x="16598" y="4109"/>
                  </a:moveTo>
                  <a:lnTo>
                    <a:pt x="14229" y="5656"/>
                  </a:lnTo>
                  <a:cubicBezTo>
                    <a:pt x="14300" y="5752"/>
                    <a:pt x="14360" y="5859"/>
                    <a:pt x="14419" y="5966"/>
                  </a:cubicBezTo>
                  <a:lnTo>
                    <a:pt x="16872" y="4561"/>
                  </a:lnTo>
                  <a:cubicBezTo>
                    <a:pt x="16789" y="4406"/>
                    <a:pt x="16693" y="4251"/>
                    <a:pt x="16598" y="4109"/>
                  </a:cubicBezTo>
                  <a:close/>
                  <a:moveTo>
                    <a:pt x="1156" y="4525"/>
                  </a:moveTo>
                  <a:cubicBezTo>
                    <a:pt x="1072" y="4680"/>
                    <a:pt x="989" y="4835"/>
                    <a:pt x="906" y="4990"/>
                  </a:cubicBezTo>
                  <a:lnTo>
                    <a:pt x="3430" y="6264"/>
                  </a:lnTo>
                  <a:cubicBezTo>
                    <a:pt x="3489" y="6156"/>
                    <a:pt x="3549" y="6049"/>
                    <a:pt x="3608" y="5942"/>
                  </a:cubicBezTo>
                  <a:lnTo>
                    <a:pt x="1156" y="4525"/>
                  </a:lnTo>
                  <a:close/>
                  <a:moveTo>
                    <a:pt x="17836" y="7002"/>
                  </a:moveTo>
                  <a:lnTo>
                    <a:pt x="15086" y="7645"/>
                  </a:lnTo>
                  <a:cubicBezTo>
                    <a:pt x="15110" y="7764"/>
                    <a:pt x="15134" y="7883"/>
                    <a:pt x="15158" y="8002"/>
                  </a:cubicBezTo>
                  <a:lnTo>
                    <a:pt x="17944" y="7526"/>
                  </a:lnTo>
                  <a:cubicBezTo>
                    <a:pt x="17908" y="7347"/>
                    <a:pt x="17872" y="7168"/>
                    <a:pt x="17836" y="7002"/>
                  </a:cubicBezTo>
                  <a:close/>
                  <a:moveTo>
                    <a:pt x="84" y="7478"/>
                  </a:moveTo>
                  <a:cubicBezTo>
                    <a:pt x="48" y="7657"/>
                    <a:pt x="25" y="7835"/>
                    <a:pt x="1" y="8002"/>
                  </a:cubicBezTo>
                  <a:lnTo>
                    <a:pt x="2811" y="8335"/>
                  </a:lnTo>
                  <a:cubicBezTo>
                    <a:pt x="2823" y="8216"/>
                    <a:pt x="2846" y="8097"/>
                    <a:pt x="2870" y="7978"/>
                  </a:cubicBezTo>
                  <a:lnTo>
                    <a:pt x="84" y="7478"/>
                  </a:lnTo>
                  <a:close/>
                  <a:moveTo>
                    <a:pt x="15205" y="9812"/>
                  </a:moveTo>
                  <a:cubicBezTo>
                    <a:pt x="15181" y="9931"/>
                    <a:pt x="15169" y="10050"/>
                    <a:pt x="15146" y="10169"/>
                  </a:cubicBezTo>
                  <a:lnTo>
                    <a:pt x="17932" y="10669"/>
                  </a:lnTo>
                  <a:cubicBezTo>
                    <a:pt x="17955" y="10490"/>
                    <a:pt x="17991" y="10312"/>
                    <a:pt x="18003" y="10145"/>
                  </a:cubicBezTo>
                  <a:lnTo>
                    <a:pt x="15205" y="9812"/>
                  </a:lnTo>
                  <a:close/>
                  <a:moveTo>
                    <a:pt x="2858" y="10145"/>
                  </a:moveTo>
                  <a:lnTo>
                    <a:pt x="72" y="10633"/>
                  </a:lnTo>
                  <a:cubicBezTo>
                    <a:pt x="108" y="10800"/>
                    <a:pt x="144" y="10978"/>
                    <a:pt x="179" y="11145"/>
                  </a:cubicBezTo>
                  <a:lnTo>
                    <a:pt x="2930" y="10502"/>
                  </a:lnTo>
                  <a:cubicBezTo>
                    <a:pt x="2906" y="10383"/>
                    <a:pt x="2882" y="10264"/>
                    <a:pt x="2858" y="10145"/>
                  </a:cubicBezTo>
                  <a:close/>
                  <a:moveTo>
                    <a:pt x="14574" y="11883"/>
                  </a:moveTo>
                  <a:cubicBezTo>
                    <a:pt x="14526" y="11990"/>
                    <a:pt x="14467" y="12098"/>
                    <a:pt x="14407" y="12193"/>
                  </a:cubicBezTo>
                  <a:lnTo>
                    <a:pt x="16848" y="13622"/>
                  </a:lnTo>
                  <a:cubicBezTo>
                    <a:pt x="16932" y="13467"/>
                    <a:pt x="17015" y="13312"/>
                    <a:pt x="17098" y="13157"/>
                  </a:cubicBezTo>
                  <a:lnTo>
                    <a:pt x="14574" y="11883"/>
                  </a:lnTo>
                  <a:close/>
                  <a:moveTo>
                    <a:pt x="3597" y="12181"/>
                  </a:moveTo>
                  <a:lnTo>
                    <a:pt x="1144" y="13586"/>
                  </a:lnTo>
                  <a:cubicBezTo>
                    <a:pt x="1239" y="13741"/>
                    <a:pt x="1334" y="13895"/>
                    <a:pt x="1430" y="14038"/>
                  </a:cubicBezTo>
                  <a:lnTo>
                    <a:pt x="3787" y="12491"/>
                  </a:lnTo>
                  <a:cubicBezTo>
                    <a:pt x="3728" y="12383"/>
                    <a:pt x="3656" y="12276"/>
                    <a:pt x="3597" y="12181"/>
                  </a:cubicBezTo>
                  <a:close/>
                  <a:moveTo>
                    <a:pt x="13276" y="13610"/>
                  </a:moveTo>
                  <a:cubicBezTo>
                    <a:pt x="13193" y="13693"/>
                    <a:pt x="13098" y="13776"/>
                    <a:pt x="13002" y="13848"/>
                  </a:cubicBezTo>
                  <a:lnTo>
                    <a:pt x="14812" y="16027"/>
                  </a:lnTo>
                  <a:cubicBezTo>
                    <a:pt x="14955" y="15908"/>
                    <a:pt x="15086" y="15789"/>
                    <a:pt x="15205" y="15669"/>
                  </a:cubicBezTo>
                  <a:lnTo>
                    <a:pt x="13276" y="13610"/>
                  </a:lnTo>
                  <a:close/>
                  <a:moveTo>
                    <a:pt x="4990" y="13836"/>
                  </a:moveTo>
                  <a:lnTo>
                    <a:pt x="3168" y="16003"/>
                  </a:lnTo>
                  <a:cubicBezTo>
                    <a:pt x="3299" y="16110"/>
                    <a:pt x="3442" y="16229"/>
                    <a:pt x="3585" y="16324"/>
                  </a:cubicBezTo>
                  <a:lnTo>
                    <a:pt x="5275" y="14062"/>
                  </a:lnTo>
                  <a:cubicBezTo>
                    <a:pt x="5180" y="13991"/>
                    <a:pt x="5085" y="13919"/>
                    <a:pt x="4990" y="13836"/>
                  </a:cubicBezTo>
                  <a:close/>
                  <a:moveTo>
                    <a:pt x="11467" y="14800"/>
                  </a:moveTo>
                  <a:cubicBezTo>
                    <a:pt x="11359" y="14848"/>
                    <a:pt x="11240" y="14896"/>
                    <a:pt x="11133" y="14931"/>
                  </a:cubicBezTo>
                  <a:lnTo>
                    <a:pt x="12086" y="17586"/>
                  </a:lnTo>
                  <a:cubicBezTo>
                    <a:pt x="12252" y="17527"/>
                    <a:pt x="12419" y="17467"/>
                    <a:pt x="12586" y="17396"/>
                  </a:cubicBezTo>
                  <a:lnTo>
                    <a:pt x="11467" y="14800"/>
                  </a:lnTo>
                  <a:close/>
                  <a:moveTo>
                    <a:pt x="6859" y="14919"/>
                  </a:moveTo>
                  <a:lnTo>
                    <a:pt x="5894" y="17574"/>
                  </a:lnTo>
                  <a:cubicBezTo>
                    <a:pt x="6061" y="17634"/>
                    <a:pt x="6228" y="17694"/>
                    <a:pt x="6395" y="17741"/>
                  </a:cubicBezTo>
                  <a:lnTo>
                    <a:pt x="7204" y="15038"/>
                  </a:lnTo>
                  <a:cubicBezTo>
                    <a:pt x="7085" y="15003"/>
                    <a:pt x="6978" y="14967"/>
                    <a:pt x="6859" y="14919"/>
                  </a:cubicBezTo>
                  <a:close/>
                  <a:moveTo>
                    <a:pt x="9359" y="15288"/>
                  </a:moveTo>
                  <a:cubicBezTo>
                    <a:pt x="9240" y="15300"/>
                    <a:pt x="9109" y="15300"/>
                    <a:pt x="8990" y="15300"/>
                  </a:cubicBezTo>
                  <a:lnTo>
                    <a:pt x="8990" y="17217"/>
                  </a:lnTo>
                  <a:lnTo>
                    <a:pt x="8966" y="18134"/>
                  </a:lnTo>
                  <a:lnTo>
                    <a:pt x="9002" y="18134"/>
                  </a:lnTo>
                  <a:cubicBezTo>
                    <a:pt x="9181" y="18134"/>
                    <a:pt x="9347" y="18122"/>
                    <a:pt x="9514" y="18110"/>
                  </a:cubicBezTo>
                  <a:lnTo>
                    <a:pt x="9359" y="15288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786" name="Google Shape;2786;p54"/>
            <p:cNvSpPr/>
            <p:nvPr/>
          </p:nvSpPr>
          <p:spPr>
            <a:xfrm rot="-5400000">
              <a:off x="7039788" y="2018388"/>
              <a:ext cx="220300" cy="220275"/>
            </a:xfrm>
            <a:custGeom>
              <a:avLst/>
              <a:gdLst/>
              <a:ahLst/>
              <a:cxnLst/>
              <a:rect l="l" t="t" r="r" b="b"/>
              <a:pathLst>
                <a:path w="8812" h="8811" extrusionOk="0">
                  <a:moveTo>
                    <a:pt x="4406" y="0"/>
                  </a:moveTo>
                  <a:cubicBezTo>
                    <a:pt x="1977" y="0"/>
                    <a:pt x="1" y="1977"/>
                    <a:pt x="1" y="4406"/>
                  </a:cubicBezTo>
                  <a:cubicBezTo>
                    <a:pt x="1" y="6846"/>
                    <a:pt x="1977" y="8811"/>
                    <a:pt x="4406" y="8811"/>
                  </a:cubicBezTo>
                  <a:cubicBezTo>
                    <a:pt x="6847" y="8811"/>
                    <a:pt x="8811" y="6846"/>
                    <a:pt x="8811" y="4406"/>
                  </a:cubicBezTo>
                  <a:cubicBezTo>
                    <a:pt x="8811" y="1977"/>
                    <a:pt x="6847" y="0"/>
                    <a:pt x="44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787" name="Google Shape;2787;p54"/>
            <p:cNvGrpSpPr/>
            <p:nvPr/>
          </p:nvGrpSpPr>
          <p:grpSpPr>
            <a:xfrm rot="-5400000">
              <a:off x="6392100" y="1377825"/>
              <a:ext cx="910550" cy="1564200"/>
              <a:chOff x="6392100" y="1377825"/>
              <a:chExt cx="910550" cy="1564200"/>
            </a:xfrm>
          </p:grpSpPr>
          <p:sp>
            <p:nvSpPr>
              <p:cNvPr id="2788" name="Google Shape;2788;p54"/>
              <p:cNvSpPr/>
              <p:nvPr/>
            </p:nvSpPr>
            <p:spPr>
              <a:xfrm>
                <a:off x="6392100" y="1377825"/>
                <a:ext cx="910550" cy="1564200"/>
              </a:xfrm>
              <a:custGeom>
                <a:avLst/>
                <a:gdLst/>
                <a:ahLst/>
                <a:cxnLst/>
                <a:rect l="l" t="t" r="r" b="b"/>
                <a:pathLst>
                  <a:path w="36422" h="62568" extrusionOk="0">
                    <a:moveTo>
                      <a:pt x="31230" y="453"/>
                    </a:moveTo>
                    <a:lnTo>
                      <a:pt x="31230" y="27885"/>
                    </a:lnTo>
                    <a:lnTo>
                      <a:pt x="31361" y="28087"/>
                    </a:lnTo>
                    <a:lnTo>
                      <a:pt x="35969" y="30290"/>
                    </a:lnTo>
                    <a:lnTo>
                      <a:pt x="35969" y="62115"/>
                    </a:lnTo>
                    <a:lnTo>
                      <a:pt x="453" y="62115"/>
                    </a:lnTo>
                    <a:lnTo>
                      <a:pt x="453" y="453"/>
                    </a:lnTo>
                    <a:close/>
                    <a:moveTo>
                      <a:pt x="226" y="0"/>
                    </a:moveTo>
                    <a:lnTo>
                      <a:pt x="0" y="226"/>
                    </a:lnTo>
                    <a:lnTo>
                      <a:pt x="0" y="62341"/>
                    </a:lnTo>
                    <a:lnTo>
                      <a:pt x="226" y="62567"/>
                    </a:lnTo>
                    <a:lnTo>
                      <a:pt x="36195" y="62567"/>
                    </a:lnTo>
                    <a:lnTo>
                      <a:pt x="36421" y="62341"/>
                    </a:lnTo>
                    <a:lnTo>
                      <a:pt x="36421" y="30147"/>
                    </a:lnTo>
                    <a:lnTo>
                      <a:pt x="36291" y="29944"/>
                    </a:lnTo>
                    <a:lnTo>
                      <a:pt x="31671" y="27742"/>
                    </a:lnTo>
                    <a:lnTo>
                      <a:pt x="31671" y="226"/>
                    </a:lnTo>
                    <a:lnTo>
                      <a:pt x="31445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89" name="Google Shape;2789;p54"/>
              <p:cNvSpPr/>
              <p:nvPr/>
            </p:nvSpPr>
            <p:spPr>
              <a:xfrm>
                <a:off x="7061825" y="1723075"/>
                <a:ext cx="98250" cy="90250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3610" extrusionOk="0">
                    <a:moveTo>
                      <a:pt x="2060" y="454"/>
                    </a:moveTo>
                    <a:cubicBezTo>
                      <a:pt x="2191" y="454"/>
                      <a:pt x="2322" y="466"/>
                      <a:pt x="2453" y="502"/>
                    </a:cubicBezTo>
                    <a:cubicBezTo>
                      <a:pt x="2798" y="609"/>
                      <a:pt x="3084" y="847"/>
                      <a:pt x="3263" y="1168"/>
                    </a:cubicBezTo>
                    <a:cubicBezTo>
                      <a:pt x="3429" y="1478"/>
                      <a:pt x="3465" y="1847"/>
                      <a:pt x="3358" y="2192"/>
                    </a:cubicBezTo>
                    <a:cubicBezTo>
                      <a:pt x="3263" y="2537"/>
                      <a:pt x="3025" y="2823"/>
                      <a:pt x="2703" y="3002"/>
                    </a:cubicBezTo>
                    <a:cubicBezTo>
                      <a:pt x="2501" y="3108"/>
                      <a:pt x="2283" y="3159"/>
                      <a:pt x="2068" y="3159"/>
                    </a:cubicBezTo>
                    <a:cubicBezTo>
                      <a:pt x="1585" y="3159"/>
                      <a:pt x="1116" y="2903"/>
                      <a:pt x="869" y="2442"/>
                    </a:cubicBezTo>
                    <a:cubicBezTo>
                      <a:pt x="512" y="1787"/>
                      <a:pt x="762" y="966"/>
                      <a:pt x="1417" y="609"/>
                    </a:cubicBezTo>
                    <a:cubicBezTo>
                      <a:pt x="1620" y="502"/>
                      <a:pt x="1846" y="454"/>
                      <a:pt x="2060" y="454"/>
                    </a:cubicBezTo>
                    <a:close/>
                    <a:moveTo>
                      <a:pt x="2068" y="1"/>
                    </a:moveTo>
                    <a:cubicBezTo>
                      <a:pt x="1771" y="1"/>
                      <a:pt x="1479" y="73"/>
                      <a:pt x="1215" y="216"/>
                    </a:cubicBezTo>
                    <a:cubicBezTo>
                      <a:pt x="334" y="692"/>
                      <a:pt x="0" y="1776"/>
                      <a:pt x="477" y="2657"/>
                    </a:cubicBezTo>
                    <a:cubicBezTo>
                      <a:pt x="798" y="3264"/>
                      <a:pt x="1417" y="3609"/>
                      <a:pt x="2060" y="3609"/>
                    </a:cubicBezTo>
                    <a:cubicBezTo>
                      <a:pt x="2358" y="3609"/>
                      <a:pt x="2644" y="3538"/>
                      <a:pt x="2917" y="3395"/>
                    </a:cubicBezTo>
                    <a:cubicBezTo>
                      <a:pt x="3346" y="3157"/>
                      <a:pt x="3656" y="2788"/>
                      <a:pt x="3787" y="2323"/>
                    </a:cubicBezTo>
                    <a:cubicBezTo>
                      <a:pt x="3929" y="1859"/>
                      <a:pt x="3882" y="1371"/>
                      <a:pt x="3656" y="954"/>
                    </a:cubicBezTo>
                    <a:cubicBezTo>
                      <a:pt x="3417" y="525"/>
                      <a:pt x="3048" y="216"/>
                      <a:pt x="2584" y="73"/>
                    </a:cubicBezTo>
                    <a:cubicBezTo>
                      <a:pt x="2414" y="25"/>
                      <a:pt x="2240" y="1"/>
                      <a:pt x="20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90" name="Google Shape;2790;p54"/>
              <p:cNvSpPr/>
              <p:nvPr/>
            </p:nvSpPr>
            <p:spPr>
              <a:xfrm>
                <a:off x="7061825" y="1843125"/>
                <a:ext cx="98250" cy="90150"/>
              </a:xfrm>
              <a:custGeom>
                <a:avLst/>
                <a:gdLst/>
                <a:ahLst/>
                <a:cxnLst/>
                <a:rect l="l" t="t" r="r" b="b"/>
                <a:pathLst>
                  <a:path w="3930" h="3606" extrusionOk="0">
                    <a:moveTo>
                      <a:pt x="2060" y="450"/>
                    </a:moveTo>
                    <a:cubicBezTo>
                      <a:pt x="2191" y="450"/>
                      <a:pt x="2322" y="474"/>
                      <a:pt x="2453" y="510"/>
                    </a:cubicBezTo>
                    <a:cubicBezTo>
                      <a:pt x="2798" y="617"/>
                      <a:pt x="3084" y="843"/>
                      <a:pt x="3251" y="1164"/>
                    </a:cubicBezTo>
                    <a:cubicBezTo>
                      <a:pt x="3429" y="1486"/>
                      <a:pt x="3465" y="1855"/>
                      <a:pt x="3358" y="2200"/>
                    </a:cubicBezTo>
                    <a:cubicBezTo>
                      <a:pt x="3251" y="2546"/>
                      <a:pt x="3025" y="2831"/>
                      <a:pt x="2703" y="2998"/>
                    </a:cubicBezTo>
                    <a:cubicBezTo>
                      <a:pt x="2500" y="3109"/>
                      <a:pt x="2281" y="3161"/>
                      <a:pt x="2064" y="3161"/>
                    </a:cubicBezTo>
                    <a:cubicBezTo>
                      <a:pt x="1583" y="3161"/>
                      <a:pt x="1116" y="2902"/>
                      <a:pt x="869" y="2450"/>
                    </a:cubicBezTo>
                    <a:cubicBezTo>
                      <a:pt x="512" y="1796"/>
                      <a:pt x="762" y="962"/>
                      <a:pt x="1417" y="617"/>
                    </a:cubicBezTo>
                    <a:cubicBezTo>
                      <a:pt x="1620" y="510"/>
                      <a:pt x="1846" y="450"/>
                      <a:pt x="2060" y="450"/>
                    </a:cubicBezTo>
                    <a:close/>
                    <a:moveTo>
                      <a:pt x="2057" y="1"/>
                    </a:moveTo>
                    <a:cubicBezTo>
                      <a:pt x="1764" y="1"/>
                      <a:pt x="1475" y="75"/>
                      <a:pt x="1215" y="224"/>
                    </a:cubicBezTo>
                    <a:cubicBezTo>
                      <a:pt x="334" y="688"/>
                      <a:pt x="0" y="1784"/>
                      <a:pt x="477" y="2653"/>
                    </a:cubicBezTo>
                    <a:cubicBezTo>
                      <a:pt x="798" y="3260"/>
                      <a:pt x="1417" y="3605"/>
                      <a:pt x="2060" y="3605"/>
                    </a:cubicBezTo>
                    <a:cubicBezTo>
                      <a:pt x="2358" y="3605"/>
                      <a:pt x="2644" y="3534"/>
                      <a:pt x="2917" y="3391"/>
                    </a:cubicBezTo>
                    <a:cubicBezTo>
                      <a:pt x="3346" y="3165"/>
                      <a:pt x="3656" y="2784"/>
                      <a:pt x="3787" y="2319"/>
                    </a:cubicBezTo>
                    <a:cubicBezTo>
                      <a:pt x="3929" y="1867"/>
                      <a:pt x="3882" y="1379"/>
                      <a:pt x="3656" y="950"/>
                    </a:cubicBezTo>
                    <a:cubicBezTo>
                      <a:pt x="3417" y="533"/>
                      <a:pt x="3048" y="224"/>
                      <a:pt x="2584" y="81"/>
                    </a:cubicBezTo>
                    <a:cubicBezTo>
                      <a:pt x="2410" y="27"/>
                      <a:pt x="2232" y="1"/>
                      <a:pt x="205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91" name="Google Shape;2791;p54"/>
              <p:cNvSpPr/>
              <p:nvPr/>
            </p:nvSpPr>
            <p:spPr>
              <a:xfrm>
                <a:off x="7225225" y="1633200"/>
                <a:ext cx="61050" cy="11350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54" extrusionOk="0">
                    <a:moveTo>
                      <a:pt x="1" y="1"/>
                    </a:moveTo>
                    <a:lnTo>
                      <a:pt x="1" y="453"/>
                    </a:lnTo>
                    <a:lnTo>
                      <a:pt x="2442" y="453"/>
                    </a:lnTo>
                    <a:lnTo>
                      <a:pt x="244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92" name="Google Shape;2792;p54"/>
              <p:cNvSpPr/>
              <p:nvPr/>
            </p:nvSpPr>
            <p:spPr>
              <a:xfrm>
                <a:off x="7225225" y="2012125"/>
                <a:ext cx="61050" cy="11025"/>
              </a:xfrm>
              <a:custGeom>
                <a:avLst/>
                <a:gdLst/>
                <a:ahLst/>
                <a:cxnLst/>
                <a:rect l="l" t="t" r="r" b="b"/>
                <a:pathLst>
                  <a:path w="2442" h="441" extrusionOk="0">
                    <a:moveTo>
                      <a:pt x="1" y="0"/>
                    </a:moveTo>
                    <a:lnTo>
                      <a:pt x="1" y="441"/>
                    </a:lnTo>
                    <a:lnTo>
                      <a:pt x="2442" y="441"/>
                    </a:lnTo>
                    <a:lnTo>
                      <a:pt x="244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93" name="Google Shape;2793;p54"/>
              <p:cNvSpPr/>
              <p:nvPr/>
            </p:nvSpPr>
            <p:spPr>
              <a:xfrm>
                <a:off x="7225225" y="1383475"/>
                <a:ext cx="42000" cy="208675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8347" extrusionOk="0">
                    <a:moveTo>
                      <a:pt x="1" y="0"/>
                    </a:moveTo>
                    <a:lnTo>
                      <a:pt x="1" y="8347"/>
                    </a:lnTo>
                    <a:lnTo>
                      <a:pt x="1680" y="8347"/>
                    </a:lnTo>
                    <a:lnTo>
                      <a:pt x="168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94" name="Google Shape;2794;p54"/>
              <p:cNvSpPr/>
              <p:nvPr/>
            </p:nvSpPr>
            <p:spPr>
              <a:xfrm>
                <a:off x="7176425" y="2707750"/>
                <a:ext cx="126225" cy="234275"/>
              </a:xfrm>
              <a:custGeom>
                <a:avLst/>
                <a:gdLst/>
                <a:ahLst/>
                <a:cxnLst/>
                <a:rect l="l" t="t" r="r" b="b"/>
                <a:pathLst>
                  <a:path w="5049" h="9371" extrusionOk="0">
                    <a:moveTo>
                      <a:pt x="4596" y="441"/>
                    </a:moveTo>
                    <a:lnTo>
                      <a:pt x="4596" y="8918"/>
                    </a:lnTo>
                    <a:lnTo>
                      <a:pt x="453" y="8918"/>
                    </a:lnTo>
                    <a:lnTo>
                      <a:pt x="453" y="441"/>
                    </a:lnTo>
                    <a:close/>
                    <a:moveTo>
                      <a:pt x="226" y="0"/>
                    </a:moveTo>
                    <a:lnTo>
                      <a:pt x="0" y="226"/>
                    </a:lnTo>
                    <a:lnTo>
                      <a:pt x="0" y="9144"/>
                    </a:lnTo>
                    <a:lnTo>
                      <a:pt x="226" y="9370"/>
                    </a:lnTo>
                    <a:lnTo>
                      <a:pt x="4822" y="9370"/>
                    </a:lnTo>
                    <a:lnTo>
                      <a:pt x="5048" y="9144"/>
                    </a:lnTo>
                    <a:lnTo>
                      <a:pt x="5048" y="226"/>
                    </a:lnTo>
                    <a:lnTo>
                      <a:pt x="482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95" name="Google Shape;2795;p54"/>
              <p:cNvSpPr/>
              <p:nvPr/>
            </p:nvSpPr>
            <p:spPr>
              <a:xfrm>
                <a:off x="7211250" y="2738400"/>
                <a:ext cx="56875" cy="172675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6907" extrusionOk="0">
                    <a:moveTo>
                      <a:pt x="1131" y="453"/>
                    </a:moveTo>
                    <a:cubicBezTo>
                      <a:pt x="1512" y="453"/>
                      <a:pt x="1822" y="763"/>
                      <a:pt x="1822" y="1144"/>
                    </a:cubicBezTo>
                    <a:lnTo>
                      <a:pt x="1822" y="5775"/>
                    </a:lnTo>
                    <a:cubicBezTo>
                      <a:pt x="1822" y="6156"/>
                      <a:pt x="1512" y="6466"/>
                      <a:pt x="1131" y="6466"/>
                    </a:cubicBezTo>
                    <a:cubicBezTo>
                      <a:pt x="750" y="6466"/>
                      <a:pt x="441" y="6156"/>
                      <a:pt x="441" y="5775"/>
                    </a:cubicBezTo>
                    <a:lnTo>
                      <a:pt x="441" y="1144"/>
                    </a:lnTo>
                    <a:cubicBezTo>
                      <a:pt x="441" y="763"/>
                      <a:pt x="750" y="453"/>
                      <a:pt x="1131" y="453"/>
                    </a:cubicBezTo>
                    <a:close/>
                    <a:moveTo>
                      <a:pt x="1131" y="1"/>
                    </a:moveTo>
                    <a:cubicBezTo>
                      <a:pt x="500" y="1"/>
                      <a:pt x="0" y="513"/>
                      <a:pt x="0" y="1144"/>
                    </a:cubicBezTo>
                    <a:lnTo>
                      <a:pt x="0" y="5775"/>
                    </a:lnTo>
                    <a:cubicBezTo>
                      <a:pt x="0" y="6394"/>
                      <a:pt x="500" y="6906"/>
                      <a:pt x="1131" y="6906"/>
                    </a:cubicBezTo>
                    <a:cubicBezTo>
                      <a:pt x="1762" y="6906"/>
                      <a:pt x="2274" y="6394"/>
                      <a:pt x="2274" y="5775"/>
                    </a:cubicBezTo>
                    <a:lnTo>
                      <a:pt x="2274" y="1144"/>
                    </a:lnTo>
                    <a:cubicBezTo>
                      <a:pt x="2274" y="513"/>
                      <a:pt x="1762" y="1"/>
                      <a:pt x="113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96" name="Google Shape;2796;p54"/>
              <p:cNvSpPr/>
              <p:nvPr/>
            </p:nvSpPr>
            <p:spPr>
              <a:xfrm>
                <a:off x="7210950" y="2504750"/>
                <a:ext cx="571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287" h="6906" extrusionOk="0">
                    <a:moveTo>
                      <a:pt x="1834" y="453"/>
                    </a:moveTo>
                    <a:lnTo>
                      <a:pt x="1834" y="6465"/>
                    </a:lnTo>
                    <a:lnTo>
                      <a:pt x="453" y="6465"/>
                    </a:lnTo>
                    <a:lnTo>
                      <a:pt x="453" y="453"/>
                    </a:lnTo>
                    <a:close/>
                    <a:moveTo>
                      <a:pt x="227" y="0"/>
                    </a:moveTo>
                    <a:lnTo>
                      <a:pt x="0" y="226"/>
                    </a:lnTo>
                    <a:lnTo>
                      <a:pt x="0" y="6680"/>
                    </a:lnTo>
                    <a:lnTo>
                      <a:pt x="227" y="6906"/>
                    </a:lnTo>
                    <a:lnTo>
                      <a:pt x="2060" y="6906"/>
                    </a:lnTo>
                    <a:lnTo>
                      <a:pt x="2286" y="6680"/>
                    </a:lnTo>
                    <a:lnTo>
                      <a:pt x="2286" y="226"/>
                    </a:lnTo>
                    <a:lnTo>
                      <a:pt x="206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97" name="Google Shape;2797;p54"/>
              <p:cNvSpPr/>
              <p:nvPr/>
            </p:nvSpPr>
            <p:spPr>
              <a:xfrm>
                <a:off x="7172850" y="1377825"/>
                <a:ext cx="58075" cy="219700"/>
              </a:xfrm>
              <a:custGeom>
                <a:avLst/>
                <a:gdLst/>
                <a:ahLst/>
                <a:cxnLst/>
                <a:rect l="l" t="t" r="r" b="b"/>
                <a:pathLst>
                  <a:path w="2323" h="8788" extrusionOk="0">
                    <a:moveTo>
                      <a:pt x="1882" y="453"/>
                    </a:moveTo>
                    <a:lnTo>
                      <a:pt x="1882" y="8347"/>
                    </a:lnTo>
                    <a:lnTo>
                      <a:pt x="441" y="8347"/>
                    </a:lnTo>
                    <a:lnTo>
                      <a:pt x="441" y="453"/>
                    </a:lnTo>
                    <a:close/>
                    <a:moveTo>
                      <a:pt x="227" y="0"/>
                    </a:moveTo>
                    <a:lnTo>
                      <a:pt x="0" y="226"/>
                    </a:lnTo>
                    <a:lnTo>
                      <a:pt x="0" y="8573"/>
                    </a:lnTo>
                    <a:lnTo>
                      <a:pt x="227" y="8787"/>
                    </a:lnTo>
                    <a:lnTo>
                      <a:pt x="2108" y="8787"/>
                    </a:lnTo>
                    <a:lnTo>
                      <a:pt x="2322" y="8573"/>
                    </a:lnTo>
                    <a:lnTo>
                      <a:pt x="2322" y="226"/>
                    </a:lnTo>
                    <a:lnTo>
                      <a:pt x="2108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798" name="Google Shape;2798;p54"/>
              <p:cNvSpPr/>
              <p:nvPr/>
            </p:nvSpPr>
            <p:spPr>
              <a:xfrm>
                <a:off x="7172850" y="1633200"/>
                <a:ext cx="58075" cy="389950"/>
              </a:xfrm>
              <a:custGeom>
                <a:avLst/>
                <a:gdLst/>
                <a:ahLst/>
                <a:cxnLst/>
                <a:rect l="l" t="t" r="r" b="b"/>
                <a:pathLst>
                  <a:path w="2323" h="15598" extrusionOk="0">
                    <a:moveTo>
                      <a:pt x="1882" y="453"/>
                    </a:moveTo>
                    <a:lnTo>
                      <a:pt x="1882" y="15157"/>
                    </a:lnTo>
                    <a:lnTo>
                      <a:pt x="441" y="15157"/>
                    </a:lnTo>
                    <a:lnTo>
                      <a:pt x="441" y="453"/>
                    </a:lnTo>
                    <a:close/>
                    <a:moveTo>
                      <a:pt x="227" y="1"/>
                    </a:moveTo>
                    <a:lnTo>
                      <a:pt x="0" y="227"/>
                    </a:lnTo>
                    <a:lnTo>
                      <a:pt x="0" y="15372"/>
                    </a:lnTo>
                    <a:lnTo>
                      <a:pt x="227" y="15598"/>
                    </a:lnTo>
                    <a:lnTo>
                      <a:pt x="2108" y="15598"/>
                    </a:lnTo>
                    <a:lnTo>
                      <a:pt x="2322" y="15372"/>
                    </a:lnTo>
                    <a:lnTo>
                      <a:pt x="2322" y="227"/>
                    </a:lnTo>
                    <a:lnTo>
                      <a:pt x="210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</p:grpSp>
      <p:grpSp>
        <p:nvGrpSpPr>
          <p:cNvPr id="2799" name="Google Shape;2799;p54"/>
          <p:cNvGrpSpPr/>
          <p:nvPr/>
        </p:nvGrpSpPr>
        <p:grpSpPr>
          <a:xfrm>
            <a:off x="6160282" y="1539787"/>
            <a:ext cx="130037" cy="599861"/>
            <a:chOff x="7225225" y="1687375"/>
            <a:chExt cx="61050" cy="281625"/>
          </a:xfrm>
        </p:grpSpPr>
        <p:sp>
          <p:nvSpPr>
            <p:cNvPr id="2800" name="Google Shape;2800;p54"/>
            <p:cNvSpPr/>
            <p:nvPr/>
          </p:nvSpPr>
          <p:spPr>
            <a:xfrm>
              <a:off x="7225225" y="1687375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1" name="Google Shape;2801;p54"/>
            <p:cNvSpPr/>
            <p:nvPr/>
          </p:nvSpPr>
          <p:spPr>
            <a:xfrm>
              <a:off x="7225225" y="17415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2" name="Google Shape;2802;p54"/>
            <p:cNvSpPr/>
            <p:nvPr/>
          </p:nvSpPr>
          <p:spPr>
            <a:xfrm>
              <a:off x="7225225" y="179572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3" name="Google Shape;2803;p54"/>
            <p:cNvSpPr/>
            <p:nvPr/>
          </p:nvSpPr>
          <p:spPr>
            <a:xfrm>
              <a:off x="7225225" y="1849600"/>
              <a:ext cx="61050" cy="11350"/>
            </a:xfrm>
            <a:custGeom>
              <a:avLst/>
              <a:gdLst/>
              <a:ahLst/>
              <a:cxnLst/>
              <a:rect l="l" t="t" r="r" b="b"/>
              <a:pathLst>
                <a:path w="2442" h="454" extrusionOk="0">
                  <a:moveTo>
                    <a:pt x="1" y="1"/>
                  </a:moveTo>
                  <a:lnTo>
                    <a:pt x="1" y="453"/>
                  </a:lnTo>
                  <a:lnTo>
                    <a:pt x="2442" y="453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4" name="Google Shape;2804;p54"/>
            <p:cNvSpPr/>
            <p:nvPr/>
          </p:nvSpPr>
          <p:spPr>
            <a:xfrm>
              <a:off x="7225225" y="1903775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1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05" name="Google Shape;2805;p54"/>
            <p:cNvSpPr/>
            <p:nvPr/>
          </p:nvSpPr>
          <p:spPr>
            <a:xfrm>
              <a:off x="7225225" y="1957950"/>
              <a:ext cx="61050" cy="11050"/>
            </a:xfrm>
            <a:custGeom>
              <a:avLst/>
              <a:gdLst/>
              <a:ahLst/>
              <a:cxnLst/>
              <a:rect l="l" t="t" r="r" b="b"/>
              <a:pathLst>
                <a:path w="2442" h="442" extrusionOk="0">
                  <a:moveTo>
                    <a:pt x="1" y="0"/>
                  </a:moveTo>
                  <a:lnTo>
                    <a:pt x="1" y="441"/>
                  </a:lnTo>
                  <a:lnTo>
                    <a:pt x="2442" y="441"/>
                  </a:lnTo>
                  <a:lnTo>
                    <a:pt x="244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0" name="Google Shape;2810;p55"/>
          <p:cNvSpPr/>
          <p:nvPr/>
        </p:nvSpPr>
        <p:spPr>
          <a:xfrm>
            <a:off x="4077974" y="3027938"/>
            <a:ext cx="527700" cy="5277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811" name="Google Shape;2811;p55"/>
          <p:cNvSpPr/>
          <p:nvPr/>
        </p:nvSpPr>
        <p:spPr>
          <a:xfrm>
            <a:off x="4758799" y="3027938"/>
            <a:ext cx="527700" cy="5277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812" name="Google Shape;2812;p55"/>
          <p:cNvSpPr/>
          <p:nvPr/>
        </p:nvSpPr>
        <p:spPr>
          <a:xfrm>
            <a:off x="5439624" y="3027938"/>
            <a:ext cx="527700" cy="5277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813" name="Google Shape;2813;p55"/>
          <p:cNvSpPr/>
          <p:nvPr/>
        </p:nvSpPr>
        <p:spPr>
          <a:xfrm>
            <a:off x="6120449" y="3027938"/>
            <a:ext cx="527700" cy="5277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</p:txBody>
      </p:sp>
      <p:sp>
        <p:nvSpPr>
          <p:cNvPr id="2814" name="Google Shape;2814;p55"/>
          <p:cNvSpPr txBox="1">
            <a:spLocks noGrp="1"/>
          </p:cNvSpPr>
          <p:nvPr>
            <p:ph type="title"/>
          </p:nvPr>
        </p:nvSpPr>
        <p:spPr>
          <a:xfrm>
            <a:off x="3983550" y="724675"/>
            <a:ext cx="4448100" cy="1036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با تشکر!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815" name="Google Shape;2815;p55"/>
          <p:cNvSpPr txBox="1">
            <a:spLocks noGrp="1"/>
          </p:cNvSpPr>
          <p:nvPr>
            <p:ph type="subTitle" idx="1"/>
          </p:nvPr>
        </p:nvSpPr>
        <p:spPr>
          <a:xfrm>
            <a:off x="3983550" y="1599400"/>
            <a:ext cx="4596384" cy="116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200" dirty="0"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آیا هیچ سوالی دارید</a:t>
            </a: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200" dirty="0"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؟</a:t>
            </a:r>
            <a:r>
              <a:rPr lang="en-US" sz="2200" dirty="0"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youremail@freepik.com</a:t>
            </a:r>
            <a:endParaRPr lang="fa-IR" sz="2200" dirty="0">
              <a:latin typeface="Russo One"/>
              <a:ea typeface="Russo One"/>
              <a:cs typeface="B Nazanin" panose="00000400000000000000" pitchFamily="2" charset="-78"/>
              <a:sym typeface="Russo One"/>
            </a:endParaRPr>
          </a:p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654 321 432yourwebsite.com</a:t>
            </a:r>
            <a:r>
              <a:rPr lang="fa-IR" sz="2200" dirty="0"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  </a:t>
            </a:r>
            <a:r>
              <a:rPr lang="fa-IR" sz="1400" dirty="0"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 </a:t>
            </a:r>
            <a:r>
              <a:rPr lang="en-US" sz="1400" dirty="0">
                <a:latin typeface="Russo One"/>
                <a:ea typeface="Russo One"/>
                <a:cs typeface="B Nazanin" panose="00000400000000000000" pitchFamily="2" charset="-78"/>
                <a:sym typeface="Russo One"/>
              </a:rPr>
              <a:t>+34</a:t>
            </a:r>
            <a:endParaRPr dirty="0">
              <a:cs typeface="B Nazanin" panose="00000400000000000000" pitchFamily="2" charset="-78"/>
            </a:endParaRPr>
          </a:p>
        </p:txBody>
      </p:sp>
      <p:sp>
        <p:nvSpPr>
          <p:cNvPr id="2816" name="Google Shape;2816;p55"/>
          <p:cNvSpPr txBox="1"/>
          <p:nvPr/>
        </p:nvSpPr>
        <p:spPr>
          <a:xfrm>
            <a:off x="3983550" y="4224450"/>
            <a:ext cx="41517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000" dirty="0">
                <a:solidFill>
                  <a:schemeClr val="dk1"/>
                </a:solidFill>
                <a:latin typeface="Figtree"/>
                <a:ea typeface="Figtree"/>
                <a:cs typeface="B Nazanin" panose="00000400000000000000" pitchFamily="2" charset="-78"/>
                <a:sym typeface="Figtree"/>
              </a:rPr>
              <a:t>لطفاً این اسلاید را برای ذکر منبع نگه دارید</a:t>
            </a:r>
            <a:endParaRPr sz="1000" dirty="0">
              <a:solidFill>
                <a:schemeClr val="dk1"/>
              </a:solidFill>
              <a:latin typeface="Figtree"/>
              <a:ea typeface="Figtree"/>
              <a:cs typeface="B Nazanin" panose="00000400000000000000" pitchFamily="2" charset="-78"/>
              <a:sym typeface="Figtree"/>
            </a:endParaRPr>
          </a:p>
        </p:txBody>
      </p:sp>
      <p:grpSp>
        <p:nvGrpSpPr>
          <p:cNvPr id="2817" name="Google Shape;2817;p55"/>
          <p:cNvGrpSpPr/>
          <p:nvPr/>
        </p:nvGrpSpPr>
        <p:grpSpPr>
          <a:xfrm>
            <a:off x="233701" y="565356"/>
            <a:ext cx="3206143" cy="1363369"/>
            <a:chOff x="4147775" y="5441425"/>
            <a:chExt cx="2311900" cy="983175"/>
          </a:xfrm>
        </p:grpSpPr>
        <p:sp>
          <p:nvSpPr>
            <p:cNvPr id="2818" name="Google Shape;2818;p55"/>
            <p:cNvSpPr/>
            <p:nvPr/>
          </p:nvSpPr>
          <p:spPr>
            <a:xfrm>
              <a:off x="4153425" y="5777775"/>
              <a:ext cx="2233050" cy="556050"/>
            </a:xfrm>
            <a:custGeom>
              <a:avLst/>
              <a:gdLst/>
              <a:ahLst/>
              <a:cxnLst/>
              <a:rect l="l" t="t" r="r" b="b"/>
              <a:pathLst>
                <a:path w="89322" h="22242" extrusionOk="0">
                  <a:moveTo>
                    <a:pt x="0" y="1"/>
                  </a:moveTo>
                  <a:lnTo>
                    <a:pt x="0" y="22242"/>
                  </a:lnTo>
                  <a:lnTo>
                    <a:pt x="89321" y="22242"/>
                  </a:lnTo>
                  <a:lnTo>
                    <a:pt x="893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19" name="Google Shape;2819;p55"/>
            <p:cNvSpPr/>
            <p:nvPr/>
          </p:nvSpPr>
          <p:spPr>
            <a:xfrm>
              <a:off x="4194200" y="5442025"/>
              <a:ext cx="967700" cy="95575"/>
            </a:xfrm>
            <a:custGeom>
              <a:avLst/>
              <a:gdLst/>
              <a:ahLst/>
              <a:cxnLst/>
              <a:rect l="l" t="t" r="r" b="b"/>
              <a:pathLst>
                <a:path w="38708" h="3823" extrusionOk="0">
                  <a:moveTo>
                    <a:pt x="1" y="0"/>
                  </a:moveTo>
                  <a:lnTo>
                    <a:pt x="1" y="3822"/>
                  </a:lnTo>
                  <a:lnTo>
                    <a:pt x="38708" y="3822"/>
                  </a:lnTo>
                  <a:lnTo>
                    <a:pt x="38708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20" name="Google Shape;2820;p55"/>
            <p:cNvSpPr/>
            <p:nvPr/>
          </p:nvSpPr>
          <p:spPr>
            <a:xfrm>
              <a:off x="5974475" y="5441425"/>
              <a:ext cx="371500" cy="96175"/>
            </a:xfrm>
            <a:custGeom>
              <a:avLst/>
              <a:gdLst/>
              <a:ahLst/>
              <a:cxnLst/>
              <a:rect l="l" t="t" r="r" b="b"/>
              <a:pathLst>
                <a:path w="14860" h="3847" extrusionOk="0">
                  <a:moveTo>
                    <a:pt x="1" y="1"/>
                  </a:moveTo>
                  <a:lnTo>
                    <a:pt x="1" y="3846"/>
                  </a:lnTo>
                  <a:lnTo>
                    <a:pt x="14860" y="3846"/>
                  </a:lnTo>
                  <a:lnTo>
                    <a:pt x="1486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821" name="Google Shape;2821;p55"/>
            <p:cNvGrpSpPr/>
            <p:nvPr/>
          </p:nvGrpSpPr>
          <p:grpSpPr>
            <a:xfrm>
              <a:off x="4147775" y="5441425"/>
              <a:ext cx="2244350" cy="983175"/>
              <a:chOff x="4147775" y="3931700"/>
              <a:chExt cx="2244350" cy="983175"/>
            </a:xfrm>
          </p:grpSpPr>
          <p:grpSp>
            <p:nvGrpSpPr>
              <p:cNvPr id="2822" name="Google Shape;2822;p55"/>
              <p:cNvGrpSpPr/>
              <p:nvPr/>
            </p:nvGrpSpPr>
            <p:grpSpPr>
              <a:xfrm>
                <a:off x="4147775" y="3931700"/>
                <a:ext cx="2244350" cy="983175"/>
                <a:chOff x="4147775" y="3931700"/>
                <a:chExt cx="2244350" cy="983175"/>
              </a:xfrm>
            </p:grpSpPr>
            <p:grpSp>
              <p:nvGrpSpPr>
                <p:cNvPr id="2823" name="Google Shape;2823;p55"/>
                <p:cNvGrpSpPr/>
                <p:nvPr/>
              </p:nvGrpSpPr>
              <p:grpSpPr>
                <a:xfrm>
                  <a:off x="4147775" y="4022200"/>
                  <a:ext cx="2244350" cy="892675"/>
                  <a:chOff x="4147775" y="4022200"/>
                  <a:chExt cx="2244350" cy="892675"/>
                </a:xfrm>
              </p:grpSpPr>
              <p:sp>
                <p:nvSpPr>
                  <p:cNvPr id="2824" name="Google Shape;2824;p55"/>
                  <p:cNvSpPr/>
                  <p:nvPr/>
                </p:nvSpPr>
                <p:spPr>
                  <a:xfrm>
                    <a:off x="5968825" y="4056125"/>
                    <a:ext cx="382525" cy="559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01" h="2239" extrusionOk="0">
                        <a:moveTo>
                          <a:pt x="14860" y="441"/>
                        </a:moveTo>
                        <a:lnTo>
                          <a:pt x="14860" y="1798"/>
                        </a:lnTo>
                        <a:lnTo>
                          <a:pt x="453" y="1798"/>
                        </a:lnTo>
                        <a:lnTo>
                          <a:pt x="453" y="441"/>
                        </a:lnTo>
                        <a:close/>
                        <a:moveTo>
                          <a:pt x="227" y="0"/>
                        </a:moveTo>
                        <a:lnTo>
                          <a:pt x="1" y="227"/>
                        </a:lnTo>
                        <a:lnTo>
                          <a:pt x="1" y="2013"/>
                        </a:lnTo>
                        <a:lnTo>
                          <a:pt x="227" y="2239"/>
                        </a:lnTo>
                        <a:lnTo>
                          <a:pt x="15086" y="2239"/>
                        </a:lnTo>
                        <a:lnTo>
                          <a:pt x="15300" y="2013"/>
                        </a:lnTo>
                        <a:lnTo>
                          <a:pt x="15300" y="227"/>
                        </a:lnTo>
                        <a:lnTo>
                          <a:pt x="15086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25" name="Google Shape;2825;p55"/>
                  <p:cNvSpPr/>
                  <p:nvPr/>
                </p:nvSpPr>
                <p:spPr>
                  <a:xfrm>
                    <a:off x="5968825" y="4101075"/>
                    <a:ext cx="382525" cy="2027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301" h="8109" extrusionOk="0">
                        <a:moveTo>
                          <a:pt x="14860" y="441"/>
                        </a:moveTo>
                        <a:lnTo>
                          <a:pt x="14860" y="7668"/>
                        </a:lnTo>
                        <a:lnTo>
                          <a:pt x="453" y="7668"/>
                        </a:lnTo>
                        <a:lnTo>
                          <a:pt x="453" y="441"/>
                        </a:lnTo>
                        <a:close/>
                        <a:moveTo>
                          <a:pt x="227" y="0"/>
                        </a:moveTo>
                        <a:lnTo>
                          <a:pt x="1" y="215"/>
                        </a:lnTo>
                        <a:lnTo>
                          <a:pt x="1" y="7894"/>
                        </a:lnTo>
                        <a:lnTo>
                          <a:pt x="227" y="8108"/>
                        </a:lnTo>
                        <a:lnTo>
                          <a:pt x="15086" y="8108"/>
                        </a:lnTo>
                        <a:lnTo>
                          <a:pt x="15300" y="7894"/>
                        </a:lnTo>
                        <a:lnTo>
                          <a:pt x="15300" y="215"/>
                        </a:lnTo>
                        <a:lnTo>
                          <a:pt x="15086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26" name="Google Shape;2826;p55"/>
                  <p:cNvSpPr/>
                  <p:nvPr/>
                </p:nvSpPr>
                <p:spPr>
                  <a:xfrm>
                    <a:off x="4188550" y="4056125"/>
                    <a:ext cx="979000" cy="559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9160" h="2239" extrusionOk="0">
                        <a:moveTo>
                          <a:pt x="38708" y="441"/>
                        </a:moveTo>
                        <a:lnTo>
                          <a:pt x="38708" y="1798"/>
                        </a:lnTo>
                        <a:lnTo>
                          <a:pt x="441" y="1798"/>
                        </a:lnTo>
                        <a:lnTo>
                          <a:pt x="441" y="441"/>
                        </a:lnTo>
                        <a:close/>
                        <a:moveTo>
                          <a:pt x="227" y="0"/>
                        </a:moveTo>
                        <a:lnTo>
                          <a:pt x="0" y="227"/>
                        </a:lnTo>
                        <a:lnTo>
                          <a:pt x="0" y="2013"/>
                        </a:lnTo>
                        <a:lnTo>
                          <a:pt x="227" y="2239"/>
                        </a:lnTo>
                        <a:lnTo>
                          <a:pt x="38934" y="2239"/>
                        </a:lnTo>
                        <a:lnTo>
                          <a:pt x="39160" y="2013"/>
                        </a:lnTo>
                        <a:lnTo>
                          <a:pt x="39160" y="227"/>
                        </a:lnTo>
                        <a:lnTo>
                          <a:pt x="38934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27" name="Google Shape;2827;p55"/>
                  <p:cNvSpPr/>
                  <p:nvPr/>
                </p:nvSpPr>
                <p:spPr>
                  <a:xfrm>
                    <a:off x="4147775" y="4022200"/>
                    <a:ext cx="2244350" cy="892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9774" h="35707" extrusionOk="0">
                        <a:moveTo>
                          <a:pt x="89321" y="453"/>
                        </a:moveTo>
                        <a:lnTo>
                          <a:pt x="89321" y="35266"/>
                        </a:lnTo>
                        <a:lnTo>
                          <a:pt x="453" y="35266"/>
                        </a:lnTo>
                        <a:lnTo>
                          <a:pt x="453" y="5096"/>
                        </a:lnTo>
                        <a:lnTo>
                          <a:pt x="45387" y="5096"/>
                        </a:lnTo>
                        <a:lnTo>
                          <a:pt x="45589" y="4977"/>
                        </a:lnTo>
                        <a:lnTo>
                          <a:pt x="47744" y="453"/>
                        </a:lnTo>
                        <a:close/>
                        <a:moveTo>
                          <a:pt x="47601" y="0"/>
                        </a:moveTo>
                        <a:lnTo>
                          <a:pt x="47399" y="131"/>
                        </a:lnTo>
                        <a:lnTo>
                          <a:pt x="45244" y="4655"/>
                        </a:lnTo>
                        <a:lnTo>
                          <a:pt x="226" y="4655"/>
                        </a:lnTo>
                        <a:lnTo>
                          <a:pt x="0" y="4870"/>
                        </a:lnTo>
                        <a:lnTo>
                          <a:pt x="0" y="35493"/>
                        </a:lnTo>
                        <a:lnTo>
                          <a:pt x="226" y="35707"/>
                        </a:lnTo>
                        <a:lnTo>
                          <a:pt x="89547" y="35707"/>
                        </a:lnTo>
                        <a:lnTo>
                          <a:pt x="89773" y="35481"/>
                        </a:lnTo>
                        <a:lnTo>
                          <a:pt x="89773" y="226"/>
                        </a:lnTo>
                        <a:lnTo>
                          <a:pt x="89547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grpSp>
              <p:nvGrpSpPr>
                <p:cNvPr id="2828" name="Google Shape;2828;p55"/>
                <p:cNvGrpSpPr/>
                <p:nvPr/>
              </p:nvGrpSpPr>
              <p:grpSpPr>
                <a:xfrm>
                  <a:off x="5968825" y="3931700"/>
                  <a:ext cx="382525" cy="96175"/>
                  <a:chOff x="5968825" y="3931700"/>
                  <a:chExt cx="382525" cy="96175"/>
                </a:xfrm>
              </p:grpSpPr>
              <p:sp>
                <p:nvSpPr>
                  <p:cNvPr id="2829" name="Google Shape;2829;p55"/>
                  <p:cNvSpPr/>
                  <p:nvPr/>
                </p:nvSpPr>
                <p:spPr>
                  <a:xfrm>
                    <a:off x="5968825" y="3931700"/>
                    <a:ext cx="113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3" h="3847" extrusionOk="0">
                        <a:moveTo>
                          <a:pt x="1" y="1"/>
                        </a:moveTo>
                        <a:lnTo>
                          <a:pt x="1" y="3846"/>
                        </a:lnTo>
                        <a:lnTo>
                          <a:pt x="453" y="3846"/>
                        </a:lnTo>
                        <a:lnTo>
                          <a:pt x="453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30" name="Google Shape;2830;p55"/>
                  <p:cNvSpPr/>
                  <p:nvPr/>
                </p:nvSpPr>
                <p:spPr>
                  <a:xfrm>
                    <a:off x="6022100" y="3931700"/>
                    <a:ext cx="11050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2" h="3847" extrusionOk="0">
                        <a:moveTo>
                          <a:pt x="1" y="1"/>
                        </a:moveTo>
                        <a:lnTo>
                          <a:pt x="1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31" name="Google Shape;2831;p55"/>
                  <p:cNvSpPr/>
                  <p:nvPr/>
                </p:nvSpPr>
                <p:spPr>
                  <a:xfrm>
                    <a:off x="6075100" y="3931700"/>
                    <a:ext cx="110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1" h="3847" extrusionOk="0">
                        <a:moveTo>
                          <a:pt x="0" y="1"/>
                        </a:moveTo>
                        <a:lnTo>
                          <a:pt x="0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32" name="Google Shape;2832;p55"/>
                  <p:cNvSpPr/>
                  <p:nvPr/>
                </p:nvSpPr>
                <p:spPr>
                  <a:xfrm>
                    <a:off x="6128075" y="3931700"/>
                    <a:ext cx="110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1" h="3847" extrusionOk="0">
                        <a:moveTo>
                          <a:pt x="0" y="1"/>
                        </a:moveTo>
                        <a:lnTo>
                          <a:pt x="0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33" name="Google Shape;2833;p55"/>
                  <p:cNvSpPr/>
                  <p:nvPr/>
                </p:nvSpPr>
                <p:spPr>
                  <a:xfrm>
                    <a:off x="6181050" y="3931700"/>
                    <a:ext cx="11350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4" h="3847" extrusionOk="0">
                        <a:moveTo>
                          <a:pt x="1" y="1"/>
                        </a:moveTo>
                        <a:lnTo>
                          <a:pt x="1" y="3846"/>
                        </a:lnTo>
                        <a:lnTo>
                          <a:pt x="453" y="3846"/>
                        </a:lnTo>
                        <a:lnTo>
                          <a:pt x="453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34" name="Google Shape;2834;p55"/>
                  <p:cNvSpPr/>
                  <p:nvPr/>
                </p:nvSpPr>
                <p:spPr>
                  <a:xfrm>
                    <a:off x="6234050" y="3931700"/>
                    <a:ext cx="113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53" h="3847" extrusionOk="0">
                        <a:moveTo>
                          <a:pt x="0" y="1"/>
                        </a:moveTo>
                        <a:lnTo>
                          <a:pt x="0" y="3846"/>
                        </a:lnTo>
                        <a:lnTo>
                          <a:pt x="452" y="3846"/>
                        </a:lnTo>
                        <a:lnTo>
                          <a:pt x="452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35" name="Google Shape;2835;p55"/>
                  <p:cNvSpPr/>
                  <p:nvPr/>
                </p:nvSpPr>
                <p:spPr>
                  <a:xfrm>
                    <a:off x="6287325" y="3931700"/>
                    <a:ext cx="11025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1" h="3847" extrusionOk="0">
                        <a:moveTo>
                          <a:pt x="0" y="1"/>
                        </a:moveTo>
                        <a:lnTo>
                          <a:pt x="0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36" name="Google Shape;2836;p55"/>
                  <p:cNvSpPr/>
                  <p:nvPr/>
                </p:nvSpPr>
                <p:spPr>
                  <a:xfrm>
                    <a:off x="6340300" y="3931700"/>
                    <a:ext cx="11050" cy="96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42" h="3847" extrusionOk="0">
                        <a:moveTo>
                          <a:pt x="1" y="1"/>
                        </a:moveTo>
                        <a:lnTo>
                          <a:pt x="1" y="3846"/>
                        </a:lnTo>
                        <a:lnTo>
                          <a:pt x="441" y="3846"/>
                        </a:lnTo>
                        <a:lnTo>
                          <a:pt x="441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</p:grpSp>
          <p:sp>
            <p:nvSpPr>
              <p:cNvPr id="2837" name="Google Shape;2837;p55"/>
              <p:cNvSpPr/>
              <p:nvPr/>
            </p:nvSpPr>
            <p:spPr>
              <a:xfrm>
                <a:off x="4147775" y="4022200"/>
                <a:ext cx="1449600" cy="157775"/>
              </a:xfrm>
              <a:custGeom>
                <a:avLst/>
                <a:gdLst/>
                <a:ahLst/>
                <a:cxnLst/>
                <a:rect l="l" t="t" r="r" b="b"/>
                <a:pathLst>
                  <a:path w="57984" h="6311" extrusionOk="0">
                    <a:moveTo>
                      <a:pt x="226" y="0"/>
                    </a:moveTo>
                    <a:lnTo>
                      <a:pt x="0" y="226"/>
                    </a:lnTo>
                    <a:lnTo>
                      <a:pt x="0" y="6310"/>
                    </a:lnTo>
                    <a:lnTo>
                      <a:pt x="453" y="6310"/>
                    </a:lnTo>
                    <a:lnTo>
                      <a:pt x="453" y="453"/>
                    </a:lnTo>
                    <a:lnTo>
                      <a:pt x="57984" y="453"/>
                    </a:lnTo>
                    <a:lnTo>
                      <a:pt x="5798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838" name="Google Shape;2838;p55"/>
            <p:cNvGrpSpPr/>
            <p:nvPr/>
          </p:nvGrpSpPr>
          <p:grpSpPr>
            <a:xfrm>
              <a:off x="5859875" y="5537275"/>
              <a:ext cx="599800" cy="305125"/>
              <a:chOff x="5859875" y="4027550"/>
              <a:chExt cx="599800" cy="305125"/>
            </a:xfrm>
          </p:grpSpPr>
          <p:sp>
            <p:nvSpPr>
              <p:cNvPr id="2839" name="Google Shape;2839;p55"/>
              <p:cNvSpPr/>
              <p:nvPr/>
            </p:nvSpPr>
            <p:spPr>
              <a:xfrm>
                <a:off x="5859875" y="4027550"/>
                <a:ext cx="155400" cy="3048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193" extrusionOk="0">
                    <a:moveTo>
                      <a:pt x="5823" y="0"/>
                    </a:moveTo>
                    <a:lnTo>
                      <a:pt x="1" y="12002"/>
                    </a:lnTo>
                    <a:lnTo>
                      <a:pt x="406" y="12192"/>
                    </a:lnTo>
                    <a:lnTo>
                      <a:pt x="6216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0" name="Google Shape;2840;p55"/>
              <p:cNvSpPr/>
              <p:nvPr/>
            </p:nvSpPr>
            <p:spPr>
              <a:xfrm>
                <a:off x="6106950" y="4027850"/>
                <a:ext cx="155400" cy="3048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193" extrusionOk="0">
                    <a:moveTo>
                      <a:pt x="5810" y="0"/>
                    </a:moveTo>
                    <a:lnTo>
                      <a:pt x="0" y="11990"/>
                    </a:lnTo>
                    <a:lnTo>
                      <a:pt x="393" y="12192"/>
                    </a:lnTo>
                    <a:lnTo>
                      <a:pt x="6215" y="191"/>
                    </a:lnTo>
                    <a:lnTo>
                      <a:pt x="581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1" name="Google Shape;2841;p55"/>
              <p:cNvSpPr/>
              <p:nvPr/>
            </p:nvSpPr>
            <p:spPr>
              <a:xfrm>
                <a:off x="6008125" y="4027550"/>
                <a:ext cx="1554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205" extrusionOk="0">
                    <a:moveTo>
                      <a:pt x="5810" y="0"/>
                    </a:moveTo>
                    <a:lnTo>
                      <a:pt x="0" y="12002"/>
                    </a:lnTo>
                    <a:lnTo>
                      <a:pt x="393" y="12204"/>
                    </a:lnTo>
                    <a:lnTo>
                      <a:pt x="6215" y="203"/>
                    </a:lnTo>
                    <a:lnTo>
                      <a:pt x="581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2" name="Google Shape;2842;p55"/>
              <p:cNvSpPr/>
              <p:nvPr/>
            </p:nvSpPr>
            <p:spPr>
              <a:xfrm>
                <a:off x="5958700" y="4027550"/>
                <a:ext cx="1554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205" extrusionOk="0">
                    <a:moveTo>
                      <a:pt x="5811" y="0"/>
                    </a:moveTo>
                    <a:lnTo>
                      <a:pt x="1" y="12002"/>
                    </a:lnTo>
                    <a:lnTo>
                      <a:pt x="394" y="12204"/>
                    </a:lnTo>
                    <a:lnTo>
                      <a:pt x="6216" y="203"/>
                    </a:lnTo>
                    <a:lnTo>
                      <a:pt x="58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3" name="Google Shape;2843;p55"/>
              <p:cNvSpPr/>
              <p:nvPr/>
            </p:nvSpPr>
            <p:spPr>
              <a:xfrm>
                <a:off x="6254875" y="4027550"/>
                <a:ext cx="1554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205" extrusionOk="0">
                    <a:moveTo>
                      <a:pt x="5823" y="0"/>
                    </a:moveTo>
                    <a:lnTo>
                      <a:pt x="0" y="12002"/>
                    </a:lnTo>
                    <a:lnTo>
                      <a:pt x="405" y="12204"/>
                    </a:lnTo>
                    <a:lnTo>
                      <a:pt x="6216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4" name="Google Shape;2844;p55"/>
              <p:cNvSpPr/>
              <p:nvPr/>
            </p:nvSpPr>
            <p:spPr>
              <a:xfrm>
                <a:off x="5909300" y="4027550"/>
                <a:ext cx="155400" cy="3048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193" extrusionOk="0">
                    <a:moveTo>
                      <a:pt x="5811" y="0"/>
                    </a:moveTo>
                    <a:lnTo>
                      <a:pt x="0" y="12002"/>
                    </a:lnTo>
                    <a:lnTo>
                      <a:pt x="405" y="12192"/>
                    </a:lnTo>
                    <a:lnTo>
                      <a:pt x="6215" y="203"/>
                    </a:lnTo>
                    <a:lnTo>
                      <a:pt x="581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5" name="Google Shape;2845;p55"/>
              <p:cNvSpPr/>
              <p:nvPr/>
            </p:nvSpPr>
            <p:spPr>
              <a:xfrm>
                <a:off x="6205475" y="4027550"/>
                <a:ext cx="155400" cy="3048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193" extrusionOk="0">
                    <a:moveTo>
                      <a:pt x="5822" y="0"/>
                    </a:moveTo>
                    <a:lnTo>
                      <a:pt x="0" y="12002"/>
                    </a:lnTo>
                    <a:lnTo>
                      <a:pt x="405" y="12192"/>
                    </a:lnTo>
                    <a:lnTo>
                      <a:pt x="6215" y="203"/>
                    </a:lnTo>
                    <a:lnTo>
                      <a:pt x="5822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6" name="Google Shape;2846;p55"/>
              <p:cNvSpPr/>
              <p:nvPr/>
            </p:nvSpPr>
            <p:spPr>
              <a:xfrm>
                <a:off x="6156050" y="4027550"/>
                <a:ext cx="1557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28" h="12205" extrusionOk="0">
                    <a:moveTo>
                      <a:pt x="5823" y="0"/>
                    </a:moveTo>
                    <a:lnTo>
                      <a:pt x="1" y="12002"/>
                    </a:lnTo>
                    <a:lnTo>
                      <a:pt x="405" y="12204"/>
                    </a:lnTo>
                    <a:lnTo>
                      <a:pt x="6228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7" name="Google Shape;2847;p55"/>
              <p:cNvSpPr/>
              <p:nvPr/>
            </p:nvSpPr>
            <p:spPr>
              <a:xfrm>
                <a:off x="6057225" y="4027550"/>
                <a:ext cx="1557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28" h="12205" extrusionOk="0">
                    <a:moveTo>
                      <a:pt x="5823" y="0"/>
                    </a:moveTo>
                    <a:lnTo>
                      <a:pt x="1" y="12002"/>
                    </a:lnTo>
                    <a:lnTo>
                      <a:pt x="406" y="12204"/>
                    </a:lnTo>
                    <a:lnTo>
                      <a:pt x="6228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48" name="Google Shape;2848;p55"/>
              <p:cNvSpPr/>
              <p:nvPr/>
            </p:nvSpPr>
            <p:spPr>
              <a:xfrm>
                <a:off x="6304275" y="4027550"/>
                <a:ext cx="155400" cy="305125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2205" extrusionOk="0">
                    <a:moveTo>
                      <a:pt x="5823" y="0"/>
                    </a:moveTo>
                    <a:lnTo>
                      <a:pt x="1" y="12002"/>
                    </a:lnTo>
                    <a:lnTo>
                      <a:pt x="406" y="12204"/>
                    </a:lnTo>
                    <a:lnTo>
                      <a:pt x="6216" y="203"/>
                    </a:lnTo>
                    <a:lnTo>
                      <a:pt x="582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849" name="Google Shape;2849;p55"/>
            <p:cNvSpPr/>
            <p:nvPr/>
          </p:nvSpPr>
          <p:spPr>
            <a:xfrm>
              <a:off x="4153425" y="5802475"/>
              <a:ext cx="2233050" cy="11050"/>
            </a:xfrm>
            <a:custGeom>
              <a:avLst/>
              <a:gdLst/>
              <a:ahLst/>
              <a:cxnLst/>
              <a:rect l="l" t="t" r="r" b="b"/>
              <a:pathLst>
                <a:path w="89322" h="442" extrusionOk="0">
                  <a:moveTo>
                    <a:pt x="0" y="1"/>
                  </a:moveTo>
                  <a:lnTo>
                    <a:pt x="0" y="441"/>
                  </a:lnTo>
                  <a:lnTo>
                    <a:pt x="89321" y="441"/>
                  </a:lnTo>
                  <a:lnTo>
                    <a:pt x="89321" y="1"/>
                  </a:lnTo>
                  <a:close/>
                </a:path>
              </a:pathLst>
            </a:custGeom>
            <a:solidFill>
              <a:srgbClr val="000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50" name="Google Shape;2850;p55"/>
            <p:cNvSpPr/>
            <p:nvPr/>
          </p:nvSpPr>
          <p:spPr>
            <a:xfrm>
              <a:off x="4153425" y="6298075"/>
              <a:ext cx="2233050" cy="11050"/>
            </a:xfrm>
            <a:custGeom>
              <a:avLst/>
              <a:gdLst/>
              <a:ahLst/>
              <a:cxnLst/>
              <a:rect l="l" t="t" r="r" b="b"/>
              <a:pathLst>
                <a:path w="89322" h="442" extrusionOk="0">
                  <a:moveTo>
                    <a:pt x="0" y="1"/>
                  </a:moveTo>
                  <a:lnTo>
                    <a:pt x="0" y="441"/>
                  </a:lnTo>
                  <a:lnTo>
                    <a:pt x="89321" y="441"/>
                  </a:lnTo>
                  <a:lnTo>
                    <a:pt x="89321" y="1"/>
                  </a:lnTo>
                  <a:close/>
                </a:path>
              </a:pathLst>
            </a:custGeom>
            <a:solidFill>
              <a:srgbClr val="000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51" name="Google Shape;2851;p55"/>
            <p:cNvSpPr/>
            <p:nvPr/>
          </p:nvSpPr>
          <p:spPr>
            <a:xfrm>
              <a:off x="5195225" y="5673825"/>
              <a:ext cx="641175" cy="584175"/>
            </a:xfrm>
            <a:custGeom>
              <a:avLst/>
              <a:gdLst/>
              <a:ahLst/>
              <a:cxnLst/>
              <a:rect l="l" t="t" r="r" b="b"/>
              <a:pathLst>
                <a:path w="25647" h="23367" extrusionOk="0">
                  <a:moveTo>
                    <a:pt x="12819" y="0"/>
                  </a:moveTo>
                  <a:cubicBezTo>
                    <a:pt x="9829" y="0"/>
                    <a:pt x="6840" y="1140"/>
                    <a:pt x="4560" y="3421"/>
                  </a:cubicBezTo>
                  <a:cubicBezTo>
                    <a:pt x="0" y="7981"/>
                    <a:pt x="0" y="15386"/>
                    <a:pt x="4560" y="19946"/>
                  </a:cubicBezTo>
                  <a:cubicBezTo>
                    <a:pt x="6840" y="22226"/>
                    <a:pt x="9829" y="23366"/>
                    <a:pt x="12819" y="23366"/>
                  </a:cubicBezTo>
                  <a:cubicBezTo>
                    <a:pt x="15809" y="23366"/>
                    <a:pt x="18800" y="22226"/>
                    <a:pt x="21086" y="19946"/>
                  </a:cubicBezTo>
                  <a:cubicBezTo>
                    <a:pt x="25646" y="15386"/>
                    <a:pt x="25646" y="7981"/>
                    <a:pt x="21086" y="3421"/>
                  </a:cubicBezTo>
                  <a:cubicBezTo>
                    <a:pt x="18800" y="1140"/>
                    <a:pt x="15809" y="0"/>
                    <a:pt x="12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52" name="Google Shape;2852;p55"/>
            <p:cNvSpPr/>
            <p:nvPr/>
          </p:nvSpPr>
          <p:spPr>
            <a:xfrm>
              <a:off x="5244025" y="5693850"/>
              <a:ext cx="543850" cy="543825"/>
            </a:xfrm>
            <a:custGeom>
              <a:avLst/>
              <a:gdLst/>
              <a:ahLst/>
              <a:cxnLst/>
              <a:rect l="l" t="t" r="r" b="b"/>
              <a:pathLst>
                <a:path w="21754" h="21753" extrusionOk="0">
                  <a:moveTo>
                    <a:pt x="10871" y="441"/>
                  </a:moveTo>
                  <a:cubicBezTo>
                    <a:pt x="16622" y="441"/>
                    <a:pt x="21301" y="5120"/>
                    <a:pt x="21301" y="10882"/>
                  </a:cubicBezTo>
                  <a:cubicBezTo>
                    <a:pt x="21301" y="16633"/>
                    <a:pt x="16622" y="21312"/>
                    <a:pt x="10871" y="21312"/>
                  </a:cubicBezTo>
                  <a:cubicBezTo>
                    <a:pt x="5121" y="21312"/>
                    <a:pt x="441" y="16633"/>
                    <a:pt x="441" y="10882"/>
                  </a:cubicBezTo>
                  <a:cubicBezTo>
                    <a:pt x="441" y="5120"/>
                    <a:pt x="5121" y="441"/>
                    <a:pt x="10871" y="441"/>
                  </a:cubicBezTo>
                  <a:close/>
                  <a:moveTo>
                    <a:pt x="10871" y="0"/>
                  </a:moveTo>
                  <a:cubicBezTo>
                    <a:pt x="4871" y="0"/>
                    <a:pt x="1" y="4882"/>
                    <a:pt x="1" y="10882"/>
                  </a:cubicBezTo>
                  <a:cubicBezTo>
                    <a:pt x="1" y="16871"/>
                    <a:pt x="4871" y="21753"/>
                    <a:pt x="10871" y="21753"/>
                  </a:cubicBezTo>
                  <a:cubicBezTo>
                    <a:pt x="16872" y="21753"/>
                    <a:pt x="21754" y="16871"/>
                    <a:pt x="21754" y="10882"/>
                  </a:cubicBezTo>
                  <a:cubicBezTo>
                    <a:pt x="21754" y="4882"/>
                    <a:pt x="16872" y="0"/>
                    <a:pt x="108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853" name="Google Shape;2853;p55"/>
            <p:cNvGrpSpPr/>
            <p:nvPr/>
          </p:nvGrpSpPr>
          <p:grpSpPr>
            <a:xfrm>
              <a:off x="4452575" y="5739075"/>
              <a:ext cx="1506450" cy="460500"/>
              <a:chOff x="4452575" y="4229350"/>
              <a:chExt cx="1506450" cy="460500"/>
            </a:xfrm>
          </p:grpSpPr>
          <p:grpSp>
            <p:nvGrpSpPr>
              <p:cNvPr id="2854" name="Google Shape;2854;p55"/>
              <p:cNvGrpSpPr/>
              <p:nvPr/>
            </p:nvGrpSpPr>
            <p:grpSpPr>
              <a:xfrm>
                <a:off x="5288975" y="4229350"/>
                <a:ext cx="453650" cy="453375"/>
                <a:chOff x="5288975" y="4229350"/>
                <a:chExt cx="453650" cy="453375"/>
              </a:xfrm>
            </p:grpSpPr>
            <p:sp>
              <p:nvSpPr>
                <p:cNvPr id="2855" name="Google Shape;2855;p55"/>
                <p:cNvSpPr/>
                <p:nvPr/>
              </p:nvSpPr>
              <p:spPr>
                <a:xfrm>
                  <a:off x="5288975" y="4229350"/>
                  <a:ext cx="453650" cy="453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146" h="18135" extrusionOk="0">
                      <a:moveTo>
                        <a:pt x="9073" y="441"/>
                      </a:moveTo>
                      <a:cubicBezTo>
                        <a:pt x="13824" y="441"/>
                        <a:pt x="17693" y="4311"/>
                        <a:pt x="17693" y="9062"/>
                      </a:cubicBezTo>
                      <a:cubicBezTo>
                        <a:pt x="17693" y="13824"/>
                        <a:pt x="13824" y="17694"/>
                        <a:pt x="9073" y="17694"/>
                      </a:cubicBezTo>
                      <a:cubicBezTo>
                        <a:pt x="4323" y="17694"/>
                        <a:pt x="453" y="13824"/>
                        <a:pt x="453" y="9062"/>
                      </a:cubicBezTo>
                      <a:cubicBezTo>
                        <a:pt x="453" y="4311"/>
                        <a:pt x="4323" y="441"/>
                        <a:pt x="9073" y="441"/>
                      </a:cubicBezTo>
                      <a:close/>
                      <a:moveTo>
                        <a:pt x="9073" y="1"/>
                      </a:moveTo>
                      <a:cubicBezTo>
                        <a:pt x="4073" y="1"/>
                        <a:pt x="1" y="4073"/>
                        <a:pt x="1" y="9073"/>
                      </a:cubicBezTo>
                      <a:cubicBezTo>
                        <a:pt x="1" y="14062"/>
                        <a:pt x="4073" y="18134"/>
                        <a:pt x="9073" y="18134"/>
                      </a:cubicBezTo>
                      <a:cubicBezTo>
                        <a:pt x="14074" y="18134"/>
                        <a:pt x="18146" y="14074"/>
                        <a:pt x="18146" y="9073"/>
                      </a:cubicBezTo>
                      <a:cubicBezTo>
                        <a:pt x="18146" y="4073"/>
                        <a:pt x="14074" y="1"/>
                        <a:pt x="9073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856" name="Google Shape;2856;p55"/>
                <p:cNvSpPr/>
                <p:nvPr/>
              </p:nvSpPr>
              <p:spPr>
                <a:xfrm>
                  <a:off x="5356850" y="4297225"/>
                  <a:ext cx="317925" cy="3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17" h="12705" extrusionOk="0">
                      <a:moveTo>
                        <a:pt x="6358" y="441"/>
                      </a:moveTo>
                      <a:cubicBezTo>
                        <a:pt x="9621" y="441"/>
                        <a:pt x="12264" y="3096"/>
                        <a:pt x="12264" y="6347"/>
                      </a:cubicBezTo>
                      <a:cubicBezTo>
                        <a:pt x="12264" y="9609"/>
                        <a:pt x="9621" y="12264"/>
                        <a:pt x="6358" y="12264"/>
                      </a:cubicBezTo>
                      <a:cubicBezTo>
                        <a:pt x="3096" y="12264"/>
                        <a:pt x="453" y="9609"/>
                        <a:pt x="453" y="6347"/>
                      </a:cubicBezTo>
                      <a:cubicBezTo>
                        <a:pt x="453" y="3096"/>
                        <a:pt x="3108" y="441"/>
                        <a:pt x="6358" y="441"/>
                      </a:cubicBezTo>
                      <a:close/>
                      <a:moveTo>
                        <a:pt x="6358" y="1"/>
                      </a:moveTo>
                      <a:cubicBezTo>
                        <a:pt x="2858" y="1"/>
                        <a:pt x="0" y="2846"/>
                        <a:pt x="0" y="6347"/>
                      </a:cubicBezTo>
                      <a:cubicBezTo>
                        <a:pt x="0" y="9859"/>
                        <a:pt x="2858" y="12704"/>
                        <a:pt x="6358" y="12704"/>
                      </a:cubicBezTo>
                      <a:cubicBezTo>
                        <a:pt x="9859" y="12704"/>
                        <a:pt x="12716" y="9859"/>
                        <a:pt x="12716" y="6347"/>
                      </a:cubicBezTo>
                      <a:cubicBezTo>
                        <a:pt x="12716" y="2846"/>
                        <a:pt x="9859" y="1"/>
                        <a:pt x="6358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857" name="Google Shape;2857;p55"/>
                <p:cNvSpPr/>
                <p:nvPr/>
              </p:nvSpPr>
              <p:spPr>
                <a:xfrm>
                  <a:off x="5296725" y="4236800"/>
                  <a:ext cx="438175" cy="438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527" h="17539" extrusionOk="0">
                      <a:moveTo>
                        <a:pt x="8763" y="1"/>
                      </a:moveTo>
                      <a:cubicBezTo>
                        <a:pt x="8597" y="1"/>
                        <a:pt x="8430" y="12"/>
                        <a:pt x="8263" y="24"/>
                      </a:cubicBezTo>
                      <a:lnTo>
                        <a:pt x="8406" y="2548"/>
                      </a:lnTo>
                      <a:cubicBezTo>
                        <a:pt x="8525" y="2537"/>
                        <a:pt x="8644" y="2537"/>
                        <a:pt x="8763" y="2537"/>
                      </a:cubicBezTo>
                      <a:lnTo>
                        <a:pt x="8787" y="2537"/>
                      </a:lnTo>
                      <a:lnTo>
                        <a:pt x="8787" y="1"/>
                      </a:lnTo>
                      <a:close/>
                      <a:moveTo>
                        <a:pt x="10549" y="179"/>
                      </a:moveTo>
                      <a:lnTo>
                        <a:pt x="10037" y="2668"/>
                      </a:lnTo>
                      <a:cubicBezTo>
                        <a:pt x="10156" y="2691"/>
                        <a:pt x="10275" y="2715"/>
                        <a:pt x="10394" y="2751"/>
                      </a:cubicBezTo>
                      <a:lnTo>
                        <a:pt x="11061" y="310"/>
                      </a:lnTo>
                      <a:cubicBezTo>
                        <a:pt x="10894" y="262"/>
                        <a:pt x="10716" y="215"/>
                        <a:pt x="10549" y="179"/>
                      </a:cubicBezTo>
                      <a:close/>
                      <a:moveTo>
                        <a:pt x="6525" y="298"/>
                      </a:moveTo>
                      <a:cubicBezTo>
                        <a:pt x="6358" y="334"/>
                        <a:pt x="6180" y="393"/>
                        <a:pt x="6013" y="441"/>
                      </a:cubicBezTo>
                      <a:lnTo>
                        <a:pt x="6811" y="2846"/>
                      </a:lnTo>
                      <a:cubicBezTo>
                        <a:pt x="6930" y="2810"/>
                        <a:pt x="7049" y="2775"/>
                        <a:pt x="7168" y="2739"/>
                      </a:cubicBezTo>
                      <a:lnTo>
                        <a:pt x="6525" y="298"/>
                      </a:lnTo>
                      <a:close/>
                      <a:moveTo>
                        <a:pt x="12704" y="941"/>
                      </a:moveTo>
                      <a:lnTo>
                        <a:pt x="11561" y="3191"/>
                      </a:lnTo>
                      <a:cubicBezTo>
                        <a:pt x="11680" y="3251"/>
                        <a:pt x="11787" y="3310"/>
                        <a:pt x="11895" y="3382"/>
                      </a:cubicBezTo>
                      <a:lnTo>
                        <a:pt x="13169" y="1191"/>
                      </a:lnTo>
                      <a:cubicBezTo>
                        <a:pt x="13026" y="1108"/>
                        <a:pt x="12859" y="1013"/>
                        <a:pt x="12704" y="941"/>
                      </a:cubicBezTo>
                      <a:close/>
                      <a:moveTo>
                        <a:pt x="4406" y="1167"/>
                      </a:moveTo>
                      <a:cubicBezTo>
                        <a:pt x="4263" y="1251"/>
                        <a:pt x="4108" y="1346"/>
                        <a:pt x="3953" y="1441"/>
                      </a:cubicBezTo>
                      <a:lnTo>
                        <a:pt x="5346" y="3561"/>
                      </a:lnTo>
                      <a:cubicBezTo>
                        <a:pt x="5453" y="3489"/>
                        <a:pt x="5560" y="3418"/>
                        <a:pt x="5668" y="3358"/>
                      </a:cubicBezTo>
                      <a:lnTo>
                        <a:pt x="4406" y="1167"/>
                      </a:lnTo>
                      <a:close/>
                      <a:moveTo>
                        <a:pt x="14597" y="2227"/>
                      </a:moveTo>
                      <a:lnTo>
                        <a:pt x="12919" y="4108"/>
                      </a:lnTo>
                      <a:cubicBezTo>
                        <a:pt x="13002" y="4192"/>
                        <a:pt x="13097" y="4287"/>
                        <a:pt x="13192" y="4370"/>
                      </a:cubicBezTo>
                      <a:lnTo>
                        <a:pt x="14978" y="2584"/>
                      </a:lnTo>
                      <a:cubicBezTo>
                        <a:pt x="14859" y="2465"/>
                        <a:pt x="14728" y="2346"/>
                        <a:pt x="14597" y="2227"/>
                      </a:cubicBezTo>
                      <a:close/>
                      <a:moveTo>
                        <a:pt x="2596" y="2548"/>
                      </a:moveTo>
                      <a:cubicBezTo>
                        <a:pt x="2465" y="2668"/>
                        <a:pt x="2346" y="2799"/>
                        <a:pt x="2227" y="2929"/>
                      </a:cubicBezTo>
                      <a:lnTo>
                        <a:pt x="4108" y="4620"/>
                      </a:lnTo>
                      <a:cubicBezTo>
                        <a:pt x="4191" y="4525"/>
                        <a:pt x="4287" y="4430"/>
                        <a:pt x="4370" y="4346"/>
                      </a:cubicBezTo>
                      <a:lnTo>
                        <a:pt x="2596" y="2548"/>
                      </a:lnTo>
                      <a:close/>
                      <a:moveTo>
                        <a:pt x="16086" y="3953"/>
                      </a:moveTo>
                      <a:lnTo>
                        <a:pt x="13978" y="5346"/>
                      </a:lnTo>
                      <a:cubicBezTo>
                        <a:pt x="14050" y="5454"/>
                        <a:pt x="14109" y="5561"/>
                        <a:pt x="14181" y="5668"/>
                      </a:cubicBezTo>
                      <a:lnTo>
                        <a:pt x="16371" y="4406"/>
                      </a:lnTo>
                      <a:cubicBezTo>
                        <a:pt x="16276" y="4251"/>
                        <a:pt x="16193" y="4108"/>
                        <a:pt x="16086" y="3953"/>
                      </a:cubicBezTo>
                      <a:close/>
                      <a:moveTo>
                        <a:pt x="1191" y="4358"/>
                      </a:moveTo>
                      <a:cubicBezTo>
                        <a:pt x="1108" y="4501"/>
                        <a:pt x="1012" y="4668"/>
                        <a:pt x="941" y="4823"/>
                      </a:cubicBezTo>
                      <a:lnTo>
                        <a:pt x="3191" y="5966"/>
                      </a:lnTo>
                      <a:cubicBezTo>
                        <a:pt x="3251" y="5847"/>
                        <a:pt x="3310" y="5739"/>
                        <a:pt x="3382" y="5632"/>
                      </a:cubicBezTo>
                      <a:lnTo>
                        <a:pt x="1191" y="4358"/>
                      </a:lnTo>
                      <a:close/>
                      <a:moveTo>
                        <a:pt x="17086" y="6013"/>
                      </a:moveTo>
                      <a:lnTo>
                        <a:pt x="14693" y="6811"/>
                      </a:lnTo>
                      <a:cubicBezTo>
                        <a:pt x="14728" y="6930"/>
                        <a:pt x="14764" y="7049"/>
                        <a:pt x="14800" y="7168"/>
                      </a:cubicBezTo>
                      <a:lnTo>
                        <a:pt x="17241" y="6525"/>
                      </a:lnTo>
                      <a:cubicBezTo>
                        <a:pt x="17193" y="6347"/>
                        <a:pt x="17145" y="6180"/>
                        <a:pt x="17086" y="6013"/>
                      </a:cubicBezTo>
                      <a:close/>
                      <a:moveTo>
                        <a:pt x="310" y="6466"/>
                      </a:moveTo>
                      <a:cubicBezTo>
                        <a:pt x="262" y="6632"/>
                        <a:pt x="215" y="6811"/>
                        <a:pt x="179" y="6978"/>
                      </a:cubicBezTo>
                      <a:lnTo>
                        <a:pt x="2655" y="7501"/>
                      </a:lnTo>
                      <a:cubicBezTo>
                        <a:pt x="2691" y="7370"/>
                        <a:pt x="2715" y="7251"/>
                        <a:pt x="2751" y="7132"/>
                      </a:cubicBezTo>
                      <a:lnTo>
                        <a:pt x="310" y="6466"/>
                      </a:lnTo>
                      <a:close/>
                      <a:moveTo>
                        <a:pt x="17514" y="8263"/>
                      </a:moveTo>
                      <a:lnTo>
                        <a:pt x="14990" y="8406"/>
                      </a:lnTo>
                      <a:cubicBezTo>
                        <a:pt x="15002" y="8525"/>
                        <a:pt x="15002" y="8644"/>
                        <a:pt x="15002" y="8775"/>
                      </a:cubicBezTo>
                      <a:lnTo>
                        <a:pt x="15002" y="8787"/>
                      </a:lnTo>
                      <a:lnTo>
                        <a:pt x="17526" y="8787"/>
                      </a:lnTo>
                      <a:lnTo>
                        <a:pt x="17526" y="8775"/>
                      </a:lnTo>
                      <a:cubicBezTo>
                        <a:pt x="17526" y="8597"/>
                        <a:pt x="17526" y="8430"/>
                        <a:pt x="17514" y="8263"/>
                      </a:cubicBezTo>
                      <a:close/>
                      <a:moveTo>
                        <a:pt x="0" y="8740"/>
                      </a:moveTo>
                      <a:lnTo>
                        <a:pt x="0" y="8775"/>
                      </a:lnTo>
                      <a:cubicBezTo>
                        <a:pt x="0" y="8942"/>
                        <a:pt x="0" y="9121"/>
                        <a:pt x="12" y="9299"/>
                      </a:cubicBezTo>
                      <a:lnTo>
                        <a:pt x="2548" y="9145"/>
                      </a:lnTo>
                      <a:cubicBezTo>
                        <a:pt x="2536" y="9025"/>
                        <a:pt x="2536" y="8894"/>
                        <a:pt x="2536" y="8775"/>
                      </a:cubicBezTo>
                      <a:lnTo>
                        <a:pt x="2536" y="8740"/>
                      </a:lnTo>
                      <a:close/>
                      <a:moveTo>
                        <a:pt x="14871" y="10037"/>
                      </a:moveTo>
                      <a:cubicBezTo>
                        <a:pt x="14847" y="10157"/>
                        <a:pt x="14824" y="10276"/>
                        <a:pt x="14788" y="10395"/>
                      </a:cubicBezTo>
                      <a:lnTo>
                        <a:pt x="17229" y="11061"/>
                      </a:lnTo>
                      <a:cubicBezTo>
                        <a:pt x="17276" y="10883"/>
                        <a:pt x="17312" y="10716"/>
                        <a:pt x="17348" y="10538"/>
                      </a:cubicBezTo>
                      <a:lnTo>
                        <a:pt x="14871" y="10037"/>
                      </a:lnTo>
                      <a:close/>
                      <a:moveTo>
                        <a:pt x="2739" y="10383"/>
                      </a:moveTo>
                      <a:lnTo>
                        <a:pt x="298" y="11038"/>
                      </a:lnTo>
                      <a:cubicBezTo>
                        <a:pt x="346" y="11204"/>
                        <a:pt x="393" y="11371"/>
                        <a:pt x="453" y="11550"/>
                      </a:cubicBezTo>
                      <a:lnTo>
                        <a:pt x="2846" y="10752"/>
                      </a:lnTo>
                      <a:cubicBezTo>
                        <a:pt x="2810" y="10621"/>
                        <a:pt x="2774" y="10502"/>
                        <a:pt x="2739" y="10383"/>
                      </a:cubicBezTo>
                      <a:close/>
                      <a:moveTo>
                        <a:pt x="14335" y="11561"/>
                      </a:moveTo>
                      <a:cubicBezTo>
                        <a:pt x="14288" y="11681"/>
                        <a:pt x="14228" y="11788"/>
                        <a:pt x="14157" y="11895"/>
                      </a:cubicBezTo>
                      <a:lnTo>
                        <a:pt x="16348" y="13169"/>
                      </a:lnTo>
                      <a:cubicBezTo>
                        <a:pt x="16443" y="13014"/>
                        <a:pt x="16526" y="12859"/>
                        <a:pt x="16598" y="12704"/>
                      </a:cubicBezTo>
                      <a:lnTo>
                        <a:pt x="14335" y="11561"/>
                      </a:lnTo>
                      <a:close/>
                      <a:moveTo>
                        <a:pt x="3358" y="11883"/>
                      </a:moveTo>
                      <a:lnTo>
                        <a:pt x="1167" y="13157"/>
                      </a:lnTo>
                      <a:cubicBezTo>
                        <a:pt x="1262" y="13300"/>
                        <a:pt x="1358" y="13455"/>
                        <a:pt x="1453" y="13597"/>
                      </a:cubicBezTo>
                      <a:lnTo>
                        <a:pt x="3560" y="12204"/>
                      </a:lnTo>
                      <a:cubicBezTo>
                        <a:pt x="3489" y="12097"/>
                        <a:pt x="3429" y="11990"/>
                        <a:pt x="3358" y="11883"/>
                      </a:cubicBezTo>
                      <a:close/>
                      <a:moveTo>
                        <a:pt x="13431" y="12919"/>
                      </a:moveTo>
                      <a:cubicBezTo>
                        <a:pt x="13347" y="13002"/>
                        <a:pt x="13252" y="13097"/>
                        <a:pt x="13169" y="13193"/>
                      </a:cubicBezTo>
                      <a:lnTo>
                        <a:pt x="14955" y="14979"/>
                      </a:lnTo>
                      <a:cubicBezTo>
                        <a:pt x="15085" y="14860"/>
                        <a:pt x="15205" y="14729"/>
                        <a:pt x="15312" y="14598"/>
                      </a:cubicBezTo>
                      <a:lnTo>
                        <a:pt x="13431" y="12919"/>
                      </a:lnTo>
                      <a:close/>
                      <a:moveTo>
                        <a:pt x="4358" y="13181"/>
                      </a:moveTo>
                      <a:lnTo>
                        <a:pt x="2560" y="14967"/>
                      </a:lnTo>
                      <a:cubicBezTo>
                        <a:pt x="2691" y="15086"/>
                        <a:pt x="2822" y="15217"/>
                        <a:pt x="2953" y="15324"/>
                      </a:cubicBezTo>
                      <a:lnTo>
                        <a:pt x="4632" y="13431"/>
                      </a:lnTo>
                      <a:cubicBezTo>
                        <a:pt x="4537" y="13347"/>
                        <a:pt x="4441" y="13264"/>
                        <a:pt x="4358" y="13181"/>
                      </a:cubicBezTo>
                      <a:close/>
                      <a:moveTo>
                        <a:pt x="12192" y="13978"/>
                      </a:moveTo>
                      <a:cubicBezTo>
                        <a:pt x="12097" y="14050"/>
                        <a:pt x="11978" y="14109"/>
                        <a:pt x="11871" y="14181"/>
                      </a:cubicBezTo>
                      <a:lnTo>
                        <a:pt x="13145" y="16372"/>
                      </a:lnTo>
                      <a:cubicBezTo>
                        <a:pt x="13288" y="16276"/>
                        <a:pt x="13442" y="16193"/>
                        <a:pt x="13585" y="16086"/>
                      </a:cubicBezTo>
                      <a:lnTo>
                        <a:pt x="12192" y="13978"/>
                      </a:lnTo>
                      <a:close/>
                      <a:moveTo>
                        <a:pt x="5644" y="14169"/>
                      </a:moveTo>
                      <a:lnTo>
                        <a:pt x="4382" y="16360"/>
                      </a:lnTo>
                      <a:cubicBezTo>
                        <a:pt x="4525" y="16443"/>
                        <a:pt x="4691" y="16526"/>
                        <a:pt x="4846" y="16610"/>
                      </a:cubicBezTo>
                      <a:lnTo>
                        <a:pt x="5977" y="14348"/>
                      </a:lnTo>
                      <a:cubicBezTo>
                        <a:pt x="5858" y="14288"/>
                        <a:pt x="5751" y="14228"/>
                        <a:pt x="5644" y="14169"/>
                      </a:cubicBezTo>
                      <a:close/>
                      <a:moveTo>
                        <a:pt x="10728" y="14693"/>
                      </a:moveTo>
                      <a:cubicBezTo>
                        <a:pt x="10609" y="14729"/>
                        <a:pt x="10490" y="14764"/>
                        <a:pt x="10371" y="14800"/>
                      </a:cubicBezTo>
                      <a:lnTo>
                        <a:pt x="11025" y="17241"/>
                      </a:lnTo>
                      <a:cubicBezTo>
                        <a:pt x="11192" y="17193"/>
                        <a:pt x="11359" y="17146"/>
                        <a:pt x="11526" y="17098"/>
                      </a:cubicBezTo>
                      <a:lnTo>
                        <a:pt x="10728" y="14693"/>
                      </a:lnTo>
                      <a:close/>
                      <a:moveTo>
                        <a:pt x="7144" y="14788"/>
                      </a:moveTo>
                      <a:lnTo>
                        <a:pt x="6489" y="17241"/>
                      </a:lnTo>
                      <a:cubicBezTo>
                        <a:pt x="6656" y="17288"/>
                        <a:pt x="6834" y="17324"/>
                        <a:pt x="7001" y="17360"/>
                      </a:cubicBezTo>
                      <a:lnTo>
                        <a:pt x="7513" y="14883"/>
                      </a:lnTo>
                      <a:cubicBezTo>
                        <a:pt x="7394" y="14860"/>
                        <a:pt x="7263" y="14824"/>
                        <a:pt x="7144" y="14788"/>
                      </a:cubicBezTo>
                      <a:close/>
                      <a:moveTo>
                        <a:pt x="9132" y="14990"/>
                      </a:moveTo>
                      <a:cubicBezTo>
                        <a:pt x="9013" y="15002"/>
                        <a:pt x="8882" y="15002"/>
                        <a:pt x="8763" y="15002"/>
                      </a:cubicBezTo>
                      <a:lnTo>
                        <a:pt x="8751" y="15002"/>
                      </a:lnTo>
                      <a:lnTo>
                        <a:pt x="8751" y="16431"/>
                      </a:lnTo>
                      <a:lnTo>
                        <a:pt x="8692" y="17538"/>
                      </a:lnTo>
                      <a:lnTo>
                        <a:pt x="8763" y="17538"/>
                      </a:lnTo>
                      <a:cubicBezTo>
                        <a:pt x="8942" y="17538"/>
                        <a:pt x="9109" y="17527"/>
                        <a:pt x="9287" y="17527"/>
                      </a:cubicBezTo>
                      <a:lnTo>
                        <a:pt x="9132" y="1499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  <p:sp>
              <p:nvSpPr>
                <p:cNvPr id="2858" name="Google Shape;2858;p55"/>
                <p:cNvSpPr/>
                <p:nvPr/>
              </p:nvSpPr>
              <p:spPr>
                <a:xfrm>
                  <a:off x="5402375" y="4342475"/>
                  <a:ext cx="227150" cy="227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86" h="9085" extrusionOk="0">
                      <a:moveTo>
                        <a:pt x="4537" y="441"/>
                      </a:moveTo>
                      <a:cubicBezTo>
                        <a:pt x="6799" y="441"/>
                        <a:pt x="8633" y="2286"/>
                        <a:pt x="8633" y="4548"/>
                      </a:cubicBezTo>
                      <a:cubicBezTo>
                        <a:pt x="8633" y="6799"/>
                        <a:pt x="6799" y="8644"/>
                        <a:pt x="4537" y="8644"/>
                      </a:cubicBezTo>
                      <a:cubicBezTo>
                        <a:pt x="2275" y="8644"/>
                        <a:pt x="442" y="6799"/>
                        <a:pt x="442" y="4548"/>
                      </a:cubicBezTo>
                      <a:cubicBezTo>
                        <a:pt x="442" y="2286"/>
                        <a:pt x="2275" y="441"/>
                        <a:pt x="4537" y="441"/>
                      </a:cubicBezTo>
                      <a:close/>
                      <a:moveTo>
                        <a:pt x="4537" y="0"/>
                      </a:moveTo>
                      <a:cubicBezTo>
                        <a:pt x="2037" y="0"/>
                        <a:pt x="1" y="2036"/>
                        <a:pt x="1" y="4548"/>
                      </a:cubicBezTo>
                      <a:cubicBezTo>
                        <a:pt x="1" y="7049"/>
                        <a:pt x="2037" y="9085"/>
                        <a:pt x="4537" y="9085"/>
                      </a:cubicBezTo>
                      <a:cubicBezTo>
                        <a:pt x="7049" y="9085"/>
                        <a:pt x="9085" y="7049"/>
                        <a:pt x="9085" y="4548"/>
                      </a:cubicBezTo>
                      <a:cubicBezTo>
                        <a:pt x="9085" y="2036"/>
                        <a:pt x="7038" y="0"/>
                        <a:pt x="4537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  <p:grpSp>
            <p:nvGrpSpPr>
              <p:cNvPr id="2859" name="Google Shape;2859;p55"/>
              <p:cNvGrpSpPr/>
              <p:nvPr/>
            </p:nvGrpSpPr>
            <p:grpSpPr>
              <a:xfrm>
                <a:off x="4452575" y="4340100"/>
                <a:ext cx="1506450" cy="349750"/>
                <a:chOff x="4452575" y="4340100"/>
                <a:chExt cx="1506450" cy="349750"/>
              </a:xfrm>
            </p:grpSpPr>
            <p:grpSp>
              <p:nvGrpSpPr>
                <p:cNvPr id="2860" name="Google Shape;2860;p55"/>
                <p:cNvGrpSpPr/>
                <p:nvPr/>
              </p:nvGrpSpPr>
              <p:grpSpPr>
                <a:xfrm>
                  <a:off x="5077350" y="4340150"/>
                  <a:ext cx="881675" cy="349700"/>
                  <a:chOff x="5077350" y="4340150"/>
                  <a:chExt cx="881675" cy="349700"/>
                </a:xfrm>
              </p:grpSpPr>
              <p:sp>
                <p:nvSpPr>
                  <p:cNvPr id="2861" name="Google Shape;2861;p55"/>
                  <p:cNvSpPr/>
                  <p:nvPr/>
                </p:nvSpPr>
                <p:spPr>
                  <a:xfrm>
                    <a:off x="5077350" y="4340150"/>
                    <a:ext cx="96450" cy="88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58" h="3547" extrusionOk="0">
                        <a:moveTo>
                          <a:pt x="1834" y="450"/>
                        </a:moveTo>
                        <a:cubicBezTo>
                          <a:pt x="1965" y="450"/>
                          <a:pt x="2096" y="462"/>
                          <a:pt x="2215" y="498"/>
                        </a:cubicBezTo>
                        <a:cubicBezTo>
                          <a:pt x="2560" y="605"/>
                          <a:pt x="2834" y="831"/>
                          <a:pt x="3001" y="1141"/>
                        </a:cubicBezTo>
                        <a:cubicBezTo>
                          <a:pt x="3346" y="1784"/>
                          <a:pt x="3108" y="2594"/>
                          <a:pt x="2465" y="2939"/>
                        </a:cubicBezTo>
                        <a:cubicBezTo>
                          <a:pt x="2273" y="3042"/>
                          <a:pt x="2059" y="3095"/>
                          <a:pt x="1844" y="3095"/>
                        </a:cubicBezTo>
                        <a:cubicBezTo>
                          <a:pt x="1712" y="3095"/>
                          <a:pt x="1580" y="3075"/>
                          <a:pt x="1453" y="3034"/>
                        </a:cubicBezTo>
                        <a:cubicBezTo>
                          <a:pt x="1120" y="2939"/>
                          <a:pt x="834" y="2713"/>
                          <a:pt x="667" y="2391"/>
                        </a:cubicBezTo>
                        <a:cubicBezTo>
                          <a:pt x="500" y="2082"/>
                          <a:pt x="465" y="1724"/>
                          <a:pt x="572" y="1391"/>
                        </a:cubicBezTo>
                        <a:cubicBezTo>
                          <a:pt x="667" y="1046"/>
                          <a:pt x="893" y="772"/>
                          <a:pt x="1203" y="605"/>
                        </a:cubicBezTo>
                        <a:cubicBezTo>
                          <a:pt x="1405" y="498"/>
                          <a:pt x="1620" y="450"/>
                          <a:pt x="1834" y="450"/>
                        </a:cubicBezTo>
                        <a:close/>
                        <a:moveTo>
                          <a:pt x="1825" y="0"/>
                        </a:moveTo>
                        <a:cubicBezTo>
                          <a:pt x="1541" y="0"/>
                          <a:pt x="1259" y="72"/>
                          <a:pt x="1000" y="212"/>
                        </a:cubicBezTo>
                        <a:cubicBezTo>
                          <a:pt x="584" y="439"/>
                          <a:pt x="274" y="808"/>
                          <a:pt x="143" y="1260"/>
                        </a:cubicBezTo>
                        <a:cubicBezTo>
                          <a:pt x="0" y="1713"/>
                          <a:pt x="48" y="2189"/>
                          <a:pt x="274" y="2605"/>
                        </a:cubicBezTo>
                        <a:cubicBezTo>
                          <a:pt x="500" y="3022"/>
                          <a:pt x="870" y="3332"/>
                          <a:pt x="1322" y="3463"/>
                        </a:cubicBezTo>
                        <a:cubicBezTo>
                          <a:pt x="1501" y="3522"/>
                          <a:pt x="1667" y="3546"/>
                          <a:pt x="1834" y="3546"/>
                        </a:cubicBezTo>
                        <a:cubicBezTo>
                          <a:pt x="2132" y="3546"/>
                          <a:pt x="2417" y="3475"/>
                          <a:pt x="2667" y="3332"/>
                        </a:cubicBezTo>
                        <a:cubicBezTo>
                          <a:pt x="3537" y="2867"/>
                          <a:pt x="3858" y="1796"/>
                          <a:pt x="3394" y="939"/>
                        </a:cubicBezTo>
                        <a:cubicBezTo>
                          <a:pt x="3167" y="522"/>
                          <a:pt x="2798" y="212"/>
                          <a:pt x="2346" y="81"/>
                        </a:cubicBezTo>
                        <a:cubicBezTo>
                          <a:pt x="2174" y="27"/>
                          <a:pt x="1999" y="0"/>
                          <a:pt x="1825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62" name="Google Shape;2862;p55"/>
                  <p:cNvSpPr/>
                  <p:nvPr/>
                </p:nvSpPr>
                <p:spPr>
                  <a:xfrm>
                    <a:off x="5077350" y="4601475"/>
                    <a:ext cx="96450" cy="88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58" h="3535" extrusionOk="0">
                        <a:moveTo>
                          <a:pt x="1834" y="439"/>
                        </a:moveTo>
                        <a:cubicBezTo>
                          <a:pt x="2310" y="439"/>
                          <a:pt x="2763" y="701"/>
                          <a:pt x="3001" y="1142"/>
                        </a:cubicBezTo>
                        <a:cubicBezTo>
                          <a:pt x="3346" y="1785"/>
                          <a:pt x="3108" y="2582"/>
                          <a:pt x="2465" y="2928"/>
                        </a:cubicBezTo>
                        <a:cubicBezTo>
                          <a:pt x="2267" y="3034"/>
                          <a:pt x="2050" y="3092"/>
                          <a:pt x="1829" y="3092"/>
                        </a:cubicBezTo>
                        <a:cubicBezTo>
                          <a:pt x="1704" y="3092"/>
                          <a:pt x="1578" y="3073"/>
                          <a:pt x="1453" y="3035"/>
                        </a:cubicBezTo>
                        <a:cubicBezTo>
                          <a:pt x="1120" y="2928"/>
                          <a:pt x="834" y="2701"/>
                          <a:pt x="667" y="2392"/>
                        </a:cubicBezTo>
                        <a:cubicBezTo>
                          <a:pt x="500" y="2082"/>
                          <a:pt x="465" y="1725"/>
                          <a:pt x="572" y="1380"/>
                        </a:cubicBezTo>
                        <a:cubicBezTo>
                          <a:pt x="667" y="1046"/>
                          <a:pt x="905" y="773"/>
                          <a:pt x="1215" y="606"/>
                        </a:cubicBezTo>
                        <a:cubicBezTo>
                          <a:pt x="1405" y="499"/>
                          <a:pt x="1620" y="439"/>
                          <a:pt x="1834" y="439"/>
                        </a:cubicBezTo>
                        <a:close/>
                        <a:moveTo>
                          <a:pt x="1837" y="0"/>
                        </a:moveTo>
                        <a:cubicBezTo>
                          <a:pt x="1554" y="0"/>
                          <a:pt x="1267" y="69"/>
                          <a:pt x="1000" y="213"/>
                        </a:cubicBezTo>
                        <a:cubicBezTo>
                          <a:pt x="584" y="427"/>
                          <a:pt x="274" y="808"/>
                          <a:pt x="143" y="1261"/>
                        </a:cubicBezTo>
                        <a:cubicBezTo>
                          <a:pt x="0" y="1713"/>
                          <a:pt x="48" y="2189"/>
                          <a:pt x="274" y="2606"/>
                        </a:cubicBezTo>
                        <a:cubicBezTo>
                          <a:pt x="500" y="3023"/>
                          <a:pt x="870" y="3332"/>
                          <a:pt x="1322" y="3463"/>
                        </a:cubicBezTo>
                        <a:cubicBezTo>
                          <a:pt x="1501" y="3511"/>
                          <a:pt x="1667" y="3535"/>
                          <a:pt x="1834" y="3535"/>
                        </a:cubicBezTo>
                        <a:cubicBezTo>
                          <a:pt x="2132" y="3535"/>
                          <a:pt x="2417" y="3463"/>
                          <a:pt x="2667" y="3332"/>
                        </a:cubicBezTo>
                        <a:cubicBezTo>
                          <a:pt x="3537" y="2868"/>
                          <a:pt x="3858" y="1797"/>
                          <a:pt x="3394" y="927"/>
                        </a:cubicBezTo>
                        <a:cubicBezTo>
                          <a:pt x="3074" y="337"/>
                          <a:pt x="2465" y="0"/>
                          <a:pt x="183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63" name="Google Shape;2863;p55"/>
                  <p:cNvSpPr/>
                  <p:nvPr/>
                </p:nvSpPr>
                <p:spPr>
                  <a:xfrm>
                    <a:off x="5862575" y="4340150"/>
                    <a:ext cx="96450" cy="88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58" h="3547" extrusionOk="0">
                        <a:moveTo>
                          <a:pt x="1834" y="450"/>
                        </a:moveTo>
                        <a:cubicBezTo>
                          <a:pt x="1965" y="450"/>
                          <a:pt x="2096" y="462"/>
                          <a:pt x="2215" y="498"/>
                        </a:cubicBezTo>
                        <a:cubicBezTo>
                          <a:pt x="2560" y="605"/>
                          <a:pt x="2834" y="831"/>
                          <a:pt x="3000" y="1141"/>
                        </a:cubicBezTo>
                        <a:cubicBezTo>
                          <a:pt x="3346" y="1784"/>
                          <a:pt x="3108" y="2594"/>
                          <a:pt x="2465" y="2939"/>
                        </a:cubicBezTo>
                        <a:cubicBezTo>
                          <a:pt x="2273" y="3042"/>
                          <a:pt x="2059" y="3095"/>
                          <a:pt x="1844" y="3095"/>
                        </a:cubicBezTo>
                        <a:cubicBezTo>
                          <a:pt x="1712" y="3095"/>
                          <a:pt x="1580" y="3075"/>
                          <a:pt x="1453" y="3034"/>
                        </a:cubicBezTo>
                        <a:cubicBezTo>
                          <a:pt x="1119" y="2939"/>
                          <a:pt x="833" y="2713"/>
                          <a:pt x="667" y="2391"/>
                        </a:cubicBezTo>
                        <a:cubicBezTo>
                          <a:pt x="500" y="2082"/>
                          <a:pt x="464" y="1724"/>
                          <a:pt x="572" y="1391"/>
                        </a:cubicBezTo>
                        <a:cubicBezTo>
                          <a:pt x="667" y="1046"/>
                          <a:pt x="893" y="772"/>
                          <a:pt x="1214" y="605"/>
                        </a:cubicBezTo>
                        <a:cubicBezTo>
                          <a:pt x="1405" y="498"/>
                          <a:pt x="1619" y="450"/>
                          <a:pt x="1834" y="450"/>
                        </a:cubicBezTo>
                        <a:close/>
                        <a:moveTo>
                          <a:pt x="1825" y="0"/>
                        </a:moveTo>
                        <a:cubicBezTo>
                          <a:pt x="1540" y="0"/>
                          <a:pt x="1259" y="72"/>
                          <a:pt x="1000" y="212"/>
                        </a:cubicBezTo>
                        <a:cubicBezTo>
                          <a:pt x="583" y="439"/>
                          <a:pt x="274" y="808"/>
                          <a:pt x="143" y="1260"/>
                        </a:cubicBezTo>
                        <a:cubicBezTo>
                          <a:pt x="0" y="1713"/>
                          <a:pt x="48" y="2189"/>
                          <a:pt x="274" y="2605"/>
                        </a:cubicBezTo>
                        <a:cubicBezTo>
                          <a:pt x="500" y="3022"/>
                          <a:pt x="869" y="3332"/>
                          <a:pt x="1322" y="3463"/>
                        </a:cubicBezTo>
                        <a:cubicBezTo>
                          <a:pt x="1500" y="3522"/>
                          <a:pt x="1667" y="3546"/>
                          <a:pt x="1834" y="3546"/>
                        </a:cubicBezTo>
                        <a:cubicBezTo>
                          <a:pt x="2131" y="3546"/>
                          <a:pt x="2417" y="3475"/>
                          <a:pt x="2679" y="3332"/>
                        </a:cubicBezTo>
                        <a:cubicBezTo>
                          <a:pt x="3536" y="2867"/>
                          <a:pt x="3858" y="1796"/>
                          <a:pt x="3393" y="939"/>
                        </a:cubicBezTo>
                        <a:cubicBezTo>
                          <a:pt x="3167" y="522"/>
                          <a:pt x="2798" y="212"/>
                          <a:pt x="2346" y="81"/>
                        </a:cubicBezTo>
                        <a:cubicBezTo>
                          <a:pt x="2174" y="27"/>
                          <a:pt x="1999" y="0"/>
                          <a:pt x="1825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  <p:sp>
                <p:nvSpPr>
                  <p:cNvPr id="2864" name="Google Shape;2864;p55"/>
                  <p:cNvSpPr/>
                  <p:nvPr/>
                </p:nvSpPr>
                <p:spPr>
                  <a:xfrm>
                    <a:off x="5862575" y="4601475"/>
                    <a:ext cx="96450" cy="883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58" h="3535" extrusionOk="0">
                        <a:moveTo>
                          <a:pt x="1834" y="439"/>
                        </a:moveTo>
                        <a:cubicBezTo>
                          <a:pt x="2310" y="439"/>
                          <a:pt x="2762" y="701"/>
                          <a:pt x="3000" y="1142"/>
                        </a:cubicBezTo>
                        <a:cubicBezTo>
                          <a:pt x="3346" y="1785"/>
                          <a:pt x="3108" y="2582"/>
                          <a:pt x="2465" y="2928"/>
                        </a:cubicBezTo>
                        <a:cubicBezTo>
                          <a:pt x="2267" y="3034"/>
                          <a:pt x="2050" y="3092"/>
                          <a:pt x="1829" y="3092"/>
                        </a:cubicBezTo>
                        <a:cubicBezTo>
                          <a:pt x="1704" y="3092"/>
                          <a:pt x="1577" y="3073"/>
                          <a:pt x="1453" y="3035"/>
                        </a:cubicBezTo>
                        <a:cubicBezTo>
                          <a:pt x="1119" y="2928"/>
                          <a:pt x="833" y="2701"/>
                          <a:pt x="667" y="2392"/>
                        </a:cubicBezTo>
                        <a:cubicBezTo>
                          <a:pt x="500" y="2082"/>
                          <a:pt x="464" y="1725"/>
                          <a:pt x="572" y="1380"/>
                        </a:cubicBezTo>
                        <a:cubicBezTo>
                          <a:pt x="667" y="1046"/>
                          <a:pt x="905" y="773"/>
                          <a:pt x="1214" y="606"/>
                        </a:cubicBezTo>
                        <a:cubicBezTo>
                          <a:pt x="1405" y="499"/>
                          <a:pt x="1619" y="439"/>
                          <a:pt x="1834" y="439"/>
                        </a:cubicBezTo>
                        <a:close/>
                        <a:moveTo>
                          <a:pt x="1837" y="0"/>
                        </a:moveTo>
                        <a:cubicBezTo>
                          <a:pt x="1554" y="0"/>
                          <a:pt x="1267" y="69"/>
                          <a:pt x="1000" y="213"/>
                        </a:cubicBezTo>
                        <a:cubicBezTo>
                          <a:pt x="583" y="427"/>
                          <a:pt x="274" y="808"/>
                          <a:pt x="143" y="1261"/>
                        </a:cubicBezTo>
                        <a:cubicBezTo>
                          <a:pt x="0" y="1713"/>
                          <a:pt x="48" y="2189"/>
                          <a:pt x="274" y="2606"/>
                        </a:cubicBezTo>
                        <a:cubicBezTo>
                          <a:pt x="500" y="3023"/>
                          <a:pt x="869" y="3332"/>
                          <a:pt x="1322" y="3463"/>
                        </a:cubicBezTo>
                        <a:cubicBezTo>
                          <a:pt x="1500" y="3511"/>
                          <a:pt x="1667" y="3535"/>
                          <a:pt x="1834" y="3535"/>
                        </a:cubicBezTo>
                        <a:cubicBezTo>
                          <a:pt x="2131" y="3535"/>
                          <a:pt x="2417" y="3463"/>
                          <a:pt x="2679" y="3332"/>
                        </a:cubicBezTo>
                        <a:cubicBezTo>
                          <a:pt x="3536" y="2868"/>
                          <a:pt x="3858" y="1797"/>
                          <a:pt x="3393" y="927"/>
                        </a:cubicBezTo>
                        <a:cubicBezTo>
                          <a:pt x="3073" y="337"/>
                          <a:pt x="2465" y="0"/>
                          <a:pt x="1837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r" rtl="1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cs typeface="B Nazanin" panose="00000400000000000000" pitchFamily="2" charset="-78"/>
                    </a:endParaRPr>
                  </a:p>
                </p:txBody>
              </p:sp>
            </p:grpSp>
            <p:sp>
              <p:nvSpPr>
                <p:cNvPr id="2865" name="Google Shape;2865;p55"/>
                <p:cNvSpPr/>
                <p:nvPr/>
              </p:nvSpPr>
              <p:spPr>
                <a:xfrm>
                  <a:off x="4452575" y="4340100"/>
                  <a:ext cx="231000" cy="349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240" h="13990" extrusionOk="0">
                      <a:moveTo>
                        <a:pt x="4620" y="452"/>
                      </a:moveTo>
                      <a:cubicBezTo>
                        <a:pt x="6918" y="452"/>
                        <a:pt x="8799" y="2322"/>
                        <a:pt x="8799" y="4620"/>
                      </a:cubicBezTo>
                      <a:lnTo>
                        <a:pt x="8799" y="9370"/>
                      </a:lnTo>
                      <a:cubicBezTo>
                        <a:pt x="8799" y="11668"/>
                        <a:pt x="6918" y="13549"/>
                        <a:pt x="4620" y="13549"/>
                      </a:cubicBezTo>
                      <a:cubicBezTo>
                        <a:pt x="2322" y="13549"/>
                        <a:pt x="441" y="11680"/>
                        <a:pt x="441" y="9370"/>
                      </a:cubicBezTo>
                      <a:lnTo>
                        <a:pt x="441" y="4620"/>
                      </a:lnTo>
                      <a:cubicBezTo>
                        <a:pt x="441" y="2322"/>
                        <a:pt x="2322" y="452"/>
                        <a:pt x="4620" y="452"/>
                      </a:cubicBezTo>
                      <a:close/>
                      <a:moveTo>
                        <a:pt x="4620" y="0"/>
                      </a:moveTo>
                      <a:cubicBezTo>
                        <a:pt x="2072" y="0"/>
                        <a:pt x="0" y="2072"/>
                        <a:pt x="0" y="4620"/>
                      </a:cubicBezTo>
                      <a:lnTo>
                        <a:pt x="0" y="9370"/>
                      </a:lnTo>
                      <a:cubicBezTo>
                        <a:pt x="0" y="11918"/>
                        <a:pt x="2072" y="13990"/>
                        <a:pt x="4620" y="13990"/>
                      </a:cubicBezTo>
                      <a:cubicBezTo>
                        <a:pt x="7168" y="13990"/>
                        <a:pt x="9239" y="11918"/>
                        <a:pt x="9239" y="9370"/>
                      </a:cubicBezTo>
                      <a:lnTo>
                        <a:pt x="9239" y="4620"/>
                      </a:lnTo>
                      <a:cubicBezTo>
                        <a:pt x="9239" y="2072"/>
                        <a:pt x="7168" y="0"/>
                        <a:pt x="4620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r" rtl="1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cs typeface="B Nazanin" panose="00000400000000000000" pitchFamily="2" charset="-78"/>
                  </a:endParaRPr>
                </a:p>
              </p:txBody>
            </p:sp>
          </p:grpSp>
        </p:grpSp>
        <p:grpSp>
          <p:nvGrpSpPr>
            <p:cNvPr id="2866" name="Google Shape;2866;p55"/>
            <p:cNvGrpSpPr/>
            <p:nvPr/>
          </p:nvGrpSpPr>
          <p:grpSpPr>
            <a:xfrm>
              <a:off x="4194200" y="5855475"/>
              <a:ext cx="2151775" cy="338750"/>
              <a:chOff x="4194200" y="4345750"/>
              <a:chExt cx="2151775" cy="338750"/>
            </a:xfrm>
          </p:grpSpPr>
          <p:sp>
            <p:nvSpPr>
              <p:cNvPr id="2867" name="Google Shape;2867;p55"/>
              <p:cNvSpPr/>
              <p:nvPr/>
            </p:nvSpPr>
            <p:spPr>
              <a:xfrm>
                <a:off x="4194200" y="4345750"/>
                <a:ext cx="219700" cy="338750"/>
              </a:xfrm>
              <a:custGeom>
                <a:avLst/>
                <a:gdLst/>
                <a:ahLst/>
                <a:cxnLst/>
                <a:rect l="l" t="t" r="r" b="b"/>
                <a:pathLst>
                  <a:path w="8788" h="13550" extrusionOk="0">
                    <a:moveTo>
                      <a:pt x="4394" y="0"/>
                    </a:moveTo>
                    <a:cubicBezTo>
                      <a:pt x="1965" y="0"/>
                      <a:pt x="1" y="1965"/>
                      <a:pt x="1" y="4394"/>
                    </a:cubicBezTo>
                    <a:lnTo>
                      <a:pt x="1" y="9144"/>
                    </a:lnTo>
                    <a:cubicBezTo>
                      <a:pt x="1" y="11573"/>
                      <a:pt x="1965" y="13550"/>
                      <a:pt x="4394" y="13550"/>
                    </a:cubicBezTo>
                    <a:cubicBezTo>
                      <a:pt x="6823" y="13550"/>
                      <a:pt x="8787" y="11573"/>
                      <a:pt x="8787" y="9144"/>
                    </a:cubicBezTo>
                    <a:lnTo>
                      <a:pt x="8787" y="4394"/>
                    </a:lnTo>
                    <a:cubicBezTo>
                      <a:pt x="8787" y="1965"/>
                      <a:pt x="6823" y="0"/>
                      <a:pt x="439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68" name="Google Shape;2868;p55"/>
              <p:cNvSpPr/>
              <p:nvPr/>
            </p:nvSpPr>
            <p:spPr>
              <a:xfrm>
                <a:off x="6126000" y="4345750"/>
                <a:ext cx="219975" cy="338750"/>
              </a:xfrm>
              <a:custGeom>
                <a:avLst/>
                <a:gdLst/>
                <a:ahLst/>
                <a:cxnLst/>
                <a:rect l="l" t="t" r="r" b="b"/>
                <a:pathLst>
                  <a:path w="8799" h="13550" extrusionOk="0">
                    <a:moveTo>
                      <a:pt x="4393" y="0"/>
                    </a:moveTo>
                    <a:cubicBezTo>
                      <a:pt x="1965" y="0"/>
                      <a:pt x="0" y="1965"/>
                      <a:pt x="0" y="4394"/>
                    </a:cubicBezTo>
                    <a:lnTo>
                      <a:pt x="0" y="9144"/>
                    </a:lnTo>
                    <a:cubicBezTo>
                      <a:pt x="0" y="11573"/>
                      <a:pt x="1965" y="13550"/>
                      <a:pt x="4393" y="13550"/>
                    </a:cubicBezTo>
                    <a:cubicBezTo>
                      <a:pt x="6822" y="13550"/>
                      <a:pt x="8799" y="11573"/>
                      <a:pt x="8787" y="9144"/>
                    </a:cubicBezTo>
                    <a:lnTo>
                      <a:pt x="8787" y="4394"/>
                    </a:lnTo>
                    <a:cubicBezTo>
                      <a:pt x="8787" y="1965"/>
                      <a:pt x="6822" y="0"/>
                      <a:pt x="439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869" name="Google Shape;2869;p55"/>
            <p:cNvSpPr/>
            <p:nvPr/>
          </p:nvSpPr>
          <p:spPr>
            <a:xfrm>
              <a:off x="4153425" y="6253725"/>
              <a:ext cx="2233050" cy="11050"/>
            </a:xfrm>
            <a:custGeom>
              <a:avLst/>
              <a:gdLst/>
              <a:ahLst/>
              <a:cxnLst/>
              <a:rect l="l" t="t" r="r" b="b"/>
              <a:pathLst>
                <a:path w="89322" h="442" extrusionOk="0">
                  <a:moveTo>
                    <a:pt x="0" y="1"/>
                  </a:moveTo>
                  <a:lnTo>
                    <a:pt x="0" y="441"/>
                  </a:lnTo>
                  <a:lnTo>
                    <a:pt x="89321" y="441"/>
                  </a:lnTo>
                  <a:lnTo>
                    <a:pt x="89321" y="1"/>
                  </a:lnTo>
                  <a:close/>
                </a:path>
              </a:pathLst>
            </a:custGeom>
            <a:solidFill>
              <a:srgbClr val="00003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870" name="Google Shape;2870;p55"/>
          <p:cNvGrpSpPr/>
          <p:nvPr/>
        </p:nvGrpSpPr>
        <p:grpSpPr>
          <a:xfrm rot="-5400000">
            <a:off x="1483760" y="1236850"/>
            <a:ext cx="1036454" cy="2875842"/>
            <a:chOff x="-1318837" y="1750050"/>
            <a:chExt cx="747425" cy="2073725"/>
          </a:xfrm>
        </p:grpSpPr>
        <p:sp>
          <p:nvSpPr>
            <p:cNvPr id="2871" name="Google Shape;2871;p55"/>
            <p:cNvSpPr/>
            <p:nvPr/>
          </p:nvSpPr>
          <p:spPr>
            <a:xfrm>
              <a:off x="-1313187" y="3152300"/>
              <a:ext cx="736125" cy="443250"/>
            </a:xfrm>
            <a:custGeom>
              <a:avLst/>
              <a:gdLst/>
              <a:ahLst/>
              <a:cxnLst/>
              <a:rect l="l" t="t" r="r" b="b"/>
              <a:pathLst>
                <a:path w="29445" h="17730" extrusionOk="0">
                  <a:moveTo>
                    <a:pt x="1" y="1"/>
                  </a:moveTo>
                  <a:lnTo>
                    <a:pt x="1" y="17729"/>
                  </a:lnTo>
                  <a:lnTo>
                    <a:pt x="29445" y="17729"/>
                  </a:lnTo>
                  <a:lnTo>
                    <a:pt x="2944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2" name="Google Shape;2872;p55"/>
            <p:cNvSpPr/>
            <p:nvPr/>
          </p:nvSpPr>
          <p:spPr>
            <a:xfrm>
              <a:off x="-1313187" y="2103975"/>
              <a:ext cx="736125" cy="1048350"/>
            </a:xfrm>
            <a:custGeom>
              <a:avLst/>
              <a:gdLst/>
              <a:ahLst/>
              <a:cxnLst/>
              <a:rect l="l" t="t" r="r" b="b"/>
              <a:pathLst>
                <a:path w="29445" h="41934" extrusionOk="0">
                  <a:moveTo>
                    <a:pt x="1" y="0"/>
                  </a:moveTo>
                  <a:lnTo>
                    <a:pt x="1" y="41934"/>
                  </a:lnTo>
                  <a:lnTo>
                    <a:pt x="29445" y="41934"/>
                  </a:lnTo>
                  <a:lnTo>
                    <a:pt x="2944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3" name="Google Shape;2873;p55"/>
            <p:cNvSpPr/>
            <p:nvPr/>
          </p:nvSpPr>
          <p:spPr>
            <a:xfrm>
              <a:off x="-1273287" y="2680525"/>
              <a:ext cx="639975" cy="446500"/>
            </a:xfrm>
            <a:custGeom>
              <a:avLst/>
              <a:gdLst/>
              <a:ahLst/>
              <a:cxnLst/>
              <a:rect l="l" t="t" r="r" b="b"/>
              <a:pathLst>
                <a:path w="2559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441" y="17860"/>
                  </a:lnTo>
                  <a:lnTo>
                    <a:pt x="441" y="1"/>
                  </a:lnTo>
                  <a:close/>
                  <a:moveTo>
                    <a:pt x="1929" y="1"/>
                  </a:moveTo>
                  <a:lnTo>
                    <a:pt x="1929" y="17860"/>
                  </a:lnTo>
                  <a:lnTo>
                    <a:pt x="2381" y="17860"/>
                  </a:lnTo>
                  <a:lnTo>
                    <a:pt x="2381" y="1"/>
                  </a:lnTo>
                  <a:close/>
                  <a:moveTo>
                    <a:pt x="3870" y="1"/>
                  </a:moveTo>
                  <a:lnTo>
                    <a:pt x="3870" y="17860"/>
                  </a:lnTo>
                  <a:lnTo>
                    <a:pt x="4310" y="17860"/>
                  </a:lnTo>
                  <a:lnTo>
                    <a:pt x="4310" y="1"/>
                  </a:lnTo>
                  <a:close/>
                  <a:moveTo>
                    <a:pt x="5798" y="1"/>
                  </a:moveTo>
                  <a:lnTo>
                    <a:pt x="5798" y="17860"/>
                  </a:lnTo>
                  <a:lnTo>
                    <a:pt x="6251" y="17860"/>
                  </a:lnTo>
                  <a:lnTo>
                    <a:pt x="6251" y="1"/>
                  </a:lnTo>
                  <a:close/>
                  <a:moveTo>
                    <a:pt x="7739" y="1"/>
                  </a:moveTo>
                  <a:lnTo>
                    <a:pt x="7739" y="17860"/>
                  </a:lnTo>
                  <a:lnTo>
                    <a:pt x="8180" y="17860"/>
                  </a:lnTo>
                  <a:lnTo>
                    <a:pt x="8180" y="1"/>
                  </a:lnTo>
                  <a:close/>
                  <a:moveTo>
                    <a:pt x="9668" y="1"/>
                  </a:moveTo>
                  <a:lnTo>
                    <a:pt x="9668" y="17860"/>
                  </a:lnTo>
                  <a:lnTo>
                    <a:pt x="10120" y="17860"/>
                  </a:lnTo>
                  <a:lnTo>
                    <a:pt x="10120" y="1"/>
                  </a:lnTo>
                  <a:close/>
                  <a:moveTo>
                    <a:pt x="11609" y="1"/>
                  </a:moveTo>
                  <a:lnTo>
                    <a:pt x="11609" y="17860"/>
                  </a:lnTo>
                  <a:lnTo>
                    <a:pt x="12049" y="17860"/>
                  </a:lnTo>
                  <a:lnTo>
                    <a:pt x="12049" y="1"/>
                  </a:lnTo>
                  <a:close/>
                  <a:moveTo>
                    <a:pt x="13537" y="1"/>
                  </a:moveTo>
                  <a:lnTo>
                    <a:pt x="13537" y="17860"/>
                  </a:lnTo>
                  <a:lnTo>
                    <a:pt x="13990" y="17860"/>
                  </a:lnTo>
                  <a:lnTo>
                    <a:pt x="13990" y="1"/>
                  </a:lnTo>
                  <a:close/>
                  <a:moveTo>
                    <a:pt x="15478" y="1"/>
                  </a:moveTo>
                  <a:lnTo>
                    <a:pt x="15478" y="17860"/>
                  </a:lnTo>
                  <a:lnTo>
                    <a:pt x="15919" y="17860"/>
                  </a:lnTo>
                  <a:lnTo>
                    <a:pt x="15919" y="1"/>
                  </a:lnTo>
                  <a:close/>
                  <a:moveTo>
                    <a:pt x="17407" y="1"/>
                  </a:moveTo>
                  <a:lnTo>
                    <a:pt x="17407" y="17860"/>
                  </a:lnTo>
                  <a:lnTo>
                    <a:pt x="17859" y="17860"/>
                  </a:lnTo>
                  <a:lnTo>
                    <a:pt x="17859" y="1"/>
                  </a:lnTo>
                  <a:close/>
                  <a:moveTo>
                    <a:pt x="19348" y="1"/>
                  </a:moveTo>
                  <a:lnTo>
                    <a:pt x="19348" y="17860"/>
                  </a:lnTo>
                  <a:lnTo>
                    <a:pt x="19788" y="17860"/>
                  </a:lnTo>
                  <a:lnTo>
                    <a:pt x="19788" y="1"/>
                  </a:lnTo>
                  <a:close/>
                  <a:moveTo>
                    <a:pt x="21277" y="1"/>
                  </a:moveTo>
                  <a:lnTo>
                    <a:pt x="21277" y="17860"/>
                  </a:lnTo>
                  <a:lnTo>
                    <a:pt x="21729" y="17860"/>
                  </a:lnTo>
                  <a:lnTo>
                    <a:pt x="21729" y="1"/>
                  </a:lnTo>
                  <a:close/>
                  <a:moveTo>
                    <a:pt x="23217" y="1"/>
                  </a:moveTo>
                  <a:lnTo>
                    <a:pt x="23217" y="17860"/>
                  </a:lnTo>
                  <a:lnTo>
                    <a:pt x="23658" y="17860"/>
                  </a:lnTo>
                  <a:lnTo>
                    <a:pt x="23658" y="1"/>
                  </a:lnTo>
                  <a:close/>
                  <a:moveTo>
                    <a:pt x="25146" y="1"/>
                  </a:moveTo>
                  <a:lnTo>
                    <a:pt x="25146" y="17860"/>
                  </a:lnTo>
                  <a:lnTo>
                    <a:pt x="25599" y="17860"/>
                  </a:lnTo>
                  <a:lnTo>
                    <a:pt x="2559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4" name="Google Shape;2874;p55"/>
            <p:cNvSpPr/>
            <p:nvPr/>
          </p:nvSpPr>
          <p:spPr>
            <a:xfrm>
              <a:off x="-1201262" y="1750050"/>
              <a:ext cx="512300" cy="112250"/>
            </a:xfrm>
            <a:custGeom>
              <a:avLst/>
              <a:gdLst/>
              <a:ahLst/>
              <a:cxnLst/>
              <a:rect l="l" t="t" r="r" b="b"/>
              <a:pathLst>
                <a:path w="20492" h="4490" extrusionOk="0">
                  <a:moveTo>
                    <a:pt x="0" y="1"/>
                  </a:moveTo>
                  <a:lnTo>
                    <a:pt x="0" y="4489"/>
                  </a:lnTo>
                  <a:lnTo>
                    <a:pt x="20491" y="4489"/>
                  </a:lnTo>
                  <a:lnTo>
                    <a:pt x="204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5" name="Google Shape;2875;p55"/>
            <p:cNvSpPr/>
            <p:nvPr/>
          </p:nvSpPr>
          <p:spPr>
            <a:xfrm>
              <a:off x="-1187287" y="1776250"/>
              <a:ext cx="487600" cy="59550"/>
            </a:xfrm>
            <a:custGeom>
              <a:avLst/>
              <a:gdLst/>
              <a:ahLst/>
              <a:cxnLst/>
              <a:rect l="l" t="t" r="r" b="b"/>
              <a:pathLst>
                <a:path w="19504" h="2382" extrusionOk="0">
                  <a:moveTo>
                    <a:pt x="1" y="0"/>
                  </a:moveTo>
                  <a:lnTo>
                    <a:pt x="1" y="2382"/>
                  </a:lnTo>
                  <a:lnTo>
                    <a:pt x="453" y="2382"/>
                  </a:lnTo>
                  <a:lnTo>
                    <a:pt x="453" y="0"/>
                  </a:lnTo>
                  <a:close/>
                  <a:moveTo>
                    <a:pt x="1192" y="0"/>
                  </a:moveTo>
                  <a:lnTo>
                    <a:pt x="1192" y="2382"/>
                  </a:lnTo>
                  <a:lnTo>
                    <a:pt x="1644" y="2382"/>
                  </a:lnTo>
                  <a:lnTo>
                    <a:pt x="1644" y="0"/>
                  </a:lnTo>
                  <a:close/>
                  <a:moveTo>
                    <a:pt x="2382" y="0"/>
                  </a:moveTo>
                  <a:lnTo>
                    <a:pt x="2382" y="2382"/>
                  </a:lnTo>
                  <a:lnTo>
                    <a:pt x="2835" y="2382"/>
                  </a:lnTo>
                  <a:lnTo>
                    <a:pt x="2835" y="0"/>
                  </a:lnTo>
                  <a:close/>
                  <a:moveTo>
                    <a:pt x="3573" y="0"/>
                  </a:moveTo>
                  <a:lnTo>
                    <a:pt x="3573" y="2382"/>
                  </a:lnTo>
                  <a:lnTo>
                    <a:pt x="4025" y="2382"/>
                  </a:lnTo>
                  <a:lnTo>
                    <a:pt x="4025" y="0"/>
                  </a:lnTo>
                  <a:close/>
                  <a:moveTo>
                    <a:pt x="4763" y="0"/>
                  </a:moveTo>
                  <a:lnTo>
                    <a:pt x="4763" y="2382"/>
                  </a:lnTo>
                  <a:lnTo>
                    <a:pt x="5216" y="2382"/>
                  </a:lnTo>
                  <a:lnTo>
                    <a:pt x="5216" y="0"/>
                  </a:lnTo>
                  <a:close/>
                  <a:moveTo>
                    <a:pt x="5954" y="0"/>
                  </a:moveTo>
                  <a:lnTo>
                    <a:pt x="5954" y="2382"/>
                  </a:lnTo>
                  <a:lnTo>
                    <a:pt x="6407" y="2382"/>
                  </a:lnTo>
                  <a:lnTo>
                    <a:pt x="6407" y="0"/>
                  </a:lnTo>
                  <a:close/>
                  <a:moveTo>
                    <a:pt x="7145" y="0"/>
                  </a:moveTo>
                  <a:lnTo>
                    <a:pt x="7145" y="2382"/>
                  </a:lnTo>
                  <a:lnTo>
                    <a:pt x="7597" y="2382"/>
                  </a:lnTo>
                  <a:lnTo>
                    <a:pt x="7597" y="0"/>
                  </a:lnTo>
                  <a:close/>
                  <a:moveTo>
                    <a:pt x="8335" y="0"/>
                  </a:moveTo>
                  <a:lnTo>
                    <a:pt x="8335" y="2382"/>
                  </a:lnTo>
                  <a:lnTo>
                    <a:pt x="8788" y="2382"/>
                  </a:lnTo>
                  <a:lnTo>
                    <a:pt x="8788" y="0"/>
                  </a:lnTo>
                  <a:close/>
                  <a:moveTo>
                    <a:pt x="9526" y="0"/>
                  </a:moveTo>
                  <a:lnTo>
                    <a:pt x="9526" y="2382"/>
                  </a:lnTo>
                  <a:lnTo>
                    <a:pt x="9978" y="2382"/>
                  </a:lnTo>
                  <a:lnTo>
                    <a:pt x="9978" y="0"/>
                  </a:lnTo>
                  <a:close/>
                  <a:moveTo>
                    <a:pt x="10717" y="0"/>
                  </a:moveTo>
                  <a:lnTo>
                    <a:pt x="10717" y="2382"/>
                  </a:lnTo>
                  <a:lnTo>
                    <a:pt x="11169" y="2382"/>
                  </a:lnTo>
                  <a:lnTo>
                    <a:pt x="11169" y="0"/>
                  </a:lnTo>
                  <a:close/>
                  <a:moveTo>
                    <a:pt x="11907" y="0"/>
                  </a:moveTo>
                  <a:lnTo>
                    <a:pt x="11907" y="2382"/>
                  </a:lnTo>
                  <a:lnTo>
                    <a:pt x="12360" y="2382"/>
                  </a:lnTo>
                  <a:lnTo>
                    <a:pt x="12360" y="0"/>
                  </a:lnTo>
                  <a:close/>
                  <a:moveTo>
                    <a:pt x="13098" y="0"/>
                  </a:moveTo>
                  <a:lnTo>
                    <a:pt x="13098" y="2382"/>
                  </a:lnTo>
                  <a:lnTo>
                    <a:pt x="13550" y="2382"/>
                  </a:lnTo>
                  <a:lnTo>
                    <a:pt x="13550" y="0"/>
                  </a:lnTo>
                  <a:close/>
                  <a:moveTo>
                    <a:pt x="14288" y="0"/>
                  </a:moveTo>
                  <a:lnTo>
                    <a:pt x="14288" y="2382"/>
                  </a:lnTo>
                  <a:lnTo>
                    <a:pt x="14741" y="2382"/>
                  </a:lnTo>
                  <a:lnTo>
                    <a:pt x="14741" y="0"/>
                  </a:lnTo>
                  <a:close/>
                  <a:moveTo>
                    <a:pt x="15479" y="0"/>
                  </a:moveTo>
                  <a:lnTo>
                    <a:pt x="15479" y="2382"/>
                  </a:lnTo>
                  <a:lnTo>
                    <a:pt x="15932" y="2382"/>
                  </a:lnTo>
                  <a:lnTo>
                    <a:pt x="15932" y="0"/>
                  </a:lnTo>
                  <a:close/>
                  <a:moveTo>
                    <a:pt x="16670" y="0"/>
                  </a:moveTo>
                  <a:lnTo>
                    <a:pt x="16670" y="2382"/>
                  </a:lnTo>
                  <a:lnTo>
                    <a:pt x="17122" y="2382"/>
                  </a:lnTo>
                  <a:lnTo>
                    <a:pt x="17122" y="0"/>
                  </a:lnTo>
                  <a:close/>
                  <a:moveTo>
                    <a:pt x="17860" y="0"/>
                  </a:moveTo>
                  <a:lnTo>
                    <a:pt x="17860" y="2382"/>
                  </a:lnTo>
                  <a:lnTo>
                    <a:pt x="18313" y="2382"/>
                  </a:lnTo>
                  <a:lnTo>
                    <a:pt x="18313" y="0"/>
                  </a:lnTo>
                  <a:close/>
                  <a:moveTo>
                    <a:pt x="19051" y="0"/>
                  </a:moveTo>
                  <a:lnTo>
                    <a:pt x="19051" y="2382"/>
                  </a:lnTo>
                  <a:lnTo>
                    <a:pt x="19503" y="2382"/>
                  </a:lnTo>
                  <a:lnTo>
                    <a:pt x="1950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6" name="Google Shape;2876;p55"/>
            <p:cNvSpPr/>
            <p:nvPr/>
          </p:nvSpPr>
          <p:spPr>
            <a:xfrm>
              <a:off x="-1048862" y="2482300"/>
              <a:ext cx="207200" cy="95275"/>
            </a:xfrm>
            <a:custGeom>
              <a:avLst/>
              <a:gdLst/>
              <a:ahLst/>
              <a:cxnLst/>
              <a:rect l="l" t="t" r="r" b="b"/>
              <a:pathLst>
                <a:path w="8288" h="3811" extrusionOk="0">
                  <a:moveTo>
                    <a:pt x="1905" y="0"/>
                  </a:moveTo>
                  <a:cubicBezTo>
                    <a:pt x="858" y="0"/>
                    <a:pt x="0" y="857"/>
                    <a:pt x="0" y="1905"/>
                  </a:cubicBezTo>
                  <a:cubicBezTo>
                    <a:pt x="0" y="2953"/>
                    <a:pt x="858" y="3810"/>
                    <a:pt x="1905" y="3810"/>
                  </a:cubicBezTo>
                  <a:lnTo>
                    <a:pt x="6394" y="3810"/>
                  </a:lnTo>
                  <a:cubicBezTo>
                    <a:pt x="7442" y="3810"/>
                    <a:pt x="8287" y="2953"/>
                    <a:pt x="8287" y="1905"/>
                  </a:cubicBezTo>
                  <a:cubicBezTo>
                    <a:pt x="8287" y="857"/>
                    <a:pt x="7442" y="0"/>
                    <a:pt x="639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cs typeface="B Nazanin" panose="00000400000000000000" pitchFamily="2" charset="-78"/>
                </a:rPr>
                <a:t> </a:t>
              </a: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7" name="Google Shape;2877;p55"/>
            <p:cNvSpPr/>
            <p:nvPr/>
          </p:nvSpPr>
          <p:spPr>
            <a:xfrm>
              <a:off x="-1054212" y="2340300"/>
              <a:ext cx="408100" cy="106300"/>
            </a:xfrm>
            <a:custGeom>
              <a:avLst/>
              <a:gdLst/>
              <a:ahLst/>
              <a:cxnLst/>
              <a:rect l="l" t="t" r="r" b="b"/>
              <a:pathLst>
                <a:path w="16324" h="4252" extrusionOk="0">
                  <a:moveTo>
                    <a:pt x="14192" y="441"/>
                  </a:moveTo>
                  <a:cubicBezTo>
                    <a:pt x="15121" y="441"/>
                    <a:pt x="15871" y="1191"/>
                    <a:pt x="15871" y="2120"/>
                  </a:cubicBezTo>
                  <a:cubicBezTo>
                    <a:pt x="15871" y="3049"/>
                    <a:pt x="15121" y="3799"/>
                    <a:pt x="14192" y="3799"/>
                  </a:cubicBezTo>
                  <a:lnTo>
                    <a:pt x="2119" y="3799"/>
                  </a:lnTo>
                  <a:cubicBezTo>
                    <a:pt x="1191" y="3799"/>
                    <a:pt x="441" y="3049"/>
                    <a:pt x="441" y="2120"/>
                  </a:cubicBezTo>
                  <a:cubicBezTo>
                    <a:pt x="441" y="1191"/>
                    <a:pt x="1191" y="441"/>
                    <a:pt x="2119" y="441"/>
                  </a:cubicBezTo>
                  <a:close/>
                  <a:moveTo>
                    <a:pt x="2119" y="1"/>
                  </a:moveTo>
                  <a:cubicBezTo>
                    <a:pt x="953" y="1"/>
                    <a:pt x="0" y="953"/>
                    <a:pt x="0" y="2120"/>
                  </a:cubicBezTo>
                  <a:cubicBezTo>
                    <a:pt x="0" y="3299"/>
                    <a:pt x="953" y="4251"/>
                    <a:pt x="2119" y="4251"/>
                  </a:cubicBezTo>
                  <a:lnTo>
                    <a:pt x="14192" y="4251"/>
                  </a:lnTo>
                  <a:cubicBezTo>
                    <a:pt x="15371" y="4251"/>
                    <a:pt x="16324" y="3287"/>
                    <a:pt x="16324" y="2120"/>
                  </a:cubicBezTo>
                  <a:cubicBezTo>
                    <a:pt x="16324" y="953"/>
                    <a:pt x="15371" y="1"/>
                    <a:pt x="1419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8" name="Google Shape;2878;p55"/>
            <p:cNvSpPr/>
            <p:nvPr/>
          </p:nvSpPr>
          <p:spPr>
            <a:xfrm>
              <a:off x="-750312" y="2345725"/>
              <a:ext cx="101825" cy="95150"/>
            </a:xfrm>
            <a:custGeom>
              <a:avLst/>
              <a:gdLst/>
              <a:ahLst/>
              <a:cxnLst/>
              <a:rect l="l" t="t" r="r" b="b"/>
              <a:pathLst>
                <a:path w="4073" h="3806" extrusionOk="0">
                  <a:moveTo>
                    <a:pt x="2039" y="1"/>
                  </a:moveTo>
                  <a:cubicBezTo>
                    <a:pt x="1114" y="1"/>
                    <a:pt x="296" y="676"/>
                    <a:pt x="155" y="1617"/>
                  </a:cubicBezTo>
                  <a:cubicBezTo>
                    <a:pt x="0" y="2653"/>
                    <a:pt x="715" y="3629"/>
                    <a:pt x="1751" y="3784"/>
                  </a:cubicBezTo>
                  <a:cubicBezTo>
                    <a:pt x="1846" y="3798"/>
                    <a:pt x="1940" y="3805"/>
                    <a:pt x="2033" y="3805"/>
                  </a:cubicBezTo>
                  <a:cubicBezTo>
                    <a:pt x="2959" y="3805"/>
                    <a:pt x="3777" y="3130"/>
                    <a:pt x="3918" y="2189"/>
                  </a:cubicBezTo>
                  <a:cubicBezTo>
                    <a:pt x="4072" y="1153"/>
                    <a:pt x="3358" y="177"/>
                    <a:pt x="2322" y="22"/>
                  </a:cubicBezTo>
                  <a:cubicBezTo>
                    <a:pt x="2227" y="8"/>
                    <a:pt x="2133" y="1"/>
                    <a:pt x="20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79" name="Google Shape;2879;p55"/>
            <p:cNvSpPr/>
            <p:nvPr/>
          </p:nvSpPr>
          <p:spPr>
            <a:xfrm>
              <a:off x="-1276862" y="3591650"/>
              <a:ext cx="663500" cy="196175"/>
            </a:xfrm>
            <a:custGeom>
              <a:avLst/>
              <a:gdLst/>
              <a:ahLst/>
              <a:cxnLst/>
              <a:rect l="l" t="t" r="r" b="b"/>
              <a:pathLst>
                <a:path w="26540" h="7847" extrusionOk="0">
                  <a:moveTo>
                    <a:pt x="0" y="1"/>
                  </a:moveTo>
                  <a:lnTo>
                    <a:pt x="0" y="7847"/>
                  </a:lnTo>
                  <a:lnTo>
                    <a:pt x="26539" y="7847"/>
                  </a:lnTo>
                  <a:lnTo>
                    <a:pt x="265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80" name="Google Shape;2880;p55"/>
            <p:cNvSpPr/>
            <p:nvPr/>
          </p:nvSpPr>
          <p:spPr>
            <a:xfrm>
              <a:off x="-1276862" y="3787800"/>
              <a:ext cx="663500" cy="35975"/>
            </a:xfrm>
            <a:custGeom>
              <a:avLst/>
              <a:gdLst/>
              <a:ahLst/>
              <a:cxnLst/>
              <a:rect l="l" t="t" r="r" b="b"/>
              <a:pathLst>
                <a:path w="26540" h="1439" extrusionOk="0">
                  <a:moveTo>
                    <a:pt x="0" y="1"/>
                  </a:moveTo>
                  <a:cubicBezTo>
                    <a:pt x="4370" y="959"/>
                    <a:pt x="8820" y="1438"/>
                    <a:pt x="13270" y="1438"/>
                  </a:cubicBezTo>
                  <a:cubicBezTo>
                    <a:pt x="17720" y="1438"/>
                    <a:pt x="22170" y="959"/>
                    <a:pt x="2653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881" name="Google Shape;2881;p55"/>
            <p:cNvGrpSpPr/>
            <p:nvPr/>
          </p:nvGrpSpPr>
          <p:grpSpPr>
            <a:xfrm>
              <a:off x="-1318837" y="1856625"/>
              <a:ext cx="747425" cy="1740700"/>
              <a:chOff x="1918025" y="2285975"/>
              <a:chExt cx="747425" cy="1740700"/>
            </a:xfrm>
          </p:grpSpPr>
          <p:sp>
            <p:nvSpPr>
              <p:cNvPr id="2882" name="Google Shape;2882;p55"/>
              <p:cNvSpPr/>
              <p:nvPr/>
            </p:nvSpPr>
            <p:spPr>
              <a:xfrm>
                <a:off x="1988575" y="2285975"/>
                <a:ext cx="606350" cy="67275"/>
              </a:xfrm>
              <a:custGeom>
                <a:avLst/>
                <a:gdLst/>
                <a:ahLst/>
                <a:cxnLst/>
                <a:rect l="l" t="t" r="r" b="b"/>
                <a:pathLst>
                  <a:path w="24254" h="2691" extrusionOk="0">
                    <a:moveTo>
                      <a:pt x="23801" y="441"/>
                    </a:moveTo>
                    <a:lnTo>
                      <a:pt x="23801" y="2239"/>
                    </a:lnTo>
                    <a:lnTo>
                      <a:pt x="453" y="2239"/>
                    </a:lnTo>
                    <a:lnTo>
                      <a:pt x="453" y="441"/>
                    </a:lnTo>
                    <a:close/>
                    <a:moveTo>
                      <a:pt x="226" y="0"/>
                    </a:moveTo>
                    <a:lnTo>
                      <a:pt x="0" y="226"/>
                    </a:lnTo>
                    <a:lnTo>
                      <a:pt x="0" y="2465"/>
                    </a:lnTo>
                    <a:lnTo>
                      <a:pt x="226" y="2691"/>
                    </a:lnTo>
                    <a:lnTo>
                      <a:pt x="24027" y="2691"/>
                    </a:lnTo>
                    <a:lnTo>
                      <a:pt x="24253" y="2465"/>
                    </a:lnTo>
                    <a:lnTo>
                      <a:pt x="24253" y="226"/>
                    </a:lnTo>
                    <a:lnTo>
                      <a:pt x="2402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83" name="Google Shape;2883;p55"/>
              <p:cNvSpPr/>
              <p:nvPr/>
            </p:nvSpPr>
            <p:spPr>
              <a:xfrm>
                <a:off x="1955225" y="2341925"/>
                <a:ext cx="673025" cy="67300"/>
              </a:xfrm>
              <a:custGeom>
                <a:avLst/>
                <a:gdLst/>
                <a:ahLst/>
                <a:cxnLst/>
                <a:rect l="l" t="t" r="r" b="b"/>
                <a:pathLst>
                  <a:path w="26921" h="2692" extrusionOk="0">
                    <a:moveTo>
                      <a:pt x="25230" y="453"/>
                    </a:moveTo>
                    <a:lnTo>
                      <a:pt x="26325" y="2251"/>
                    </a:lnTo>
                    <a:lnTo>
                      <a:pt x="596" y="2251"/>
                    </a:lnTo>
                    <a:lnTo>
                      <a:pt x="1691" y="453"/>
                    </a:lnTo>
                    <a:close/>
                    <a:moveTo>
                      <a:pt x="1560" y="1"/>
                    </a:moveTo>
                    <a:lnTo>
                      <a:pt x="1370" y="108"/>
                    </a:lnTo>
                    <a:lnTo>
                      <a:pt x="1" y="2358"/>
                    </a:lnTo>
                    <a:lnTo>
                      <a:pt x="191" y="2691"/>
                    </a:lnTo>
                    <a:lnTo>
                      <a:pt x="26730" y="2691"/>
                    </a:lnTo>
                    <a:lnTo>
                      <a:pt x="26921" y="2358"/>
                    </a:lnTo>
                    <a:lnTo>
                      <a:pt x="25552" y="108"/>
                    </a:lnTo>
                    <a:lnTo>
                      <a:pt x="25361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84" name="Google Shape;2884;p55"/>
              <p:cNvSpPr/>
              <p:nvPr/>
            </p:nvSpPr>
            <p:spPr>
              <a:xfrm>
                <a:off x="1954625" y="2398175"/>
                <a:ext cx="674225" cy="270600"/>
              </a:xfrm>
              <a:custGeom>
                <a:avLst/>
                <a:gdLst/>
                <a:ahLst/>
                <a:cxnLst/>
                <a:rect l="l" t="t" r="r" b="b"/>
                <a:pathLst>
                  <a:path w="26969" h="10824" extrusionOk="0">
                    <a:moveTo>
                      <a:pt x="26528" y="441"/>
                    </a:moveTo>
                    <a:lnTo>
                      <a:pt x="26528" y="10371"/>
                    </a:lnTo>
                    <a:lnTo>
                      <a:pt x="441" y="10371"/>
                    </a:lnTo>
                    <a:lnTo>
                      <a:pt x="441" y="441"/>
                    </a:lnTo>
                    <a:close/>
                    <a:moveTo>
                      <a:pt x="215" y="1"/>
                    </a:moveTo>
                    <a:lnTo>
                      <a:pt x="1" y="215"/>
                    </a:lnTo>
                    <a:lnTo>
                      <a:pt x="1" y="10597"/>
                    </a:lnTo>
                    <a:lnTo>
                      <a:pt x="215" y="10824"/>
                    </a:lnTo>
                    <a:lnTo>
                      <a:pt x="26754" y="10824"/>
                    </a:lnTo>
                    <a:lnTo>
                      <a:pt x="26969" y="10597"/>
                    </a:lnTo>
                    <a:lnTo>
                      <a:pt x="26969" y="215"/>
                    </a:lnTo>
                    <a:lnTo>
                      <a:pt x="2675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85" name="Google Shape;2885;p55"/>
              <p:cNvSpPr/>
              <p:nvPr/>
            </p:nvSpPr>
            <p:spPr>
              <a:xfrm>
                <a:off x="1954625" y="2657450"/>
                <a:ext cx="674225" cy="403625"/>
              </a:xfrm>
              <a:custGeom>
                <a:avLst/>
                <a:gdLst/>
                <a:ahLst/>
                <a:cxnLst/>
                <a:rect l="l" t="t" r="r" b="b"/>
                <a:pathLst>
                  <a:path w="26969" h="16145" extrusionOk="0">
                    <a:moveTo>
                      <a:pt x="26528" y="453"/>
                    </a:moveTo>
                    <a:lnTo>
                      <a:pt x="26528" y="15704"/>
                    </a:lnTo>
                    <a:lnTo>
                      <a:pt x="441" y="15704"/>
                    </a:lnTo>
                    <a:lnTo>
                      <a:pt x="441" y="453"/>
                    </a:lnTo>
                    <a:close/>
                    <a:moveTo>
                      <a:pt x="215" y="0"/>
                    </a:moveTo>
                    <a:lnTo>
                      <a:pt x="1" y="226"/>
                    </a:lnTo>
                    <a:lnTo>
                      <a:pt x="1" y="15931"/>
                    </a:lnTo>
                    <a:lnTo>
                      <a:pt x="215" y="16145"/>
                    </a:lnTo>
                    <a:lnTo>
                      <a:pt x="26754" y="16145"/>
                    </a:lnTo>
                    <a:lnTo>
                      <a:pt x="26969" y="15931"/>
                    </a:lnTo>
                    <a:lnTo>
                      <a:pt x="26969" y="226"/>
                    </a:lnTo>
                    <a:lnTo>
                      <a:pt x="2675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86" name="Google Shape;2886;p55"/>
              <p:cNvSpPr/>
              <p:nvPr/>
            </p:nvSpPr>
            <p:spPr>
              <a:xfrm>
                <a:off x="1918025" y="3050050"/>
                <a:ext cx="747425" cy="976625"/>
              </a:xfrm>
              <a:custGeom>
                <a:avLst/>
                <a:gdLst/>
                <a:ahLst/>
                <a:cxnLst/>
                <a:rect l="l" t="t" r="r" b="b"/>
                <a:pathLst>
                  <a:path w="29897" h="39065" extrusionOk="0">
                    <a:moveTo>
                      <a:pt x="29456" y="441"/>
                    </a:moveTo>
                    <a:lnTo>
                      <a:pt x="29456" y="38612"/>
                    </a:lnTo>
                    <a:lnTo>
                      <a:pt x="441" y="38612"/>
                    </a:lnTo>
                    <a:lnTo>
                      <a:pt x="441" y="441"/>
                    </a:lnTo>
                    <a:close/>
                    <a:moveTo>
                      <a:pt x="227" y="0"/>
                    </a:moveTo>
                    <a:lnTo>
                      <a:pt x="0" y="227"/>
                    </a:lnTo>
                    <a:lnTo>
                      <a:pt x="0" y="38839"/>
                    </a:lnTo>
                    <a:lnTo>
                      <a:pt x="227" y="39065"/>
                    </a:lnTo>
                    <a:lnTo>
                      <a:pt x="29671" y="39065"/>
                    </a:lnTo>
                    <a:lnTo>
                      <a:pt x="29897" y="38839"/>
                    </a:lnTo>
                    <a:lnTo>
                      <a:pt x="29897" y="227"/>
                    </a:lnTo>
                    <a:lnTo>
                      <a:pt x="29671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87" name="Google Shape;2887;p55"/>
              <p:cNvSpPr/>
              <p:nvPr/>
            </p:nvSpPr>
            <p:spPr>
              <a:xfrm>
                <a:off x="1954625" y="2703875"/>
                <a:ext cx="674225" cy="357200"/>
              </a:xfrm>
              <a:custGeom>
                <a:avLst/>
                <a:gdLst/>
                <a:ahLst/>
                <a:cxnLst/>
                <a:rect l="l" t="t" r="r" b="b"/>
                <a:pathLst>
                  <a:path w="26969" h="14288" extrusionOk="0">
                    <a:moveTo>
                      <a:pt x="26528" y="441"/>
                    </a:moveTo>
                    <a:lnTo>
                      <a:pt x="26528" y="13847"/>
                    </a:lnTo>
                    <a:lnTo>
                      <a:pt x="441" y="13847"/>
                    </a:lnTo>
                    <a:lnTo>
                      <a:pt x="441" y="441"/>
                    </a:lnTo>
                    <a:close/>
                    <a:moveTo>
                      <a:pt x="215" y="0"/>
                    </a:moveTo>
                    <a:lnTo>
                      <a:pt x="1" y="227"/>
                    </a:lnTo>
                    <a:lnTo>
                      <a:pt x="1" y="14074"/>
                    </a:lnTo>
                    <a:lnTo>
                      <a:pt x="215" y="14288"/>
                    </a:lnTo>
                    <a:lnTo>
                      <a:pt x="26754" y="14288"/>
                    </a:lnTo>
                    <a:lnTo>
                      <a:pt x="26969" y="14074"/>
                    </a:lnTo>
                    <a:lnTo>
                      <a:pt x="26969" y="227"/>
                    </a:lnTo>
                    <a:lnTo>
                      <a:pt x="2675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888" name="Google Shape;2888;p55"/>
            <p:cNvSpPr/>
            <p:nvPr/>
          </p:nvSpPr>
          <p:spPr>
            <a:xfrm>
              <a:off x="-1278962" y="3296075"/>
              <a:ext cx="670950" cy="159875"/>
            </a:xfrm>
            <a:custGeom>
              <a:avLst/>
              <a:gdLst/>
              <a:ahLst/>
              <a:cxnLst/>
              <a:rect l="l" t="t" r="r" b="b"/>
              <a:pathLst>
                <a:path w="26838" h="6395" extrusionOk="0">
                  <a:moveTo>
                    <a:pt x="23647" y="453"/>
                  </a:moveTo>
                  <a:cubicBezTo>
                    <a:pt x="25159" y="453"/>
                    <a:pt x="26397" y="1679"/>
                    <a:pt x="26397" y="3203"/>
                  </a:cubicBezTo>
                  <a:cubicBezTo>
                    <a:pt x="26397" y="4716"/>
                    <a:pt x="25159" y="5954"/>
                    <a:pt x="23647" y="5954"/>
                  </a:cubicBezTo>
                  <a:lnTo>
                    <a:pt x="3192" y="5954"/>
                  </a:lnTo>
                  <a:cubicBezTo>
                    <a:pt x="1680" y="5954"/>
                    <a:pt x="441" y="4716"/>
                    <a:pt x="441" y="3203"/>
                  </a:cubicBezTo>
                  <a:cubicBezTo>
                    <a:pt x="441" y="1679"/>
                    <a:pt x="1680" y="453"/>
                    <a:pt x="3192" y="453"/>
                  </a:cubicBezTo>
                  <a:close/>
                  <a:moveTo>
                    <a:pt x="3192" y="1"/>
                  </a:moveTo>
                  <a:cubicBezTo>
                    <a:pt x="1430" y="1"/>
                    <a:pt x="1" y="1441"/>
                    <a:pt x="1" y="3203"/>
                  </a:cubicBezTo>
                  <a:cubicBezTo>
                    <a:pt x="1" y="4966"/>
                    <a:pt x="1430" y="6394"/>
                    <a:pt x="3192" y="6394"/>
                  </a:cubicBezTo>
                  <a:lnTo>
                    <a:pt x="23647" y="6394"/>
                  </a:lnTo>
                  <a:cubicBezTo>
                    <a:pt x="25409" y="6394"/>
                    <a:pt x="26838" y="4966"/>
                    <a:pt x="26838" y="3203"/>
                  </a:cubicBezTo>
                  <a:cubicBezTo>
                    <a:pt x="26838" y="1441"/>
                    <a:pt x="25409" y="1"/>
                    <a:pt x="2364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889" name="Google Shape;2889;p55"/>
          <p:cNvGrpSpPr/>
          <p:nvPr/>
        </p:nvGrpSpPr>
        <p:grpSpPr>
          <a:xfrm>
            <a:off x="1920759" y="3420691"/>
            <a:ext cx="1519414" cy="1157445"/>
            <a:chOff x="3759025" y="2618175"/>
            <a:chExt cx="893300" cy="680450"/>
          </a:xfrm>
        </p:grpSpPr>
        <p:sp>
          <p:nvSpPr>
            <p:cNvPr id="2890" name="Google Shape;2890;p55"/>
            <p:cNvSpPr/>
            <p:nvPr/>
          </p:nvSpPr>
          <p:spPr>
            <a:xfrm>
              <a:off x="3759025" y="2692275"/>
              <a:ext cx="887625" cy="526000"/>
            </a:xfrm>
            <a:custGeom>
              <a:avLst/>
              <a:gdLst/>
              <a:ahLst/>
              <a:cxnLst/>
              <a:rect l="l" t="t" r="r" b="b"/>
              <a:pathLst>
                <a:path w="35505" h="21040" extrusionOk="0">
                  <a:moveTo>
                    <a:pt x="1" y="1"/>
                  </a:moveTo>
                  <a:lnTo>
                    <a:pt x="1" y="21039"/>
                  </a:lnTo>
                  <a:lnTo>
                    <a:pt x="35505" y="21039"/>
                  </a:lnTo>
                  <a:lnTo>
                    <a:pt x="35505" y="14253"/>
                  </a:lnTo>
                  <a:lnTo>
                    <a:pt x="9514" y="14253"/>
                  </a:lnTo>
                  <a:lnTo>
                    <a:pt x="945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91" name="Google Shape;2891;p55"/>
            <p:cNvSpPr/>
            <p:nvPr/>
          </p:nvSpPr>
          <p:spPr>
            <a:xfrm>
              <a:off x="4161450" y="2721900"/>
              <a:ext cx="319425" cy="297075"/>
            </a:xfrm>
            <a:custGeom>
              <a:avLst/>
              <a:gdLst/>
              <a:ahLst/>
              <a:cxnLst/>
              <a:rect l="l" t="t" r="r" b="b"/>
              <a:pathLst>
                <a:path w="12777" h="11883" extrusionOk="0">
                  <a:moveTo>
                    <a:pt x="6397" y="1"/>
                  </a:moveTo>
                  <a:cubicBezTo>
                    <a:pt x="6082" y="1"/>
                    <a:pt x="5763" y="26"/>
                    <a:pt x="5442" y="78"/>
                  </a:cubicBezTo>
                  <a:cubicBezTo>
                    <a:pt x="2203" y="602"/>
                    <a:pt x="1" y="3650"/>
                    <a:pt x="525" y="6888"/>
                  </a:cubicBezTo>
                  <a:cubicBezTo>
                    <a:pt x="997" y="9806"/>
                    <a:pt x="3527" y="11883"/>
                    <a:pt x="6383" y="11883"/>
                  </a:cubicBezTo>
                  <a:cubicBezTo>
                    <a:pt x="6697" y="11883"/>
                    <a:pt x="7015" y="11857"/>
                    <a:pt x="7335" y="11806"/>
                  </a:cubicBezTo>
                  <a:cubicBezTo>
                    <a:pt x="10574" y="11282"/>
                    <a:pt x="12776" y="8222"/>
                    <a:pt x="12252" y="4983"/>
                  </a:cubicBezTo>
                  <a:cubicBezTo>
                    <a:pt x="11780" y="2077"/>
                    <a:pt x="9260" y="1"/>
                    <a:pt x="639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92" name="Google Shape;2892;p55"/>
            <p:cNvSpPr/>
            <p:nvPr/>
          </p:nvSpPr>
          <p:spPr>
            <a:xfrm>
              <a:off x="4192125" y="2741700"/>
              <a:ext cx="257775" cy="257800"/>
            </a:xfrm>
            <a:custGeom>
              <a:avLst/>
              <a:gdLst/>
              <a:ahLst/>
              <a:cxnLst/>
              <a:rect l="l" t="t" r="r" b="b"/>
              <a:pathLst>
                <a:path w="10311" h="10312" extrusionOk="0">
                  <a:moveTo>
                    <a:pt x="5156" y="441"/>
                  </a:moveTo>
                  <a:cubicBezTo>
                    <a:pt x="7751" y="441"/>
                    <a:pt x="9870" y="2560"/>
                    <a:pt x="9870" y="5156"/>
                  </a:cubicBezTo>
                  <a:cubicBezTo>
                    <a:pt x="9870" y="7751"/>
                    <a:pt x="7751" y="9859"/>
                    <a:pt x="5156" y="9859"/>
                  </a:cubicBezTo>
                  <a:cubicBezTo>
                    <a:pt x="2560" y="9859"/>
                    <a:pt x="453" y="7751"/>
                    <a:pt x="453" y="5156"/>
                  </a:cubicBezTo>
                  <a:cubicBezTo>
                    <a:pt x="453" y="2560"/>
                    <a:pt x="2560" y="441"/>
                    <a:pt x="5156" y="441"/>
                  </a:cubicBezTo>
                  <a:close/>
                  <a:moveTo>
                    <a:pt x="5156" y="0"/>
                  </a:moveTo>
                  <a:cubicBezTo>
                    <a:pt x="2322" y="0"/>
                    <a:pt x="0" y="2310"/>
                    <a:pt x="0" y="5156"/>
                  </a:cubicBezTo>
                  <a:cubicBezTo>
                    <a:pt x="0" y="7989"/>
                    <a:pt x="2322" y="10311"/>
                    <a:pt x="5156" y="10311"/>
                  </a:cubicBezTo>
                  <a:cubicBezTo>
                    <a:pt x="8001" y="10311"/>
                    <a:pt x="10311" y="7989"/>
                    <a:pt x="10311" y="5156"/>
                  </a:cubicBezTo>
                  <a:cubicBezTo>
                    <a:pt x="10311" y="2310"/>
                    <a:pt x="8001" y="0"/>
                    <a:pt x="515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93" name="Google Shape;2893;p55"/>
            <p:cNvSpPr/>
            <p:nvPr/>
          </p:nvSpPr>
          <p:spPr>
            <a:xfrm>
              <a:off x="4230225" y="2779500"/>
              <a:ext cx="181875" cy="181900"/>
            </a:xfrm>
            <a:custGeom>
              <a:avLst/>
              <a:gdLst/>
              <a:ahLst/>
              <a:cxnLst/>
              <a:rect l="l" t="t" r="r" b="b"/>
              <a:pathLst>
                <a:path w="7275" h="7276" extrusionOk="0">
                  <a:moveTo>
                    <a:pt x="3632" y="441"/>
                  </a:moveTo>
                  <a:cubicBezTo>
                    <a:pt x="5394" y="441"/>
                    <a:pt x="6834" y="1882"/>
                    <a:pt x="6834" y="3644"/>
                  </a:cubicBezTo>
                  <a:cubicBezTo>
                    <a:pt x="6834" y="5406"/>
                    <a:pt x="5394" y="6835"/>
                    <a:pt x="3632" y="6835"/>
                  </a:cubicBezTo>
                  <a:cubicBezTo>
                    <a:pt x="1869" y="6835"/>
                    <a:pt x="441" y="5406"/>
                    <a:pt x="441" y="3644"/>
                  </a:cubicBezTo>
                  <a:cubicBezTo>
                    <a:pt x="441" y="1882"/>
                    <a:pt x="1869" y="441"/>
                    <a:pt x="3632" y="441"/>
                  </a:cubicBezTo>
                  <a:close/>
                  <a:moveTo>
                    <a:pt x="3632" y="0"/>
                  </a:moveTo>
                  <a:cubicBezTo>
                    <a:pt x="1631" y="0"/>
                    <a:pt x="0" y="1632"/>
                    <a:pt x="0" y="3644"/>
                  </a:cubicBezTo>
                  <a:cubicBezTo>
                    <a:pt x="0" y="5644"/>
                    <a:pt x="1631" y="7275"/>
                    <a:pt x="3632" y="7275"/>
                  </a:cubicBezTo>
                  <a:cubicBezTo>
                    <a:pt x="5644" y="7275"/>
                    <a:pt x="7275" y="5644"/>
                    <a:pt x="7275" y="3644"/>
                  </a:cubicBezTo>
                  <a:cubicBezTo>
                    <a:pt x="7275" y="1632"/>
                    <a:pt x="5644" y="0"/>
                    <a:pt x="36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94" name="Google Shape;2894;p55"/>
            <p:cNvSpPr/>
            <p:nvPr/>
          </p:nvSpPr>
          <p:spPr>
            <a:xfrm>
              <a:off x="3780750" y="2716700"/>
              <a:ext cx="192900" cy="159275"/>
            </a:xfrm>
            <a:custGeom>
              <a:avLst/>
              <a:gdLst/>
              <a:ahLst/>
              <a:cxnLst/>
              <a:rect l="l" t="t" r="r" b="b"/>
              <a:pathLst>
                <a:path w="7716" h="6371" extrusionOk="0">
                  <a:moveTo>
                    <a:pt x="7264" y="441"/>
                  </a:moveTo>
                  <a:lnTo>
                    <a:pt x="7264" y="5929"/>
                  </a:lnTo>
                  <a:lnTo>
                    <a:pt x="441" y="5929"/>
                  </a:lnTo>
                  <a:lnTo>
                    <a:pt x="441" y="441"/>
                  </a:lnTo>
                  <a:close/>
                  <a:moveTo>
                    <a:pt x="227" y="0"/>
                  </a:moveTo>
                  <a:lnTo>
                    <a:pt x="1" y="226"/>
                  </a:lnTo>
                  <a:lnTo>
                    <a:pt x="1" y="6156"/>
                  </a:lnTo>
                  <a:lnTo>
                    <a:pt x="227" y="6370"/>
                  </a:lnTo>
                  <a:lnTo>
                    <a:pt x="7490" y="6370"/>
                  </a:lnTo>
                  <a:lnTo>
                    <a:pt x="7716" y="6156"/>
                  </a:lnTo>
                  <a:lnTo>
                    <a:pt x="7716" y="226"/>
                  </a:lnTo>
                  <a:lnTo>
                    <a:pt x="74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895" name="Google Shape;2895;p55"/>
            <p:cNvSpPr/>
            <p:nvPr/>
          </p:nvSpPr>
          <p:spPr>
            <a:xfrm>
              <a:off x="3759025" y="2618175"/>
              <a:ext cx="236375" cy="74125"/>
            </a:xfrm>
            <a:custGeom>
              <a:avLst/>
              <a:gdLst/>
              <a:ahLst/>
              <a:cxnLst/>
              <a:rect l="l" t="t" r="r" b="b"/>
              <a:pathLst>
                <a:path w="9455" h="2965" extrusionOk="0">
                  <a:moveTo>
                    <a:pt x="1" y="0"/>
                  </a:moveTo>
                  <a:lnTo>
                    <a:pt x="1" y="2965"/>
                  </a:lnTo>
                  <a:lnTo>
                    <a:pt x="9454" y="2965"/>
                  </a:lnTo>
                  <a:lnTo>
                    <a:pt x="945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896" name="Google Shape;2896;p55"/>
            <p:cNvGrpSpPr/>
            <p:nvPr/>
          </p:nvGrpSpPr>
          <p:grpSpPr>
            <a:xfrm>
              <a:off x="3780750" y="3048575"/>
              <a:ext cx="192900" cy="136650"/>
              <a:chOff x="4809450" y="3170000"/>
              <a:chExt cx="192900" cy="136650"/>
            </a:xfrm>
          </p:grpSpPr>
          <p:sp>
            <p:nvSpPr>
              <p:cNvPr id="2897" name="Google Shape;2897;p55"/>
              <p:cNvSpPr/>
              <p:nvPr/>
            </p:nvSpPr>
            <p:spPr>
              <a:xfrm>
                <a:off x="4845775" y="3170000"/>
                <a:ext cx="11025" cy="136650"/>
              </a:xfrm>
              <a:custGeom>
                <a:avLst/>
                <a:gdLst/>
                <a:ahLst/>
                <a:cxnLst/>
                <a:rect l="l" t="t" r="r" b="b"/>
                <a:pathLst>
                  <a:path w="441" h="5466" extrusionOk="0">
                    <a:moveTo>
                      <a:pt x="0" y="1"/>
                    </a:moveTo>
                    <a:lnTo>
                      <a:pt x="0" y="5466"/>
                    </a:lnTo>
                    <a:lnTo>
                      <a:pt x="441" y="5466"/>
                    </a:lnTo>
                    <a:lnTo>
                      <a:pt x="44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98" name="Google Shape;2898;p55"/>
              <p:cNvSpPr/>
              <p:nvPr/>
            </p:nvSpPr>
            <p:spPr>
              <a:xfrm>
                <a:off x="4809450" y="3170000"/>
                <a:ext cx="11050" cy="136650"/>
              </a:xfrm>
              <a:custGeom>
                <a:avLst/>
                <a:gdLst/>
                <a:ahLst/>
                <a:cxnLst/>
                <a:rect l="l" t="t" r="r" b="b"/>
                <a:pathLst>
                  <a:path w="442" h="5466" extrusionOk="0">
                    <a:moveTo>
                      <a:pt x="1" y="1"/>
                    </a:moveTo>
                    <a:lnTo>
                      <a:pt x="1" y="5466"/>
                    </a:lnTo>
                    <a:lnTo>
                      <a:pt x="441" y="5466"/>
                    </a:lnTo>
                    <a:lnTo>
                      <a:pt x="441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899" name="Google Shape;2899;p55"/>
              <p:cNvSpPr/>
              <p:nvPr/>
            </p:nvSpPr>
            <p:spPr>
              <a:xfrm>
                <a:off x="4918400" y="3170000"/>
                <a:ext cx="11325" cy="136650"/>
              </a:xfrm>
              <a:custGeom>
                <a:avLst/>
                <a:gdLst/>
                <a:ahLst/>
                <a:cxnLst/>
                <a:rect l="l" t="t" r="r" b="b"/>
                <a:pathLst>
                  <a:path w="453" h="5466" extrusionOk="0">
                    <a:moveTo>
                      <a:pt x="0" y="1"/>
                    </a:moveTo>
                    <a:lnTo>
                      <a:pt x="0" y="5466"/>
                    </a:lnTo>
                    <a:lnTo>
                      <a:pt x="453" y="5466"/>
                    </a:lnTo>
                    <a:lnTo>
                      <a:pt x="45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900" name="Google Shape;2900;p55"/>
              <p:cNvSpPr/>
              <p:nvPr/>
            </p:nvSpPr>
            <p:spPr>
              <a:xfrm>
                <a:off x="4882075" y="3170000"/>
                <a:ext cx="11350" cy="136650"/>
              </a:xfrm>
              <a:custGeom>
                <a:avLst/>
                <a:gdLst/>
                <a:ahLst/>
                <a:cxnLst/>
                <a:rect l="l" t="t" r="r" b="b"/>
                <a:pathLst>
                  <a:path w="454" h="5466" extrusionOk="0">
                    <a:moveTo>
                      <a:pt x="1" y="1"/>
                    </a:moveTo>
                    <a:lnTo>
                      <a:pt x="1" y="5466"/>
                    </a:lnTo>
                    <a:lnTo>
                      <a:pt x="453" y="5466"/>
                    </a:lnTo>
                    <a:lnTo>
                      <a:pt x="45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901" name="Google Shape;2901;p55"/>
              <p:cNvSpPr/>
              <p:nvPr/>
            </p:nvSpPr>
            <p:spPr>
              <a:xfrm>
                <a:off x="4991025" y="3170000"/>
                <a:ext cx="11325" cy="136650"/>
              </a:xfrm>
              <a:custGeom>
                <a:avLst/>
                <a:gdLst/>
                <a:ahLst/>
                <a:cxnLst/>
                <a:rect l="l" t="t" r="r" b="b"/>
                <a:pathLst>
                  <a:path w="453" h="5466" extrusionOk="0">
                    <a:moveTo>
                      <a:pt x="1" y="1"/>
                    </a:moveTo>
                    <a:lnTo>
                      <a:pt x="1" y="5466"/>
                    </a:lnTo>
                    <a:lnTo>
                      <a:pt x="453" y="5466"/>
                    </a:lnTo>
                    <a:lnTo>
                      <a:pt x="45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902" name="Google Shape;2902;p55"/>
              <p:cNvSpPr/>
              <p:nvPr/>
            </p:nvSpPr>
            <p:spPr>
              <a:xfrm>
                <a:off x="4954700" y="3170000"/>
                <a:ext cx="11350" cy="136650"/>
              </a:xfrm>
              <a:custGeom>
                <a:avLst/>
                <a:gdLst/>
                <a:ahLst/>
                <a:cxnLst/>
                <a:rect l="l" t="t" r="r" b="b"/>
                <a:pathLst>
                  <a:path w="454" h="5466" extrusionOk="0">
                    <a:moveTo>
                      <a:pt x="1" y="1"/>
                    </a:moveTo>
                    <a:lnTo>
                      <a:pt x="1" y="5466"/>
                    </a:lnTo>
                    <a:lnTo>
                      <a:pt x="453" y="5466"/>
                    </a:lnTo>
                    <a:lnTo>
                      <a:pt x="45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903" name="Google Shape;2903;p55"/>
            <p:cNvSpPr/>
            <p:nvPr/>
          </p:nvSpPr>
          <p:spPr>
            <a:xfrm>
              <a:off x="3989700" y="2686625"/>
              <a:ext cx="662625" cy="367625"/>
            </a:xfrm>
            <a:custGeom>
              <a:avLst/>
              <a:gdLst/>
              <a:ahLst/>
              <a:cxnLst/>
              <a:rect l="l" t="t" r="r" b="b"/>
              <a:pathLst>
                <a:path w="26505" h="14705" extrusionOk="0">
                  <a:moveTo>
                    <a:pt x="26064" y="453"/>
                  </a:moveTo>
                  <a:lnTo>
                    <a:pt x="26064" y="14264"/>
                  </a:lnTo>
                  <a:lnTo>
                    <a:pt x="453" y="14264"/>
                  </a:lnTo>
                  <a:lnTo>
                    <a:pt x="453" y="453"/>
                  </a:lnTo>
                  <a:close/>
                  <a:moveTo>
                    <a:pt x="227" y="1"/>
                  </a:moveTo>
                  <a:lnTo>
                    <a:pt x="1" y="227"/>
                  </a:lnTo>
                  <a:lnTo>
                    <a:pt x="1" y="14479"/>
                  </a:lnTo>
                  <a:lnTo>
                    <a:pt x="227" y="14705"/>
                  </a:lnTo>
                  <a:lnTo>
                    <a:pt x="26278" y="14705"/>
                  </a:lnTo>
                  <a:lnTo>
                    <a:pt x="26504" y="14479"/>
                  </a:lnTo>
                  <a:lnTo>
                    <a:pt x="26504" y="227"/>
                  </a:lnTo>
                  <a:lnTo>
                    <a:pt x="2627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04" name="Google Shape;2904;p55"/>
            <p:cNvSpPr/>
            <p:nvPr/>
          </p:nvSpPr>
          <p:spPr>
            <a:xfrm>
              <a:off x="4140925" y="3212575"/>
              <a:ext cx="511400" cy="86050"/>
            </a:xfrm>
            <a:custGeom>
              <a:avLst/>
              <a:gdLst/>
              <a:ahLst/>
              <a:cxnLst/>
              <a:rect l="l" t="t" r="r" b="b"/>
              <a:pathLst>
                <a:path w="20456" h="3442" extrusionOk="0">
                  <a:moveTo>
                    <a:pt x="20015" y="441"/>
                  </a:moveTo>
                  <a:lnTo>
                    <a:pt x="20015" y="3001"/>
                  </a:lnTo>
                  <a:lnTo>
                    <a:pt x="441" y="3001"/>
                  </a:lnTo>
                  <a:lnTo>
                    <a:pt x="441" y="441"/>
                  </a:lnTo>
                  <a:close/>
                  <a:moveTo>
                    <a:pt x="227" y="1"/>
                  </a:moveTo>
                  <a:lnTo>
                    <a:pt x="0" y="227"/>
                  </a:lnTo>
                  <a:lnTo>
                    <a:pt x="0" y="3228"/>
                  </a:lnTo>
                  <a:lnTo>
                    <a:pt x="227" y="3442"/>
                  </a:lnTo>
                  <a:lnTo>
                    <a:pt x="20229" y="3442"/>
                  </a:lnTo>
                  <a:lnTo>
                    <a:pt x="20455" y="3228"/>
                  </a:lnTo>
                  <a:lnTo>
                    <a:pt x="20455" y="227"/>
                  </a:lnTo>
                  <a:lnTo>
                    <a:pt x="2022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05" name="Google Shape;2905;p55"/>
            <p:cNvSpPr/>
            <p:nvPr/>
          </p:nvSpPr>
          <p:spPr>
            <a:xfrm>
              <a:off x="4376675" y="3099775"/>
              <a:ext cx="231600" cy="67000"/>
            </a:xfrm>
            <a:custGeom>
              <a:avLst/>
              <a:gdLst/>
              <a:ahLst/>
              <a:cxnLst/>
              <a:rect l="l" t="t" r="r" b="b"/>
              <a:pathLst>
                <a:path w="9264" h="2680" extrusionOk="0">
                  <a:moveTo>
                    <a:pt x="7918" y="453"/>
                  </a:moveTo>
                  <a:cubicBezTo>
                    <a:pt x="8418" y="453"/>
                    <a:pt x="8811" y="846"/>
                    <a:pt x="8811" y="1346"/>
                  </a:cubicBezTo>
                  <a:cubicBezTo>
                    <a:pt x="8811" y="1834"/>
                    <a:pt x="8418" y="2239"/>
                    <a:pt x="7918" y="2239"/>
                  </a:cubicBezTo>
                  <a:lnTo>
                    <a:pt x="1345" y="2239"/>
                  </a:lnTo>
                  <a:cubicBezTo>
                    <a:pt x="845" y="2239"/>
                    <a:pt x="452" y="1834"/>
                    <a:pt x="452" y="1346"/>
                  </a:cubicBezTo>
                  <a:cubicBezTo>
                    <a:pt x="452" y="846"/>
                    <a:pt x="845" y="453"/>
                    <a:pt x="1345" y="453"/>
                  </a:cubicBezTo>
                  <a:close/>
                  <a:moveTo>
                    <a:pt x="1334" y="1"/>
                  </a:moveTo>
                  <a:cubicBezTo>
                    <a:pt x="595" y="1"/>
                    <a:pt x="0" y="608"/>
                    <a:pt x="0" y="1346"/>
                  </a:cubicBezTo>
                  <a:cubicBezTo>
                    <a:pt x="0" y="2084"/>
                    <a:pt x="595" y="2679"/>
                    <a:pt x="1334" y="2679"/>
                  </a:cubicBezTo>
                  <a:lnTo>
                    <a:pt x="7918" y="2679"/>
                  </a:lnTo>
                  <a:cubicBezTo>
                    <a:pt x="8656" y="2679"/>
                    <a:pt x="9263" y="2084"/>
                    <a:pt x="9263" y="1346"/>
                  </a:cubicBezTo>
                  <a:cubicBezTo>
                    <a:pt x="9263" y="608"/>
                    <a:pt x="8656" y="1"/>
                    <a:pt x="791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06" name="Google Shape;2906;p55"/>
          <p:cNvGrpSpPr/>
          <p:nvPr/>
        </p:nvGrpSpPr>
        <p:grpSpPr>
          <a:xfrm>
            <a:off x="322081" y="3437678"/>
            <a:ext cx="1189813" cy="2480683"/>
            <a:chOff x="-2279200" y="3747763"/>
            <a:chExt cx="592950" cy="1236200"/>
          </a:xfrm>
        </p:grpSpPr>
        <p:sp>
          <p:nvSpPr>
            <p:cNvPr id="2907" name="Google Shape;2907;p55"/>
            <p:cNvSpPr/>
            <p:nvPr/>
          </p:nvSpPr>
          <p:spPr>
            <a:xfrm>
              <a:off x="-2275925" y="4449338"/>
              <a:ext cx="586400" cy="353050"/>
            </a:xfrm>
            <a:custGeom>
              <a:avLst/>
              <a:gdLst/>
              <a:ahLst/>
              <a:cxnLst/>
              <a:rect l="l" t="t" r="r" b="b"/>
              <a:pathLst>
                <a:path w="23456" h="14122" extrusionOk="0">
                  <a:moveTo>
                    <a:pt x="0" y="1"/>
                  </a:moveTo>
                  <a:lnTo>
                    <a:pt x="0" y="14122"/>
                  </a:lnTo>
                  <a:lnTo>
                    <a:pt x="23455" y="14122"/>
                  </a:lnTo>
                  <a:lnTo>
                    <a:pt x="234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08" name="Google Shape;2908;p55"/>
            <p:cNvSpPr/>
            <p:nvPr/>
          </p:nvSpPr>
          <p:spPr>
            <a:xfrm>
              <a:off x="-2275925" y="4035013"/>
              <a:ext cx="586400" cy="414350"/>
            </a:xfrm>
            <a:custGeom>
              <a:avLst/>
              <a:gdLst/>
              <a:ahLst/>
              <a:cxnLst/>
              <a:rect l="l" t="t" r="r" b="b"/>
              <a:pathLst>
                <a:path w="23456" h="16574" extrusionOk="0">
                  <a:moveTo>
                    <a:pt x="0" y="0"/>
                  </a:moveTo>
                  <a:lnTo>
                    <a:pt x="0" y="16574"/>
                  </a:lnTo>
                  <a:lnTo>
                    <a:pt x="23455" y="16574"/>
                  </a:lnTo>
                  <a:lnTo>
                    <a:pt x="2345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09" name="Google Shape;2909;p55"/>
            <p:cNvSpPr/>
            <p:nvPr/>
          </p:nvSpPr>
          <p:spPr>
            <a:xfrm>
              <a:off x="-2186650" y="3747763"/>
              <a:ext cx="407825" cy="89325"/>
            </a:xfrm>
            <a:custGeom>
              <a:avLst/>
              <a:gdLst/>
              <a:ahLst/>
              <a:cxnLst/>
              <a:rect l="l" t="t" r="r" b="b"/>
              <a:pathLst>
                <a:path w="16313" h="3573" extrusionOk="0">
                  <a:moveTo>
                    <a:pt x="1" y="1"/>
                  </a:moveTo>
                  <a:lnTo>
                    <a:pt x="1" y="3573"/>
                  </a:lnTo>
                  <a:lnTo>
                    <a:pt x="16312" y="3573"/>
                  </a:lnTo>
                  <a:lnTo>
                    <a:pt x="1631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910" name="Google Shape;2910;p55"/>
            <p:cNvGrpSpPr/>
            <p:nvPr/>
          </p:nvGrpSpPr>
          <p:grpSpPr>
            <a:xfrm>
              <a:off x="-2241250" y="3747763"/>
              <a:ext cx="517050" cy="385200"/>
              <a:chOff x="-1869975" y="1688550"/>
              <a:chExt cx="517050" cy="385200"/>
            </a:xfrm>
          </p:grpSpPr>
          <p:sp>
            <p:nvSpPr>
              <p:cNvPr id="2911" name="Google Shape;2911;p55"/>
              <p:cNvSpPr/>
              <p:nvPr/>
            </p:nvSpPr>
            <p:spPr>
              <a:xfrm>
                <a:off x="-1869975" y="1976700"/>
                <a:ext cx="517050" cy="97050"/>
              </a:xfrm>
              <a:custGeom>
                <a:avLst/>
                <a:gdLst/>
                <a:ahLst/>
                <a:cxnLst/>
                <a:rect l="l" t="t" r="r" b="b"/>
                <a:pathLst>
                  <a:path w="20682" h="3882" extrusionOk="0">
                    <a:moveTo>
                      <a:pt x="0" y="0"/>
                    </a:moveTo>
                    <a:lnTo>
                      <a:pt x="0" y="3881"/>
                    </a:lnTo>
                    <a:lnTo>
                      <a:pt x="274" y="3881"/>
                    </a:lnTo>
                    <a:lnTo>
                      <a:pt x="274" y="0"/>
                    </a:lnTo>
                    <a:close/>
                    <a:moveTo>
                      <a:pt x="1453" y="0"/>
                    </a:moveTo>
                    <a:lnTo>
                      <a:pt x="1453" y="3881"/>
                    </a:lnTo>
                    <a:lnTo>
                      <a:pt x="1726" y="3881"/>
                    </a:lnTo>
                    <a:lnTo>
                      <a:pt x="1726" y="0"/>
                    </a:lnTo>
                    <a:close/>
                    <a:moveTo>
                      <a:pt x="2917" y="0"/>
                    </a:moveTo>
                    <a:lnTo>
                      <a:pt x="2917" y="3881"/>
                    </a:lnTo>
                    <a:lnTo>
                      <a:pt x="3191" y="3881"/>
                    </a:lnTo>
                    <a:lnTo>
                      <a:pt x="3191" y="0"/>
                    </a:lnTo>
                    <a:close/>
                    <a:moveTo>
                      <a:pt x="4370" y="0"/>
                    </a:moveTo>
                    <a:lnTo>
                      <a:pt x="4370" y="3881"/>
                    </a:lnTo>
                    <a:lnTo>
                      <a:pt x="4643" y="3881"/>
                    </a:lnTo>
                    <a:lnTo>
                      <a:pt x="4643" y="0"/>
                    </a:lnTo>
                    <a:close/>
                    <a:moveTo>
                      <a:pt x="5834" y="0"/>
                    </a:moveTo>
                    <a:lnTo>
                      <a:pt x="5834" y="3881"/>
                    </a:lnTo>
                    <a:lnTo>
                      <a:pt x="6108" y="3881"/>
                    </a:lnTo>
                    <a:lnTo>
                      <a:pt x="6108" y="0"/>
                    </a:lnTo>
                    <a:close/>
                    <a:moveTo>
                      <a:pt x="7287" y="0"/>
                    </a:moveTo>
                    <a:lnTo>
                      <a:pt x="7287" y="3881"/>
                    </a:lnTo>
                    <a:lnTo>
                      <a:pt x="7560" y="3881"/>
                    </a:lnTo>
                    <a:lnTo>
                      <a:pt x="7560" y="0"/>
                    </a:lnTo>
                    <a:close/>
                    <a:moveTo>
                      <a:pt x="8751" y="0"/>
                    </a:moveTo>
                    <a:lnTo>
                      <a:pt x="8751" y="3881"/>
                    </a:lnTo>
                    <a:lnTo>
                      <a:pt x="9025" y="3881"/>
                    </a:lnTo>
                    <a:lnTo>
                      <a:pt x="9025" y="0"/>
                    </a:lnTo>
                    <a:close/>
                    <a:moveTo>
                      <a:pt x="10204" y="0"/>
                    </a:moveTo>
                    <a:lnTo>
                      <a:pt x="10204" y="3881"/>
                    </a:lnTo>
                    <a:lnTo>
                      <a:pt x="10478" y="3881"/>
                    </a:lnTo>
                    <a:lnTo>
                      <a:pt x="10478" y="0"/>
                    </a:lnTo>
                    <a:close/>
                    <a:moveTo>
                      <a:pt x="11656" y="0"/>
                    </a:moveTo>
                    <a:lnTo>
                      <a:pt x="11656" y="3881"/>
                    </a:lnTo>
                    <a:lnTo>
                      <a:pt x="11930" y="3881"/>
                    </a:lnTo>
                    <a:lnTo>
                      <a:pt x="11930" y="0"/>
                    </a:lnTo>
                    <a:close/>
                    <a:moveTo>
                      <a:pt x="13121" y="0"/>
                    </a:moveTo>
                    <a:lnTo>
                      <a:pt x="13121" y="3881"/>
                    </a:lnTo>
                    <a:lnTo>
                      <a:pt x="13395" y="3881"/>
                    </a:lnTo>
                    <a:lnTo>
                      <a:pt x="13395" y="0"/>
                    </a:lnTo>
                    <a:close/>
                    <a:moveTo>
                      <a:pt x="14573" y="0"/>
                    </a:moveTo>
                    <a:lnTo>
                      <a:pt x="14573" y="3881"/>
                    </a:lnTo>
                    <a:lnTo>
                      <a:pt x="14847" y="3881"/>
                    </a:lnTo>
                    <a:lnTo>
                      <a:pt x="14847" y="0"/>
                    </a:lnTo>
                    <a:close/>
                    <a:moveTo>
                      <a:pt x="16038" y="0"/>
                    </a:moveTo>
                    <a:lnTo>
                      <a:pt x="16038" y="3881"/>
                    </a:lnTo>
                    <a:lnTo>
                      <a:pt x="16312" y="3881"/>
                    </a:lnTo>
                    <a:lnTo>
                      <a:pt x="16312" y="0"/>
                    </a:lnTo>
                    <a:close/>
                    <a:moveTo>
                      <a:pt x="17490" y="0"/>
                    </a:moveTo>
                    <a:lnTo>
                      <a:pt x="17490" y="3881"/>
                    </a:lnTo>
                    <a:lnTo>
                      <a:pt x="17764" y="3881"/>
                    </a:lnTo>
                    <a:lnTo>
                      <a:pt x="17764" y="0"/>
                    </a:lnTo>
                    <a:close/>
                    <a:moveTo>
                      <a:pt x="18955" y="0"/>
                    </a:moveTo>
                    <a:lnTo>
                      <a:pt x="18955" y="3881"/>
                    </a:lnTo>
                    <a:lnTo>
                      <a:pt x="19229" y="3881"/>
                    </a:lnTo>
                    <a:lnTo>
                      <a:pt x="19229" y="0"/>
                    </a:lnTo>
                    <a:close/>
                    <a:moveTo>
                      <a:pt x="20407" y="0"/>
                    </a:moveTo>
                    <a:lnTo>
                      <a:pt x="20407" y="3881"/>
                    </a:lnTo>
                    <a:lnTo>
                      <a:pt x="20681" y="3881"/>
                    </a:lnTo>
                    <a:lnTo>
                      <a:pt x="2068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912" name="Google Shape;2912;p55"/>
              <p:cNvSpPr/>
              <p:nvPr/>
            </p:nvSpPr>
            <p:spPr>
              <a:xfrm>
                <a:off x="-1795575" y="1688550"/>
                <a:ext cx="382225" cy="89025"/>
              </a:xfrm>
              <a:custGeom>
                <a:avLst/>
                <a:gdLst/>
                <a:ahLst/>
                <a:cxnLst/>
                <a:rect l="l" t="t" r="r" b="b"/>
                <a:pathLst>
                  <a:path w="15289" h="3561" extrusionOk="0">
                    <a:moveTo>
                      <a:pt x="1" y="1"/>
                    </a:moveTo>
                    <a:lnTo>
                      <a:pt x="1" y="3561"/>
                    </a:lnTo>
                    <a:lnTo>
                      <a:pt x="274" y="3561"/>
                    </a:lnTo>
                    <a:lnTo>
                      <a:pt x="274" y="1"/>
                    </a:lnTo>
                    <a:close/>
                    <a:moveTo>
                      <a:pt x="1358" y="1"/>
                    </a:moveTo>
                    <a:lnTo>
                      <a:pt x="1358" y="3561"/>
                    </a:lnTo>
                    <a:lnTo>
                      <a:pt x="1632" y="3561"/>
                    </a:lnTo>
                    <a:lnTo>
                      <a:pt x="1632" y="1"/>
                    </a:lnTo>
                    <a:close/>
                    <a:moveTo>
                      <a:pt x="2727" y="1"/>
                    </a:moveTo>
                    <a:lnTo>
                      <a:pt x="2727" y="3561"/>
                    </a:lnTo>
                    <a:lnTo>
                      <a:pt x="3001" y="3561"/>
                    </a:lnTo>
                    <a:lnTo>
                      <a:pt x="3001" y="1"/>
                    </a:lnTo>
                    <a:close/>
                    <a:moveTo>
                      <a:pt x="4096" y="1"/>
                    </a:moveTo>
                    <a:lnTo>
                      <a:pt x="4096" y="3561"/>
                    </a:lnTo>
                    <a:lnTo>
                      <a:pt x="4370" y="3561"/>
                    </a:lnTo>
                    <a:lnTo>
                      <a:pt x="4370" y="1"/>
                    </a:lnTo>
                    <a:close/>
                    <a:moveTo>
                      <a:pt x="5466" y="1"/>
                    </a:moveTo>
                    <a:lnTo>
                      <a:pt x="5466" y="3561"/>
                    </a:lnTo>
                    <a:lnTo>
                      <a:pt x="5727" y="3561"/>
                    </a:lnTo>
                    <a:lnTo>
                      <a:pt x="5727" y="1"/>
                    </a:lnTo>
                    <a:close/>
                    <a:moveTo>
                      <a:pt x="6823" y="1"/>
                    </a:moveTo>
                    <a:lnTo>
                      <a:pt x="6823" y="3561"/>
                    </a:lnTo>
                    <a:lnTo>
                      <a:pt x="7097" y="3561"/>
                    </a:lnTo>
                    <a:lnTo>
                      <a:pt x="7097" y="1"/>
                    </a:lnTo>
                    <a:close/>
                    <a:moveTo>
                      <a:pt x="8192" y="1"/>
                    </a:moveTo>
                    <a:lnTo>
                      <a:pt x="8192" y="3561"/>
                    </a:lnTo>
                    <a:lnTo>
                      <a:pt x="8466" y="3561"/>
                    </a:lnTo>
                    <a:lnTo>
                      <a:pt x="8466" y="1"/>
                    </a:lnTo>
                    <a:close/>
                    <a:moveTo>
                      <a:pt x="9561" y="1"/>
                    </a:moveTo>
                    <a:lnTo>
                      <a:pt x="9561" y="3561"/>
                    </a:lnTo>
                    <a:lnTo>
                      <a:pt x="9823" y="3561"/>
                    </a:lnTo>
                    <a:lnTo>
                      <a:pt x="9823" y="1"/>
                    </a:lnTo>
                    <a:close/>
                    <a:moveTo>
                      <a:pt x="10919" y="1"/>
                    </a:moveTo>
                    <a:lnTo>
                      <a:pt x="10919" y="3561"/>
                    </a:lnTo>
                    <a:lnTo>
                      <a:pt x="11192" y="3561"/>
                    </a:lnTo>
                    <a:lnTo>
                      <a:pt x="11192" y="1"/>
                    </a:lnTo>
                    <a:close/>
                    <a:moveTo>
                      <a:pt x="12288" y="1"/>
                    </a:moveTo>
                    <a:lnTo>
                      <a:pt x="12288" y="3561"/>
                    </a:lnTo>
                    <a:lnTo>
                      <a:pt x="12562" y="3561"/>
                    </a:lnTo>
                    <a:lnTo>
                      <a:pt x="12562" y="1"/>
                    </a:lnTo>
                    <a:close/>
                    <a:moveTo>
                      <a:pt x="13657" y="1"/>
                    </a:moveTo>
                    <a:lnTo>
                      <a:pt x="13657" y="3561"/>
                    </a:lnTo>
                    <a:lnTo>
                      <a:pt x="13931" y="3561"/>
                    </a:lnTo>
                    <a:lnTo>
                      <a:pt x="13931" y="1"/>
                    </a:lnTo>
                    <a:close/>
                    <a:moveTo>
                      <a:pt x="15014" y="1"/>
                    </a:moveTo>
                    <a:lnTo>
                      <a:pt x="15014" y="3561"/>
                    </a:lnTo>
                    <a:lnTo>
                      <a:pt x="15288" y="3561"/>
                    </a:lnTo>
                    <a:lnTo>
                      <a:pt x="15288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913" name="Google Shape;2913;p55"/>
            <p:cNvSpPr/>
            <p:nvPr/>
          </p:nvSpPr>
          <p:spPr>
            <a:xfrm>
              <a:off x="-2065200" y="4330588"/>
              <a:ext cx="164925" cy="75925"/>
            </a:xfrm>
            <a:custGeom>
              <a:avLst/>
              <a:gdLst/>
              <a:ahLst/>
              <a:cxnLst/>
              <a:rect l="l" t="t" r="r" b="b"/>
              <a:pathLst>
                <a:path w="6597" h="3037" extrusionOk="0">
                  <a:moveTo>
                    <a:pt x="1513" y="0"/>
                  </a:moveTo>
                  <a:cubicBezTo>
                    <a:pt x="679" y="0"/>
                    <a:pt x="1" y="679"/>
                    <a:pt x="1" y="1524"/>
                  </a:cubicBezTo>
                  <a:cubicBezTo>
                    <a:pt x="1" y="2358"/>
                    <a:pt x="679" y="3036"/>
                    <a:pt x="1513" y="3036"/>
                  </a:cubicBezTo>
                  <a:lnTo>
                    <a:pt x="5085" y="3036"/>
                  </a:lnTo>
                  <a:cubicBezTo>
                    <a:pt x="5918" y="3036"/>
                    <a:pt x="6597" y="2358"/>
                    <a:pt x="6597" y="1524"/>
                  </a:cubicBezTo>
                  <a:cubicBezTo>
                    <a:pt x="6597" y="679"/>
                    <a:pt x="5918" y="0"/>
                    <a:pt x="50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14" name="Google Shape;2914;p55"/>
            <p:cNvSpPr/>
            <p:nvPr/>
          </p:nvSpPr>
          <p:spPr>
            <a:xfrm>
              <a:off x="-2068775" y="4218663"/>
              <a:ext cx="323000" cy="82475"/>
            </a:xfrm>
            <a:custGeom>
              <a:avLst/>
              <a:gdLst/>
              <a:ahLst/>
              <a:cxnLst/>
              <a:rect l="l" t="t" r="r" b="b"/>
              <a:pathLst>
                <a:path w="12920" h="3299" extrusionOk="0">
                  <a:moveTo>
                    <a:pt x="11276" y="262"/>
                  </a:moveTo>
                  <a:cubicBezTo>
                    <a:pt x="12026" y="262"/>
                    <a:pt x="12645" y="882"/>
                    <a:pt x="12645" y="1644"/>
                  </a:cubicBezTo>
                  <a:cubicBezTo>
                    <a:pt x="12645" y="2406"/>
                    <a:pt x="12026" y="3025"/>
                    <a:pt x="11276" y="3025"/>
                  </a:cubicBezTo>
                  <a:lnTo>
                    <a:pt x="1656" y="3025"/>
                  </a:lnTo>
                  <a:cubicBezTo>
                    <a:pt x="894" y="3025"/>
                    <a:pt x="275" y="2406"/>
                    <a:pt x="275" y="1644"/>
                  </a:cubicBezTo>
                  <a:cubicBezTo>
                    <a:pt x="275" y="882"/>
                    <a:pt x="894" y="262"/>
                    <a:pt x="1656" y="262"/>
                  </a:cubicBezTo>
                  <a:close/>
                  <a:moveTo>
                    <a:pt x="1656" y="0"/>
                  </a:moveTo>
                  <a:cubicBezTo>
                    <a:pt x="751" y="0"/>
                    <a:pt x="1" y="739"/>
                    <a:pt x="1" y="1644"/>
                  </a:cubicBezTo>
                  <a:cubicBezTo>
                    <a:pt x="1" y="2560"/>
                    <a:pt x="739" y="3298"/>
                    <a:pt x="1656" y="3298"/>
                  </a:cubicBezTo>
                  <a:lnTo>
                    <a:pt x="11276" y="3298"/>
                  </a:lnTo>
                  <a:cubicBezTo>
                    <a:pt x="12181" y="3298"/>
                    <a:pt x="12919" y="2548"/>
                    <a:pt x="12919" y="1644"/>
                  </a:cubicBezTo>
                  <a:cubicBezTo>
                    <a:pt x="12919" y="739"/>
                    <a:pt x="12181" y="0"/>
                    <a:pt x="112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15" name="Google Shape;2915;p55"/>
            <p:cNvSpPr/>
            <p:nvPr/>
          </p:nvSpPr>
          <p:spPr>
            <a:xfrm>
              <a:off x="-1828550" y="4222013"/>
              <a:ext cx="83050" cy="75700"/>
            </a:xfrm>
            <a:custGeom>
              <a:avLst/>
              <a:gdLst/>
              <a:ahLst/>
              <a:cxnLst/>
              <a:rect l="l" t="t" r="r" b="b"/>
              <a:pathLst>
                <a:path w="3322" h="3028" extrusionOk="0">
                  <a:moveTo>
                    <a:pt x="1660" y="0"/>
                  </a:moveTo>
                  <a:cubicBezTo>
                    <a:pt x="1271" y="0"/>
                    <a:pt x="881" y="146"/>
                    <a:pt x="584" y="438"/>
                  </a:cubicBezTo>
                  <a:cubicBezTo>
                    <a:pt x="0" y="1033"/>
                    <a:pt x="0" y="1986"/>
                    <a:pt x="584" y="2581"/>
                  </a:cubicBezTo>
                  <a:cubicBezTo>
                    <a:pt x="881" y="2879"/>
                    <a:pt x="1271" y="3028"/>
                    <a:pt x="1660" y="3028"/>
                  </a:cubicBezTo>
                  <a:cubicBezTo>
                    <a:pt x="2048" y="3028"/>
                    <a:pt x="2435" y="2879"/>
                    <a:pt x="2727" y="2581"/>
                  </a:cubicBezTo>
                  <a:cubicBezTo>
                    <a:pt x="3322" y="1986"/>
                    <a:pt x="3322" y="1033"/>
                    <a:pt x="2727" y="438"/>
                  </a:cubicBezTo>
                  <a:cubicBezTo>
                    <a:pt x="2435" y="146"/>
                    <a:pt x="2048" y="0"/>
                    <a:pt x="16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16" name="Google Shape;2916;p55"/>
            <p:cNvSpPr/>
            <p:nvPr/>
          </p:nvSpPr>
          <p:spPr>
            <a:xfrm>
              <a:off x="-2246775" y="4799088"/>
              <a:ext cx="528075" cy="156300"/>
            </a:xfrm>
            <a:custGeom>
              <a:avLst/>
              <a:gdLst/>
              <a:ahLst/>
              <a:cxnLst/>
              <a:rect l="l" t="t" r="r" b="b"/>
              <a:pathLst>
                <a:path w="21123" h="6252" extrusionOk="0">
                  <a:moveTo>
                    <a:pt x="1" y="1"/>
                  </a:moveTo>
                  <a:lnTo>
                    <a:pt x="1" y="6251"/>
                  </a:lnTo>
                  <a:lnTo>
                    <a:pt x="21123" y="6251"/>
                  </a:lnTo>
                  <a:lnTo>
                    <a:pt x="211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17" name="Google Shape;2917;p55"/>
            <p:cNvSpPr/>
            <p:nvPr/>
          </p:nvSpPr>
          <p:spPr>
            <a:xfrm>
              <a:off x="-2246775" y="4955363"/>
              <a:ext cx="528075" cy="28600"/>
            </a:xfrm>
            <a:custGeom>
              <a:avLst/>
              <a:gdLst/>
              <a:ahLst/>
              <a:cxnLst/>
              <a:rect l="l" t="t" r="r" b="b"/>
              <a:pathLst>
                <a:path w="21123" h="1144" extrusionOk="0">
                  <a:moveTo>
                    <a:pt x="1" y="0"/>
                  </a:moveTo>
                  <a:cubicBezTo>
                    <a:pt x="3477" y="762"/>
                    <a:pt x="7020" y="1143"/>
                    <a:pt x="10562" y="1143"/>
                  </a:cubicBezTo>
                  <a:cubicBezTo>
                    <a:pt x="14104" y="1143"/>
                    <a:pt x="17646" y="762"/>
                    <a:pt x="21123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grpSp>
          <p:nvGrpSpPr>
            <p:cNvPr id="2918" name="Google Shape;2918;p55"/>
            <p:cNvGrpSpPr/>
            <p:nvPr/>
          </p:nvGrpSpPr>
          <p:grpSpPr>
            <a:xfrm>
              <a:off x="-2279200" y="3833488"/>
              <a:ext cx="592950" cy="968900"/>
              <a:chOff x="-1905100" y="1774275"/>
              <a:chExt cx="592950" cy="968900"/>
            </a:xfrm>
          </p:grpSpPr>
          <p:sp>
            <p:nvSpPr>
              <p:cNvPr id="2919" name="Google Shape;2919;p55"/>
              <p:cNvSpPr/>
              <p:nvPr/>
            </p:nvSpPr>
            <p:spPr>
              <a:xfrm>
                <a:off x="-1848850" y="1774275"/>
                <a:ext cx="480450" cy="51525"/>
              </a:xfrm>
              <a:custGeom>
                <a:avLst/>
                <a:gdLst/>
                <a:ahLst/>
                <a:cxnLst/>
                <a:rect l="l" t="t" r="r" b="b"/>
                <a:pathLst>
                  <a:path w="19218" h="2061" extrusionOk="0">
                    <a:moveTo>
                      <a:pt x="18943" y="275"/>
                    </a:moveTo>
                    <a:lnTo>
                      <a:pt x="18943" y="1787"/>
                    </a:lnTo>
                    <a:lnTo>
                      <a:pt x="274" y="1787"/>
                    </a:lnTo>
                    <a:lnTo>
                      <a:pt x="274" y="275"/>
                    </a:lnTo>
                    <a:close/>
                    <a:moveTo>
                      <a:pt x="131" y="1"/>
                    </a:moveTo>
                    <a:lnTo>
                      <a:pt x="0" y="132"/>
                    </a:lnTo>
                    <a:lnTo>
                      <a:pt x="0" y="1918"/>
                    </a:lnTo>
                    <a:lnTo>
                      <a:pt x="131" y="2061"/>
                    </a:lnTo>
                    <a:lnTo>
                      <a:pt x="19074" y="2061"/>
                    </a:lnTo>
                    <a:lnTo>
                      <a:pt x="19217" y="1918"/>
                    </a:lnTo>
                    <a:lnTo>
                      <a:pt x="19217" y="132"/>
                    </a:lnTo>
                    <a:lnTo>
                      <a:pt x="1907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920" name="Google Shape;2920;p55"/>
              <p:cNvSpPr/>
              <p:nvPr/>
            </p:nvSpPr>
            <p:spPr>
              <a:xfrm>
                <a:off x="-1875650" y="1818925"/>
                <a:ext cx="534025" cy="51525"/>
              </a:xfrm>
              <a:custGeom>
                <a:avLst/>
                <a:gdLst/>
                <a:ahLst/>
                <a:cxnLst/>
                <a:rect l="l" t="t" r="r" b="b"/>
                <a:pathLst>
                  <a:path w="21361" h="2061" extrusionOk="0">
                    <a:moveTo>
                      <a:pt x="20075" y="275"/>
                    </a:moveTo>
                    <a:lnTo>
                      <a:pt x="21003" y="1787"/>
                    </a:lnTo>
                    <a:lnTo>
                      <a:pt x="358" y="1787"/>
                    </a:lnTo>
                    <a:lnTo>
                      <a:pt x="1287" y="275"/>
                    </a:lnTo>
                    <a:close/>
                    <a:moveTo>
                      <a:pt x="1203" y="1"/>
                    </a:moveTo>
                    <a:lnTo>
                      <a:pt x="1096" y="60"/>
                    </a:lnTo>
                    <a:lnTo>
                      <a:pt x="1" y="1846"/>
                    </a:lnTo>
                    <a:lnTo>
                      <a:pt x="120" y="2060"/>
                    </a:lnTo>
                    <a:lnTo>
                      <a:pt x="21242" y="2060"/>
                    </a:lnTo>
                    <a:lnTo>
                      <a:pt x="21361" y="1846"/>
                    </a:lnTo>
                    <a:lnTo>
                      <a:pt x="20265" y="60"/>
                    </a:lnTo>
                    <a:lnTo>
                      <a:pt x="2014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921" name="Google Shape;2921;p55"/>
              <p:cNvSpPr/>
              <p:nvPr/>
            </p:nvSpPr>
            <p:spPr>
              <a:xfrm>
                <a:off x="-1876250" y="1863575"/>
                <a:ext cx="534925" cy="213450"/>
              </a:xfrm>
              <a:custGeom>
                <a:avLst/>
                <a:gdLst/>
                <a:ahLst/>
                <a:cxnLst/>
                <a:rect l="l" t="t" r="r" b="b"/>
                <a:pathLst>
                  <a:path w="21397" h="8538" extrusionOk="0">
                    <a:moveTo>
                      <a:pt x="21123" y="274"/>
                    </a:moveTo>
                    <a:lnTo>
                      <a:pt x="21123" y="8264"/>
                    </a:lnTo>
                    <a:lnTo>
                      <a:pt x="275" y="8264"/>
                    </a:lnTo>
                    <a:lnTo>
                      <a:pt x="275" y="274"/>
                    </a:lnTo>
                    <a:close/>
                    <a:moveTo>
                      <a:pt x="144" y="1"/>
                    </a:moveTo>
                    <a:lnTo>
                      <a:pt x="1" y="132"/>
                    </a:lnTo>
                    <a:lnTo>
                      <a:pt x="1" y="8395"/>
                    </a:lnTo>
                    <a:lnTo>
                      <a:pt x="144" y="8537"/>
                    </a:lnTo>
                    <a:lnTo>
                      <a:pt x="21266" y="8537"/>
                    </a:lnTo>
                    <a:lnTo>
                      <a:pt x="21397" y="8395"/>
                    </a:lnTo>
                    <a:lnTo>
                      <a:pt x="21397" y="132"/>
                    </a:lnTo>
                    <a:lnTo>
                      <a:pt x="2126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922" name="Google Shape;2922;p55"/>
              <p:cNvSpPr/>
              <p:nvPr/>
            </p:nvSpPr>
            <p:spPr>
              <a:xfrm>
                <a:off x="-1876250" y="2070150"/>
                <a:ext cx="534925" cy="319400"/>
              </a:xfrm>
              <a:custGeom>
                <a:avLst/>
                <a:gdLst/>
                <a:ahLst/>
                <a:cxnLst/>
                <a:rect l="l" t="t" r="r" b="b"/>
                <a:pathLst>
                  <a:path w="21397" h="12776" extrusionOk="0">
                    <a:moveTo>
                      <a:pt x="21123" y="274"/>
                    </a:moveTo>
                    <a:lnTo>
                      <a:pt x="21123" y="12502"/>
                    </a:lnTo>
                    <a:lnTo>
                      <a:pt x="275" y="12502"/>
                    </a:lnTo>
                    <a:lnTo>
                      <a:pt x="275" y="274"/>
                    </a:lnTo>
                    <a:close/>
                    <a:moveTo>
                      <a:pt x="144" y="1"/>
                    </a:moveTo>
                    <a:lnTo>
                      <a:pt x="1" y="132"/>
                    </a:lnTo>
                    <a:lnTo>
                      <a:pt x="1" y="12633"/>
                    </a:lnTo>
                    <a:lnTo>
                      <a:pt x="144" y="12776"/>
                    </a:lnTo>
                    <a:lnTo>
                      <a:pt x="21266" y="12776"/>
                    </a:lnTo>
                    <a:lnTo>
                      <a:pt x="21397" y="12633"/>
                    </a:lnTo>
                    <a:lnTo>
                      <a:pt x="21397" y="132"/>
                    </a:lnTo>
                    <a:lnTo>
                      <a:pt x="2126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923" name="Google Shape;2923;p55"/>
              <p:cNvSpPr/>
              <p:nvPr/>
            </p:nvSpPr>
            <p:spPr>
              <a:xfrm>
                <a:off x="-1905100" y="2382700"/>
                <a:ext cx="592950" cy="360475"/>
              </a:xfrm>
              <a:custGeom>
                <a:avLst/>
                <a:gdLst/>
                <a:ahLst/>
                <a:cxnLst/>
                <a:rect l="l" t="t" r="r" b="b"/>
                <a:pathLst>
                  <a:path w="23718" h="14419" extrusionOk="0">
                    <a:moveTo>
                      <a:pt x="23443" y="274"/>
                    </a:moveTo>
                    <a:lnTo>
                      <a:pt x="23443" y="14145"/>
                    </a:lnTo>
                    <a:lnTo>
                      <a:pt x="274" y="14145"/>
                    </a:lnTo>
                    <a:lnTo>
                      <a:pt x="274" y="274"/>
                    </a:lnTo>
                    <a:close/>
                    <a:moveTo>
                      <a:pt x="131" y="0"/>
                    </a:moveTo>
                    <a:lnTo>
                      <a:pt x="0" y="131"/>
                    </a:lnTo>
                    <a:lnTo>
                      <a:pt x="0" y="14288"/>
                    </a:lnTo>
                    <a:lnTo>
                      <a:pt x="131" y="14419"/>
                    </a:lnTo>
                    <a:lnTo>
                      <a:pt x="23586" y="14419"/>
                    </a:lnTo>
                    <a:lnTo>
                      <a:pt x="23717" y="14288"/>
                    </a:lnTo>
                    <a:lnTo>
                      <a:pt x="23717" y="131"/>
                    </a:lnTo>
                    <a:lnTo>
                      <a:pt x="2358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  <p:sp>
            <p:nvSpPr>
              <p:cNvPr id="2924" name="Google Shape;2924;p55"/>
              <p:cNvSpPr/>
              <p:nvPr/>
            </p:nvSpPr>
            <p:spPr>
              <a:xfrm>
                <a:off x="-1876250" y="2107050"/>
                <a:ext cx="534925" cy="282500"/>
              </a:xfrm>
              <a:custGeom>
                <a:avLst/>
                <a:gdLst/>
                <a:ahLst/>
                <a:cxnLst/>
                <a:rect l="l" t="t" r="r" b="b"/>
                <a:pathLst>
                  <a:path w="21397" h="11300" extrusionOk="0">
                    <a:moveTo>
                      <a:pt x="21123" y="275"/>
                    </a:moveTo>
                    <a:lnTo>
                      <a:pt x="21123" y="11026"/>
                    </a:lnTo>
                    <a:lnTo>
                      <a:pt x="275" y="11026"/>
                    </a:lnTo>
                    <a:lnTo>
                      <a:pt x="275" y="275"/>
                    </a:lnTo>
                    <a:close/>
                    <a:moveTo>
                      <a:pt x="144" y="1"/>
                    </a:moveTo>
                    <a:lnTo>
                      <a:pt x="1" y="132"/>
                    </a:lnTo>
                    <a:lnTo>
                      <a:pt x="1" y="11157"/>
                    </a:lnTo>
                    <a:lnTo>
                      <a:pt x="144" y="11300"/>
                    </a:lnTo>
                    <a:lnTo>
                      <a:pt x="21266" y="11300"/>
                    </a:lnTo>
                    <a:lnTo>
                      <a:pt x="21397" y="11157"/>
                    </a:lnTo>
                    <a:lnTo>
                      <a:pt x="21397" y="132"/>
                    </a:lnTo>
                    <a:lnTo>
                      <a:pt x="21266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2925" name="Google Shape;2925;p55"/>
            <p:cNvSpPr/>
            <p:nvPr/>
          </p:nvSpPr>
          <p:spPr>
            <a:xfrm>
              <a:off x="-2248550" y="4563938"/>
              <a:ext cx="534325" cy="127125"/>
            </a:xfrm>
            <a:custGeom>
              <a:avLst/>
              <a:gdLst/>
              <a:ahLst/>
              <a:cxnLst/>
              <a:rect l="l" t="t" r="r" b="b"/>
              <a:pathLst>
                <a:path w="21373" h="5085" extrusionOk="0">
                  <a:moveTo>
                    <a:pt x="18824" y="358"/>
                  </a:moveTo>
                  <a:cubicBezTo>
                    <a:pt x="20039" y="358"/>
                    <a:pt x="21015" y="1334"/>
                    <a:pt x="21015" y="2537"/>
                  </a:cubicBezTo>
                  <a:cubicBezTo>
                    <a:pt x="21015" y="3751"/>
                    <a:pt x="20039" y="4727"/>
                    <a:pt x="18824" y="4727"/>
                  </a:cubicBezTo>
                  <a:lnTo>
                    <a:pt x="2548" y="4727"/>
                  </a:lnTo>
                  <a:cubicBezTo>
                    <a:pt x="1334" y="4727"/>
                    <a:pt x="358" y="3751"/>
                    <a:pt x="358" y="2537"/>
                  </a:cubicBezTo>
                  <a:cubicBezTo>
                    <a:pt x="358" y="1334"/>
                    <a:pt x="1334" y="358"/>
                    <a:pt x="2548" y="358"/>
                  </a:cubicBezTo>
                  <a:close/>
                  <a:moveTo>
                    <a:pt x="2548" y="1"/>
                  </a:moveTo>
                  <a:cubicBezTo>
                    <a:pt x="1143" y="1"/>
                    <a:pt x="0" y="1144"/>
                    <a:pt x="0" y="2537"/>
                  </a:cubicBezTo>
                  <a:cubicBezTo>
                    <a:pt x="0" y="3942"/>
                    <a:pt x="1143" y="5085"/>
                    <a:pt x="2548" y="5085"/>
                  </a:cubicBezTo>
                  <a:lnTo>
                    <a:pt x="18824" y="5085"/>
                  </a:lnTo>
                  <a:cubicBezTo>
                    <a:pt x="20229" y="5085"/>
                    <a:pt x="21372" y="3942"/>
                    <a:pt x="21372" y="2537"/>
                  </a:cubicBezTo>
                  <a:cubicBezTo>
                    <a:pt x="21372" y="1144"/>
                    <a:pt x="20229" y="1"/>
                    <a:pt x="188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26" name="Google Shape;2926;p55"/>
          <p:cNvGrpSpPr/>
          <p:nvPr/>
        </p:nvGrpSpPr>
        <p:grpSpPr>
          <a:xfrm>
            <a:off x="4891521" y="3179433"/>
            <a:ext cx="262256" cy="224720"/>
            <a:chOff x="5434337" y="3199083"/>
            <a:chExt cx="262256" cy="224720"/>
          </a:xfrm>
        </p:grpSpPr>
        <p:sp>
          <p:nvSpPr>
            <p:cNvPr id="2927" name="Google Shape;2927;p55"/>
            <p:cNvSpPr/>
            <p:nvPr/>
          </p:nvSpPr>
          <p:spPr>
            <a:xfrm>
              <a:off x="5453445" y="3282887"/>
              <a:ext cx="47283" cy="140443"/>
            </a:xfrm>
            <a:custGeom>
              <a:avLst/>
              <a:gdLst/>
              <a:ahLst/>
              <a:cxnLst/>
              <a:rect l="l" t="t" r="r" b="b"/>
              <a:pathLst>
                <a:path w="1502" h="4461" extrusionOk="0">
                  <a:moveTo>
                    <a:pt x="58" y="0"/>
                  </a:moveTo>
                  <a:cubicBezTo>
                    <a:pt x="29" y="0"/>
                    <a:pt x="0" y="29"/>
                    <a:pt x="0" y="58"/>
                  </a:cubicBezTo>
                  <a:lnTo>
                    <a:pt x="0" y="4403"/>
                  </a:lnTo>
                  <a:cubicBezTo>
                    <a:pt x="0" y="4432"/>
                    <a:pt x="29" y="4461"/>
                    <a:pt x="58" y="4461"/>
                  </a:cubicBezTo>
                  <a:lnTo>
                    <a:pt x="1444" y="4461"/>
                  </a:lnTo>
                  <a:cubicBezTo>
                    <a:pt x="1473" y="4461"/>
                    <a:pt x="1502" y="4446"/>
                    <a:pt x="1502" y="4403"/>
                  </a:cubicBezTo>
                  <a:lnTo>
                    <a:pt x="1502" y="58"/>
                  </a:lnTo>
                  <a:cubicBezTo>
                    <a:pt x="1502" y="29"/>
                    <a:pt x="1473" y="0"/>
                    <a:pt x="1444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28" name="Google Shape;2928;p55"/>
            <p:cNvSpPr/>
            <p:nvPr/>
          </p:nvSpPr>
          <p:spPr>
            <a:xfrm>
              <a:off x="5434337" y="3199083"/>
              <a:ext cx="66391" cy="57015"/>
            </a:xfrm>
            <a:custGeom>
              <a:avLst/>
              <a:gdLst/>
              <a:ahLst/>
              <a:cxnLst/>
              <a:rect l="l" t="t" r="r" b="b"/>
              <a:pathLst>
                <a:path w="2109" h="1811" extrusionOk="0">
                  <a:moveTo>
                    <a:pt x="1208" y="0"/>
                  </a:moveTo>
                  <a:cubicBezTo>
                    <a:pt x="987" y="0"/>
                    <a:pt x="761" y="83"/>
                    <a:pt x="578" y="266"/>
                  </a:cubicBezTo>
                  <a:cubicBezTo>
                    <a:pt x="1" y="829"/>
                    <a:pt x="405" y="1810"/>
                    <a:pt x="1214" y="1810"/>
                  </a:cubicBezTo>
                  <a:cubicBezTo>
                    <a:pt x="1704" y="1810"/>
                    <a:pt x="2109" y="1406"/>
                    <a:pt x="2109" y="901"/>
                  </a:cubicBezTo>
                  <a:cubicBezTo>
                    <a:pt x="2109" y="355"/>
                    <a:pt x="1668" y="0"/>
                    <a:pt x="1208" y="0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29" name="Google Shape;2929;p55"/>
            <p:cNvSpPr/>
            <p:nvPr/>
          </p:nvSpPr>
          <p:spPr>
            <a:xfrm>
              <a:off x="5546591" y="3282855"/>
              <a:ext cx="150002" cy="140947"/>
            </a:xfrm>
            <a:custGeom>
              <a:avLst/>
              <a:gdLst/>
              <a:ahLst/>
              <a:cxnLst/>
              <a:rect l="l" t="t" r="r" b="b"/>
              <a:pathLst>
                <a:path w="4765" h="4477" extrusionOk="0">
                  <a:moveTo>
                    <a:pt x="2716" y="1"/>
                  </a:moveTo>
                  <a:cubicBezTo>
                    <a:pt x="2701" y="1"/>
                    <a:pt x="2686" y="1"/>
                    <a:pt x="2671" y="1"/>
                  </a:cubicBezTo>
                  <a:cubicBezTo>
                    <a:pt x="2180" y="1"/>
                    <a:pt x="1718" y="145"/>
                    <a:pt x="1314" y="434"/>
                  </a:cubicBezTo>
                  <a:cubicBezTo>
                    <a:pt x="1304" y="441"/>
                    <a:pt x="1294" y="444"/>
                    <a:pt x="1284" y="444"/>
                  </a:cubicBezTo>
                  <a:cubicBezTo>
                    <a:pt x="1248" y="444"/>
                    <a:pt x="1213" y="410"/>
                    <a:pt x="1213" y="376"/>
                  </a:cubicBezTo>
                  <a:lnTo>
                    <a:pt x="1213" y="59"/>
                  </a:lnTo>
                  <a:cubicBezTo>
                    <a:pt x="1213" y="30"/>
                    <a:pt x="1170" y="1"/>
                    <a:pt x="1141" y="1"/>
                  </a:cubicBezTo>
                  <a:lnTo>
                    <a:pt x="58" y="1"/>
                  </a:lnTo>
                  <a:cubicBezTo>
                    <a:pt x="29" y="1"/>
                    <a:pt x="1" y="30"/>
                    <a:pt x="1" y="59"/>
                  </a:cubicBezTo>
                  <a:lnTo>
                    <a:pt x="1" y="4389"/>
                  </a:lnTo>
                  <a:cubicBezTo>
                    <a:pt x="1" y="4433"/>
                    <a:pt x="29" y="4462"/>
                    <a:pt x="58" y="4462"/>
                  </a:cubicBezTo>
                  <a:lnTo>
                    <a:pt x="1430" y="4462"/>
                  </a:lnTo>
                  <a:cubicBezTo>
                    <a:pt x="1473" y="4462"/>
                    <a:pt x="1502" y="4433"/>
                    <a:pt x="1502" y="4389"/>
                  </a:cubicBezTo>
                  <a:lnTo>
                    <a:pt x="1502" y="2859"/>
                  </a:lnTo>
                  <a:cubicBezTo>
                    <a:pt x="1502" y="2354"/>
                    <a:pt x="1617" y="1502"/>
                    <a:pt x="2382" y="1502"/>
                  </a:cubicBezTo>
                  <a:cubicBezTo>
                    <a:pt x="3133" y="1502"/>
                    <a:pt x="3249" y="2354"/>
                    <a:pt x="3249" y="2859"/>
                  </a:cubicBezTo>
                  <a:lnTo>
                    <a:pt x="3249" y="4404"/>
                  </a:lnTo>
                  <a:cubicBezTo>
                    <a:pt x="3249" y="4433"/>
                    <a:pt x="3277" y="4462"/>
                    <a:pt x="3321" y="4462"/>
                  </a:cubicBezTo>
                  <a:lnTo>
                    <a:pt x="3321" y="4476"/>
                  </a:lnTo>
                  <a:lnTo>
                    <a:pt x="4692" y="4476"/>
                  </a:lnTo>
                  <a:cubicBezTo>
                    <a:pt x="4721" y="4476"/>
                    <a:pt x="4750" y="4433"/>
                    <a:pt x="4750" y="4404"/>
                  </a:cubicBezTo>
                  <a:lnTo>
                    <a:pt x="4750" y="2383"/>
                  </a:lnTo>
                  <a:cubicBezTo>
                    <a:pt x="4764" y="1806"/>
                    <a:pt x="4591" y="1243"/>
                    <a:pt x="4259" y="766"/>
                  </a:cubicBezTo>
                  <a:cubicBezTo>
                    <a:pt x="3893" y="287"/>
                    <a:pt x="3320" y="1"/>
                    <a:pt x="2716" y="1"/>
                  </a:cubicBezTo>
                  <a:close/>
                </a:path>
              </a:pathLst>
            </a:cu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2930" name="Google Shape;2930;p55"/>
          <p:cNvSpPr/>
          <p:nvPr/>
        </p:nvSpPr>
        <p:spPr>
          <a:xfrm>
            <a:off x="5566734" y="3188929"/>
            <a:ext cx="273498" cy="225131"/>
          </a:xfrm>
          <a:custGeom>
            <a:avLst/>
            <a:gdLst/>
            <a:ahLst/>
            <a:cxnLst/>
            <a:rect l="l" t="t" r="r" b="b"/>
            <a:pathLst>
              <a:path w="8688" h="7151" extrusionOk="0">
                <a:moveTo>
                  <a:pt x="5678" y="0"/>
                </a:moveTo>
                <a:cubicBezTo>
                  <a:pt x="4639" y="0"/>
                  <a:pt x="3643" y="810"/>
                  <a:pt x="3652" y="2026"/>
                </a:cubicBezTo>
                <a:lnTo>
                  <a:pt x="3652" y="2070"/>
                </a:lnTo>
                <a:lnTo>
                  <a:pt x="3551" y="2070"/>
                </a:lnTo>
                <a:cubicBezTo>
                  <a:pt x="3219" y="2012"/>
                  <a:pt x="2887" y="1940"/>
                  <a:pt x="2570" y="1839"/>
                </a:cubicBezTo>
                <a:cubicBezTo>
                  <a:pt x="1819" y="1579"/>
                  <a:pt x="1155" y="1160"/>
                  <a:pt x="592" y="612"/>
                </a:cubicBezTo>
                <a:lnTo>
                  <a:pt x="390" y="410"/>
                </a:lnTo>
                <a:cubicBezTo>
                  <a:pt x="375" y="395"/>
                  <a:pt x="358" y="388"/>
                  <a:pt x="342" y="388"/>
                </a:cubicBezTo>
                <a:cubicBezTo>
                  <a:pt x="312" y="388"/>
                  <a:pt x="284" y="410"/>
                  <a:pt x="275" y="438"/>
                </a:cubicBezTo>
                <a:lnTo>
                  <a:pt x="202" y="727"/>
                </a:lnTo>
                <a:cubicBezTo>
                  <a:pt x="0" y="1492"/>
                  <a:pt x="318" y="2301"/>
                  <a:pt x="982" y="2734"/>
                </a:cubicBezTo>
                <a:cubicBezTo>
                  <a:pt x="852" y="2734"/>
                  <a:pt x="708" y="2719"/>
                  <a:pt x="578" y="2690"/>
                </a:cubicBezTo>
                <a:lnTo>
                  <a:pt x="332" y="2633"/>
                </a:lnTo>
                <a:cubicBezTo>
                  <a:pt x="327" y="2631"/>
                  <a:pt x="321" y="2630"/>
                  <a:pt x="315" y="2630"/>
                </a:cubicBezTo>
                <a:cubicBezTo>
                  <a:pt x="278" y="2630"/>
                  <a:pt x="246" y="2667"/>
                  <a:pt x="246" y="2705"/>
                </a:cubicBezTo>
                <a:lnTo>
                  <a:pt x="289" y="2950"/>
                </a:lnTo>
                <a:cubicBezTo>
                  <a:pt x="390" y="3513"/>
                  <a:pt x="751" y="3990"/>
                  <a:pt x="1256" y="4221"/>
                </a:cubicBezTo>
                <a:cubicBezTo>
                  <a:pt x="1314" y="4249"/>
                  <a:pt x="1299" y="4336"/>
                  <a:pt x="1242" y="4350"/>
                </a:cubicBezTo>
                <a:lnTo>
                  <a:pt x="967" y="4350"/>
                </a:lnTo>
                <a:cubicBezTo>
                  <a:pt x="910" y="4365"/>
                  <a:pt x="881" y="4408"/>
                  <a:pt x="910" y="4452"/>
                </a:cubicBezTo>
                <a:lnTo>
                  <a:pt x="1040" y="4697"/>
                </a:lnTo>
                <a:cubicBezTo>
                  <a:pt x="1314" y="5173"/>
                  <a:pt x="1790" y="5491"/>
                  <a:pt x="2324" y="5563"/>
                </a:cubicBezTo>
                <a:cubicBezTo>
                  <a:pt x="2382" y="5577"/>
                  <a:pt x="2397" y="5650"/>
                  <a:pt x="2353" y="5693"/>
                </a:cubicBezTo>
                <a:cubicBezTo>
                  <a:pt x="1891" y="6025"/>
                  <a:pt x="1357" y="6256"/>
                  <a:pt x="794" y="6357"/>
                </a:cubicBezTo>
                <a:lnTo>
                  <a:pt x="188" y="6458"/>
                </a:lnTo>
                <a:cubicBezTo>
                  <a:pt x="116" y="6472"/>
                  <a:pt x="116" y="6559"/>
                  <a:pt x="174" y="6588"/>
                </a:cubicBezTo>
                <a:lnTo>
                  <a:pt x="751" y="6804"/>
                </a:lnTo>
                <a:cubicBezTo>
                  <a:pt x="1328" y="7035"/>
                  <a:pt x="1949" y="7151"/>
                  <a:pt x="2570" y="7151"/>
                </a:cubicBezTo>
                <a:cubicBezTo>
                  <a:pt x="5385" y="7136"/>
                  <a:pt x="7680" y="4870"/>
                  <a:pt x="7694" y="2055"/>
                </a:cubicBezTo>
                <a:lnTo>
                  <a:pt x="7694" y="2026"/>
                </a:lnTo>
                <a:lnTo>
                  <a:pt x="7694" y="1983"/>
                </a:lnTo>
                <a:lnTo>
                  <a:pt x="7694" y="1969"/>
                </a:lnTo>
                <a:cubicBezTo>
                  <a:pt x="7896" y="1839"/>
                  <a:pt x="8070" y="1680"/>
                  <a:pt x="8243" y="1507"/>
                </a:cubicBezTo>
                <a:lnTo>
                  <a:pt x="8647" y="1088"/>
                </a:lnTo>
                <a:cubicBezTo>
                  <a:pt x="8687" y="1048"/>
                  <a:pt x="8653" y="971"/>
                  <a:pt x="8591" y="971"/>
                </a:cubicBezTo>
                <a:cubicBezTo>
                  <a:pt x="8586" y="971"/>
                  <a:pt x="8580" y="971"/>
                  <a:pt x="8575" y="973"/>
                </a:cubicBezTo>
                <a:lnTo>
                  <a:pt x="8012" y="1117"/>
                </a:lnTo>
                <a:lnTo>
                  <a:pt x="7824" y="1146"/>
                </a:lnTo>
                <a:cubicBezTo>
                  <a:pt x="7820" y="1147"/>
                  <a:pt x="7816" y="1147"/>
                  <a:pt x="7812" y="1147"/>
                </a:cubicBezTo>
                <a:cubicBezTo>
                  <a:pt x="7761" y="1147"/>
                  <a:pt x="7728" y="1070"/>
                  <a:pt x="7781" y="1030"/>
                </a:cubicBezTo>
                <a:cubicBezTo>
                  <a:pt x="7839" y="973"/>
                  <a:pt x="7896" y="915"/>
                  <a:pt x="7954" y="857"/>
                </a:cubicBezTo>
                <a:lnTo>
                  <a:pt x="8402" y="366"/>
                </a:lnTo>
                <a:cubicBezTo>
                  <a:pt x="8439" y="329"/>
                  <a:pt x="8401" y="259"/>
                  <a:pt x="8353" y="259"/>
                </a:cubicBezTo>
                <a:cubicBezTo>
                  <a:pt x="8346" y="259"/>
                  <a:pt x="8338" y="261"/>
                  <a:pt x="8330" y="265"/>
                </a:cubicBezTo>
                <a:lnTo>
                  <a:pt x="7709" y="467"/>
                </a:lnTo>
                <a:cubicBezTo>
                  <a:pt x="7521" y="525"/>
                  <a:pt x="7334" y="583"/>
                  <a:pt x="7131" y="612"/>
                </a:cubicBezTo>
                <a:cubicBezTo>
                  <a:pt x="7117" y="612"/>
                  <a:pt x="7088" y="597"/>
                  <a:pt x="7074" y="583"/>
                </a:cubicBezTo>
                <a:cubicBezTo>
                  <a:pt x="6667" y="180"/>
                  <a:pt x="6168" y="0"/>
                  <a:pt x="5678" y="0"/>
                </a:cubicBezTo>
                <a:close/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931" name="Google Shape;2931;p55"/>
          <p:cNvSpPr/>
          <p:nvPr/>
        </p:nvSpPr>
        <p:spPr>
          <a:xfrm>
            <a:off x="4247279" y="3165300"/>
            <a:ext cx="189082" cy="272381"/>
          </a:xfrm>
          <a:custGeom>
            <a:avLst/>
            <a:gdLst/>
            <a:ahLst/>
            <a:cxnLst/>
            <a:rect l="l" t="t" r="r" b="b"/>
            <a:pathLst>
              <a:path w="7407" h="10668" extrusionOk="0">
                <a:moveTo>
                  <a:pt x="6208" y="0"/>
                </a:moveTo>
                <a:cubicBezTo>
                  <a:pt x="4086" y="14"/>
                  <a:pt x="2079" y="1732"/>
                  <a:pt x="2079" y="3854"/>
                </a:cubicBezTo>
                <a:lnTo>
                  <a:pt x="2079" y="4114"/>
                </a:lnTo>
                <a:cubicBezTo>
                  <a:pt x="2079" y="4129"/>
                  <a:pt x="2051" y="4157"/>
                  <a:pt x="2036" y="4157"/>
                </a:cubicBezTo>
                <a:lnTo>
                  <a:pt x="174" y="4157"/>
                </a:lnTo>
                <a:cubicBezTo>
                  <a:pt x="73" y="4157"/>
                  <a:pt x="1" y="4230"/>
                  <a:pt x="1" y="4331"/>
                </a:cubicBezTo>
                <a:lnTo>
                  <a:pt x="1" y="6048"/>
                </a:lnTo>
                <a:cubicBezTo>
                  <a:pt x="1" y="6149"/>
                  <a:pt x="73" y="6236"/>
                  <a:pt x="174" y="6236"/>
                </a:cubicBezTo>
                <a:lnTo>
                  <a:pt x="2036" y="6236"/>
                </a:lnTo>
                <a:cubicBezTo>
                  <a:pt x="2051" y="6236"/>
                  <a:pt x="2079" y="6251"/>
                  <a:pt x="2079" y="6279"/>
                </a:cubicBezTo>
                <a:lnTo>
                  <a:pt x="2079" y="10220"/>
                </a:lnTo>
                <a:cubicBezTo>
                  <a:pt x="2079" y="10235"/>
                  <a:pt x="2079" y="10249"/>
                  <a:pt x="2108" y="10264"/>
                </a:cubicBezTo>
                <a:cubicBezTo>
                  <a:pt x="2743" y="10495"/>
                  <a:pt x="3422" y="10624"/>
                  <a:pt x="4100" y="10668"/>
                </a:cubicBezTo>
                <a:cubicBezTo>
                  <a:pt x="4129" y="10668"/>
                  <a:pt x="4144" y="10639"/>
                  <a:pt x="4144" y="10624"/>
                </a:cubicBezTo>
                <a:lnTo>
                  <a:pt x="4144" y="6279"/>
                </a:lnTo>
                <a:cubicBezTo>
                  <a:pt x="4144" y="6251"/>
                  <a:pt x="4158" y="6236"/>
                  <a:pt x="4187" y="6236"/>
                </a:cubicBezTo>
                <a:lnTo>
                  <a:pt x="7218" y="6236"/>
                </a:lnTo>
                <a:cubicBezTo>
                  <a:pt x="7319" y="6236"/>
                  <a:pt x="7406" y="6149"/>
                  <a:pt x="7406" y="6048"/>
                </a:cubicBezTo>
                <a:lnTo>
                  <a:pt x="7406" y="4331"/>
                </a:lnTo>
                <a:cubicBezTo>
                  <a:pt x="7406" y="4230"/>
                  <a:pt x="7319" y="4143"/>
                  <a:pt x="7218" y="4143"/>
                </a:cubicBezTo>
                <a:lnTo>
                  <a:pt x="4187" y="4143"/>
                </a:lnTo>
                <a:cubicBezTo>
                  <a:pt x="4158" y="4143"/>
                  <a:pt x="4144" y="4129"/>
                  <a:pt x="4144" y="4100"/>
                </a:cubicBezTo>
                <a:lnTo>
                  <a:pt x="4144" y="3854"/>
                </a:lnTo>
                <a:cubicBezTo>
                  <a:pt x="4144" y="2714"/>
                  <a:pt x="5068" y="2079"/>
                  <a:pt x="6208" y="2079"/>
                </a:cubicBezTo>
                <a:lnTo>
                  <a:pt x="7218" y="2079"/>
                </a:lnTo>
                <a:cubicBezTo>
                  <a:pt x="7319" y="2079"/>
                  <a:pt x="7406" y="1992"/>
                  <a:pt x="7406" y="1891"/>
                </a:cubicBezTo>
                <a:lnTo>
                  <a:pt x="7406" y="173"/>
                </a:lnTo>
                <a:cubicBezTo>
                  <a:pt x="7406" y="72"/>
                  <a:pt x="7319" y="0"/>
                  <a:pt x="7218" y="0"/>
                </a:cubicBezTo>
                <a:close/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sp>
        <p:nvSpPr>
          <p:cNvPr id="2932" name="Google Shape;2932;p55"/>
          <p:cNvSpPr/>
          <p:nvPr/>
        </p:nvSpPr>
        <p:spPr>
          <a:xfrm>
            <a:off x="6253177" y="3155593"/>
            <a:ext cx="238944" cy="272379"/>
          </a:xfrm>
          <a:custGeom>
            <a:avLst/>
            <a:gdLst/>
            <a:ahLst/>
            <a:cxnLst/>
            <a:rect l="l" t="t" r="r" b="b"/>
            <a:pathLst>
              <a:path w="130928" h="148841" extrusionOk="0">
                <a:moveTo>
                  <a:pt x="70184" y="0"/>
                </a:moveTo>
                <a:cubicBezTo>
                  <a:pt x="67749" y="0"/>
                  <a:pt x="65781" y="1968"/>
                  <a:pt x="65781" y="4370"/>
                </a:cubicBezTo>
                <a:lnTo>
                  <a:pt x="65781" y="100105"/>
                </a:lnTo>
                <a:cubicBezTo>
                  <a:pt x="65781" y="106844"/>
                  <a:pt x="61744" y="112915"/>
                  <a:pt x="55507" y="115483"/>
                </a:cubicBezTo>
                <a:cubicBezTo>
                  <a:pt x="53445" y="116348"/>
                  <a:pt x="51279" y="116767"/>
                  <a:pt x="49132" y="116767"/>
                </a:cubicBezTo>
                <a:cubicBezTo>
                  <a:pt x="44819" y="116767"/>
                  <a:pt x="40578" y="115076"/>
                  <a:pt x="37394" y="111914"/>
                </a:cubicBezTo>
                <a:cubicBezTo>
                  <a:pt x="32624" y="107177"/>
                  <a:pt x="31156" y="100039"/>
                  <a:pt x="33691" y="93801"/>
                </a:cubicBezTo>
                <a:cubicBezTo>
                  <a:pt x="36260" y="87563"/>
                  <a:pt x="42297" y="83493"/>
                  <a:pt x="49035" y="83460"/>
                </a:cubicBezTo>
                <a:cubicBezTo>
                  <a:pt x="51437" y="83460"/>
                  <a:pt x="53405" y="81492"/>
                  <a:pt x="53405" y="79090"/>
                </a:cubicBezTo>
                <a:lnTo>
                  <a:pt x="53405" y="55740"/>
                </a:lnTo>
                <a:cubicBezTo>
                  <a:pt x="53405" y="53305"/>
                  <a:pt x="51437" y="51370"/>
                  <a:pt x="49035" y="51370"/>
                </a:cubicBezTo>
                <a:cubicBezTo>
                  <a:pt x="21983" y="51370"/>
                  <a:pt x="0" y="73253"/>
                  <a:pt x="0" y="100105"/>
                </a:cubicBezTo>
                <a:cubicBezTo>
                  <a:pt x="0" y="126991"/>
                  <a:pt x="21949" y="148840"/>
                  <a:pt x="49002" y="148840"/>
                </a:cubicBezTo>
                <a:cubicBezTo>
                  <a:pt x="76021" y="148840"/>
                  <a:pt x="98037" y="126991"/>
                  <a:pt x="98037" y="100105"/>
                </a:cubicBezTo>
                <a:lnTo>
                  <a:pt x="98037" y="57742"/>
                </a:lnTo>
                <a:cubicBezTo>
                  <a:pt x="106751" y="62347"/>
                  <a:pt x="116484" y="64780"/>
                  <a:pt x="126356" y="64780"/>
                </a:cubicBezTo>
                <a:cubicBezTo>
                  <a:pt x="126423" y="64780"/>
                  <a:pt x="126490" y="64780"/>
                  <a:pt x="126557" y="64780"/>
                </a:cubicBezTo>
                <a:cubicBezTo>
                  <a:pt x="128959" y="64780"/>
                  <a:pt x="130927" y="62812"/>
                  <a:pt x="130927" y="60410"/>
                </a:cubicBezTo>
                <a:lnTo>
                  <a:pt x="130927" y="37094"/>
                </a:lnTo>
                <a:cubicBezTo>
                  <a:pt x="130927" y="34658"/>
                  <a:pt x="128959" y="32724"/>
                  <a:pt x="126557" y="32724"/>
                </a:cubicBezTo>
                <a:cubicBezTo>
                  <a:pt x="110813" y="32724"/>
                  <a:pt x="98037" y="19981"/>
                  <a:pt x="98037" y="4370"/>
                </a:cubicBezTo>
                <a:cubicBezTo>
                  <a:pt x="98037" y="1968"/>
                  <a:pt x="96069" y="0"/>
                  <a:pt x="93667" y="0"/>
                </a:cubicBezTo>
                <a:close/>
              </a:path>
            </a:pathLst>
          </a:cu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7" name="Google Shape;2937;p56"/>
          <p:cNvSpPr/>
          <p:nvPr/>
        </p:nvSpPr>
        <p:spPr>
          <a:xfrm>
            <a:off x="6213563" y="2005875"/>
            <a:ext cx="433125" cy="433125"/>
          </a:xfrm>
          <a:custGeom>
            <a:avLst/>
            <a:gdLst/>
            <a:ahLst/>
            <a:cxnLst/>
            <a:rect l="l" t="t" r="r" b="b"/>
            <a:pathLst>
              <a:path w="17325" h="17325" extrusionOk="0">
                <a:moveTo>
                  <a:pt x="8311" y="715"/>
                </a:moveTo>
                <a:lnTo>
                  <a:pt x="8311" y="16610"/>
                </a:lnTo>
                <a:cubicBezTo>
                  <a:pt x="4085" y="16419"/>
                  <a:pt x="715" y="12931"/>
                  <a:pt x="715" y="8656"/>
                </a:cubicBezTo>
                <a:cubicBezTo>
                  <a:pt x="715" y="4394"/>
                  <a:pt x="4085" y="905"/>
                  <a:pt x="8311" y="715"/>
                </a:cubicBezTo>
                <a:close/>
                <a:moveTo>
                  <a:pt x="9014" y="715"/>
                </a:moveTo>
                <a:cubicBezTo>
                  <a:pt x="13240" y="905"/>
                  <a:pt x="16622" y="4394"/>
                  <a:pt x="16622" y="8668"/>
                </a:cubicBezTo>
                <a:cubicBezTo>
                  <a:pt x="16622" y="12931"/>
                  <a:pt x="13240" y="16419"/>
                  <a:pt x="9014" y="16610"/>
                </a:cubicBezTo>
                <a:lnTo>
                  <a:pt x="9014" y="715"/>
                </a:lnTo>
                <a:close/>
                <a:moveTo>
                  <a:pt x="8668" y="1"/>
                </a:moveTo>
                <a:cubicBezTo>
                  <a:pt x="6347" y="1"/>
                  <a:pt x="4180" y="893"/>
                  <a:pt x="2537" y="2537"/>
                </a:cubicBezTo>
                <a:cubicBezTo>
                  <a:pt x="906" y="4168"/>
                  <a:pt x="1" y="6347"/>
                  <a:pt x="1" y="8656"/>
                </a:cubicBezTo>
                <a:cubicBezTo>
                  <a:pt x="1" y="10978"/>
                  <a:pt x="906" y="13145"/>
                  <a:pt x="2537" y="14788"/>
                </a:cubicBezTo>
                <a:cubicBezTo>
                  <a:pt x="4180" y="16419"/>
                  <a:pt x="6347" y="17324"/>
                  <a:pt x="8668" y="17324"/>
                </a:cubicBezTo>
                <a:cubicBezTo>
                  <a:pt x="10978" y="17324"/>
                  <a:pt x="13157" y="16419"/>
                  <a:pt x="14788" y="14788"/>
                </a:cubicBezTo>
                <a:cubicBezTo>
                  <a:pt x="16419" y="13145"/>
                  <a:pt x="17324" y="10978"/>
                  <a:pt x="17324" y="8656"/>
                </a:cubicBezTo>
                <a:cubicBezTo>
                  <a:pt x="17324" y="6347"/>
                  <a:pt x="16419" y="4168"/>
                  <a:pt x="14788" y="2537"/>
                </a:cubicBezTo>
                <a:cubicBezTo>
                  <a:pt x="13157" y="905"/>
                  <a:pt x="10978" y="1"/>
                  <a:pt x="8668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cs typeface="B Nazanin" panose="00000400000000000000" pitchFamily="2" charset="-78"/>
            </a:endParaRPr>
          </a:p>
        </p:txBody>
      </p:sp>
      <p:grpSp>
        <p:nvGrpSpPr>
          <p:cNvPr id="2938" name="Google Shape;2938;p56"/>
          <p:cNvGrpSpPr/>
          <p:nvPr/>
        </p:nvGrpSpPr>
        <p:grpSpPr>
          <a:xfrm>
            <a:off x="5728088" y="2005875"/>
            <a:ext cx="247675" cy="433125"/>
            <a:chOff x="4928875" y="1917925"/>
            <a:chExt cx="247675" cy="433125"/>
          </a:xfrm>
        </p:grpSpPr>
        <p:sp>
          <p:nvSpPr>
            <p:cNvPr id="2939" name="Google Shape;2939;p56"/>
            <p:cNvSpPr/>
            <p:nvPr/>
          </p:nvSpPr>
          <p:spPr>
            <a:xfrm>
              <a:off x="4928875" y="1917925"/>
              <a:ext cx="247675" cy="433125"/>
            </a:xfrm>
            <a:custGeom>
              <a:avLst/>
              <a:gdLst/>
              <a:ahLst/>
              <a:cxnLst/>
              <a:rect l="l" t="t" r="r" b="b"/>
              <a:pathLst>
                <a:path w="9907" h="17325" extrusionOk="0">
                  <a:moveTo>
                    <a:pt x="1596" y="703"/>
                  </a:moveTo>
                  <a:lnTo>
                    <a:pt x="1596" y="2798"/>
                  </a:lnTo>
                  <a:lnTo>
                    <a:pt x="715" y="2798"/>
                  </a:lnTo>
                  <a:lnTo>
                    <a:pt x="715" y="703"/>
                  </a:lnTo>
                  <a:close/>
                  <a:moveTo>
                    <a:pt x="9204" y="703"/>
                  </a:moveTo>
                  <a:lnTo>
                    <a:pt x="9204" y="2798"/>
                  </a:lnTo>
                  <a:lnTo>
                    <a:pt x="8311" y="2798"/>
                  </a:lnTo>
                  <a:lnTo>
                    <a:pt x="8311" y="703"/>
                  </a:lnTo>
                  <a:close/>
                  <a:moveTo>
                    <a:pt x="1596" y="3501"/>
                  </a:moveTo>
                  <a:lnTo>
                    <a:pt x="1596" y="5513"/>
                  </a:lnTo>
                  <a:lnTo>
                    <a:pt x="715" y="5513"/>
                  </a:lnTo>
                  <a:lnTo>
                    <a:pt x="715" y="3501"/>
                  </a:lnTo>
                  <a:close/>
                  <a:moveTo>
                    <a:pt x="7609" y="703"/>
                  </a:moveTo>
                  <a:lnTo>
                    <a:pt x="7609" y="5513"/>
                  </a:lnTo>
                  <a:lnTo>
                    <a:pt x="2299" y="5513"/>
                  </a:lnTo>
                  <a:lnTo>
                    <a:pt x="2299" y="703"/>
                  </a:lnTo>
                  <a:close/>
                  <a:moveTo>
                    <a:pt x="9204" y="3501"/>
                  </a:moveTo>
                  <a:lnTo>
                    <a:pt x="9204" y="5513"/>
                  </a:lnTo>
                  <a:lnTo>
                    <a:pt x="8311" y="5513"/>
                  </a:lnTo>
                  <a:lnTo>
                    <a:pt x="8311" y="3501"/>
                  </a:lnTo>
                  <a:close/>
                  <a:moveTo>
                    <a:pt x="1596" y="6227"/>
                  </a:moveTo>
                  <a:lnTo>
                    <a:pt x="1596" y="8311"/>
                  </a:lnTo>
                  <a:lnTo>
                    <a:pt x="715" y="8311"/>
                  </a:lnTo>
                  <a:lnTo>
                    <a:pt x="715" y="6227"/>
                  </a:lnTo>
                  <a:close/>
                  <a:moveTo>
                    <a:pt x="9204" y="6227"/>
                  </a:moveTo>
                  <a:lnTo>
                    <a:pt x="9204" y="8311"/>
                  </a:lnTo>
                  <a:lnTo>
                    <a:pt x="8311" y="8311"/>
                  </a:lnTo>
                  <a:lnTo>
                    <a:pt x="8311" y="6227"/>
                  </a:lnTo>
                  <a:close/>
                  <a:moveTo>
                    <a:pt x="1596" y="9014"/>
                  </a:moveTo>
                  <a:lnTo>
                    <a:pt x="1596" y="11097"/>
                  </a:lnTo>
                  <a:lnTo>
                    <a:pt x="715" y="11097"/>
                  </a:lnTo>
                  <a:lnTo>
                    <a:pt x="715" y="9014"/>
                  </a:lnTo>
                  <a:close/>
                  <a:moveTo>
                    <a:pt x="7609" y="6227"/>
                  </a:moveTo>
                  <a:lnTo>
                    <a:pt x="7609" y="11097"/>
                  </a:lnTo>
                  <a:lnTo>
                    <a:pt x="2299" y="11097"/>
                  </a:lnTo>
                  <a:lnTo>
                    <a:pt x="2299" y="6227"/>
                  </a:lnTo>
                  <a:close/>
                  <a:moveTo>
                    <a:pt x="9204" y="9014"/>
                  </a:moveTo>
                  <a:lnTo>
                    <a:pt x="9204" y="11097"/>
                  </a:lnTo>
                  <a:lnTo>
                    <a:pt x="8311" y="11097"/>
                  </a:lnTo>
                  <a:lnTo>
                    <a:pt x="8311" y="9014"/>
                  </a:lnTo>
                  <a:close/>
                  <a:moveTo>
                    <a:pt x="1596" y="11811"/>
                  </a:moveTo>
                  <a:lnTo>
                    <a:pt x="1596" y="13895"/>
                  </a:lnTo>
                  <a:lnTo>
                    <a:pt x="715" y="13895"/>
                  </a:lnTo>
                  <a:lnTo>
                    <a:pt x="715" y="11811"/>
                  </a:lnTo>
                  <a:close/>
                  <a:moveTo>
                    <a:pt x="9204" y="11811"/>
                  </a:moveTo>
                  <a:lnTo>
                    <a:pt x="9204" y="13895"/>
                  </a:lnTo>
                  <a:lnTo>
                    <a:pt x="8311" y="13895"/>
                  </a:lnTo>
                  <a:lnTo>
                    <a:pt x="8311" y="11811"/>
                  </a:lnTo>
                  <a:close/>
                  <a:moveTo>
                    <a:pt x="1596" y="14598"/>
                  </a:moveTo>
                  <a:lnTo>
                    <a:pt x="1596" y="16622"/>
                  </a:lnTo>
                  <a:lnTo>
                    <a:pt x="715" y="16622"/>
                  </a:lnTo>
                  <a:lnTo>
                    <a:pt x="715" y="14598"/>
                  </a:lnTo>
                  <a:close/>
                  <a:moveTo>
                    <a:pt x="7609" y="11811"/>
                  </a:moveTo>
                  <a:lnTo>
                    <a:pt x="7609" y="16622"/>
                  </a:lnTo>
                  <a:lnTo>
                    <a:pt x="2299" y="16622"/>
                  </a:lnTo>
                  <a:lnTo>
                    <a:pt x="2299" y="11811"/>
                  </a:lnTo>
                  <a:close/>
                  <a:moveTo>
                    <a:pt x="9204" y="14598"/>
                  </a:moveTo>
                  <a:lnTo>
                    <a:pt x="9204" y="16622"/>
                  </a:lnTo>
                  <a:lnTo>
                    <a:pt x="8311" y="16622"/>
                  </a:lnTo>
                  <a:lnTo>
                    <a:pt x="8311" y="14598"/>
                  </a:lnTo>
                  <a:close/>
                  <a:moveTo>
                    <a:pt x="358" y="1"/>
                  </a:moveTo>
                  <a:cubicBezTo>
                    <a:pt x="167" y="1"/>
                    <a:pt x="1" y="155"/>
                    <a:pt x="1" y="358"/>
                  </a:cubicBezTo>
                  <a:lnTo>
                    <a:pt x="1" y="16967"/>
                  </a:lnTo>
                  <a:cubicBezTo>
                    <a:pt x="1" y="17062"/>
                    <a:pt x="36" y="17157"/>
                    <a:pt x="108" y="17217"/>
                  </a:cubicBezTo>
                  <a:cubicBezTo>
                    <a:pt x="179" y="17288"/>
                    <a:pt x="263" y="17324"/>
                    <a:pt x="358" y="17324"/>
                  </a:cubicBezTo>
                  <a:lnTo>
                    <a:pt x="9549" y="17324"/>
                  </a:lnTo>
                  <a:cubicBezTo>
                    <a:pt x="9740" y="17324"/>
                    <a:pt x="9907" y="17169"/>
                    <a:pt x="9907" y="16967"/>
                  </a:cubicBezTo>
                  <a:lnTo>
                    <a:pt x="9907" y="16943"/>
                  </a:lnTo>
                  <a:lnTo>
                    <a:pt x="9907" y="358"/>
                  </a:lnTo>
                  <a:cubicBezTo>
                    <a:pt x="9907" y="155"/>
                    <a:pt x="9752" y="1"/>
                    <a:pt x="9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40" name="Google Shape;2940;p56"/>
            <p:cNvSpPr/>
            <p:nvPr/>
          </p:nvSpPr>
          <p:spPr>
            <a:xfrm>
              <a:off x="4994075" y="2300125"/>
              <a:ext cx="22350" cy="17875"/>
            </a:xfrm>
            <a:custGeom>
              <a:avLst/>
              <a:gdLst/>
              <a:ahLst/>
              <a:cxnLst/>
              <a:rect l="l" t="t" r="r" b="b"/>
              <a:pathLst>
                <a:path w="894" h="715" extrusionOk="0">
                  <a:moveTo>
                    <a:pt x="357" y="0"/>
                  </a:moveTo>
                  <a:cubicBezTo>
                    <a:pt x="167" y="0"/>
                    <a:pt x="0" y="167"/>
                    <a:pt x="0" y="357"/>
                  </a:cubicBezTo>
                  <a:cubicBezTo>
                    <a:pt x="0" y="548"/>
                    <a:pt x="167" y="714"/>
                    <a:pt x="357" y="714"/>
                  </a:cubicBezTo>
                  <a:lnTo>
                    <a:pt x="536" y="714"/>
                  </a:lnTo>
                  <a:cubicBezTo>
                    <a:pt x="726" y="714"/>
                    <a:pt x="893" y="560"/>
                    <a:pt x="893" y="357"/>
                  </a:cubicBezTo>
                  <a:cubicBezTo>
                    <a:pt x="893" y="167"/>
                    <a:pt x="726" y="0"/>
                    <a:pt x="5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41" name="Google Shape;2941;p56"/>
            <p:cNvSpPr/>
            <p:nvPr/>
          </p:nvSpPr>
          <p:spPr>
            <a:xfrm>
              <a:off x="5029200" y="2300125"/>
              <a:ext cx="82175" cy="17875"/>
            </a:xfrm>
            <a:custGeom>
              <a:avLst/>
              <a:gdLst/>
              <a:ahLst/>
              <a:cxnLst/>
              <a:rect l="l" t="t" r="r" b="b"/>
              <a:pathLst>
                <a:path w="3287" h="715" extrusionOk="0">
                  <a:moveTo>
                    <a:pt x="345" y="0"/>
                  </a:moveTo>
                  <a:cubicBezTo>
                    <a:pt x="155" y="0"/>
                    <a:pt x="0" y="167"/>
                    <a:pt x="0" y="357"/>
                  </a:cubicBezTo>
                  <a:cubicBezTo>
                    <a:pt x="0" y="548"/>
                    <a:pt x="155" y="714"/>
                    <a:pt x="345" y="714"/>
                  </a:cubicBezTo>
                  <a:lnTo>
                    <a:pt x="2929" y="714"/>
                  </a:lnTo>
                  <a:cubicBezTo>
                    <a:pt x="3119" y="714"/>
                    <a:pt x="3286" y="560"/>
                    <a:pt x="3286" y="357"/>
                  </a:cubicBezTo>
                  <a:cubicBezTo>
                    <a:pt x="3286" y="167"/>
                    <a:pt x="3131" y="0"/>
                    <a:pt x="29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42" name="Google Shape;2942;p56"/>
          <p:cNvGrpSpPr/>
          <p:nvPr/>
        </p:nvGrpSpPr>
        <p:grpSpPr>
          <a:xfrm>
            <a:off x="5057163" y="2005875"/>
            <a:ext cx="433125" cy="433125"/>
            <a:chOff x="4257950" y="1917925"/>
            <a:chExt cx="433125" cy="433125"/>
          </a:xfrm>
        </p:grpSpPr>
        <p:sp>
          <p:nvSpPr>
            <p:cNvPr id="2943" name="Google Shape;2943;p56"/>
            <p:cNvSpPr/>
            <p:nvPr/>
          </p:nvSpPr>
          <p:spPr>
            <a:xfrm>
              <a:off x="4257950" y="2124200"/>
              <a:ext cx="280425" cy="226850"/>
            </a:xfrm>
            <a:custGeom>
              <a:avLst/>
              <a:gdLst/>
              <a:ahLst/>
              <a:cxnLst/>
              <a:rect l="l" t="t" r="r" b="b"/>
              <a:pathLst>
                <a:path w="11217" h="9074" extrusionOk="0">
                  <a:moveTo>
                    <a:pt x="7788" y="4977"/>
                  </a:moveTo>
                  <a:cubicBezTo>
                    <a:pt x="7930" y="4977"/>
                    <a:pt x="8050" y="5096"/>
                    <a:pt x="8050" y="5251"/>
                  </a:cubicBezTo>
                  <a:cubicBezTo>
                    <a:pt x="8050" y="5394"/>
                    <a:pt x="7930" y="5525"/>
                    <a:pt x="7788" y="5525"/>
                  </a:cubicBezTo>
                  <a:lnTo>
                    <a:pt x="6204" y="5525"/>
                  </a:lnTo>
                  <a:cubicBezTo>
                    <a:pt x="6061" y="5525"/>
                    <a:pt x="5930" y="5394"/>
                    <a:pt x="5930" y="5251"/>
                  </a:cubicBezTo>
                  <a:cubicBezTo>
                    <a:pt x="5930" y="5096"/>
                    <a:pt x="6061" y="4977"/>
                    <a:pt x="6204" y="4977"/>
                  </a:cubicBezTo>
                  <a:close/>
                  <a:moveTo>
                    <a:pt x="7788" y="6227"/>
                  </a:moveTo>
                  <a:cubicBezTo>
                    <a:pt x="7930" y="6227"/>
                    <a:pt x="8050" y="6347"/>
                    <a:pt x="8050" y="6501"/>
                  </a:cubicBezTo>
                  <a:cubicBezTo>
                    <a:pt x="8050" y="6644"/>
                    <a:pt x="7930" y="6763"/>
                    <a:pt x="7788" y="6763"/>
                  </a:cubicBezTo>
                  <a:lnTo>
                    <a:pt x="6204" y="6763"/>
                  </a:lnTo>
                  <a:cubicBezTo>
                    <a:pt x="6061" y="6763"/>
                    <a:pt x="5930" y="6644"/>
                    <a:pt x="5930" y="6501"/>
                  </a:cubicBezTo>
                  <a:cubicBezTo>
                    <a:pt x="5930" y="6347"/>
                    <a:pt x="6061" y="6227"/>
                    <a:pt x="6204" y="6227"/>
                  </a:cubicBezTo>
                  <a:close/>
                  <a:moveTo>
                    <a:pt x="5502" y="703"/>
                  </a:moveTo>
                  <a:cubicBezTo>
                    <a:pt x="5692" y="703"/>
                    <a:pt x="5859" y="858"/>
                    <a:pt x="5859" y="1060"/>
                  </a:cubicBezTo>
                  <a:cubicBezTo>
                    <a:pt x="5859" y="1786"/>
                    <a:pt x="5597" y="2489"/>
                    <a:pt x="5121" y="3049"/>
                  </a:cubicBezTo>
                  <a:cubicBezTo>
                    <a:pt x="5025" y="3144"/>
                    <a:pt x="5013" y="3299"/>
                    <a:pt x="5061" y="3418"/>
                  </a:cubicBezTo>
                  <a:cubicBezTo>
                    <a:pt x="5121" y="3549"/>
                    <a:pt x="5252" y="3632"/>
                    <a:pt x="5383" y="3632"/>
                  </a:cubicBezTo>
                  <a:lnTo>
                    <a:pt x="10193" y="3632"/>
                  </a:lnTo>
                  <a:cubicBezTo>
                    <a:pt x="10371" y="3632"/>
                    <a:pt x="10514" y="3775"/>
                    <a:pt x="10514" y="3953"/>
                  </a:cubicBezTo>
                  <a:cubicBezTo>
                    <a:pt x="10514" y="4132"/>
                    <a:pt x="10359" y="4275"/>
                    <a:pt x="10181" y="4275"/>
                  </a:cubicBezTo>
                  <a:lnTo>
                    <a:pt x="6204" y="4275"/>
                  </a:lnTo>
                  <a:cubicBezTo>
                    <a:pt x="5668" y="4275"/>
                    <a:pt x="5228" y="4715"/>
                    <a:pt x="5228" y="5251"/>
                  </a:cubicBezTo>
                  <a:cubicBezTo>
                    <a:pt x="5228" y="5489"/>
                    <a:pt x="5311" y="5704"/>
                    <a:pt x="5454" y="5870"/>
                  </a:cubicBezTo>
                  <a:cubicBezTo>
                    <a:pt x="5311" y="6049"/>
                    <a:pt x="5228" y="6263"/>
                    <a:pt x="5228" y="6501"/>
                  </a:cubicBezTo>
                  <a:cubicBezTo>
                    <a:pt x="5228" y="6728"/>
                    <a:pt x="5311" y="6954"/>
                    <a:pt x="5454" y="7120"/>
                  </a:cubicBezTo>
                  <a:cubicBezTo>
                    <a:pt x="5311" y="7287"/>
                    <a:pt x="5228" y="7501"/>
                    <a:pt x="5228" y="7740"/>
                  </a:cubicBezTo>
                  <a:cubicBezTo>
                    <a:pt x="5228" y="7835"/>
                    <a:pt x="5240" y="7918"/>
                    <a:pt x="5263" y="8013"/>
                  </a:cubicBezTo>
                  <a:lnTo>
                    <a:pt x="3156" y="8013"/>
                  </a:lnTo>
                  <a:lnTo>
                    <a:pt x="3156" y="3370"/>
                  </a:lnTo>
                  <a:cubicBezTo>
                    <a:pt x="4275" y="3203"/>
                    <a:pt x="5144" y="2227"/>
                    <a:pt x="5144" y="1060"/>
                  </a:cubicBezTo>
                  <a:cubicBezTo>
                    <a:pt x="5144" y="858"/>
                    <a:pt x="5311" y="703"/>
                    <a:pt x="5502" y="703"/>
                  </a:cubicBezTo>
                  <a:close/>
                  <a:moveTo>
                    <a:pt x="7788" y="7466"/>
                  </a:moveTo>
                  <a:cubicBezTo>
                    <a:pt x="7930" y="7466"/>
                    <a:pt x="8050" y="7597"/>
                    <a:pt x="8050" y="7740"/>
                  </a:cubicBezTo>
                  <a:cubicBezTo>
                    <a:pt x="8050" y="7894"/>
                    <a:pt x="7930" y="8013"/>
                    <a:pt x="7788" y="8013"/>
                  </a:cubicBezTo>
                  <a:lnTo>
                    <a:pt x="6204" y="8013"/>
                  </a:lnTo>
                  <a:cubicBezTo>
                    <a:pt x="6061" y="8013"/>
                    <a:pt x="5930" y="7894"/>
                    <a:pt x="5930" y="7740"/>
                  </a:cubicBezTo>
                  <a:cubicBezTo>
                    <a:pt x="5930" y="7597"/>
                    <a:pt x="6061" y="7466"/>
                    <a:pt x="6204" y="7466"/>
                  </a:cubicBezTo>
                  <a:close/>
                  <a:moveTo>
                    <a:pt x="2442" y="2858"/>
                  </a:moveTo>
                  <a:lnTo>
                    <a:pt x="2442" y="8371"/>
                  </a:lnTo>
                  <a:lnTo>
                    <a:pt x="715" y="8371"/>
                  </a:lnTo>
                  <a:lnTo>
                    <a:pt x="715" y="2858"/>
                  </a:lnTo>
                  <a:close/>
                  <a:moveTo>
                    <a:pt x="5502" y="1"/>
                  </a:moveTo>
                  <a:cubicBezTo>
                    <a:pt x="4906" y="1"/>
                    <a:pt x="4430" y="477"/>
                    <a:pt x="4430" y="1060"/>
                  </a:cubicBezTo>
                  <a:cubicBezTo>
                    <a:pt x="4430" y="1834"/>
                    <a:pt x="3882" y="2489"/>
                    <a:pt x="3156" y="2656"/>
                  </a:cubicBezTo>
                  <a:lnTo>
                    <a:pt x="3156" y="2501"/>
                  </a:lnTo>
                  <a:cubicBezTo>
                    <a:pt x="3156" y="2310"/>
                    <a:pt x="2989" y="2144"/>
                    <a:pt x="2799" y="2144"/>
                  </a:cubicBezTo>
                  <a:lnTo>
                    <a:pt x="358" y="2144"/>
                  </a:lnTo>
                  <a:cubicBezTo>
                    <a:pt x="168" y="2144"/>
                    <a:pt x="1" y="2298"/>
                    <a:pt x="1" y="2501"/>
                  </a:cubicBezTo>
                  <a:lnTo>
                    <a:pt x="1" y="8716"/>
                  </a:lnTo>
                  <a:cubicBezTo>
                    <a:pt x="1" y="8906"/>
                    <a:pt x="156" y="9073"/>
                    <a:pt x="358" y="9073"/>
                  </a:cubicBezTo>
                  <a:lnTo>
                    <a:pt x="2799" y="9073"/>
                  </a:lnTo>
                  <a:cubicBezTo>
                    <a:pt x="2989" y="9073"/>
                    <a:pt x="3156" y="8918"/>
                    <a:pt x="3156" y="8716"/>
                  </a:cubicBezTo>
                  <a:lnTo>
                    <a:pt x="7776" y="8716"/>
                  </a:lnTo>
                  <a:cubicBezTo>
                    <a:pt x="8323" y="8716"/>
                    <a:pt x="8752" y="8275"/>
                    <a:pt x="8752" y="7740"/>
                  </a:cubicBezTo>
                  <a:cubicBezTo>
                    <a:pt x="8752" y="7501"/>
                    <a:pt x="8669" y="7287"/>
                    <a:pt x="8538" y="7120"/>
                  </a:cubicBezTo>
                  <a:cubicBezTo>
                    <a:pt x="8669" y="6954"/>
                    <a:pt x="8752" y="6728"/>
                    <a:pt x="8752" y="6489"/>
                  </a:cubicBezTo>
                  <a:cubicBezTo>
                    <a:pt x="8752" y="6263"/>
                    <a:pt x="8669" y="6037"/>
                    <a:pt x="8538" y="5870"/>
                  </a:cubicBezTo>
                  <a:cubicBezTo>
                    <a:pt x="8669" y="5704"/>
                    <a:pt x="8752" y="5489"/>
                    <a:pt x="8752" y="5251"/>
                  </a:cubicBezTo>
                  <a:cubicBezTo>
                    <a:pt x="8752" y="5156"/>
                    <a:pt x="8740" y="5073"/>
                    <a:pt x="8716" y="4977"/>
                  </a:cubicBezTo>
                  <a:lnTo>
                    <a:pt x="10181" y="4977"/>
                  </a:lnTo>
                  <a:cubicBezTo>
                    <a:pt x="10752" y="4977"/>
                    <a:pt x="11217" y="4513"/>
                    <a:pt x="11217" y="3953"/>
                  </a:cubicBezTo>
                  <a:cubicBezTo>
                    <a:pt x="11217" y="3382"/>
                    <a:pt x="10752" y="2918"/>
                    <a:pt x="10181" y="2918"/>
                  </a:cubicBezTo>
                  <a:lnTo>
                    <a:pt x="6061" y="2918"/>
                  </a:lnTo>
                  <a:cubicBezTo>
                    <a:pt x="6383" y="2358"/>
                    <a:pt x="6561" y="1715"/>
                    <a:pt x="6561" y="1060"/>
                  </a:cubicBezTo>
                  <a:cubicBezTo>
                    <a:pt x="6561" y="477"/>
                    <a:pt x="6085" y="1"/>
                    <a:pt x="55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44" name="Google Shape;2944;p56"/>
            <p:cNvSpPr/>
            <p:nvPr/>
          </p:nvSpPr>
          <p:spPr>
            <a:xfrm>
              <a:off x="4282975" y="2204275"/>
              <a:ext cx="23525" cy="23525"/>
            </a:xfrm>
            <a:custGeom>
              <a:avLst/>
              <a:gdLst/>
              <a:ahLst/>
              <a:cxnLst/>
              <a:rect l="l" t="t" r="r" b="b"/>
              <a:pathLst>
                <a:path w="941" h="941" extrusionOk="0">
                  <a:moveTo>
                    <a:pt x="464" y="0"/>
                  </a:moveTo>
                  <a:cubicBezTo>
                    <a:pt x="202" y="0"/>
                    <a:pt x="0" y="215"/>
                    <a:pt x="0" y="477"/>
                  </a:cubicBezTo>
                  <a:cubicBezTo>
                    <a:pt x="0" y="738"/>
                    <a:pt x="202" y="941"/>
                    <a:pt x="464" y="941"/>
                  </a:cubicBezTo>
                  <a:cubicBezTo>
                    <a:pt x="726" y="941"/>
                    <a:pt x="941" y="738"/>
                    <a:pt x="941" y="477"/>
                  </a:cubicBezTo>
                  <a:cubicBezTo>
                    <a:pt x="941" y="215"/>
                    <a:pt x="726" y="0"/>
                    <a:pt x="4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45" name="Google Shape;2945;p56"/>
            <p:cNvSpPr/>
            <p:nvPr/>
          </p:nvSpPr>
          <p:spPr>
            <a:xfrm>
              <a:off x="4410950" y="1917925"/>
              <a:ext cx="280125" cy="226850"/>
            </a:xfrm>
            <a:custGeom>
              <a:avLst/>
              <a:gdLst/>
              <a:ahLst/>
              <a:cxnLst/>
              <a:rect l="l" t="t" r="r" b="b"/>
              <a:pathLst>
                <a:path w="11205" h="9074" extrusionOk="0">
                  <a:moveTo>
                    <a:pt x="10502" y="703"/>
                  </a:moveTo>
                  <a:lnTo>
                    <a:pt x="10502" y="6216"/>
                  </a:lnTo>
                  <a:lnTo>
                    <a:pt x="8764" y="6216"/>
                  </a:lnTo>
                  <a:lnTo>
                    <a:pt x="8764" y="703"/>
                  </a:lnTo>
                  <a:close/>
                  <a:moveTo>
                    <a:pt x="8061" y="1060"/>
                  </a:moveTo>
                  <a:lnTo>
                    <a:pt x="8061" y="5704"/>
                  </a:lnTo>
                  <a:cubicBezTo>
                    <a:pt x="6930" y="5870"/>
                    <a:pt x="6073" y="6847"/>
                    <a:pt x="6073" y="8013"/>
                  </a:cubicBezTo>
                  <a:cubicBezTo>
                    <a:pt x="6073" y="8216"/>
                    <a:pt x="5906" y="8371"/>
                    <a:pt x="5716" y="8371"/>
                  </a:cubicBezTo>
                  <a:cubicBezTo>
                    <a:pt x="5513" y="8371"/>
                    <a:pt x="5359" y="8216"/>
                    <a:pt x="5359" y="8013"/>
                  </a:cubicBezTo>
                  <a:cubicBezTo>
                    <a:pt x="5359" y="7287"/>
                    <a:pt x="5620" y="6585"/>
                    <a:pt x="6097" y="6025"/>
                  </a:cubicBezTo>
                  <a:cubicBezTo>
                    <a:pt x="6180" y="5930"/>
                    <a:pt x="6204" y="5775"/>
                    <a:pt x="6144" y="5656"/>
                  </a:cubicBezTo>
                  <a:cubicBezTo>
                    <a:pt x="6085" y="5525"/>
                    <a:pt x="5966" y="5442"/>
                    <a:pt x="5823" y="5442"/>
                  </a:cubicBezTo>
                  <a:lnTo>
                    <a:pt x="1025" y="5442"/>
                  </a:lnTo>
                  <a:cubicBezTo>
                    <a:pt x="846" y="5442"/>
                    <a:pt x="703" y="5299"/>
                    <a:pt x="703" y="5120"/>
                  </a:cubicBezTo>
                  <a:cubicBezTo>
                    <a:pt x="703" y="4942"/>
                    <a:pt x="846" y="4799"/>
                    <a:pt x="1025" y="4799"/>
                  </a:cubicBezTo>
                  <a:lnTo>
                    <a:pt x="3430" y="4799"/>
                  </a:lnTo>
                  <a:cubicBezTo>
                    <a:pt x="3620" y="4799"/>
                    <a:pt x="3775" y="4644"/>
                    <a:pt x="3775" y="4442"/>
                  </a:cubicBezTo>
                  <a:cubicBezTo>
                    <a:pt x="3775" y="4251"/>
                    <a:pt x="3620" y="4084"/>
                    <a:pt x="3430" y="4084"/>
                  </a:cubicBezTo>
                  <a:cubicBezTo>
                    <a:pt x="3275" y="4084"/>
                    <a:pt x="3156" y="3965"/>
                    <a:pt x="3156" y="3822"/>
                  </a:cubicBezTo>
                  <a:cubicBezTo>
                    <a:pt x="3156" y="3668"/>
                    <a:pt x="3275" y="3549"/>
                    <a:pt x="3430" y="3549"/>
                  </a:cubicBezTo>
                  <a:cubicBezTo>
                    <a:pt x="3620" y="3549"/>
                    <a:pt x="3775" y="3394"/>
                    <a:pt x="3775" y="3191"/>
                  </a:cubicBezTo>
                  <a:cubicBezTo>
                    <a:pt x="3775" y="3001"/>
                    <a:pt x="3620" y="2846"/>
                    <a:pt x="3430" y="2846"/>
                  </a:cubicBezTo>
                  <a:cubicBezTo>
                    <a:pt x="3275" y="2846"/>
                    <a:pt x="3156" y="2727"/>
                    <a:pt x="3156" y="2572"/>
                  </a:cubicBezTo>
                  <a:cubicBezTo>
                    <a:pt x="3156" y="2429"/>
                    <a:pt x="3275" y="2298"/>
                    <a:pt x="3430" y="2298"/>
                  </a:cubicBezTo>
                  <a:cubicBezTo>
                    <a:pt x="3620" y="2298"/>
                    <a:pt x="3775" y="2144"/>
                    <a:pt x="3775" y="1953"/>
                  </a:cubicBezTo>
                  <a:cubicBezTo>
                    <a:pt x="3775" y="1751"/>
                    <a:pt x="3620" y="1596"/>
                    <a:pt x="3430" y="1596"/>
                  </a:cubicBezTo>
                  <a:cubicBezTo>
                    <a:pt x="3275" y="1596"/>
                    <a:pt x="3156" y="1477"/>
                    <a:pt x="3156" y="1322"/>
                  </a:cubicBezTo>
                  <a:cubicBezTo>
                    <a:pt x="3156" y="1179"/>
                    <a:pt x="3275" y="1060"/>
                    <a:pt x="3430" y="1060"/>
                  </a:cubicBezTo>
                  <a:close/>
                  <a:moveTo>
                    <a:pt x="8418" y="1"/>
                  </a:moveTo>
                  <a:cubicBezTo>
                    <a:pt x="8216" y="1"/>
                    <a:pt x="8061" y="155"/>
                    <a:pt x="8061" y="358"/>
                  </a:cubicBezTo>
                  <a:lnTo>
                    <a:pt x="3430" y="358"/>
                  </a:lnTo>
                  <a:cubicBezTo>
                    <a:pt x="2894" y="358"/>
                    <a:pt x="2453" y="798"/>
                    <a:pt x="2453" y="1334"/>
                  </a:cubicBezTo>
                  <a:cubicBezTo>
                    <a:pt x="2453" y="1572"/>
                    <a:pt x="2537" y="1786"/>
                    <a:pt x="2680" y="1953"/>
                  </a:cubicBezTo>
                  <a:cubicBezTo>
                    <a:pt x="2537" y="2120"/>
                    <a:pt x="2453" y="2346"/>
                    <a:pt x="2453" y="2572"/>
                  </a:cubicBezTo>
                  <a:cubicBezTo>
                    <a:pt x="2453" y="2810"/>
                    <a:pt x="2537" y="3037"/>
                    <a:pt x="2680" y="3203"/>
                  </a:cubicBezTo>
                  <a:cubicBezTo>
                    <a:pt x="2537" y="3370"/>
                    <a:pt x="2453" y="3584"/>
                    <a:pt x="2453" y="3822"/>
                  </a:cubicBezTo>
                  <a:cubicBezTo>
                    <a:pt x="2453" y="3918"/>
                    <a:pt x="2465" y="4001"/>
                    <a:pt x="2489" y="4096"/>
                  </a:cubicBezTo>
                  <a:lnTo>
                    <a:pt x="1025" y="4096"/>
                  </a:lnTo>
                  <a:cubicBezTo>
                    <a:pt x="453" y="4096"/>
                    <a:pt x="1" y="4549"/>
                    <a:pt x="1" y="5120"/>
                  </a:cubicBezTo>
                  <a:cubicBezTo>
                    <a:pt x="1" y="5692"/>
                    <a:pt x="453" y="6156"/>
                    <a:pt x="1025" y="6156"/>
                  </a:cubicBezTo>
                  <a:lnTo>
                    <a:pt x="5144" y="6156"/>
                  </a:lnTo>
                  <a:cubicBezTo>
                    <a:pt x="4823" y="6716"/>
                    <a:pt x="4656" y="7359"/>
                    <a:pt x="4656" y="8013"/>
                  </a:cubicBezTo>
                  <a:cubicBezTo>
                    <a:pt x="4656" y="8597"/>
                    <a:pt x="5132" y="9073"/>
                    <a:pt x="5716" y="9073"/>
                  </a:cubicBezTo>
                  <a:cubicBezTo>
                    <a:pt x="6299" y="9073"/>
                    <a:pt x="6775" y="8597"/>
                    <a:pt x="6775" y="8013"/>
                  </a:cubicBezTo>
                  <a:cubicBezTo>
                    <a:pt x="6775" y="7239"/>
                    <a:pt x="7323" y="6585"/>
                    <a:pt x="8061" y="6418"/>
                  </a:cubicBezTo>
                  <a:lnTo>
                    <a:pt x="8061" y="6573"/>
                  </a:lnTo>
                  <a:cubicBezTo>
                    <a:pt x="8061" y="6763"/>
                    <a:pt x="8216" y="6930"/>
                    <a:pt x="8418" y="6930"/>
                  </a:cubicBezTo>
                  <a:lnTo>
                    <a:pt x="10859" y="6930"/>
                  </a:lnTo>
                  <a:cubicBezTo>
                    <a:pt x="11050" y="6930"/>
                    <a:pt x="11205" y="6763"/>
                    <a:pt x="11205" y="6573"/>
                  </a:cubicBezTo>
                  <a:lnTo>
                    <a:pt x="11205" y="358"/>
                  </a:lnTo>
                  <a:cubicBezTo>
                    <a:pt x="11205" y="155"/>
                    <a:pt x="11050" y="1"/>
                    <a:pt x="10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46" name="Google Shape;2946;p56"/>
            <p:cNvSpPr/>
            <p:nvPr/>
          </p:nvSpPr>
          <p:spPr>
            <a:xfrm>
              <a:off x="4642825" y="2041150"/>
              <a:ext cx="23550" cy="23550"/>
            </a:xfrm>
            <a:custGeom>
              <a:avLst/>
              <a:gdLst/>
              <a:ahLst/>
              <a:cxnLst/>
              <a:rect l="l" t="t" r="r" b="b"/>
              <a:pathLst>
                <a:path w="942" h="942" extrusionOk="0">
                  <a:moveTo>
                    <a:pt x="465" y="1"/>
                  </a:moveTo>
                  <a:cubicBezTo>
                    <a:pt x="215" y="1"/>
                    <a:pt x="1" y="203"/>
                    <a:pt x="1" y="465"/>
                  </a:cubicBezTo>
                  <a:cubicBezTo>
                    <a:pt x="1" y="727"/>
                    <a:pt x="215" y="941"/>
                    <a:pt x="465" y="941"/>
                  </a:cubicBezTo>
                  <a:cubicBezTo>
                    <a:pt x="727" y="941"/>
                    <a:pt x="941" y="727"/>
                    <a:pt x="941" y="465"/>
                  </a:cubicBezTo>
                  <a:cubicBezTo>
                    <a:pt x="941" y="203"/>
                    <a:pt x="727" y="1"/>
                    <a:pt x="4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47" name="Google Shape;2947;p56"/>
            <p:cNvSpPr/>
            <p:nvPr/>
          </p:nvSpPr>
          <p:spPr>
            <a:xfrm>
              <a:off x="4515125" y="1956025"/>
              <a:ext cx="21475" cy="17575"/>
            </a:xfrm>
            <a:custGeom>
              <a:avLst/>
              <a:gdLst/>
              <a:ahLst/>
              <a:cxnLst/>
              <a:rect l="l" t="t" r="r" b="b"/>
              <a:pathLst>
                <a:path w="859" h="703" extrusionOk="0">
                  <a:moveTo>
                    <a:pt x="346" y="1"/>
                  </a:moveTo>
                  <a:cubicBezTo>
                    <a:pt x="156" y="1"/>
                    <a:pt x="1" y="155"/>
                    <a:pt x="1" y="358"/>
                  </a:cubicBezTo>
                  <a:cubicBezTo>
                    <a:pt x="1" y="548"/>
                    <a:pt x="156" y="703"/>
                    <a:pt x="346" y="703"/>
                  </a:cubicBezTo>
                  <a:lnTo>
                    <a:pt x="513" y="703"/>
                  </a:lnTo>
                  <a:cubicBezTo>
                    <a:pt x="703" y="703"/>
                    <a:pt x="858" y="548"/>
                    <a:pt x="858" y="358"/>
                  </a:cubicBezTo>
                  <a:cubicBezTo>
                    <a:pt x="858" y="155"/>
                    <a:pt x="703" y="1"/>
                    <a:pt x="5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48" name="Google Shape;2948;p56"/>
            <p:cNvSpPr/>
            <p:nvPr/>
          </p:nvSpPr>
          <p:spPr>
            <a:xfrm>
              <a:off x="4547575" y="1956025"/>
              <a:ext cx="54500" cy="17575"/>
            </a:xfrm>
            <a:custGeom>
              <a:avLst/>
              <a:gdLst/>
              <a:ahLst/>
              <a:cxnLst/>
              <a:rect l="l" t="t" r="r" b="b"/>
              <a:pathLst>
                <a:path w="2180" h="703" extrusionOk="0">
                  <a:moveTo>
                    <a:pt x="358" y="1"/>
                  </a:moveTo>
                  <a:cubicBezTo>
                    <a:pt x="155" y="1"/>
                    <a:pt x="1" y="155"/>
                    <a:pt x="1" y="358"/>
                  </a:cubicBezTo>
                  <a:cubicBezTo>
                    <a:pt x="1" y="548"/>
                    <a:pt x="155" y="703"/>
                    <a:pt x="358" y="703"/>
                  </a:cubicBezTo>
                  <a:lnTo>
                    <a:pt x="1822" y="703"/>
                  </a:lnTo>
                  <a:cubicBezTo>
                    <a:pt x="2025" y="703"/>
                    <a:pt x="2180" y="548"/>
                    <a:pt x="2180" y="358"/>
                  </a:cubicBezTo>
                  <a:cubicBezTo>
                    <a:pt x="2180" y="155"/>
                    <a:pt x="2025" y="1"/>
                    <a:pt x="18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49" name="Google Shape;2949;p56"/>
          <p:cNvGrpSpPr/>
          <p:nvPr/>
        </p:nvGrpSpPr>
        <p:grpSpPr>
          <a:xfrm>
            <a:off x="4501163" y="2005875"/>
            <a:ext cx="318200" cy="433125"/>
            <a:chOff x="3701950" y="1917925"/>
            <a:chExt cx="318200" cy="433125"/>
          </a:xfrm>
        </p:grpSpPr>
        <p:sp>
          <p:nvSpPr>
            <p:cNvPr id="2950" name="Google Shape;2950;p56"/>
            <p:cNvSpPr/>
            <p:nvPr/>
          </p:nvSpPr>
          <p:spPr>
            <a:xfrm>
              <a:off x="3753125" y="1917925"/>
              <a:ext cx="215825" cy="215525"/>
            </a:xfrm>
            <a:custGeom>
              <a:avLst/>
              <a:gdLst/>
              <a:ahLst/>
              <a:cxnLst/>
              <a:rect l="l" t="t" r="r" b="b"/>
              <a:pathLst>
                <a:path w="8633" h="8621" extrusionOk="0">
                  <a:moveTo>
                    <a:pt x="3942" y="727"/>
                  </a:moveTo>
                  <a:cubicBezTo>
                    <a:pt x="3775" y="2417"/>
                    <a:pt x="2430" y="3763"/>
                    <a:pt x="727" y="3941"/>
                  </a:cubicBezTo>
                  <a:cubicBezTo>
                    <a:pt x="906" y="2251"/>
                    <a:pt x="2251" y="905"/>
                    <a:pt x="3942" y="727"/>
                  </a:cubicBezTo>
                  <a:close/>
                  <a:moveTo>
                    <a:pt x="4692" y="727"/>
                  </a:moveTo>
                  <a:lnTo>
                    <a:pt x="4692" y="727"/>
                  </a:lnTo>
                  <a:cubicBezTo>
                    <a:pt x="6383" y="905"/>
                    <a:pt x="7728" y="2251"/>
                    <a:pt x="7907" y="3941"/>
                  </a:cubicBezTo>
                  <a:cubicBezTo>
                    <a:pt x="6216" y="3763"/>
                    <a:pt x="4871" y="2417"/>
                    <a:pt x="4692" y="727"/>
                  </a:cubicBezTo>
                  <a:close/>
                  <a:moveTo>
                    <a:pt x="4323" y="2060"/>
                  </a:moveTo>
                  <a:cubicBezTo>
                    <a:pt x="4930" y="3489"/>
                    <a:pt x="6299" y="4513"/>
                    <a:pt x="7907" y="4656"/>
                  </a:cubicBezTo>
                  <a:cubicBezTo>
                    <a:pt x="7740" y="6477"/>
                    <a:pt x="6192" y="7918"/>
                    <a:pt x="4323" y="7918"/>
                  </a:cubicBezTo>
                  <a:cubicBezTo>
                    <a:pt x="3358" y="7918"/>
                    <a:pt x="2454" y="7549"/>
                    <a:pt x="1763" y="6858"/>
                  </a:cubicBezTo>
                  <a:cubicBezTo>
                    <a:pt x="1168" y="6263"/>
                    <a:pt x="811" y="5489"/>
                    <a:pt x="727" y="4656"/>
                  </a:cubicBezTo>
                  <a:cubicBezTo>
                    <a:pt x="2335" y="4513"/>
                    <a:pt x="3704" y="3489"/>
                    <a:pt x="4323" y="2060"/>
                  </a:cubicBezTo>
                  <a:close/>
                  <a:moveTo>
                    <a:pt x="4323" y="1"/>
                  </a:moveTo>
                  <a:cubicBezTo>
                    <a:pt x="1942" y="1"/>
                    <a:pt x="1" y="1941"/>
                    <a:pt x="1" y="4311"/>
                  </a:cubicBezTo>
                  <a:cubicBezTo>
                    <a:pt x="1" y="5465"/>
                    <a:pt x="453" y="6549"/>
                    <a:pt x="1263" y="7359"/>
                  </a:cubicBezTo>
                  <a:cubicBezTo>
                    <a:pt x="2085" y="8180"/>
                    <a:pt x="3168" y="8621"/>
                    <a:pt x="4323" y="8621"/>
                  </a:cubicBezTo>
                  <a:cubicBezTo>
                    <a:pt x="6692" y="8621"/>
                    <a:pt x="8633" y="6692"/>
                    <a:pt x="8633" y="4311"/>
                  </a:cubicBezTo>
                  <a:cubicBezTo>
                    <a:pt x="8633" y="1941"/>
                    <a:pt x="6704" y="1"/>
                    <a:pt x="4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51" name="Google Shape;2951;p56"/>
            <p:cNvSpPr/>
            <p:nvPr/>
          </p:nvSpPr>
          <p:spPr>
            <a:xfrm>
              <a:off x="3701950" y="2137000"/>
              <a:ext cx="318200" cy="214050"/>
            </a:xfrm>
            <a:custGeom>
              <a:avLst/>
              <a:gdLst/>
              <a:ahLst/>
              <a:cxnLst/>
              <a:rect l="l" t="t" r="r" b="b"/>
              <a:pathLst>
                <a:path w="12728" h="8562" extrusionOk="0">
                  <a:moveTo>
                    <a:pt x="8311" y="715"/>
                  </a:moveTo>
                  <a:cubicBezTo>
                    <a:pt x="8537" y="715"/>
                    <a:pt x="8763" y="727"/>
                    <a:pt x="8977" y="774"/>
                  </a:cubicBezTo>
                  <a:lnTo>
                    <a:pt x="8977" y="1715"/>
                  </a:lnTo>
                  <a:cubicBezTo>
                    <a:pt x="8977" y="1905"/>
                    <a:pt x="9144" y="2072"/>
                    <a:pt x="9335" y="2072"/>
                  </a:cubicBezTo>
                  <a:cubicBezTo>
                    <a:pt x="9537" y="2072"/>
                    <a:pt x="9692" y="1905"/>
                    <a:pt x="9692" y="1715"/>
                  </a:cubicBezTo>
                  <a:lnTo>
                    <a:pt x="9692" y="977"/>
                  </a:lnTo>
                  <a:cubicBezTo>
                    <a:pt x="11061" y="1524"/>
                    <a:pt x="12025" y="2870"/>
                    <a:pt x="12025" y="4430"/>
                  </a:cubicBezTo>
                  <a:lnTo>
                    <a:pt x="12025" y="4632"/>
                  </a:lnTo>
                  <a:lnTo>
                    <a:pt x="9692" y="4632"/>
                  </a:lnTo>
                  <a:lnTo>
                    <a:pt x="9692" y="3965"/>
                  </a:lnTo>
                  <a:cubicBezTo>
                    <a:pt x="9692" y="3775"/>
                    <a:pt x="9537" y="3608"/>
                    <a:pt x="9335" y="3608"/>
                  </a:cubicBezTo>
                  <a:lnTo>
                    <a:pt x="3393" y="3608"/>
                  </a:lnTo>
                  <a:cubicBezTo>
                    <a:pt x="3203" y="3608"/>
                    <a:pt x="3036" y="3763"/>
                    <a:pt x="3036" y="3965"/>
                  </a:cubicBezTo>
                  <a:lnTo>
                    <a:pt x="3036" y="4632"/>
                  </a:lnTo>
                  <a:lnTo>
                    <a:pt x="703" y="4632"/>
                  </a:lnTo>
                  <a:lnTo>
                    <a:pt x="703" y="4430"/>
                  </a:lnTo>
                  <a:cubicBezTo>
                    <a:pt x="703" y="2870"/>
                    <a:pt x="1679" y="1524"/>
                    <a:pt x="3036" y="977"/>
                  </a:cubicBezTo>
                  <a:lnTo>
                    <a:pt x="3036" y="1715"/>
                  </a:lnTo>
                  <a:cubicBezTo>
                    <a:pt x="3036" y="1905"/>
                    <a:pt x="3203" y="2072"/>
                    <a:pt x="3393" y="2072"/>
                  </a:cubicBezTo>
                  <a:cubicBezTo>
                    <a:pt x="3596" y="2072"/>
                    <a:pt x="3751" y="1905"/>
                    <a:pt x="3751" y="1715"/>
                  </a:cubicBezTo>
                  <a:lnTo>
                    <a:pt x="3751" y="774"/>
                  </a:lnTo>
                  <a:cubicBezTo>
                    <a:pt x="3965" y="739"/>
                    <a:pt x="4191" y="715"/>
                    <a:pt x="4417" y="715"/>
                  </a:cubicBezTo>
                  <a:close/>
                  <a:moveTo>
                    <a:pt x="8977" y="4322"/>
                  </a:moveTo>
                  <a:lnTo>
                    <a:pt x="8977" y="7859"/>
                  </a:lnTo>
                  <a:lnTo>
                    <a:pt x="3751" y="7859"/>
                  </a:lnTo>
                  <a:lnTo>
                    <a:pt x="3751" y="4322"/>
                  </a:lnTo>
                  <a:close/>
                  <a:moveTo>
                    <a:pt x="4417" y="0"/>
                  </a:moveTo>
                  <a:cubicBezTo>
                    <a:pt x="1988" y="0"/>
                    <a:pt x="0" y="1989"/>
                    <a:pt x="0" y="4430"/>
                  </a:cubicBezTo>
                  <a:lnTo>
                    <a:pt x="0" y="4989"/>
                  </a:lnTo>
                  <a:cubicBezTo>
                    <a:pt x="0" y="5192"/>
                    <a:pt x="155" y="5346"/>
                    <a:pt x="357" y="5346"/>
                  </a:cubicBezTo>
                  <a:lnTo>
                    <a:pt x="3036" y="5346"/>
                  </a:lnTo>
                  <a:lnTo>
                    <a:pt x="3036" y="8204"/>
                  </a:lnTo>
                  <a:cubicBezTo>
                    <a:pt x="3036" y="8406"/>
                    <a:pt x="3203" y="8561"/>
                    <a:pt x="3393" y="8561"/>
                  </a:cubicBezTo>
                  <a:lnTo>
                    <a:pt x="9335" y="8561"/>
                  </a:lnTo>
                  <a:cubicBezTo>
                    <a:pt x="9525" y="8561"/>
                    <a:pt x="9692" y="8406"/>
                    <a:pt x="9692" y="8204"/>
                  </a:cubicBezTo>
                  <a:lnTo>
                    <a:pt x="9692" y="5346"/>
                  </a:lnTo>
                  <a:lnTo>
                    <a:pt x="12371" y="5346"/>
                  </a:lnTo>
                  <a:cubicBezTo>
                    <a:pt x="12573" y="5346"/>
                    <a:pt x="12728" y="5192"/>
                    <a:pt x="12728" y="4989"/>
                  </a:cubicBezTo>
                  <a:lnTo>
                    <a:pt x="12728" y="4430"/>
                  </a:lnTo>
                  <a:cubicBezTo>
                    <a:pt x="12728" y="1989"/>
                    <a:pt x="10751" y="0"/>
                    <a:pt x="83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52" name="Google Shape;2952;p56"/>
            <p:cNvSpPr/>
            <p:nvPr/>
          </p:nvSpPr>
          <p:spPr>
            <a:xfrm>
              <a:off x="3926375" y="2199500"/>
              <a:ext cx="17875" cy="21750"/>
            </a:xfrm>
            <a:custGeom>
              <a:avLst/>
              <a:gdLst/>
              <a:ahLst/>
              <a:cxnLst/>
              <a:rect l="l" t="t" r="r" b="b"/>
              <a:pathLst>
                <a:path w="715" h="870" extrusionOk="0">
                  <a:moveTo>
                    <a:pt x="358" y="1"/>
                  </a:moveTo>
                  <a:cubicBezTo>
                    <a:pt x="167" y="1"/>
                    <a:pt x="0" y="167"/>
                    <a:pt x="0" y="358"/>
                  </a:cubicBezTo>
                  <a:lnTo>
                    <a:pt x="0" y="513"/>
                  </a:lnTo>
                  <a:cubicBezTo>
                    <a:pt x="0" y="715"/>
                    <a:pt x="167" y="870"/>
                    <a:pt x="358" y="870"/>
                  </a:cubicBezTo>
                  <a:cubicBezTo>
                    <a:pt x="560" y="870"/>
                    <a:pt x="715" y="715"/>
                    <a:pt x="715" y="513"/>
                  </a:cubicBezTo>
                  <a:lnTo>
                    <a:pt x="715" y="358"/>
                  </a:lnTo>
                  <a:cubicBezTo>
                    <a:pt x="715" y="167"/>
                    <a:pt x="560" y="1"/>
                    <a:pt x="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53" name="Google Shape;2953;p56"/>
            <p:cNvSpPr/>
            <p:nvPr/>
          </p:nvSpPr>
          <p:spPr>
            <a:xfrm>
              <a:off x="3778150" y="2199500"/>
              <a:ext cx="17575" cy="21750"/>
            </a:xfrm>
            <a:custGeom>
              <a:avLst/>
              <a:gdLst/>
              <a:ahLst/>
              <a:cxnLst/>
              <a:rect l="l" t="t" r="r" b="b"/>
              <a:pathLst>
                <a:path w="703" h="870" extrusionOk="0">
                  <a:moveTo>
                    <a:pt x="345" y="1"/>
                  </a:moveTo>
                  <a:cubicBezTo>
                    <a:pt x="155" y="1"/>
                    <a:pt x="0" y="167"/>
                    <a:pt x="0" y="358"/>
                  </a:cubicBezTo>
                  <a:lnTo>
                    <a:pt x="0" y="513"/>
                  </a:lnTo>
                  <a:cubicBezTo>
                    <a:pt x="0" y="715"/>
                    <a:pt x="155" y="870"/>
                    <a:pt x="345" y="870"/>
                  </a:cubicBezTo>
                  <a:cubicBezTo>
                    <a:pt x="548" y="870"/>
                    <a:pt x="703" y="715"/>
                    <a:pt x="703" y="513"/>
                  </a:cubicBezTo>
                  <a:lnTo>
                    <a:pt x="703" y="358"/>
                  </a:lnTo>
                  <a:cubicBezTo>
                    <a:pt x="703" y="167"/>
                    <a:pt x="548" y="1"/>
                    <a:pt x="3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54" name="Google Shape;2954;p56"/>
            <p:cNvSpPr/>
            <p:nvPr/>
          </p:nvSpPr>
          <p:spPr>
            <a:xfrm>
              <a:off x="3825775" y="2253675"/>
              <a:ext cx="70550" cy="70875"/>
            </a:xfrm>
            <a:custGeom>
              <a:avLst/>
              <a:gdLst/>
              <a:ahLst/>
              <a:cxnLst/>
              <a:rect l="l" t="t" r="r" b="b"/>
              <a:pathLst>
                <a:path w="2822" h="2835" extrusionOk="0">
                  <a:moveTo>
                    <a:pt x="1417" y="715"/>
                  </a:moveTo>
                  <a:cubicBezTo>
                    <a:pt x="1798" y="715"/>
                    <a:pt x="2119" y="1025"/>
                    <a:pt x="2119" y="1418"/>
                  </a:cubicBezTo>
                  <a:cubicBezTo>
                    <a:pt x="2119" y="1810"/>
                    <a:pt x="1798" y="2120"/>
                    <a:pt x="1417" y="2120"/>
                  </a:cubicBezTo>
                  <a:cubicBezTo>
                    <a:pt x="1024" y="2120"/>
                    <a:pt x="703" y="1810"/>
                    <a:pt x="703" y="1418"/>
                  </a:cubicBezTo>
                  <a:cubicBezTo>
                    <a:pt x="703" y="1025"/>
                    <a:pt x="1024" y="715"/>
                    <a:pt x="1417" y="715"/>
                  </a:cubicBezTo>
                  <a:close/>
                  <a:moveTo>
                    <a:pt x="1417" y="1"/>
                  </a:moveTo>
                  <a:cubicBezTo>
                    <a:pt x="631" y="1"/>
                    <a:pt x="0" y="644"/>
                    <a:pt x="0" y="1418"/>
                  </a:cubicBezTo>
                  <a:cubicBezTo>
                    <a:pt x="0" y="2203"/>
                    <a:pt x="631" y="2834"/>
                    <a:pt x="1417" y="2834"/>
                  </a:cubicBezTo>
                  <a:cubicBezTo>
                    <a:pt x="2191" y="2834"/>
                    <a:pt x="2822" y="2203"/>
                    <a:pt x="2822" y="1418"/>
                  </a:cubicBezTo>
                  <a:cubicBezTo>
                    <a:pt x="2822" y="644"/>
                    <a:pt x="2191" y="1"/>
                    <a:pt x="14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55" name="Google Shape;2955;p56"/>
          <p:cNvGrpSpPr/>
          <p:nvPr/>
        </p:nvGrpSpPr>
        <p:grpSpPr>
          <a:xfrm>
            <a:off x="3830238" y="2005875"/>
            <a:ext cx="433100" cy="433125"/>
            <a:chOff x="3031025" y="1917925"/>
            <a:chExt cx="433100" cy="433125"/>
          </a:xfrm>
        </p:grpSpPr>
        <p:sp>
          <p:nvSpPr>
            <p:cNvPr id="2956" name="Google Shape;2956;p56"/>
            <p:cNvSpPr/>
            <p:nvPr/>
          </p:nvSpPr>
          <p:spPr>
            <a:xfrm>
              <a:off x="3031025" y="1917925"/>
              <a:ext cx="134550" cy="134575"/>
            </a:xfrm>
            <a:custGeom>
              <a:avLst/>
              <a:gdLst/>
              <a:ahLst/>
              <a:cxnLst/>
              <a:rect l="l" t="t" r="r" b="b"/>
              <a:pathLst>
                <a:path w="5382" h="5383" extrusionOk="0">
                  <a:moveTo>
                    <a:pt x="358" y="1"/>
                  </a:moveTo>
                  <a:cubicBezTo>
                    <a:pt x="155" y="1"/>
                    <a:pt x="0" y="155"/>
                    <a:pt x="0" y="358"/>
                  </a:cubicBezTo>
                  <a:lnTo>
                    <a:pt x="0" y="5025"/>
                  </a:lnTo>
                  <a:cubicBezTo>
                    <a:pt x="0" y="5215"/>
                    <a:pt x="155" y="5382"/>
                    <a:pt x="358" y="5382"/>
                  </a:cubicBezTo>
                  <a:cubicBezTo>
                    <a:pt x="548" y="5382"/>
                    <a:pt x="715" y="5227"/>
                    <a:pt x="715" y="5025"/>
                  </a:cubicBezTo>
                  <a:lnTo>
                    <a:pt x="715" y="703"/>
                  </a:lnTo>
                  <a:lnTo>
                    <a:pt x="5025" y="703"/>
                  </a:lnTo>
                  <a:cubicBezTo>
                    <a:pt x="5215" y="703"/>
                    <a:pt x="5382" y="548"/>
                    <a:pt x="5382" y="358"/>
                  </a:cubicBezTo>
                  <a:cubicBezTo>
                    <a:pt x="5382" y="155"/>
                    <a:pt x="5215" y="1"/>
                    <a:pt x="50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57" name="Google Shape;2957;p56"/>
            <p:cNvSpPr/>
            <p:nvPr/>
          </p:nvSpPr>
          <p:spPr>
            <a:xfrm>
              <a:off x="3329575" y="2216475"/>
              <a:ext cx="134550" cy="134575"/>
            </a:xfrm>
            <a:custGeom>
              <a:avLst/>
              <a:gdLst/>
              <a:ahLst/>
              <a:cxnLst/>
              <a:rect l="l" t="t" r="r" b="b"/>
              <a:pathLst>
                <a:path w="5382" h="5383" extrusionOk="0">
                  <a:moveTo>
                    <a:pt x="5025" y="0"/>
                  </a:moveTo>
                  <a:cubicBezTo>
                    <a:pt x="4834" y="0"/>
                    <a:pt x="4679" y="155"/>
                    <a:pt x="4679" y="358"/>
                  </a:cubicBezTo>
                  <a:lnTo>
                    <a:pt x="4679" y="4680"/>
                  </a:lnTo>
                  <a:lnTo>
                    <a:pt x="358" y="4680"/>
                  </a:lnTo>
                  <a:cubicBezTo>
                    <a:pt x="167" y="4680"/>
                    <a:pt x="0" y="4834"/>
                    <a:pt x="0" y="5025"/>
                  </a:cubicBezTo>
                  <a:cubicBezTo>
                    <a:pt x="0" y="5227"/>
                    <a:pt x="155" y="5382"/>
                    <a:pt x="358" y="5382"/>
                  </a:cubicBezTo>
                  <a:lnTo>
                    <a:pt x="5025" y="5382"/>
                  </a:lnTo>
                  <a:cubicBezTo>
                    <a:pt x="5215" y="5382"/>
                    <a:pt x="5382" y="5227"/>
                    <a:pt x="5382" y="5025"/>
                  </a:cubicBezTo>
                  <a:lnTo>
                    <a:pt x="5382" y="358"/>
                  </a:lnTo>
                  <a:cubicBezTo>
                    <a:pt x="5382" y="167"/>
                    <a:pt x="5227" y="0"/>
                    <a:pt x="50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58" name="Google Shape;2958;p56"/>
            <p:cNvSpPr/>
            <p:nvPr/>
          </p:nvSpPr>
          <p:spPr>
            <a:xfrm>
              <a:off x="3362325" y="1917925"/>
              <a:ext cx="101800" cy="134575"/>
            </a:xfrm>
            <a:custGeom>
              <a:avLst/>
              <a:gdLst/>
              <a:ahLst/>
              <a:cxnLst/>
              <a:rect l="l" t="t" r="r" b="b"/>
              <a:pathLst>
                <a:path w="4072" h="5383" extrusionOk="0">
                  <a:moveTo>
                    <a:pt x="345" y="1"/>
                  </a:moveTo>
                  <a:cubicBezTo>
                    <a:pt x="155" y="1"/>
                    <a:pt x="0" y="155"/>
                    <a:pt x="0" y="358"/>
                  </a:cubicBezTo>
                  <a:cubicBezTo>
                    <a:pt x="0" y="548"/>
                    <a:pt x="155" y="715"/>
                    <a:pt x="345" y="715"/>
                  </a:cubicBezTo>
                  <a:lnTo>
                    <a:pt x="3369" y="715"/>
                  </a:lnTo>
                  <a:lnTo>
                    <a:pt x="3369" y="5025"/>
                  </a:lnTo>
                  <a:cubicBezTo>
                    <a:pt x="3369" y="5227"/>
                    <a:pt x="3524" y="5382"/>
                    <a:pt x="3715" y="5382"/>
                  </a:cubicBezTo>
                  <a:cubicBezTo>
                    <a:pt x="3917" y="5382"/>
                    <a:pt x="4072" y="5227"/>
                    <a:pt x="4072" y="5025"/>
                  </a:cubicBezTo>
                  <a:lnTo>
                    <a:pt x="4072" y="358"/>
                  </a:lnTo>
                  <a:cubicBezTo>
                    <a:pt x="4072" y="155"/>
                    <a:pt x="3917" y="1"/>
                    <a:pt x="37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59" name="Google Shape;2959;p56"/>
            <p:cNvSpPr/>
            <p:nvPr/>
          </p:nvSpPr>
          <p:spPr>
            <a:xfrm>
              <a:off x="3329575" y="1917925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8" y="1"/>
                  </a:moveTo>
                  <a:cubicBezTo>
                    <a:pt x="167" y="1"/>
                    <a:pt x="0" y="155"/>
                    <a:pt x="0" y="358"/>
                  </a:cubicBezTo>
                  <a:cubicBezTo>
                    <a:pt x="0" y="548"/>
                    <a:pt x="167" y="715"/>
                    <a:pt x="358" y="715"/>
                  </a:cubicBezTo>
                  <a:lnTo>
                    <a:pt x="512" y="715"/>
                  </a:lnTo>
                  <a:cubicBezTo>
                    <a:pt x="715" y="715"/>
                    <a:pt x="869" y="548"/>
                    <a:pt x="869" y="358"/>
                  </a:cubicBezTo>
                  <a:cubicBezTo>
                    <a:pt x="869" y="155"/>
                    <a:pt x="715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0" name="Google Shape;2960;p56"/>
            <p:cNvSpPr/>
            <p:nvPr/>
          </p:nvSpPr>
          <p:spPr>
            <a:xfrm>
              <a:off x="3031025" y="2216475"/>
              <a:ext cx="101825" cy="134575"/>
            </a:xfrm>
            <a:custGeom>
              <a:avLst/>
              <a:gdLst/>
              <a:ahLst/>
              <a:cxnLst/>
              <a:rect l="l" t="t" r="r" b="b"/>
              <a:pathLst>
                <a:path w="4073" h="5383" extrusionOk="0">
                  <a:moveTo>
                    <a:pt x="358" y="0"/>
                  </a:moveTo>
                  <a:cubicBezTo>
                    <a:pt x="155" y="0"/>
                    <a:pt x="0" y="155"/>
                    <a:pt x="0" y="358"/>
                  </a:cubicBezTo>
                  <a:lnTo>
                    <a:pt x="0" y="5025"/>
                  </a:lnTo>
                  <a:cubicBezTo>
                    <a:pt x="0" y="5227"/>
                    <a:pt x="155" y="5382"/>
                    <a:pt x="358" y="5382"/>
                  </a:cubicBezTo>
                  <a:lnTo>
                    <a:pt x="3727" y="5382"/>
                  </a:lnTo>
                  <a:cubicBezTo>
                    <a:pt x="3918" y="5382"/>
                    <a:pt x="4072" y="5227"/>
                    <a:pt x="4072" y="5025"/>
                  </a:cubicBezTo>
                  <a:cubicBezTo>
                    <a:pt x="4072" y="4834"/>
                    <a:pt x="3918" y="4680"/>
                    <a:pt x="3727" y="4680"/>
                  </a:cubicBezTo>
                  <a:lnTo>
                    <a:pt x="703" y="4680"/>
                  </a:lnTo>
                  <a:lnTo>
                    <a:pt x="703" y="358"/>
                  </a:lnTo>
                  <a:cubicBezTo>
                    <a:pt x="703" y="167"/>
                    <a:pt x="548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1" name="Google Shape;2961;p56"/>
            <p:cNvSpPr/>
            <p:nvPr/>
          </p:nvSpPr>
          <p:spPr>
            <a:xfrm>
              <a:off x="3143825" y="2333450"/>
              <a:ext cx="21750" cy="17600"/>
            </a:xfrm>
            <a:custGeom>
              <a:avLst/>
              <a:gdLst/>
              <a:ahLst/>
              <a:cxnLst/>
              <a:rect l="l" t="t" r="r" b="b"/>
              <a:pathLst>
                <a:path w="870" h="704" extrusionOk="0">
                  <a:moveTo>
                    <a:pt x="358" y="1"/>
                  </a:moveTo>
                  <a:cubicBezTo>
                    <a:pt x="156" y="1"/>
                    <a:pt x="1" y="155"/>
                    <a:pt x="1" y="346"/>
                  </a:cubicBezTo>
                  <a:cubicBezTo>
                    <a:pt x="1" y="548"/>
                    <a:pt x="156" y="703"/>
                    <a:pt x="358" y="703"/>
                  </a:cubicBezTo>
                  <a:lnTo>
                    <a:pt x="513" y="703"/>
                  </a:lnTo>
                  <a:cubicBezTo>
                    <a:pt x="703" y="703"/>
                    <a:pt x="870" y="548"/>
                    <a:pt x="870" y="346"/>
                  </a:cubicBezTo>
                  <a:cubicBezTo>
                    <a:pt x="870" y="155"/>
                    <a:pt x="703" y="1"/>
                    <a:pt x="5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2" name="Google Shape;2962;p56"/>
            <p:cNvSpPr/>
            <p:nvPr/>
          </p:nvSpPr>
          <p:spPr>
            <a:xfrm>
              <a:off x="3153650" y="1974175"/>
              <a:ext cx="187850" cy="188150"/>
            </a:xfrm>
            <a:custGeom>
              <a:avLst/>
              <a:gdLst/>
              <a:ahLst/>
              <a:cxnLst/>
              <a:rect l="l" t="t" r="r" b="b"/>
              <a:pathLst>
                <a:path w="7514" h="7526" extrusionOk="0">
                  <a:moveTo>
                    <a:pt x="3382" y="739"/>
                  </a:moveTo>
                  <a:cubicBezTo>
                    <a:pt x="3204" y="2120"/>
                    <a:pt x="2108" y="3215"/>
                    <a:pt x="727" y="3382"/>
                  </a:cubicBezTo>
                  <a:cubicBezTo>
                    <a:pt x="906" y="2001"/>
                    <a:pt x="2001" y="906"/>
                    <a:pt x="3382" y="739"/>
                  </a:cubicBezTo>
                  <a:close/>
                  <a:moveTo>
                    <a:pt x="4132" y="739"/>
                  </a:moveTo>
                  <a:lnTo>
                    <a:pt x="4132" y="739"/>
                  </a:lnTo>
                  <a:cubicBezTo>
                    <a:pt x="4811" y="822"/>
                    <a:pt x="5430" y="1120"/>
                    <a:pt x="5918" y="1608"/>
                  </a:cubicBezTo>
                  <a:cubicBezTo>
                    <a:pt x="6406" y="2096"/>
                    <a:pt x="6704" y="2715"/>
                    <a:pt x="6787" y="3382"/>
                  </a:cubicBezTo>
                  <a:cubicBezTo>
                    <a:pt x="5406" y="3215"/>
                    <a:pt x="4311" y="2120"/>
                    <a:pt x="4132" y="739"/>
                  </a:cubicBezTo>
                  <a:close/>
                  <a:moveTo>
                    <a:pt x="3763" y="1953"/>
                  </a:moveTo>
                  <a:cubicBezTo>
                    <a:pt x="4311" y="3120"/>
                    <a:pt x="5442" y="3966"/>
                    <a:pt x="6787" y="4097"/>
                  </a:cubicBezTo>
                  <a:cubicBezTo>
                    <a:pt x="6621" y="5621"/>
                    <a:pt x="5323" y="6823"/>
                    <a:pt x="3763" y="6823"/>
                  </a:cubicBezTo>
                  <a:cubicBezTo>
                    <a:pt x="2942" y="6823"/>
                    <a:pt x="2180" y="6502"/>
                    <a:pt x="1596" y="5918"/>
                  </a:cubicBezTo>
                  <a:cubicBezTo>
                    <a:pt x="1096" y="5430"/>
                    <a:pt x="798" y="4787"/>
                    <a:pt x="727" y="4097"/>
                  </a:cubicBezTo>
                  <a:cubicBezTo>
                    <a:pt x="2072" y="3966"/>
                    <a:pt x="3204" y="3120"/>
                    <a:pt x="3763" y="1953"/>
                  </a:cubicBezTo>
                  <a:close/>
                  <a:moveTo>
                    <a:pt x="3763" y="1"/>
                  </a:moveTo>
                  <a:cubicBezTo>
                    <a:pt x="1680" y="1"/>
                    <a:pt x="1" y="1691"/>
                    <a:pt x="1" y="3763"/>
                  </a:cubicBezTo>
                  <a:cubicBezTo>
                    <a:pt x="1" y="4763"/>
                    <a:pt x="394" y="5716"/>
                    <a:pt x="1096" y="6418"/>
                  </a:cubicBezTo>
                  <a:cubicBezTo>
                    <a:pt x="1810" y="7133"/>
                    <a:pt x="2751" y="7526"/>
                    <a:pt x="3751" y="7526"/>
                  </a:cubicBezTo>
                  <a:lnTo>
                    <a:pt x="3763" y="7526"/>
                  </a:lnTo>
                  <a:cubicBezTo>
                    <a:pt x="5835" y="7526"/>
                    <a:pt x="7514" y="5835"/>
                    <a:pt x="7514" y="3763"/>
                  </a:cubicBezTo>
                  <a:cubicBezTo>
                    <a:pt x="7514" y="2763"/>
                    <a:pt x="7133" y="1822"/>
                    <a:pt x="6418" y="1108"/>
                  </a:cubicBezTo>
                  <a:cubicBezTo>
                    <a:pt x="5704" y="394"/>
                    <a:pt x="4763" y="1"/>
                    <a:pt x="37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3" name="Google Shape;2963;p56"/>
            <p:cNvSpPr/>
            <p:nvPr/>
          </p:nvSpPr>
          <p:spPr>
            <a:xfrm>
              <a:off x="3108125" y="2173325"/>
              <a:ext cx="279225" cy="118475"/>
            </a:xfrm>
            <a:custGeom>
              <a:avLst/>
              <a:gdLst/>
              <a:ahLst/>
              <a:cxnLst/>
              <a:rect l="l" t="t" r="r" b="b"/>
              <a:pathLst>
                <a:path w="11169" h="4739" extrusionOk="0">
                  <a:moveTo>
                    <a:pt x="7275" y="714"/>
                  </a:moveTo>
                  <a:cubicBezTo>
                    <a:pt x="9025" y="714"/>
                    <a:pt x="10454" y="2143"/>
                    <a:pt x="10454" y="3893"/>
                  </a:cubicBezTo>
                  <a:lnTo>
                    <a:pt x="10454" y="4036"/>
                  </a:lnTo>
                  <a:lnTo>
                    <a:pt x="703" y="4036"/>
                  </a:lnTo>
                  <a:lnTo>
                    <a:pt x="703" y="3893"/>
                  </a:lnTo>
                  <a:cubicBezTo>
                    <a:pt x="703" y="2131"/>
                    <a:pt x="2131" y="714"/>
                    <a:pt x="3893" y="714"/>
                  </a:cubicBezTo>
                  <a:close/>
                  <a:moveTo>
                    <a:pt x="3893" y="0"/>
                  </a:moveTo>
                  <a:cubicBezTo>
                    <a:pt x="1750" y="0"/>
                    <a:pt x="0" y="1750"/>
                    <a:pt x="0" y="3893"/>
                  </a:cubicBezTo>
                  <a:lnTo>
                    <a:pt x="0" y="4382"/>
                  </a:lnTo>
                  <a:cubicBezTo>
                    <a:pt x="0" y="4584"/>
                    <a:pt x="155" y="4739"/>
                    <a:pt x="357" y="4739"/>
                  </a:cubicBezTo>
                  <a:lnTo>
                    <a:pt x="10811" y="4739"/>
                  </a:lnTo>
                  <a:cubicBezTo>
                    <a:pt x="11001" y="4739"/>
                    <a:pt x="11168" y="4584"/>
                    <a:pt x="11168" y="4382"/>
                  </a:cubicBezTo>
                  <a:lnTo>
                    <a:pt x="11168" y="3893"/>
                  </a:lnTo>
                  <a:cubicBezTo>
                    <a:pt x="11168" y="1750"/>
                    <a:pt x="9418" y="0"/>
                    <a:pt x="727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4" name="Google Shape;2964;p56"/>
            <p:cNvSpPr/>
            <p:nvPr/>
          </p:nvSpPr>
          <p:spPr>
            <a:xfrm>
              <a:off x="3239675" y="2249225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8" y="0"/>
                  </a:moveTo>
                  <a:cubicBezTo>
                    <a:pt x="155" y="0"/>
                    <a:pt x="1" y="167"/>
                    <a:pt x="1" y="357"/>
                  </a:cubicBezTo>
                  <a:cubicBezTo>
                    <a:pt x="1" y="560"/>
                    <a:pt x="155" y="715"/>
                    <a:pt x="358" y="715"/>
                  </a:cubicBezTo>
                  <a:lnTo>
                    <a:pt x="513" y="715"/>
                  </a:lnTo>
                  <a:cubicBezTo>
                    <a:pt x="703" y="715"/>
                    <a:pt x="870" y="560"/>
                    <a:pt x="870" y="357"/>
                  </a:cubicBezTo>
                  <a:cubicBezTo>
                    <a:pt x="858" y="167"/>
                    <a:pt x="703" y="0"/>
                    <a:pt x="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5" name="Google Shape;2965;p56"/>
            <p:cNvSpPr/>
            <p:nvPr/>
          </p:nvSpPr>
          <p:spPr>
            <a:xfrm>
              <a:off x="3137275" y="2249225"/>
              <a:ext cx="91425" cy="17875"/>
            </a:xfrm>
            <a:custGeom>
              <a:avLst/>
              <a:gdLst/>
              <a:ahLst/>
              <a:cxnLst/>
              <a:rect l="l" t="t" r="r" b="b"/>
              <a:pathLst>
                <a:path w="3657" h="715" extrusionOk="0">
                  <a:moveTo>
                    <a:pt x="358" y="0"/>
                  </a:moveTo>
                  <a:cubicBezTo>
                    <a:pt x="156" y="0"/>
                    <a:pt x="1" y="167"/>
                    <a:pt x="1" y="357"/>
                  </a:cubicBezTo>
                  <a:cubicBezTo>
                    <a:pt x="1" y="560"/>
                    <a:pt x="156" y="715"/>
                    <a:pt x="358" y="715"/>
                  </a:cubicBezTo>
                  <a:lnTo>
                    <a:pt x="3299" y="715"/>
                  </a:lnTo>
                  <a:cubicBezTo>
                    <a:pt x="3501" y="715"/>
                    <a:pt x="3656" y="560"/>
                    <a:pt x="3656" y="357"/>
                  </a:cubicBezTo>
                  <a:cubicBezTo>
                    <a:pt x="3656" y="167"/>
                    <a:pt x="3501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66" name="Google Shape;2966;p56"/>
          <p:cNvGrpSpPr/>
          <p:nvPr/>
        </p:nvGrpSpPr>
        <p:grpSpPr>
          <a:xfrm>
            <a:off x="3159313" y="2005875"/>
            <a:ext cx="433125" cy="433125"/>
            <a:chOff x="2360100" y="1917925"/>
            <a:chExt cx="433125" cy="433125"/>
          </a:xfrm>
        </p:grpSpPr>
        <p:sp>
          <p:nvSpPr>
            <p:cNvPr id="2967" name="Google Shape;2967;p56"/>
            <p:cNvSpPr/>
            <p:nvPr/>
          </p:nvSpPr>
          <p:spPr>
            <a:xfrm>
              <a:off x="2407725" y="2035800"/>
              <a:ext cx="337875" cy="197375"/>
            </a:xfrm>
            <a:custGeom>
              <a:avLst/>
              <a:gdLst/>
              <a:ahLst/>
              <a:cxnLst/>
              <a:rect l="l" t="t" r="r" b="b"/>
              <a:pathLst>
                <a:path w="13515" h="7895" extrusionOk="0">
                  <a:moveTo>
                    <a:pt x="3525" y="1679"/>
                  </a:moveTo>
                  <a:lnTo>
                    <a:pt x="3525" y="1679"/>
                  </a:lnTo>
                  <a:cubicBezTo>
                    <a:pt x="3072" y="2322"/>
                    <a:pt x="2811" y="3108"/>
                    <a:pt x="2811" y="3953"/>
                  </a:cubicBezTo>
                  <a:cubicBezTo>
                    <a:pt x="2811" y="4787"/>
                    <a:pt x="3072" y="5572"/>
                    <a:pt x="3525" y="6215"/>
                  </a:cubicBezTo>
                  <a:cubicBezTo>
                    <a:pt x="3156" y="6001"/>
                    <a:pt x="2834" y="5775"/>
                    <a:pt x="2549" y="5561"/>
                  </a:cubicBezTo>
                  <a:cubicBezTo>
                    <a:pt x="1703" y="4930"/>
                    <a:pt x="1072" y="4263"/>
                    <a:pt x="798" y="3941"/>
                  </a:cubicBezTo>
                  <a:cubicBezTo>
                    <a:pt x="1072" y="3632"/>
                    <a:pt x="1691" y="2965"/>
                    <a:pt x="2561" y="2310"/>
                  </a:cubicBezTo>
                  <a:cubicBezTo>
                    <a:pt x="2846" y="2108"/>
                    <a:pt x="3168" y="1882"/>
                    <a:pt x="3525" y="1679"/>
                  </a:cubicBezTo>
                  <a:close/>
                  <a:moveTo>
                    <a:pt x="9990" y="1691"/>
                  </a:moveTo>
                  <a:cubicBezTo>
                    <a:pt x="10347" y="1893"/>
                    <a:pt x="10681" y="2120"/>
                    <a:pt x="10954" y="2334"/>
                  </a:cubicBezTo>
                  <a:cubicBezTo>
                    <a:pt x="11812" y="2965"/>
                    <a:pt x="12431" y="3632"/>
                    <a:pt x="12705" y="3953"/>
                  </a:cubicBezTo>
                  <a:cubicBezTo>
                    <a:pt x="12443" y="4263"/>
                    <a:pt x="11812" y="4930"/>
                    <a:pt x="10943" y="5584"/>
                  </a:cubicBezTo>
                  <a:cubicBezTo>
                    <a:pt x="10669" y="5787"/>
                    <a:pt x="10347" y="6013"/>
                    <a:pt x="9978" y="6215"/>
                  </a:cubicBezTo>
                  <a:cubicBezTo>
                    <a:pt x="10442" y="5572"/>
                    <a:pt x="10704" y="4787"/>
                    <a:pt x="10704" y="3953"/>
                  </a:cubicBezTo>
                  <a:cubicBezTo>
                    <a:pt x="10704" y="3108"/>
                    <a:pt x="10442" y="2322"/>
                    <a:pt x="9990" y="1691"/>
                  </a:cubicBezTo>
                  <a:close/>
                  <a:moveTo>
                    <a:pt x="6859" y="703"/>
                  </a:moveTo>
                  <a:cubicBezTo>
                    <a:pt x="8597" y="762"/>
                    <a:pt x="10002" y="2191"/>
                    <a:pt x="10002" y="3941"/>
                  </a:cubicBezTo>
                  <a:cubicBezTo>
                    <a:pt x="10002" y="5703"/>
                    <a:pt x="8597" y="7132"/>
                    <a:pt x="6847" y="7192"/>
                  </a:cubicBezTo>
                  <a:lnTo>
                    <a:pt x="6656" y="7192"/>
                  </a:lnTo>
                  <a:cubicBezTo>
                    <a:pt x="4918" y="7132"/>
                    <a:pt x="3513" y="5703"/>
                    <a:pt x="3513" y="3953"/>
                  </a:cubicBezTo>
                  <a:cubicBezTo>
                    <a:pt x="3513" y="2191"/>
                    <a:pt x="4918" y="762"/>
                    <a:pt x="6656" y="703"/>
                  </a:cubicBezTo>
                  <a:close/>
                  <a:moveTo>
                    <a:pt x="6632" y="0"/>
                  </a:moveTo>
                  <a:cubicBezTo>
                    <a:pt x="4751" y="36"/>
                    <a:pt x="3084" y="1024"/>
                    <a:pt x="2013" y="1846"/>
                  </a:cubicBezTo>
                  <a:cubicBezTo>
                    <a:pt x="1382" y="2322"/>
                    <a:pt x="894" y="2798"/>
                    <a:pt x="596" y="3108"/>
                  </a:cubicBezTo>
                  <a:cubicBezTo>
                    <a:pt x="1" y="3739"/>
                    <a:pt x="1" y="3846"/>
                    <a:pt x="1" y="3941"/>
                  </a:cubicBezTo>
                  <a:cubicBezTo>
                    <a:pt x="1" y="4060"/>
                    <a:pt x="1" y="4144"/>
                    <a:pt x="596" y="4775"/>
                  </a:cubicBezTo>
                  <a:cubicBezTo>
                    <a:pt x="894" y="5084"/>
                    <a:pt x="1382" y="5561"/>
                    <a:pt x="2013" y="6037"/>
                  </a:cubicBezTo>
                  <a:cubicBezTo>
                    <a:pt x="3084" y="6870"/>
                    <a:pt x="4751" y="7858"/>
                    <a:pt x="6632" y="7894"/>
                  </a:cubicBezTo>
                  <a:lnTo>
                    <a:pt x="6871" y="7894"/>
                  </a:lnTo>
                  <a:cubicBezTo>
                    <a:pt x="8752" y="7858"/>
                    <a:pt x="10419" y="6870"/>
                    <a:pt x="11502" y="6049"/>
                  </a:cubicBezTo>
                  <a:cubicBezTo>
                    <a:pt x="12121" y="5561"/>
                    <a:pt x="12609" y="5096"/>
                    <a:pt x="12907" y="4775"/>
                  </a:cubicBezTo>
                  <a:cubicBezTo>
                    <a:pt x="13514" y="4144"/>
                    <a:pt x="13514" y="4048"/>
                    <a:pt x="13514" y="3941"/>
                  </a:cubicBezTo>
                  <a:cubicBezTo>
                    <a:pt x="13514" y="3834"/>
                    <a:pt x="13514" y="3751"/>
                    <a:pt x="12907" y="3120"/>
                  </a:cubicBezTo>
                  <a:cubicBezTo>
                    <a:pt x="12609" y="2810"/>
                    <a:pt x="12121" y="2334"/>
                    <a:pt x="11502" y="1858"/>
                  </a:cubicBezTo>
                  <a:cubicBezTo>
                    <a:pt x="10419" y="1024"/>
                    <a:pt x="8752" y="36"/>
                    <a:pt x="68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8" name="Google Shape;2968;p56"/>
            <p:cNvSpPr/>
            <p:nvPr/>
          </p:nvSpPr>
          <p:spPr>
            <a:xfrm>
              <a:off x="2514600" y="2072700"/>
              <a:ext cx="123825" cy="123850"/>
            </a:xfrm>
            <a:custGeom>
              <a:avLst/>
              <a:gdLst/>
              <a:ahLst/>
              <a:cxnLst/>
              <a:rect l="l" t="t" r="r" b="b"/>
              <a:pathLst>
                <a:path w="4953" h="4954" extrusionOk="0">
                  <a:moveTo>
                    <a:pt x="2477" y="1"/>
                  </a:moveTo>
                  <a:cubicBezTo>
                    <a:pt x="2286" y="1"/>
                    <a:pt x="2119" y="156"/>
                    <a:pt x="2119" y="346"/>
                  </a:cubicBezTo>
                  <a:lnTo>
                    <a:pt x="2119" y="2120"/>
                  </a:lnTo>
                  <a:lnTo>
                    <a:pt x="357" y="2120"/>
                  </a:lnTo>
                  <a:cubicBezTo>
                    <a:pt x="167" y="2120"/>
                    <a:pt x="0" y="2275"/>
                    <a:pt x="0" y="2477"/>
                  </a:cubicBezTo>
                  <a:cubicBezTo>
                    <a:pt x="0" y="2668"/>
                    <a:pt x="155" y="2823"/>
                    <a:pt x="357" y="2823"/>
                  </a:cubicBezTo>
                  <a:lnTo>
                    <a:pt x="2119" y="2823"/>
                  </a:lnTo>
                  <a:lnTo>
                    <a:pt x="2119" y="4597"/>
                  </a:lnTo>
                  <a:cubicBezTo>
                    <a:pt x="2119" y="4787"/>
                    <a:pt x="2286" y="4954"/>
                    <a:pt x="2477" y="4954"/>
                  </a:cubicBezTo>
                  <a:cubicBezTo>
                    <a:pt x="2679" y="4954"/>
                    <a:pt x="2834" y="4787"/>
                    <a:pt x="2834" y="4597"/>
                  </a:cubicBezTo>
                  <a:lnTo>
                    <a:pt x="2834" y="2823"/>
                  </a:lnTo>
                  <a:lnTo>
                    <a:pt x="4596" y="2823"/>
                  </a:lnTo>
                  <a:cubicBezTo>
                    <a:pt x="4798" y="2823"/>
                    <a:pt x="4953" y="2668"/>
                    <a:pt x="4953" y="2477"/>
                  </a:cubicBezTo>
                  <a:cubicBezTo>
                    <a:pt x="4953" y="2275"/>
                    <a:pt x="4798" y="2120"/>
                    <a:pt x="4596" y="2120"/>
                  </a:cubicBezTo>
                  <a:lnTo>
                    <a:pt x="2834" y="2120"/>
                  </a:lnTo>
                  <a:lnTo>
                    <a:pt x="2834" y="346"/>
                  </a:lnTo>
                  <a:cubicBezTo>
                    <a:pt x="2834" y="156"/>
                    <a:pt x="2679" y="1"/>
                    <a:pt x="2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69" name="Google Shape;2969;p56"/>
            <p:cNvSpPr/>
            <p:nvPr/>
          </p:nvSpPr>
          <p:spPr>
            <a:xfrm>
              <a:off x="2360100" y="1917925"/>
              <a:ext cx="134575" cy="134575"/>
            </a:xfrm>
            <a:custGeom>
              <a:avLst/>
              <a:gdLst/>
              <a:ahLst/>
              <a:cxnLst/>
              <a:rect l="l" t="t" r="r" b="b"/>
              <a:pathLst>
                <a:path w="5383" h="5383" extrusionOk="0">
                  <a:moveTo>
                    <a:pt x="358" y="1"/>
                  </a:moveTo>
                  <a:cubicBezTo>
                    <a:pt x="155" y="1"/>
                    <a:pt x="1" y="155"/>
                    <a:pt x="1" y="358"/>
                  </a:cubicBezTo>
                  <a:lnTo>
                    <a:pt x="1" y="5025"/>
                  </a:lnTo>
                  <a:cubicBezTo>
                    <a:pt x="1" y="5215"/>
                    <a:pt x="155" y="5382"/>
                    <a:pt x="358" y="5382"/>
                  </a:cubicBezTo>
                  <a:cubicBezTo>
                    <a:pt x="548" y="5382"/>
                    <a:pt x="703" y="5227"/>
                    <a:pt x="703" y="5025"/>
                  </a:cubicBezTo>
                  <a:lnTo>
                    <a:pt x="703" y="703"/>
                  </a:lnTo>
                  <a:lnTo>
                    <a:pt x="5025" y="703"/>
                  </a:lnTo>
                  <a:cubicBezTo>
                    <a:pt x="5216" y="703"/>
                    <a:pt x="5382" y="548"/>
                    <a:pt x="5382" y="358"/>
                  </a:cubicBezTo>
                  <a:cubicBezTo>
                    <a:pt x="5382" y="155"/>
                    <a:pt x="5216" y="1"/>
                    <a:pt x="50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0" name="Google Shape;2970;p56"/>
            <p:cNvSpPr/>
            <p:nvPr/>
          </p:nvSpPr>
          <p:spPr>
            <a:xfrm>
              <a:off x="2658650" y="2216475"/>
              <a:ext cx="134575" cy="134575"/>
            </a:xfrm>
            <a:custGeom>
              <a:avLst/>
              <a:gdLst/>
              <a:ahLst/>
              <a:cxnLst/>
              <a:rect l="l" t="t" r="r" b="b"/>
              <a:pathLst>
                <a:path w="5383" h="5383" extrusionOk="0">
                  <a:moveTo>
                    <a:pt x="5025" y="0"/>
                  </a:moveTo>
                  <a:cubicBezTo>
                    <a:pt x="4835" y="0"/>
                    <a:pt x="4668" y="155"/>
                    <a:pt x="4668" y="358"/>
                  </a:cubicBezTo>
                  <a:lnTo>
                    <a:pt x="4668" y="4680"/>
                  </a:lnTo>
                  <a:lnTo>
                    <a:pt x="358" y="4680"/>
                  </a:lnTo>
                  <a:cubicBezTo>
                    <a:pt x="155" y="4680"/>
                    <a:pt x="1" y="4834"/>
                    <a:pt x="1" y="5025"/>
                  </a:cubicBezTo>
                  <a:cubicBezTo>
                    <a:pt x="1" y="5227"/>
                    <a:pt x="155" y="5382"/>
                    <a:pt x="358" y="5382"/>
                  </a:cubicBezTo>
                  <a:lnTo>
                    <a:pt x="5025" y="5382"/>
                  </a:lnTo>
                  <a:cubicBezTo>
                    <a:pt x="5216" y="5382"/>
                    <a:pt x="5382" y="5227"/>
                    <a:pt x="5382" y="5025"/>
                  </a:cubicBezTo>
                  <a:lnTo>
                    <a:pt x="5382" y="358"/>
                  </a:lnTo>
                  <a:cubicBezTo>
                    <a:pt x="5382" y="167"/>
                    <a:pt x="5216" y="0"/>
                    <a:pt x="50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1" name="Google Shape;2971;p56"/>
            <p:cNvSpPr/>
            <p:nvPr/>
          </p:nvSpPr>
          <p:spPr>
            <a:xfrm>
              <a:off x="2691100" y="1917925"/>
              <a:ext cx="102125" cy="134575"/>
            </a:xfrm>
            <a:custGeom>
              <a:avLst/>
              <a:gdLst/>
              <a:ahLst/>
              <a:cxnLst/>
              <a:rect l="l" t="t" r="r" b="b"/>
              <a:pathLst>
                <a:path w="4085" h="5383" extrusionOk="0">
                  <a:moveTo>
                    <a:pt x="358" y="1"/>
                  </a:moveTo>
                  <a:cubicBezTo>
                    <a:pt x="167" y="1"/>
                    <a:pt x="0" y="155"/>
                    <a:pt x="0" y="358"/>
                  </a:cubicBezTo>
                  <a:cubicBezTo>
                    <a:pt x="0" y="548"/>
                    <a:pt x="167" y="715"/>
                    <a:pt x="358" y="715"/>
                  </a:cubicBezTo>
                  <a:lnTo>
                    <a:pt x="3370" y="715"/>
                  </a:lnTo>
                  <a:lnTo>
                    <a:pt x="3370" y="5025"/>
                  </a:lnTo>
                  <a:cubicBezTo>
                    <a:pt x="3370" y="5227"/>
                    <a:pt x="3537" y="5382"/>
                    <a:pt x="3727" y="5382"/>
                  </a:cubicBezTo>
                  <a:cubicBezTo>
                    <a:pt x="3929" y="5382"/>
                    <a:pt x="4084" y="5227"/>
                    <a:pt x="4084" y="5025"/>
                  </a:cubicBezTo>
                  <a:lnTo>
                    <a:pt x="4084" y="358"/>
                  </a:lnTo>
                  <a:cubicBezTo>
                    <a:pt x="4084" y="155"/>
                    <a:pt x="3918" y="1"/>
                    <a:pt x="37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2" name="Google Shape;2972;p56"/>
            <p:cNvSpPr/>
            <p:nvPr/>
          </p:nvSpPr>
          <p:spPr>
            <a:xfrm>
              <a:off x="2658650" y="1917925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8" y="1"/>
                  </a:moveTo>
                  <a:cubicBezTo>
                    <a:pt x="155" y="1"/>
                    <a:pt x="1" y="155"/>
                    <a:pt x="1" y="358"/>
                  </a:cubicBezTo>
                  <a:cubicBezTo>
                    <a:pt x="1" y="548"/>
                    <a:pt x="155" y="715"/>
                    <a:pt x="358" y="715"/>
                  </a:cubicBezTo>
                  <a:lnTo>
                    <a:pt x="513" y="715"/>
                  </a:lnTo>
                  <a:cubicBezTo>
                    <a:pt x="703" y="715"/>
                    <a:pt x="870" y="548"/>
                    <a:pt x="870" y="358"/>
                  </a:cubicBezTo>
                  <a:cubicBezTo>
                    <a:pt x="870" y="155"/>
                    <a:pt x="703" y="1"/>
                    <a:pt x="5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3" name="Google Shape;2973;p56"/>
            <p:cNvSpPr/>
            <p:nvPr/>
          </p:nvSpPr>
          <p:spPr>
            <a:xfrm>
              <a:off x="2360100" y="2216475"/>
              <a:ext cx="101825" cy="134575"/>
            </a:xfrm>
            <a:custGeom>
              <a:avLst/>
              <a:gdLst/>
              <a:ahLst/>
              <a:cxnLst/>
              <a:rect l="l" t="t" r="r" b="b"/>
              <a:pathLst>
                <a:path w="4073" h="5383" extrusionOk="0">
                  <a:moveTo>
                    <a:pt x="358" y="0"/>
                  </a:moveTo>
                  <a:cubicBezTo>
                    <a:pt x="155" y="0"/>
                    <a:pt x="1" y="155"/>
                    <a:pt x="1" y="358"/>
                  </a:cubicBezTo>
                  <a:lnTo>
                    <a:pt x="1" y="5025"/>
                  </a:lnTo>
                  <a:cubicBezTo>
                    <a:pt x="1" y="5227"/>
                    <a:pt x="155" y="5382"/>
                    <a:pt x="358" y="5382"/>
                  </a:cubicBezTo>
                  <a:lnTo>
                    <a:pt x="3727" y="5382"/>
                  </a:lnTo>
                  <a:cubicBezTo>
                    <a:pt x="3918" y="5382"/>
                    <a:pt x="4073" y="5227"/>
                    <a:pt x="4073" y="5025"/>
                  </a:cubicBezTo>
                  <a:cubicBezTo>
                    <a:pt x="4073" y="4834"/>
                    <a:pt x="3918" y="4680"/>
                    <a:pt x="3727" y="4680"/>
                  </a:cubicBezTo>
                  <a:lnTo>
                    <a:pt x="703" y="4680"/>
                  </a:lnTo>
                  <a:lnTo>
                    <a:pt x="703" y="358"/>
                  </a:lnTo>
                  <a:cubicBezTo>
                    <a:pt x="703" y="167"/>
                    <a:pt x="548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4" name="Google Shape;2974;p56"/>
            <p:cNvSpPr/>
            <p:nvPr/>
          </p:nvSpPr>
          <p:spPr>
            <a:xfrm>
              <a:off x="2472925" y="2333450"/>
              <a:ext cx="21450" cy="17600"/>
            </a:xfrm>
            <a:custGeom>
              <a:avLst/>
              <a:gdLst/>
              <a:ahLst/>
              <a:cxnLst/>
              <a:rect l="l" t="t" r="r" b="b"/>
              <a:pathLst>
                <a:path w="858" h="704" extrusionOk="0">
                  <a:moveTo>
                    <a:pt x="357" y="1"/>
                  </a:moveTo>
                  <a:cubicBezTo>
                    <a:pt x="155" y="1"/>
                    <a:pt x="0" y="155"/>
                    <a:pt x="0" y="346"/>
                  </a:cubicBezTo>
                  <a:cubicBezTo>
                    <a:pt x="0" y="548"/>
                    <a:pt x="155" y="703"/>
                    <a:pt x="357" y="703"/>
                  </a:cubicBezTo>
                  <a:lnTo>
                    <a:pt x="512" y="703"/>
                  </a:lnTo>
                  <a:cubicBezTo>
                    <a:pt x="703" y="703"/>
                    <a:pt x="857" y="548"/>
                    <a:pt x="857" y="346"/>
                  </a:cubicBezTo>
                  <a:cubicBezTo>
                    <a:pt x="857" y="155"/>
                    <a:pt x="703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75" name="Google Shape;2975;p56"/>
          <p:cNvGrpSpPr/>
          <p:nvPr/>
        </p:nvGrpSpPr>
        <p:grpSpPr>
          <a:xfrm>
            <a:off x="2650913" y="2005875"/>
            <a:ext cx="270600" cy="433125"/>
            <a:chOff x="1851700" y="1917925"/>
            <a:chExt cx="270600" cy="433125"/>
          </a:xfrm>
        </p:grpSpPr>
        <p:sp>
          <p:nvSpPr>
            <p:cNvPr id="2976" name="Google Shape;2976;p56"/>
            <p:cNvSpPr/>
            <p:nvPr/>
          </p:nvSpPr>
          <p:spPr>
            <a:xfrm>
              <a:off x="1851700" y="1917925"/>
              <a:ext cx="270600" cy="433125"/>
            </a:xfrm>
            <a:custGeom>
              <a:avLst/>
              <a:gdLst/>
              <a:ahLst/>
              <a:cxnLst/>
              <a:rect l="l" t="t" r="r" b="b"/>
              <a:pathLst>
                <a:path w="10824" h="17325" extrusionOk="0">
                  <a:moveTo>
                    <a:pt x="8978" y="703"/>
                  </a:moveTo>
                  <a:cubicBezTo>
                    <a:pt x="9597" y="703"/>
                    <a:pt x="10109" y="1215"/>
                    <a:pt x="10109" y="1846"/>
                  </a:cubicBezTo>
                  <a:lnTo>
                    <a:pt x="10109" y="2489"/>
                  </a:lnTo>
                  <a:lnTo>
                    <a:pt x="703" y="2489"/>
                  </a:lnTo>
                  <a:lnTo>
                    <a:pt x="703" y="1846"/>
                  </a:lnTo>
                  <a:cubicBezTo>
                    <a:pt x="703" y="1227"/>
                    <a:pt x="1215" y="703"/>
                    <a:pt x="1834" y="703"/>
                  </a:cubicBezTo>
                  <a:close/>
                  <a:moveTo>
                    <a:pt x="10109" y="3203"/>
                  </a:moveTo>
                  <a:lnTo>
                    <a:pt x="10109" y="14383"/>
                  </a:lnTo>
                  <a:lnTo>
                    <a:pt x="703" y="14383"/>
                  </a:lnTo>
                  <a:lnTo>
                    <a:pt x="703" y="3203"/>
                  </a:lnTo>
                  <a:close/>
                  <a:moveTo>
                    <a:pt x="10109" y="15086"/>
                  </a:moveTo>
                  <a:lnTo>
                    <a:pt x="10109" y="15479"/>
                  </a:lnTo>
                  <a:cubicBezTo>
                    <a:pt x="10109" y="16098"/>
                    <a:pt x="9609" y="16622"/>
                    <a:pt x="8978" y="16622"/>
                  </a:cubicBezTo>
                  <a:lnTo>
                    <a:pt x="1834" y="16622"/>
                  </a:lnTo>
                  <a:cubicBezTo>
                    <a:pt x="1215" y="16622"/>
                    <a:pt x="703" y="16110"/>
                    <a:pt x="703" y="15479"/>
                  </a:cubicBezTo>
                  <a:lnTo>
                    <a:pt x="703" y="15086"/>
                  </a:lnTo>
                  <a:close/>
                  <a:moveTo>
                    <a:pt x="1834" y="1"/>
                  </a:moveTo>
                  <a:cubicBezTo>
                    <a:pt x="822" y="1"/>
                    <a:pt x="1" y="834"/>
                    <a:pt x="1" y="1846"/>
                  </a:cubicBezTo>
                  <a:lnTo>
                    <a:pt x="1" y="15479"/>
                  </a:lnTo>
                  <a:cubicBezTo>
                    <a:pt x="1" y="16491"/>
                    <a:pt x="822" y="17324"/>
                    <a:pt x="1834" y="17324"/>
                  </a:cubicBezTo>
                  <a:lnTo>
                    <a:pt x="8978" y="17324"/>
                  </a:lnTo>
                  <a:cubicBezTo>
                    <a:pt x="9990" y="17324"/>
                    <a:pt x="10824" y="16491"/>
                    <a:pt x="10824" y="15479"/>
                  </a:cubicBezTo>
                  <a:lnTo>
                    <a:pt x="10824" y="1846"/>
                  </a:lnTo>
                  <a:cubicBezTo>
                    <a:pt x="10824" y="834"/>
                    <a:pt x="9990" y="1"/>
                    <a:pt x="89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7" name="Google Shape;2977;p56"/>
            <p:cNvSpPr/>
            <p:nvPr/>
          </p:nvSpPr>
          <p:spPr>
            <a:xfrm>
              <a:off x="1974050" y="2301300"/>
              <a:ext cx="25625" cy="25925"/>
            </a:xfrm>
            <a:custGeom>
              <a:avLst/>
              <a:gdLst/>
              <a:ahLst/>
              <a:cxnLst/>
              <a:rect l="l" t="t" r="r" b="b"/>
              <a:pathLst>
                <a:path w="1025" h="1037" extrusionOk="0">
                  <a:moveTo>
                    <a:pt x="512" y="1"/>
                  </a:moveTo>
                  <a:cubicBezTo>
                    <a:pt x="226" y="1"/>
                    <a:pt x="0" y="239"/>
                    <a:pt x="0" y="513"/>
                  </a:cubicBezTo>
                  <a:cubicBezTo>
                    <a:pt x="0" y="798"/>
                    <a:pt x="226" y="1037"/>
                    <a:pt x="512" y="1037"/>
                  </a:cubicBezTo>
                  <a:cubicBezTo>
                    <a:pt x="798" y="1037"/>
                    <a:pt x="1024" y="798"/>
                    <a:pt x="1024" y="513"/>
                  </a:cubicBezTo>
                  <a:cubicBezTo>
                    <a:pt x="1024" y="239"/>
                    <a:pt x="798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8" name="Google Shape;2978;p56"/>
            <p:cNvSpPr/>
            <p:nvPr/>
          </p:nvSpPr>
          <p:spPr>
            <a:xfrm>
              <a:off x="1946350" y="1949175"/>
              <a:ext cx="81300" cy="17600"/>
            </a:xfrm>
            <a:custGeom>
              <a:avLst/>
              <a:gdLst/>
              <a:ahLst/>
              <a:cxnLst/>
              <a:rect l="l" t="t" r="r" b="b"/>
              <a:pathLst>
                <a:path w="3252" h="704" extrusionOk="0">
                  <a:moveTo>
                    <a:pt x="346" y="1"/>
                  </a:moveTo>
                  <a:cubicBezTo>
                    <a:pt x="156" y="1"/>
                    <a:pt x="1" y="155"/>
                    <a:pt x="1" y="346"/>
                  </a:cubicBezTo>
                  <a:cubicBezTo>
                    <a:pt x="1" y="548"/>
                    <a:pt x="156" y="703"/>
                    <a:pt x="346" y="703"/>
                  </a:cubicBezTo>
                  <a:lnTo>
                    <a:pt x="2894" y="703"/>
                  </a:lnTo>
                  <a:cubicBezTo>
                    <a:pt x="3097" y="703"/>
                    <a:pt x="3251" y="548"/>
                    <a:pt x="3251" y="346"/>
                  </a:cubicBezTo>
                  <a:cubicBezTo>
                    <a:pt x="3251" y="155"/>
                    <a:pt x="3097" y="1"/>
                    <a:pt x="28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79" name="Google Shape;2979;p56"/>
            <p:cNvSpPr/>
            <p:nvPr/>
          </p:nvSpPr>
          <p:spPr>
            <a:xfrm>
              <a:off x="1908250" y="2055750"/>
              <a:ext cx="57775" cy="57450"/>
            </a:xfrm>
            <a:custGeom>
              <a:avLst/>
              <a:gdLst/>
              <a:ahLst/>
              <a:cxnLst/>
              <a:rect l="l" t="t" r="r" b="b"/>
              <a:pathLst>
                <a:path w="2311" h="2298" extrusionOk="0">
                  <a:moveTo>
                    <a:pt x="692" y="0"/>
                  </a:moveTo>
                  <a:cubicBezTo>
                    <a:pt x="311" y="0"/>
                    <a:pt x="1" y="322"/>
                    <a:pt x="1" y="714"/>
                  </a:cubicBezTo>
                  <a:lnTo>
                    <a:pt x="1" y="1941"/>
                  </a:lnTo>
                  <a:cubicBezTo>
                    <a:pt x="1" y="2143"/>
                    <a:pt x="156" y="2298"/>
                    <a:pt x="358" y="2298"/>
                  </a:cubicBezTo>
                  <a:cubicBezTo>
                    <a:pt x="549" y="2298"/>
                    <a:pt x="703" y="2143"/>
                    <a:pt x="703" y="1941"/>
                  </a:cubicBezTo>
                  <a:lnTo>
                    <a:pt x="703" y="714"/>
                  </a:lnTo>
                  <a:lnTo>
                    <a:pt x="1954" y="714"/>
                  </a:lnTo>
                  <a:cubicBezTo>
                    <a:pt x="2156" y="714"/>
                    <a:pt x="2311" y="548"/>
                    <a:pt x="2311" y="357"/>
                  </a:cubicBezTo>
                  <a:cubicBezTo>
                    <a:pt x="2311" y="167"/>
                    <a:pt x="2156" y="0"/>
                    <a:pt x="1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0" name="Google Shape;2980;p56"/>
            <p:cNvSpPr/>
            <p:nvPr/>
          </p:nvSpPr>
          <p:spPr>
            <a:xfrm>
              <a:off x="2007675" y="2155750"/>
              <a:ext cx="58075" cy="57475"/>
            </a:xfrm>
            <a:custGeom>
              <a:avLst/>
              <a:gdLst/>
              <a:ahLst/>
              <a:cxnLst/>
              <a:rect l="l" t="t" r="r" b="b"/>
              <a:pathLst>
                <a:path w="2323" h="2299" extrusionOk="0">
                  <a:moveTo>
                    <a:pt x="1965" y="1"/>
                  </a:moveTo>
                  <a:cubicBezTo>
                    <a:pt x="1763" y="1"/>
                    <a:pt x="1608" y="155"/>
                    <a:pt x="1608" y="358"/>
                  </a:cubicBezTo>
                  <a:lnTo>
                    <a:pt x="1608" y="1584"/>
                  </a:lnTo>
                  <a:lnTo>
                    <a:pt x="358" y="1584"/>
                  </a:lnTo>
                  <a:cubicBezTo>
                    <a:pt x="167" y="1584"/>
                    <a:pt x="1" y="1751"/>
                    <a:pt x="1" y="1941"/>
                  </a:cubicBezTo>
                  <a:cubicBezTo>
                    <a:pt x="1" y="2144"/>
                    <a:pt x="167" y="2298"/>
                    <a:pt x="358" y="2298"/>
                  </a:cubicBezTo>
                  <a:lnTo>
                    <a:pt x="1620" y="2298"/>
                  </a:lnTo>
                  <a:cubicBezTo>
                    <a:pt x="2001" y="2298"/>
                    <a:pt x="2310" y="1977"/>
                    <a:pt x="2310" y="1584"/>
                  </a:cubicBezTo>
                  <a:lnTo>
                    <a:pt x="2310" y="358"/>
                  </a:lnTo>
                  <a:cubicBezTo>
                    <a:pt x="2322" y="155"/>
                    <a:pt x="2156" y="1"/>
                    <a:pt x="19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1" name="Google Shape;2981;p56"/>
            <p:cNvSpPr/>
            <p:nvPr/>
          </p:nvSpPr>
          <p:spPr>
            <a:xfrm>
              <a:off x="1950525" y="2195350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8" y="0"/>
                  </a:moveTo>
                  <a:cubicBezTo>
                    <a:pt x="167" y="0"/>
                    <a:pt x="1" y="167"/>
                    <a:pt x="1" y="357"/>
                  </a:cubicBezTo>
                  <a:cubicBezTo>
                    <a:pt x="1" y="560"/>
                    <a:pt x="167" y="714"/>
                    <a:pt x="358" y="714"/>
                  </a:cubicBezTo>
                  <a:lnTo>
                    <a:pt x="513" y="714"/>
                  </a:lnTo>
                  <a:cubicBezTo>
                    <a:pt x="715" y="714"/>
                    <a:pt x="870" y="560"/>
                    <a:pt x="870" y="357"/>
                  </a:cubicBezTo>
                  <a:cubicBezTo>
                    <a:pt x="870" y="167"/>
                    <a:pt x="715" y="0"/>
                    <a:pt x="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2" name="Google Shape;2982;p56"/>
            <p:cNvSpPr/>
            <p:nvPr/>
          </p:nvSpPr>
          <p:spPr>
            <a:xfrm>
              <a:off x="1908250" y="2155750"/>
              <a:ext cx="31600" cy="57475"/>
            </a:xfrm>
            <a:custGeom>
              <a:avLst/>
              <a:gdLst/>
              <a:ahLst/>
              <a:cxnLst/>
              <a:rect l="l" t="t" r="r" b="b"/>
              <a:pathLst>
                <a:path w="1264" h="2299" extrusionOk="0">
                  <a:moveTo>
                    <a:pt x="358" y="1"/>
                  </a:moveTo>
                  <a:cubicBezTo>
                    <a:pt x="156" y="1"/>
                    <a:pt x="1" y="155"/>
                    <a:pt x="1" y="346"/>
                  </a:cubicBezTo>
                  <a:lnTo>
                    <a:pt x="1" y="1584"/>
                  </a:lnTo>
                  <a:cubicBezTo>
                    <a:pt x="1" y="1977"/>
                    <a:pt x="311" y="2298"/>
                    <a:pt x="692" y="2298"/>
                  </a:cubicBezTo>
                  <a:lnTo>
                    <a:pt x="906" y="2298"/>
                  </a:lnTo>
                  <a:cubicBezTo>
                    <a:pt x="1096" y="2298"/>
                    <a:pt x="1263" y="2132"/>
                    <a:pt x="1263" y="1941"/>
                  </a:cubicBezTo>
                  <a:cubicBezTo>
                    <a:pt x="1263" y="1739"/>
                    <a:pt x="1096" y="1584"/>
                    <a:pt x="906" y="1584"/>
                  </a:cubicBezTo>
                  <a:lnTo>
                    <a:pt x="703" y="1584"/>
                  </a:lnTo>
                  <a:lnTo>
                    <a:pt x="703" y="346"/>
                  </a:lnTo>
                  <a:cubicBezTo>
                    <a:pt x="703" y="155"/>
                    <a:pt x="549" y="1"/>
                    <a:pt x="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3" name="Google Shape;2983;p56"/>
            <p:cNvSpPr/>
            <p:nvPr/>
          </p:nvSpPr>
          <p:spPr>
            <a:xfrm>
              <a:off x="1999650" y="2055750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7" y="0"/>
                  </a:moveTo>
                  <a:cubicBezTo>
                    <a:pt x="155" y="0"/>
                    <a:pt x="0" y="155"/>
                    <a:pt x="0" y="357"/>
                  </a:cubicBezTo>
                  <a:cubicBezTo>
                    <a:pt x="0" y="548"/>
                    <a:pt x="155" y="714"/>
                    <a:pt x="357" y="714"/>
                  </a:cubicBezTo>
                  <a:lnTo>
                    <a:pt x="512" y="714"/>
                  </a:lnTo>
                  <a:cubicBezTo>
                    <a:pt x="703" y="714"/>
                    <a:pt x="869" y="548"/>
                    <a:pt x="869" y="357"/>
                  </a:cubicBezTo>
                  <a:cubicBezTo>
                    <a:pt x="869" y="155"/>
                    <a:pt x="703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4" name="Google Shape;2984;p56"/>
            <p:cNvSpPr/>
            <p:nvPr/>
          </p:nvSpPr>
          <p:spPr>
            <a:xfrm>
              <a:off x="2032075" y="2055750"/>
              <a:ext cx="33675" cy="57450"/>
            </a:xfrm>
            <a:custGeom>
              <a:avLst/>
              <a:gdLst/>
              <a:ahLst/>
              <a:cxnLst/>
              <a:rect l="l" t="t" r="r" b="b"/>
              <a:pathLst>
                <a:path w="1347" h="2298" extrusionOk="0">
                  <a:moveTo>
                    <a:pt x="358" y="0"/>
                  </a:moveTo>
                  <a:cubicBezTo>
                    <a:pt x="168" y="0"/>
                    <a:pt x="1" y="155"/>
                    <a:pt x="1" y="357"/>
                  </a:cubicBezTo>
                  <a:cubicBezTo>
                    <a:pt x="1" y="548"/>
                    <a:pt x="156" y="714"/>
                    <a:pt x="358" y="714"/>
                  </a:cubicBezTo>
                  <a:lnTo>
                    <a:pt x="632" y="714"/>
                  </a:lnTo>
                  <a:lnTo>
                    <a:pt x="632" y="1953"/>
                  </a:lnTo>
                  <a:cubicBezTo>
                    <a:pt x="632" y="2143"/>
                    <a:pt x="787" y="2298"/>
                    <a:pt x="989" y="2298"/>
                  </a:cubicBezTo>
                  <a:cubicBezTo>
                    <a:pt x="1180" y="2298"/>
                    <a:pt x="1346" y="2143"/>
                    <a:pt x="1346" y="1953"/>
                  </a:cubicBezTo>
                  <a:lnTo>
                    <a:pt x="1346" y="714"/>
                  </a:lnTo>
                  <a:cubicBezTo>
                    <a:pt x="1346" y="322"/>
                    <a:pt x="1025" y="0"/>
                    <a:pt x="6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85" name="Google Shape;2985;p56"/>
          <p:cNvGrpSpPr/>
          <p:nvPr/>
        </p:nvGrpSpPr>
        <p:grpSpPr>
          <a:xfrm>
            <a:off x="1309088" y="2043975"/>
            <a:ext cx="432825" cy="356925"/>
            <a:chOff x="509875" y="1956025"/>
            <a:chExt cx="432825" cy="356925"/>
          </a:xfrm>
        </p:grpSpPr>
        <p:sp>
          <p:nvSpPr>
            <p:cNvPr id="2986" name="Google Shape;2986;p56"/>
            <p:cNvSpPr/>
            <p:nvPr/>
          </p:nvSpPr>
          <p:spPr>
            <a:xfrm>
              <a:off x="603325" y="2040550"/>
              <a:ext cx="245900" cy="245600"/>
            </a:xfrm>
            <a:custGeom>
              <a:avLst/>
              <a:gdLst/>
              <a:ahLst/>
              <a:cxnLst/>
              <a:rect l="l" t="t" r="r" b="b"/>
              <a:pathLst>
                <a:path w="9836" h="9824" extrusionOk="0">
                  <a:moveTo>
                    <a:pt x="4918" y="703"/>
                  </a:moveTo>
                  <a:cubicBezTo>
                    <a:pt x="7240" y="703"/>
                    <a:pt x="9121" y="2596"/>
                    <a:pt x="9121" y="4918"/>
                  </a:cubicBezTo>
                  <a:cubicBezTo>
                    <a:pt x="9121" y="7228"/>
                    <a:pt x="7240" y="9121"/>
                    <a:pt x="4918" y="9121"/>
                  </a:cubicBezTo>
                  <a:cubicBezTo>
                    <a:pt x="2597" y="9121"/>
                    <a:pt x="715" y="7228"/>
                    <a:pt x="715" y="4918"/>
                  </a:cubicBezTo>
                  <a:cubicBezTo>
                    <a:pt x="715" y="2596"/>
                    <a:pt x="2597" y="703"/>
                    <a:pt x="4918" y="703"/>
                  </a:cubicBezTo>
                  <a:close/>
                  <a:moveTo>
                    <a:pt x="4918" y="1"/>
                  </a:moveTo>
                  <a:cubicBezTo>
                    <a:pt x="2204" y="1"/>
                    <a:pt x="1" y="2204"/>
                    <a:pt x="1" y="4918"/>
                  </a:cubicBezTo>
                  <a:cubicBezTo>
                    <a:pt x="1" y="7621"/>
                    <a:pt x="2204" y="9824"/>
                    <a:pt x="4918" y="9824"/>
                  </a:cubicBezTo>
                  <a:cubicBezTo>
                    <a:pt x="7633" y="9824"/>
                    <a:pt x="9836" y="7621"/>
                    <a:pt x="9836" y="4918"/>
                  </a:cubicBezTo>
                  <a:cubicBezTo>
                    <a:pt x="9836" y="2204"/>
                    <a:pt x="7633" y="1"/>
                    <a:pt x="49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7" name="Google Shape;2987;p56"/>
            <p:cNvSpPr/>
            <p:nvPr/>
          </p:nvSpPr>
          <p:spPr>
            <a:xfrm>
              <a:off x="652150" y="2089075"/>
              <a:ext cx="148250" cy="148550"/>
            </a:xfrm>
            <a:custGeom>
              <a:avLst/>
              <a:gdLst/>
              <a:ahLst/>
              <a:cxnLst/>
              <a:rect l="l" t="t" r="r" b="b"/>
              <a:pathLst>
                <a:path w="5930" h="5942" extrusionOk="0">
                  <a:moveTo>
                    <a:pt x="2965" y="715"/>
                  </a:moveTo>
                  <a:cubicBezTo>
                    <a:pt x="4215" y="715"/>
                    <a:pt x="5227" y="1727"/>
                    <a:pt x="5227" y="2977"/>
                  </a:cubicBezTo>
                  <a:cubicBezTo>
                    <a:pt x="5227" y="4215"/>
                    <a:pt x="4215" y="5239"/>
                    <a:pt x="2965" y="5239"/>
                  </a:cubicBezTo>
                  <a:cubicBezTo>
                    <a:pt x="1715" y="5239"/>
                    <a:pt x="703" y="4215"/>
                    <a:pt x="703" y="2977"/>
                  </a:cubicBezTo>
                  <a:cubicBezTo>
                    <a:pt x="703" y="1727"/>
                    <a:pt x="1715" y="715"/>
                    <a:pt x="2965" y="715"/>
                  </a:cubicBezTo>
                  <a:close/>
                  <a:moveTo>
                    <a:pt x="2965" y="1"/>
                  </a:moveTo>
                  <a:cubicBezTo>
                    <a:pt x="1322" y="1"/>
                    <a:pt x="1" y="1334"/>
                    <a:pt x="1" y="2977"/>
                  </a:cubicBezTo>
                  <a:cubicBezTo>
                    <a:pt x="1" y="4608"/>
                    <a:pt x="1322" y="5942"/>
                    <a:pt x="2965" y="5942"/>
                  </a:cubicBezTo>
                  <a:cubicBezTo>
                    <a:pt x="4596" y="5942"/>
                    <a:pt x="5930" y="4608"/>
                    <a:pt x="5930" y="2977"/>
                  </a:cubicBezTo>
                  <a:cubicBezTo>
                    <a:pt x="5930" y="1334"/>
                    <a:pt x="4596" y="1"/>
                    <a:pt x="29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8" name="Google Shape;2988;p56"/>
            <p:cNvSpPr/>
            <p:nvPr/>
          </p:nvSpPr>
          <p:spPr>
            <a:xfrm>
              <a:off x="691150" y="2129175"/>
              <a:ext cx="84250" cy="79000"/>
            </a:xfrm>
            <a:custGeom>
              <a:avLst/>
              <a:gdLst/>
              <a:ahLst/>
              <a:cxnLst/>
              <a:rect l="l" t="t" r="r" b="b"/>
              <a:pathLst>
                <a:path w="3370" h="3160" extrusionOk="0">
                  <a:moveTo>
                    <a:pt x="2422" y="1"/>
                  </a:moveTo>
                  <a:cubicBezTo>
                    <a:pt x="2331" y="1"/>
                    <a:pt x="2239" y="34"/>
                    <a:pt x="2167" y="99"/>
                  </a:cubicBezTo>
                  <a:cubicBezTo>
                    <a:pt x="2036" y="242"/>
                    <a:pt x="2036" y="468"/>
                    <a:pt x="2167" y="599"/>
                  </a:cubicBezTo>
                  <a:cubicBezTo>
                    <a:pt x="2596" y="1028"/>
                    <a:pt x="2596" y="1707"/>
                    <a:pt x="2167" y="2135"/>
                  </a:cubicBezTo>
                  <a:cubicBezTo>
                    <a:pt x="1959" y="2343"/>
                    <a:pt x="1682" y="2448"/>
                    <a:pt x="1405" y="2448"/>
                  </a:cubicBezTo>
                  <a:cubicBezTo>
                    <a:pt x="1128" y="2448"/>
                    <a:pt x="852" y="2343"/>
                    <a:pt x="643" y="2135"/>
                  </a:cubicBezTo>
                  <a:cubicBezTo>
                    <a:pt x="572" y="2064"/>
                    <a:pt x="480" y="2028"/>
                    <a:pt x="389" y="2028"/>
                  </a:cubicBezTo>
                  <a:cubicBezTo>
                    <a:pt x="298" y="2028"/>
                    <a:pt x="209" y="2064"/>
                    <a:pt x="143" y="2135"/>
                  </a:cubicBezTo>
                  <a:cubicBezTo>
                    <a:pt x="0" y="2266"/>
                    <a:pt x="0" y="2492"/>
                    <a:pt x="143" y="2635"/>
                  </a:cubicBezTo>
                  <a:cubicBezTo>
                    <a:pt x="488" y="2980"/>
                    <a:pt x="941" y="3159"/>
                    <a:pt x="1405" y="3159"/>
                  </a:cubicBezTo>
                  <a:cubicBezTo>
                    <a:pt x="1870" y="3159"/>
                    <a:pt x="2322" y="2980"/>
                    <a:pt x="2667" y="2635"/>
                  </a:cubicBezTo>
                  <a:cubicBezTo>
                    <a:pt x="3370" y="1933"/>
                    <a:pt x="3370" y="802"/>
                    <a:pt x="2667" y="99"/>
                  </a:cubicBezTo>
                  <a:cubicBezTo>
                    <a:pt x="2602" y="34"/>
                    <a:pt x="2513" y="1"/>
                    <a:pt x="24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89" name="Google Shape;2989;p56"/>
            <p:cNvSpPr/>
            <p:nvPr/>
          </p:nvSpPr>
          <p:spPr>
            <a:xfrm>
              <a:off x="863200" y="2062575"/>
              <a:ext cx="28300" cy="28325"/>
            </a:xfrm>
            <a:custGeom>
              <a:avLst/>
              <a:gdLst/>
              <a:ahLst/>
              <a:cxnLst/>
              <a:rect l="l" t="t" r="r" b="b"/>
              <a:pathLst>
                <a:path w="1132" h="1133" extrusionOk="0">
                  <a:moveTo>
                    <a:pt x="572" y="1"/>
                  </a:moveTo>
                  <a:cubicBezTo>
                    <a:pt x="262" y="1"/>
                    <a:pt x="0" y="263"/>
                    <a:pt x="0" y="572"/>
                  </a:cubicBezTo>
                  <a:cubicBezTo>
                    <a:pt x="0" y="882"/>
                    <a:pt x="262" y="1132"/>
                    <a:pt x="572" y="1132"/>
                  </a:cubicBezTo>
                  <a:cubicBezTo>
                    <a:pt x="881" y="1132"/>
                    <a:pt x="1131" y="882"/>
                    <a:pt x="1131" y="572"/>
                  </a:cubicBezTo>
                  <a:cubicBezTo>
                    <a:pt x="1131" y="263"/>
                    <a:pt x="881" y="1"/>
                    <a:pt x="5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0" name="Google Shape;2990;p56"/>
            <p:cNvSpPr/>
            <p:nvPr/>
          </p:nvSpPr>
          <p:spPr>
            <a:xfrm>
              <a:off x="509875" y="1956025"/>
              <a:ext cx="432825" cy="356925"/>
            </a:xfrm>
            <a:custGeom>
              <a:avLst/>
              <a:gdLst/>
              <a:ahLst/>
              <a:cxnLst/>
              <a:rect l="l" t="t" r="r" b="b"/>
              <a:pathLst>
                <a:path w="17313" h="14277" extrusionOk="0">
                  <a:moveTo>
                    <a:pt x="3215" y="1798"/>
                  </a:moveTo>
                  <a:lnTo>
                    <a:pt x="3215" y="2310"/>
                  </a:lnTo>
                  <a:lnTo>
                    <a:pt x="2227" y="2310"/>
                  </a:lnTo>
                  <a:lnTo>
                    <a:pt x="2227" y="1798"/>
                  </a:lnTo>
                  <a:close/>
                  <a:moveTo>
                    <a:pt x="11645" y="703"/>
                  </a:moveTo>
                  <a:lnTo>
                    <a:pt x="12657" y="2810"/>
                  </a:lnTo>
                  <a:cubicBezTo>
                    <a:pt x="12716" y="2941"/>
                    <a:pt x="12835" y="3013"/>
                    <a:pt x="12966" y="3013"/>
                  </a:cubicBezTo>
                  <a:lnTo>
                    <a:pt x="15907" y="3013"/>
                  </a:lnTo>
                  <a:cubicBezTo>
                    <a:pt x="16288" y="3013"/>
                    <a:pt x="16610" y="3334"/>
                    <a:pt x="16610" y="3715"/>
                  </a:cubicBezTo>
                  <a:lnTo>
                    <a:pt x="16610" y="12871"/>
                  </a:lnTo>
                  <a:cubicBezTo>
                    <a:pt x="16610" y="13252"/>
                    <a:pt x="16288" y="13574"/>
                    <a:pt x="15907" y="13574"/>
                  </a:cubicBezTo>
                  <a:lnTo>
                    <a:pt x="1405" y="13574"/>
                  </a:lnTo>
                  <a:cubicBezTo>
                    <a:pt x="1024" y="13574"/>
                    <a:pt x="703" y="13252"/>
                    <a:pt x="703" y="12871"/>
                  </a:cubicBezTo>
                  <a:lnTo>
                    <a:pt x="703" y="3715"/>
                  </a:lnTo>
                  <a:cubicBezTo>
                    <a:pt x="703" y="3334"/>
                    <a:pt x="1024" y="3013"/>
                    <a:pt x="1405" y="3013"/>
                  </a:cubicBezTo>
                  <a:lnTo>
                    <a:pt x="4489" y="3013"/>
                  </a:lnTo>
                  <a:cubicBezTo>
                    <a:pt x="4620" y="3013"/>
                    <a:pt x="4739" y="2941"/>
                    <a:pt x="4799" y="2810"/>
                  </a:cubicBezTo>
                  <a:lnTo>
                    <a:pt x="5811" y="703"/>
                  </a:lnTo>
                  <a:close/>
                  <a:moveTo>
                    <a:pt x="5596" y="1"/>
                  </a:moveTo>
                  <a:cubicBezTo>
                    <a:pt x="5453" y="1"/>
                    <a:pt x="5334" y="72"/>
                    <a:pt x="5275" y="203"/>
                  </a:cubicBezTo>
                  <a:lnTo>
                    <a:pt x="4263" y="2310"/>
                  </a:lnTo>
                  <a:lnTo>
                    <a:pt x="3918" y="2310"/>
                  </a:lnTo>
                  <a:lnTo>
                    <a:pt x="3918" y="1441"/>
                  </a:lnTo>
                  <a:cubicBezTo>
                    <a:pt x="3918" y="1251"/>
                    <a:pt x="3763" y="1096"/>
                    <a:pt x="3560" y="1096"/>
                  </a:cubicBezTo>
                  <a:lnTo>
                    <a:pt x="1870" y="1096"/>
                  </a:lnTo>
                  <a:cubicBezTo>
                    <a:pt x="1667" y="1096"/>
                    <a:pt x="1513" y="1251"/>
                    <a:pt x="1513" y="1441"/>
                  </a:cubicBezTo>
                  <a:lnTo>
                    <a:pt x="1513" y="2310"/>
                  </a:lnTo>
                  <a:lnTo>
                    <a:pt x="1405" y="2310"/>
                  </a:lnTo>
                  <a:cubicBezTo>
                    <a:pt x="631" y="2310"/>
                    <a:pt x="0" y="2941"/>
                    <a:pt x="0" y="3715"/>
                  </a:cubicBezTo>
                  <a:lnTo>
                    <a:pt x="0" y="12871"/>
                  </a:lnTo>
                  <a:cubicBezTo>
                    <a:pt x="0" y="13645"/>
                    <a:pt x="631" y="14276"/>
                    <a:pt x="1405" y="14276"/>
                  </a:cubicBezTo>
                  <a:lnTo>
                    <a:pt x="15907" y="14276"/>
                  </a:lnTo>
                  <a:cubicBezTo>
                    <a:pt x="16681" y="14276"/>
                    <a:pt x="17312" y="13645"/>
                    <a:pt x="17312" y="12871"/>
                  </a:cubicBezTo>
                  <a:lnTo>
                    <a:pt x="17312" y="3715"/>
                  </a:lnTo>
                  <a:cubicBezTo>
                    <a:pt x="17312" y="2941"/>
                    <a:pt x="16681" y="2310"/>
                    <a:pt x="15907" y="2310"/>
                  </a:cubicBezTo>
                  <a:lnTo>
                    <a:pt x="13193" y="2310"/>
                  </a:lnTo>
                  <a:lnTo>
                    <a:pt x="12181" y="203"/>
                  </a:lnTo>
                  <a:cubicBezTo>
                    <a:pt x="12121" y="72"/>
                    <a:pt x="12002" y="1"/>
                    <a:pt x="118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1" name="Google Shape;2991;p56"/>
            <p:cNvSpPr/>
            <p:nvPr/>
          </p:nvSpPr>
          <p:spPr>
            <a:xfrm>
              <a:off x="749475" y="2013775"/>
              <a:ext cx="21475" cy="17575"/>
            </a:xfrm>
            <a:custGeom>
              <a:avLst/>
              <a:gdLst/>
              <a:ahLst/>
              <a:cxnLst/>
              <a:rect l="l" t="t" r="r" b="b"/>
              <a:pathLst>
                <a:path w="859" h="703" extrusionOk="0">
                  <a:moveTo>
                    <a:pt x="346" y="0"/>
                  </a:moveTo>
                  <a:cubicBezTo>
                    <a:pt x="156" y="0"/>
                    <a:pt x="1" y="155"/>
                    <a:pt x="1" y="357"/>
                  </a:cubicBezTo>
                  <a:cubicBezTo>
                    <a:pt x="1" y="548"/>
                    <a:pt x="156" y="703"/>
                    <a:pt x="346" y="703"/>
                  </a:cubicBezTo>
                  <a:lnTo>
                    <a:pt x="513" y="703"/>
                  </a:lnTo>
                  <a:cubicBezTo>
                    <a:pt x="703" y="703"/>
                    <a:pt x="858" y="548"/>
                    <a:pt x="858" y="357"/>
                  </a:cubicBezTo>
                  <a:cubicBezTo>
                    <a:pt x="858" y="155"/>
                    <a:pt x="703" y="0"/>
                    <a:pt x="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2" name="Google Shape;2992;p56"/>
            <p:cNvSpPr/>
            <p:nvPr/>
          </p:nvSpPr>
          <p:spPr>
            <a:xfrm>
              <a:off x="647100" y="2013775"/>
              <a:ext cx="91400" cy="17575"/>
            </a:xfrm>
            <a:custGeom>
              <a:avLst/>
              <a:gdLst/>
              <a:ahLst/>
              <a:cxnLst/>
              <a:rect l="l" t="t" r="r" b="b"/>
              <a:pathLst>
                <a:path w="3656" h="703" extrusionOk="0">
                  <a:moveTo>
                    <a:pt x="357" y="0"/>
                  </a:moveTo>
                  <a:cubicBezTo>
                    <a:pt x="155" y="0"/>
                    <a:pt x="0" y="155"/>
                    <a:pt x="0" y="357"/>
                  </a:cubicBezTo>
                  <a:cubicBezTo>
                    <a:pt x="0" y="548"/>
                    <a:pt x="155" y="703"/>
                    <a:pt x="357" y="703"/>
                  </a:cubicBezTo>
                  <a:lnTo>
                    <a:pt x="3298" y="703"/>
                  </a:lnTo>
                  <a:cubicBezTo>
                    <a:pt x="3501" y="703"/>
                    <a:pt x="3655" y="548"/>
                    <a:pt x="3655" y="357"/>
                  </a:cubicBezTo>
                  <a:cubicBezTo>
                    <a:pt x="3655" y="155"/>
                    <a:pt x="3501" y="0"/>
                    <a:pt x="329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2993" name="Google Shape;2993;p56"/>
          <p:cNvGrpSpPr/>
          <p:nvPr/>
        </p:nvGrpSpPr>
        <p:grpSpPr>
          <a:xfrm>
            <a:off x="1980013" y="2005875"/>
            <a:ext cx="433100" cy="433125"/>
            <a:chOff x="1180800" y="1917925"/>
            <a:chExt cx="433100" cy="433125"/>
          </a:xfrm>
        </p:grpSpPr>
        <p:sp>
          <p:nvSpPr>
            <p:cNvPr id="2994" name="Google Shape;2994;p56"/>
            <p:cNvSpPr/>
            <p:nvPr/>
          </p:nvSpPr>
          <p:spPr>
            <a:xfrm>
              <a:off x="1180800" y="1917925"/>
              <a:ext cx="134550" cy="134575"/>
            </a:xfrm>
            <a:custGeom>
              <a:avLst/>
              <a:gdLst/>
              <a:ahLst/>
              <a:cxnLst/>
              <a:rect l="l" t="t" r="r" b="b"/>
              <a:pathLst>
                <a:path w="5382" h="5383" extrusionOk="0">
                  <a:moveTo>
                    <a:pt x="357" y="1"/>
                  </a:moveTo>
                  <a:cubicBezTo>
                    <a:pt x="155" y="1"/>
                    <a:pt x="0" y="155"/>
                    <a:pt x="0" y="358"/>
                  </a:cubicBezTo>
                  <a:lnTo>
                    <a:pt x="0" y="5025"/>
                  </a:lnTo>
                  <a:cubicBezTo>
                    <a:pt x="0" y="5215"/>
                    <a:pt x="155" y="5382"/>
                    <a:pt x="357" y="5382"/>
                  </a:cubicBezTo>
                  <a:cubicBezTo>
                    <a:pt x="548" y="5382"/>
                    <a:pt x="703" y="5227"/>
                    <a:pt x="703" y="5025"/>
                  </a:cubicBezTo>
                  <a:lnTo>
                    <a:pt x="703" y="703"/>
                  </a:lnTo>
                  <a:lnTo>
                    <a:pt x="5025" y="703"/>
                  </a:lnTo>
                  <a:cubicBezTo>
                    <a:pt x="5215" y="703"/>
                    <a:pt x="5382" y="548"/>
                    <a:pt x="5382" y="358"/>
                  </a:cubicBezTo>
                  <a:cubicBezTo>
                    <a:pt x="5382" y="155"/>
                    <a:pt x="5215" y="1"/>
                    <a:pt x="50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5" name="Google Shape;2995;p56"/>
            <p:cNvSpPr/>
            <p:nvPr/>
          </p:nvSpPr>
          <p:spPr>
            <a:xfrm>
              <a:off x="1479350" y="2216475"/>
              <a:ext cx="134550" cy="134575"/>
            </a:xfrm>
            <a:custGeom>
              <a:avLst/>
              <a:gdLst/>
              <a:ahLst/>
              <a:cxnLst/>
              <a:rect l="l" t="t" r="r" b="b"/>
              <a:pathLst>
                <a:path w="5382" h="5383" extrusionOk="0">
                  <a:moveTo>
                    <a:pt x="5025" y="0"/>
                  </a:moveTo>
                  <a:cubicBezTo>
                    <a:pt x="4834" y="0"/>
                    <a:pt x="4667" y="155"/>
                    <a:pt x="4667" y="358"/>
                  </a:cubicBezTo>
                  <a:lnTo>
                    <a:pt x="4667" y="4680"/>
                  </a:lnTo>
                  <a:lnTo>
                    <a:pt x="357" y="4680"/>
                  </a:lnTo>
                  <a:cubicBezTo>
                    <a:pt x="155" y="4680"/>
                    <a:pt x="0" y="4834"/>
                    <a:pt x="0" y="5025"/>
                  </a:cubicBezTo>
                  <a:cubicBezTo>
                    <a:pt x="0" y="5227"/>
                    <a:pt x="155" y="5382"/>
                    <a:pt x="357" y="5382"/>
                  </a:cubicBezTo>
                  <a:lnTo>
                    <a:pt x="5025" y="5382"/>
                  </a:lnTo>
                  <a:cubicBezTo>
                    <a:pt x="5215" y="5382"/>
                    <a:pt x="5382" y="5227"/>
                    <a:pt x="5382" y="5025"/>
                  </a:cubicBezTo>
                  <a:lnTo>
                    <a:pt x="5382" y="358"/>
                  </a:lnTo>
                  <a:cubicBezTo>
                    <a:pt x="5382" y="167"/>
                    <a:pt x="5215" y="0"/>
                    <a:pt x="50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6" name="Google Shape;2996;p56"/>
            <p:cNvSpPr/>
            <p:nvPr/>
          </p:nvSpPr>
          <p:spPr>
            <a:xfrm>
              <a:off x="1511775" y="1917925"/>
              <a:ext cx="102125" cy="134575"/>
            </a:xfrm>
            <a:custGeom>
              <a:avLst/>
              <a:gdLst/>
              <a:ahLst/>
              <a:cxnLst/>
              <a:rect l="l" t="t" r="r" b="b"/>
              <a:pathLst>
                <a:path w="4085" h="5383" extrusionOk="0">
                  <a:moveTo>
                    <a:pt x="358" y="1"/>
                  </a:moveTo>
                  <a:cubicBezTo>
                    <a:pt x="168" y="1"/>
                    <a:pt x="1" y="155"/>
                    <a:pt x="1" y="358"/>
                  </a:cubicBezTo>
                  <a:cubicBezTo>
                    <a:pt x="1" y="548"/>
                    <a:pt x="156" y="715"/>
                    <a:pt x="358" y="715"/>
                  </a:cubicBezTo>
                  <a:lnTo>
                    <a:pt x="3370" y="715"/>
                  </a:lnTo>
                  <a:lnTo>
                    <a:pt x="3370" y="5025"/>
                  </a:lnTo>
                  <a:cubicBezTo>
                    <a:pt x="3370" y="5227"/>
                    <a:pt x="3525" y="5382"/>
                    <a:pt x="3728" y="5382"/>
                  </a:cubicBezTo>
                  <a:cubicBezTo>
                    <a:pt x="3918" y="5382"/>
                    <a:pt x="4085" y="5227"/>
                    <a:pt x="4085" y="5025"/>
                  </a:cubicBezTo>
                  <a:lnTo>
                    <a:pt x="4085" y="358"/>
                  </a:lnTo>
                  <a:cubicBezTo>
                    <a:pt x="4085" y="155"/>
                    <a:pt x="3918" y="1"/>
                    <a:pt x="37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7" name="Google Shape;2997;p56"/>
            <p:cNvSpPr/>
            <p:nvPr/>
          </p:nvSpPr>
          <p:spPr>
            <a:xfrm>
              <a:off x="1479350" y="1917925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7" y="1"/>
                  </a:moveTo>
                  <a:cubicBezTo>
                    <a:pt x="155" y="1"/>
                    <a:pt x="0" y="155"/>
                    <a:pt x="0" y="358"/>
                  </a:cubicBezTo>
                  <a:cubicBezTo>
                    <a:pt x="0" y="548"/>
                    <a:pt x="155" y="715"/>
                    <a:pt x="357" y="715"/>
                  </a:cubicBezTo>
                  <a:lnTo>
                    <a:pt x="512" y="715"/>
                  </a:lnTo>
                  <a:cubicBezTo>
                    <a:pt x="703" y="715"/>
                    <a:pt x="869" y="548"/>
                    <a:pt x="869" y="358"/>
                  </a:cubicBezTo>
                  <a:cubicBezTo>
                    <a:pt x="869" y="155"/>
                    <a:pt x="703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8" name="Google Shape;2998;p56"/>
            <p:cNvSpPr/>
            <p:nvPr/>
          </p:nvSpPr>
          <p:spPr>
            <a:xfrm>
              <a:off x="1180800" y="2216475"/>
              <a:ext cx="101825" cy="134575"/>
            </a:xfrm>
            <a:custGeom>
              <a:avLst/>
              <a:gdLst/>
              <a:ahLst/>
              <a:cxnLst/>
              <a:rect l="l" t="t" r="r" b="b"/>
              <a:pathLst>
                <a:path w="4073" h="5383" extrusionOk="0">
                  <a:moveTo>
                    <a:pt x="345" y="0"/>
                  </a:moveTo>
                  <a:cubicBezTo>
                    <a:pt x="155" y="0"/>
                    <a:pt x="0" y="155"/>
                    <a:pt x="0" y="358"/>
                  </a:cubicBezTo>
                  <a:lnTo>
                    <a:pt x="0" y="5025"/>
                  </a:lnTo>
                  <a:cubicBezTo>
                    <a:pt x="0" y="5227"/>
                    <a:pt x="155" y="5382"/>
                    <a:pt x="345" y="5382"/>
                  </a:cubicBezTo>
                  <a:lnTo>
                    <a:pt x="3715" y="5382"/>
                  </a:lnTo>
                  <a:cubicBezTo>
                    <a:pt x="3917" y="5382"/>
                    <a:pt x="4072" y="5227"/>
                    <a:pt x="4072" y="5025"/>
                  </a:cubicBezTo>
                  <a:cubicBezTo>
                    <a:pt x="4072" y="4834"/>
                    <a:pt x="3917" y="4680"/>
                    <a:pt x="3715" y="4680"/>
                  </a:cubicBezTo>
                  <a:lnTo>
                    <a:pt x="703" y="4680"/>
                  </a:lnTo>
                  <a:lnTo>
                    <a:pt x="703" y="358"/>
                  </a:lnTo>
                  <a:cubicBezTo>
                    <a:pt x="703" y="167"/>
                    <a:pt x="548" y="0"/>
                    <a:pt x="3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2999" name="Google Shape;2999;p56"/>
            <p:cNvSpPr/>
            <p:nvPr/>
          </p:nvSpPr>
          <p:spPr>
            <a:xfrm>
              <a:off x="1293600" y="2333450"/>
              <a:ext cx="21750" cy="17600"/>
            </a:xfrm>
            <a:custGeom>
              <a:avLst/>
              <a:gdLst/>
              <a:ahLst/>
              <a:cxnLst/>
              <a:rect l="l" t="t" r="r" b="b"/>
              <a:pathLst>
                <a:path w="870" h="704" extrusionOk="0">
                  <a:moveTo>
                    <a:pt x="358" y="1"/>
                  </a:moveTo>
                  <a:cubicBezTo>
                    <a:pt x="155" y="1"/>
                    <a:pt x="1" y="155"/>
                    <a:pt x="1" y="346"/>
                  </a:cubicBezTo>
                  <a:cubicBezTo>
                    <a:pt x="1" y="548"/>
                    <a:pt x="155" y="703"/>
                    <a:pt x="358" y="703"/>
                  </a:cubicBezTo>
                  <a:lnTo>
                    <a:pt x="513" y="703"/>
                  </a:lnTo>
                  <a:cubicBezTo>
                    <a:pt x="703" y="703"/>
                    <a:pt x="870" y="548"/>
                    <a:pt x="870" y="346"/>
                  </a:cubicBezTo>
                  <a:cubicBezTo>
                    <a:pt x="870" y="155"/>
                    <a:pt x="703" y="1"/>
                    <a:pt x="5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0" name="Google Shape;3000;p56"/>
            <p:cNvSpPr/>
            <p:nvPr/>
          </p:nvSpPr>
          <p:spPr>
            <a:xfrm>
              <a:off x="1282300" y="2019725"/>
              <a:ext cx="229800" cy="229825"/>
            </a:xfrm>
            <a:custGeom>
              <a:avLst/>
              <a:gdLst/>
              <a:ahLst/>
              <a:cxnLst/>
              <a:rect l="l" t="t" r="r" b="b"/>
              <a:pathLst>
                <a:path w="9192" h="9193" extrusionOk="0">
                  <a:moveTo>
                    <a:pt x="4596" y="703"/>
                  </a:moveTo>
                  <a:cubicBezTo>
                    <a:pt x="6739" y="703"/>
                    <a:pt x="8489" y="2441"/>
                    <a:pt x="8489" y="4584"/>
                  </a:cubicBezTo>
                  <a:cubicBezTo>
                    <a:pt x="8489" y="6739"/>
                    <a:pt x="6739" y="8478"/>
                    <a:pt x="4596" y="8478"/>
                  </a:cubicBezTo>
                  <a:cubicBezTo>
                    <a:pt x="2453" y="8478"/>
                    <a:pt x="703" y="6739"/>
                    <a:pt x="703" y="4584"/>
                  </a:cubicBezTo>
                  <a:cubicBezTo>
                    <a:pt x="703" y="2441"/>
                    <a:pt x="2453" y="703"/>
                    <a:pt x="4596" y="703"/>
                  </a:cubicBezTo>
                  <a:close/>
                  <a:moveTo>
                    <a:pt x="4596" y="0"/>
                  </a:moveTo>
                  <a:cubicBezTo>
                    <a:pt x="2060" y="0"/>
                    <a:pt x="0" y="2060"/>
                    <a:pt x="0" y="4596"/>
                  </a:cubicBezTo>
                  <a:cubicBezTo>
                    <a:pt x="0" y="7120"/>
                    <a:pt x="2060" y="9192"/>
                    <a:pt x="4596" y="9192"/>
                  </a:cubicBezTo>
                  <a:cubicBezTo>
                    <a:pt x="7132" y="9192"/>
                    <a:pt x="9192" y="7120"/>
                    <a:pt x="9192" y="4596"/>
                  </a:cubicBezTo>
                  <a:cubicBezTo>
                    <a:pt x="9192" y="2060"/>
                    <a:pt x="7132" y="0"/>
                    <a:pt x="45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1" name="Google Shape;3001;p56"/>
            <p:cNvSpPr/>
            <p:nvPr/>
          </p:nvSpPr>
          <p:spPr>
            <a:xfrm>
              <a:off x="1331700" y="2069125"/>
              <a:ext cx="131000" cy="130700"/>
            </a:xfrm>
            <a:custGeom>
              <a:avLst/>
              <a:gdLst/>
              <a:ahLst/>
              <a:cxnLst/>
              <a:rect l="l" t="t" r="r" b="b"/>
              <a:pathLst>
                <a:path w="5240" h="5228" extrusionOk="0">
                  <a:moveTo>
                    <a:pt x="2620" y="703"/>
                  </a:moveTo>
                  <a:cubicBezTo>
                    <a:pt x="3668" y="703"/>
                    <a:pt x="4525" y="1561"/>
                    <a:pt x="4525" y="2608"/>
                  </a:cubicBezTo>
                  <a:cubicBezTo>
                    <a:pt x="4525" y="3668"/>
                    <a:pt x="3680" y="4525"/>
                    <a:pt x="2620" y="4525"/>
                  </a:cubicBezTo>
                  <a:cubicBezTo>
                    <a:pt x="1572" y="4525"/>
                    <a:pt x="715" y="3668"/>
                    <a:pt x="715" y="2608"/>
                  </a:cubicBezTo>
                  <a:cubicBezTo>
                    <a:pt x="715" y="1561"/>
                    <a:pt x="1572" y="703"/>
                    <a:pt x="2620" y="703"/>
                  </a:cubicBezTo>
                  <a:close/>
                  <a:moveTo>
                    <a:pt x="2620" y="1"/>
                  </a:moveTo>
                  <a:cubicBezTo>
                    <a:pt x="1179" y="1"/>
                    <a:pt x="1" y="1168"/>
                    <a:pt x="1" y="2620"/>
                  </a:cubicBezTo>
                  <a:cubicBezTo>
                    <a:pt x="1" y="4061"/>
                    <a:pt x="1179" y="5228"/>
                    <a:pt x="2620" y="5228"/>
                  </a:cubicBezTo>
                  <a:cubicBezTo>
                    <a:pt x="4061" y="5228"/>
                    <a:pt x="5239" y="4061"/>
                    <a:pt x="5239" y="2620"/>
                  </a:cubicBezTo>
                  <a:cubicBezTo>
                    <a:pt x="5239" y="1168"/>
                    <a:pt x="4061" y="1"/>
                    <a:pt x="26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02" name="Google Shape;3002;p56"/>
          <p:cNvGrpSpPr/>
          <p:nvPr/>
        </p:nvGrpSpPr>
        <p:grpSpPr>
          <a:xfrm>
            <a:off x="6884488" y="2005875"/>
            <a:ext cx="311375" cy="433125"/>
            <a:chOff x="6085275" y="1917925"/>
            <a:chExt cx="311375" cy="433125"/>
          </a:xfrm>
        </p:grpSpPr>
        <p:sp>
          <p:nvSpPr>
            <p:cNvPr id="3003" name="Google Shape;3003;p56"/>
            <p:cNvSpPr/>
            <p:nvPr/>
          </p:nvSpPr>
          <p:spPr>
            <a:xfrm>
              <a:off x="6085275" y="1917925"/>
              <a:ext cx="311375" cy="433125"/>
            </a:xfrm>
            <a:custGeom>
              <a:avLst/>
              <a:gdLst/>
              <a:ahLst/>
              <a:cxnLst/>
              <a:rect l="l" t="t" r="r" b="b"/>
              <a:pathLst>
                <a:path w="12455" h="17325" extrusionOk="0">
                  <a:moveTo>
                    <a:pt x="10264" y="703"/>
                  </a:moveTo>
                  <a:lnTo>
                    <a:pt x="10264" y="3072"/>
                  </a:lnTo>
                  <a:lnTo>
                    <a:pt x="1846" y="3072"/>
                  </a:lnTo>
                  <a:lnTo>
                    <a:pt x="1846" y="703"/>
                  </a:lnTo>
                  <a:close/>
                  <a:moveTo>
                    <a:pt x="1131" y="5025"/>
                  </a:moveTo>
                  <a:lnTo>
                    <a:pt x="1131" y="6644"/>
                  </a:lnTo>
                  <a:lnTo>
                    <a:pt x="715" y="6644"/>
                  </a:lnTo>
                  <a:lnTo>
                    <a:pt x="715" y="5025"/>
                  </a:lnTo>
                  <a:close/>
                  <a:moveTo>
                    <a:pt x="11109" y="6394"/>
                  </a:moveTo>
                  <a:lnTo>
                    <a:pt x="11109" y="6751"/>
                  </a:lnTo>
                  <a:lnTo>
                    <a:pt x="10966" y="6751"/>
                  </a:lnTo>
                  <a:lnTo>
                    <a:pt x="10966" y="6394"/>
                  </a:lnTo>
                  <a:close/>
                  <a:moveTo>
                    <a:pt x="11740" y="9014"/>
                  </a:moveTo>
                  <a:lnTo>
                    <a:pt x="11740" y="11347"/>
                  </a:lnTo>
                  <a:lnTo>
                    <a:pt x="10966" y="11347"/>
                  </a:lnTo>
                  <a:lnTo>
                    <a:pt x="10966" y="9014"/>
                  </a:lnTo>
                  <a:close/>
                  <a:moveTo>
                    <a:pt x="11252" y="14383"/>
                  </a:moveTo>
                  <a:lnTo>
                    <a:pt x="11252" y="15098"/>
                  </a:lnTo>
                  <a:lnTo>
                    <a:pt x="10966" y="15098"/>
                  </a:lnTo>
                  <a:lnTo>
                    <a:pt x="10966" y="14383"/>
                  </a:lnTo>
                  <a:close/>
                  <a:moveTo>
                    <a:pt x="10264" y="3775"/>
                  </a:moveTo>
                  <a:lnTo>
                    <a:pt x="10264" y="16622"/>
                  </a:lnTo>
                  <a:lnTo>
                    <a:pt x="1846" y="16622"/>
                  </a:lnTo>
                  <a:lnTo>
                    <a:pt x="1846" y="3775"/>
                  </a:lnTo>
                  <a:close/>
                  <a:moveTo>
                    <a:pt x="1489" y="1"/>
                  </a:moveTo>
                  <a:cubicBezTo>
                    <a:pt x="1298" y="1"/>
                    <a:pt x="1131" y="155"/>
                    <a:pt x="1131" y="358"/>
                  </a:cubicBezTo>
                  <a:lnTo>
                    <a:pt x="1131" y="4311"/>
                  </a:lnTo>
                  <a:lnTo>
                    <a:pt x="358" y="4311"/>
                  </a:lnTo>
                  <a:cubicBezTo>
                    <a:pt x="167" y="4311"/>
                    <a:pt x="0" y="4465"/>
                    <a:pt x="0" y="4668"/>
                  </a:cubicBezTo>
                  <a:lnTo>
                    <a:pt x="0" y="7001"/>
                  </a:lnTo>
                  <a:cubicBezTo>
                    <a:pt x="0" y="7192"/>
                    <a:pt x="155" y="7359"/>
                    <a:pt x="358" y="7359"/>
                  </a:cubicBezTo>
                  <a:lnTo>
                    <a:pt x="1131" y="7359"/>
                  </a:lnTo>
                  <a:lnTo>
                    <a:pt x="1131" y="16967"/>
                  </a:lnTo>
                  <a:cubicBezTo>
                    <a:pt x="1131" y="17169"/>
                    <a:pt x="1298" y="17324"/>
                    <a:pt x="1489" y="17324"/>
                  </a:cubicBezTo>
                  <a:lnTo>
                    <a:pt x="10609" y="17324"/>
                  </a:lnTo>
                  <a:cubicBezTo>
                    <a:pt x="10811" y="17324"/>
                    <a:pt x="10966" y="17169"/>
                    <a:pt x="10966" y="16967"/>
                  </a:cubicBezTo>
                  <a:lnTo>
                    <a:pt x="10966" y="15800"/>
                  </a:lnTo>
                  <a:lnTo>
                    <a:pt x="11597" y="15800"/>
                  </a:lnTo>
                  <a:cubicBezTo>
                    <a:pt x="11799" y="15800"/>
                    <a:pt x="11954" y="15645"/>
                    <a:pt x="11954" y="15443"/>
                  </a:cubicBezTo>
                  <a:lnTo>
                    <a:pt x="11954" y="14038"/>
                  </a:lnTo>
                  <a:cubicBezTo>
                    <a:pt x="11954" y="13836"/>
                    <a:pt x="11799" y="13681"/>
                    <a:pt x="11597" y="13681"/>
                  </a:cubicBezTo>
                  <a:lnTo>
                    <a:pt x="10966" y="13681"/>
                  </a:lnTo>
                  <a:lnTo>
                    <a:pt x="10966" y="12050"/>
                  </a:lnTo>
                  <a:lnTo>
                    <a:pt x="12097" y="12050"/>
                  </a:lnTo>
                  <a:cubicBezTo>
                    <a:pt x="12288" y="12050"/>
                    <a:pt x="12454" y="11895"/>
                    <a:pt x="12454" y="11704"/>
                  </a:cubicBezTo>
                  <a:lnTo>
                    <a:pt x="12454" y="8656"/>
                  </a:lnTo>
                  <a:cubicBezTo>
                    <a:pt x="12454" y="8466"/>
                    <a:pt x="12288" y="8311"/>
                    <a:pt x="12097" y="8311"/>
                  </a:cubicBezTo>
                  <a:lnTo>
                    <a:pt x="10966" y="8311"/>
                  </a:lnTo>
                  <a:lnTo>
                    <a:pt x="10966" y="7466"/>
                  </a:lnTo>
                  <a:lnTo>
                    <a:pt x="11466" y="7466"/>
                  </a:lnTo>
                  <a:cubicBezTo>
                    <a:pt x="11657" y="7466"/>
                    <a:pt x="11811" y="7299"/>
                    <a:pt x="11811" y="7109"/>
                  </a:cubicBezTo>
                  <a:lnTo>
                    <a:pt x="11811" y="6049"/>
                  </a:lnTo>
                  <a:cubicBezTo>
                    <a:pt x="11811" y="5846"/>
                    <a:pt x="11657" y="5692"/>
                    <a:pt x="11466" y="5692"/>
                  </a:cubicBezTo>
                  <a:lnTo>
                    <a:pt x="10966" y="5692"/>
                  </a:lnTo>
                  <a:lnTo>
                    <a:pt x="10966" y="358"/>
                  </a:lnTo>
                  <a:cubicBezTo>
                    <a:pt x="10966" y="155"/>
                    <a:pt x="10811" y="1"/>
                    <a:pt x="1060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4" name="Google Shape;3004;p56"/>
            <p:cNvSpPr/>
            <p:nvPr/>
          </p:nvSpPr>
          <p:spPr>
            <a:xfrm>
              <a:off x="6150750" y="2025675"/>
              <a:ext cx="171475" cy="291725"/>
            </a:xfrm>
            <a:custGeom>
              <a:avLst/>
              <a:gdLst/>
              <a:ahLst/>
              <a:cxnLst/>
              <a:rect l="l" t="t" r="r" b="b"/>
              <a:pathLst>
                <a:path w="6859" h="11669" extrusionOk="0">
                  <a:moveTo>
                    <a:pt x="6156" y="703"/>
                  </a:moveTo>
                  <a:lnTo>
                    <a:pt x="6156" y="10966"/>
                  </a:lnTo>
                  <a:lnTo>
                    <a:pt x="715" y="10966"/>
                  </a:lnTo>
                  <a:lnTo>
                    <a:pt x="715" y="10752"/>
                  </a:lnTo>
                  <a:lnTo>
                    <a:pt x="3323" y="10752"/>
                  </a:lnTo>
                  <a:cubicBezTo>
                    <a:pt x="3513" y="10752"/>
                    <a:pt x="3680" y="10597"/>
                    <a:pt x="3680" y="10395"/>
                  </a:cubicBezTo>
                  <a:cubicBezTo>
                    <a:pt x="3680" y="10204"/>
                    <a:pt x="3525" y="10038"/>
                    <a:pt x="3323" y="10038"/>
                  </a:cubicBezTo>
                  <a:lnTo>
                    <a:pt x="715" y="10038"/>
                  </a:lnTo>
                  <a:lnTo>
                    <a:pt x="715" y="703"/>
                  </a:lnTo>
                  <a:close/>
                  <a:moveTo>
                    <a:pt x="358" y="1"/>
                  </a:moveTo>
                  <a:cubicBezTo>
                    <a:pt x="156" y="1"/>
                    <a:pt x="1" y="155"/>
                    <a:pt x="1" y="358"/>
                  </a:cubicBezTo>
                  <a:lnTo>
                    <a:pt x="1" y="11311"/>
                  </a:lnTo>
                  <a:cubicBezTo>
                    <a:pt x="1" y="11514"/>
                    <a:pt x="156" y="11669"/>
                    <a:pt x="358" y="11669"/>
                  </a:cubicBezTo>
                  <a:lnTo>
                    <a:pt x="6513" y="11669"/>
                  </a:lnTo>
                  <a:cubicBezTo>
                    <a:pt x="6704" y="11669"/>
                    <a:pt x="6859" y="11514"/>
                    <a:pt x="6859" y="11311"/>
                  </a:cubicBezTo>
                  <a:lnTo>
                    <a:pt x="6859" y="358"/>
                  </a:lnTo>
                  <a:cubicBezTo>
                    <a:pt x="6859" y="155"/>
                    <a:pt x="6704" y="1"/>
                    <a:pt x="65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5" name="Google Shape;3005;p56"/>
            <p:cNvSpPr/>
            <p:nvPr/>
          </p:nvSpPr>
          <p:spPr>
            <a:xfrm>
              <a:off x="6150750" y="1943525"/>
              <a:ext cx="171475" cy="42600"/>
            </a:xfrm>
            <a:custGeom>
              <a:avLst/>
              <a:gdLst/>
              <a:ahLst/>
              <a:cxnLst/>
              <a:rect l="l" t="t" r="r" b="b"/>
              <a:pathLst>
                <a:path w="6859" h="1704" extrusionOk="0">
                  <a:moveTo>
                    <a:pt x="6156" y="715"/>
                  </a:moveTo>
                  <a:lnTo>
                    <a:pt x="6156" y="989"/>
                  </a:lnTo>
                  <a:lnTo>
                    <a:pt x="715" y="989"/>
                  </a:lnTo>
                  <a:lnTo>
                    <a:pt x="715" y="715"/>
                  </a:lnTo>
                  <a:close/>
                  <a:moveTo>
                    <a:pt x="358" y="0"/>
                  </a:moveTo>
                  <a:cubicBezTo>
                    <a:pt x="156" y="0"/>
                    <a:pt x="1" y="155"/>
                    <a:pt x="1" y="358"/>
                  </a:cubicBezTo>
                  <a:lnTo>
                    <a:pt x="1" y="1346"/>
                  </a:lnTo>
                  <a:cubicBezTo>
                    <a:pt x="1" y="1536"/>
                    <a:pt x="156" y="1703"/>
                    <a:pt x="358" y="1703"/>
                  </a:cubicBezTo>
                  <a:lnTo>
                    <a:pt x="6513" y="1703"/>
                  </a:lnTo>
                  <a:cubicBezTo>
                    <a:pt x="6704" y="1703"/>
                    <a:pt x="6859" y="1536"/>
                    <a:pt x="6859" y="1346"/>
                  </a:cubicBezTo>
                  <a:lnTo>
                    <a:pt x="6859" y="358"/>
                  </a:lnTo>
                  <a:cubicBezTo>
                    <a:pt x="6859" y="155"/>
                    <a:pt x="6704" y="0"/>
                    <a:pt x="6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6" name="Google Shape;3006;p56"/>
            <p:cNvSpPr/>
            <p:nvPr/>
          </p:nvSpPr>
          <p:spPr>
            <a:xfrm>
              <a:off x="6204325" y="2176600"/>
              <a:ext cx="64325" cy="64300"/>
            </a:xfrm>
            <a:custGeom>
              <a:avLst/>
              <a:gdLst/>
              <a:ahLst/>
              <a:cxnLst/>
              <a:rect l="l" t="t" r="r" b="b"/>
              <a:pathLst>
                <a:path w="2573" h="2572" extrusionOk="0">
                  <a:moveTo>
                    <a:pt x="1287" y="702"/>
                  </a:moveTo>
                  <a:cubicBezTo>
                    <a:pt x="1608" y="702"/>
                    <a:pt x="1870" y="964"/>
                    <a:pt x="1870" y="1286"/>
                  </a:cubicBezTo>
                  <a:cubicBezTo>
                    <a:pt x="1870" y="1607"/>
                    <a:pt x="1608" y="1869"/>
                    <a:pt x="1287" y="1869"/>
                  </a:cubicBezTo>
                  <a:cubicBezTo>
                    <a:pt x="965" y="1869"/>
                    <a:pt x="715" y="1607"/>
                    <a:pt x="715" y="1286"/>
                  </a:cubicBezTo>
                  <a:cubicBezTo>
                    <a:pt x="715" y="964"/>
                    <a:pt x="965" y="702"/>
                    <a:pt x="1287" y="702"/>
                  </a:cubicBezTo>
                  <a:close/>
                  <a:moveTo>
                    <a:pt x="1287" y="0"/>
                  </a:moveTo>
                  <a:cubicBezTo>
                    <a:pt x="584" y="0"/>
                    <a:pt x="1" y="572"/>
                    <a:pt x="1" y="1286"/>
                  </a:cubicBezTo>
                  <a:cubicBezTo>
                    <a:pt x="1" y="2000"/>
                    <a:pt x="584" y="2572"/>
                    <a:pt x="1287" y="2572"/>
                  </a:cubicBezTo>
                  <a:cubicBezTo>
                    <a:pt x="2001" y="2572"/>
                    <a:pt x="2573" y="1988"/>
                    <a:pt x="2573" y="1286"/>
                  </a:cubicBezTo>
                  <a:cubicBezTo>
                    <a:pt x="2573" y="572"/>
                    <a:pt x="2001" y="0"/>
                    <a:pt x="12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7" name="Google Shape;3007;p56"/>
            <p:cNvSpPr/>
            <p:nvPr/>
          </p:nvSpPr>
          <p:spPr>
            <a:xfrm>
              <a:off x="6172775" y="2145025"/>
              <a:ext cx="127425" cy="127425"/>
            </a:xfrm>
            <a:custGeom>
              <a:avLst/>
              <a:gdLst/>
              <a:ahLst/>
              <a:cxnLst/>
              <a:rect l="l" t="t" r="r" b="b"/>
              <a:pathLst>
                <a:path w="5097" h="5097" extrusionOk="0">
                  <a:moveTo>
                    <a:pt x="2549" y="715"/>
                  </a:moveTo>
                  <a:cubicBezTo>
                    <a:pt x="3561" y="715"/>
                    <a:pt x="4394" y="1537"/>
                    <a:pt x="4394" y="2549"/>
                  </a:cubicBezTo>
                  <a:cubicBezTo>
                    <a:pt x="4394" y="3561"/>
                    <a:pt x="3561" y="4382"/>
                    <a:pt x="2549" y="4382"/>
                  </a:cubicBezTo>
                  <a:cubicBezTo>
                    <a:pt x="1537" y="4382"/>
                    <a:pt x="715" y="3561"/>
                    <a:pt x="715" y="2549"/>
                  </a:cubicBezTo>
                  <a:cubicBezTo>
                    <a:pt x="715" y="1537"/>
                    <a:pt x="1537" y="715"/>
                    <a:pt x="2549" y="715"/>
                  </a:cubicBezTo>
                  <a:close/>
                  <a:moveTo>
                    <a:pt x="2549" y="1"/>
                  </a:moveTo>
                  <a:cubicBezTo>
                    <a:pt x="1144" y="1"/>
                    <a:pt x="1" y="1144"/>
                    <a:pt x="1" y="2549"/>
                  </a:cubicBezTo>
                  <a:cubicBezTo>
                    <a:pt x="1" y="3954"/>
                    <a:pt x="1144" y="5097"/>
                    <a:pt x="2549" y="5097"/>
                  </a:cubicBezTo>
                  <a:cubicBezTo>
                    <a:pt x="3954" y="5097"/>
                    <a:pt x="5097" y="3954"/>
                    <a:pt x="5097" y="2549"/>
                  </a:cubicBezTo>
                  <a:cubicBezTo>
                    <a:pt x="5097" y="1144"/>
                    <a:pt x="3954" y="1"/>
                    <a:pt x="25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8" name="Google Shape;3008;p56"/>
            <p:cNvSpPr/>
            <p:nvPr/>
          </p:nvSpPr>
          <p:spPr>
            <a:xfrm>
              <a:off x="6190650" y="2049500"/>
              <a:ext cx="92000" cy="92000"/>
            </a:xfrm>
            <a:custGeom>
              <a:avLst/>
              <a:gdLst/>
              <a:ahLst/>
              <a:cxnLst/>
              <a:rect l="l" t="t" r="r" b="b"/>
              <a:pathLst>
                <a:path w="3680" h="3680" extrusionOk="0">
                  <a:moveTo>
                    <a:pt x="1834" y="714"/>
                  </a:moveTo>
                  <a:cubicBezTo>
                    <a:pt x="2465" y="714"/>
                    <a:pt x="2965" y="1214"/>
                    <a:pt x="2965" y="1846"/>
                  </a:cubicBezTo>
                  <a:cubicBezTo>
                    <a:pt x="2965" y="2465"/>
                    <a:pt x="2465" y="2977"/>
                    <a:pt x="1834" y="2977"/>
                  </a:cubicBezTo>
                  <a:cubicBezTo>
                    <a:pt x="1215" y="2977"/>
                    <a:pt x="703" y="2465"/>
                    <a:pt x="703" y="1846"/>
                  </a:cubicBezTo>
                  <a:cubicBezTo>
                    <a:pt x="703" y="1214"/>
                    <a:pt x="1215" y="714"/>
                    <a:pt x="1834" y="714"/>
                  </a:cubicBezTo>
                  <a:close/>
                  <a:moveTo>
                    <a:pt x="1834" y="0"/>
                  </a:moveTo>
                  <a:cubicBezTo>
                    <a:pt x="822" y="0"/>
                    <a:pt x="0" y="833"/>
                    <a:pt x="0" y="1846"/>
                  </a:cubicBezTo>
                  <a:cubicBezTo>
                    <a:pt x="0" y="2858"/>
                    <a:pt x="822" y="3679"/>
                    <a:pt x="1834" y="3679"/>
                  </a:cubicBezTo>
                  <a:cubicBezTo>
                    <a:pt x="2846" y="3679"/>
                    <a:pt x="3679" y="2858"/>
                    <a:pt x="3679" y="1846"/>
                  </a:cubicBezTo>
                  <a:cubicBezTo>
                    <a:pt x="3679" y="833"/>
                    <a:pt x="2846" y="0"/>
                    <a:pt x="18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09" name="Google Shape;3009;p56"/>
            <p:cNvSpPr/>
            <p:nvPr/>
          </p:nvSpPr>
          <p:spPr>
            <a:xfrm>
              <a:off x="6215650" y="2074800"/>
              <a:ext cx="41700" cy="41675"/>
            </a:xfrm>
            <a:custGeom>
              <a:avLst/>
              <a:gdLst/>
              <a:ahLst/>
              <a:cxnLst/>
              <a:rect l="l" t="t" r="r" b="b"/>
              <a:pathLst>
                <a:path w="1668" h="1667" extrusionOk="0">
                  <a:moveTo>
                    <a:pt x="834" y="703"/>
                  </a:moveTo>
                  <a:cubicBezTo>
                    <a:pt x="905" y="703"/>
                    <a:pt x="965" y="762"/>
                    <a:pt x="965" y="834"/>
                  </a:cubicBezTo>
                  <a:cubicBezTo>
                    <a:pt x="965" y="905"/>
                    <a:pt x="905" y="964"/>
                    <a:pt x="834" y="964"/>
                  </a:cubicBezTo>
                  <a:cubicBezTo>
                    <a:pt x="762" y="964"/>
                    <a:pt x="703" y="905"/>
                    <a:pt x="703" y="834"/>
                  </a:cubicBezTo>
                  <a:cubicBezTo>
                    <a:pt x="703" y="762"/>
                    <a:pt x="762" y="703"/>
                    <a:pt x="834" y="703"/>
                  </a:cubicBezTo>
                  <a:close/>
                  <a:moveTo>
                    <a:pt x="834" y="0"/>
                  </a:moveTo>
                  <a:cubicBezTo>
                    <a:pt x="369" y="0"/>
                    <a:pt x="0" y="369"/>
                    <a:pt x="0" y="834"/>
                  </a:cubicBezTo>
                  <a:cubicBezTo>
                    <a:pt x="0" y="1298"/>
                    <a:pt x="369" y="1667"/>
                    <a:pt x="834" y="1667"/>
                  </a:cubicBezTo>
                  <a:cubicBezTo>
                    <a:pt x="1298" y="1667"/>
                    <a:pt x="1667" y="1298"/>
                    <a:pt x="1667" y="834"/>
                  </a:cubicBezTo>
                  <a:cubicBezTo>
                    <a:pt x="1667" y="369"/>
                    <a:pt x="1298" y="0"/>
                    <a:pt x="8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10" name="Google Shape;3010;p56"/>
            <p:cNvSpPr/>
            <p:nvPr/>
          </p:nvSpPr>
          <p:spPr>
            <a:xfrm>
              <a:off x="6253450" y="2276600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8" y="1"/>
                  </a:moveTo>
                  <a:cubicBezTo>
                    <a:pt x="167" y="1"/>
                    <a:pt x="0" y="167"/>
                    <a:pt x="0" y="358"/>
                  </a:cubicBezTo>
                  <a:cubicBezTo>
                    <a:pt x="0" y="560"/>
                    <a:pt x="167" y="715"/>
                    <a:pt x="358" y="715"/>
                  </a:cubicBezTo>
                  <a:lnTo>
                    <a:pt x="512" y="715"/>
                  </a:lnTo>
                  <a:cubicBezTo>
                    <a:pt x="715" y="715"/>
                    <a:pt x="870" y="560"/>
                    <a:pt x="870" y="358"/>
                  </a:cubicBezTo>
                  <a:cubicBezTo>
                    <a:pt x="870" y="167"/>
                    <a:pt x="715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11" name="Google Shape;3011;p56"/>
          <p:cNvGrpSpPr/>
          <p:nvPr/>
        </p:nvGrpSpPr>
        <p:grpSpPr>
          <a:xfrm>
            <a:off x="6774363" y="1368300"/>
            <a:ext cx="433400" cy="433100"/>
            <a:chOff x="5975150" y="1280350"/>
            <a:chExt cx="433400" cy="433100"/>
          </a:xfrm>
        </p:grpSpPr>
        <p:sp>
          <p:nvSpPr>
            <p:cNvPr id="3012" name="Google Shape;3012;p56"/>
            <p:cNvSpPr/>
            <p:nvPr/>
          </p:nvSpPr>
          <p:spPr>
            <a:xfrm>
              <a:off x="6102825" y="1508950"/>
              <a:ext cx="17900" cy="21150"/>
            </a:xfrm>
            <a:custGeom>
              <a:avLst/>
              <a:gdLst/>
              <a:ahLst/>
              <a:cxnLst/>
              <a:rect l="l" t="t" r="r" b="b"/>
              <a:pathLst>
                <a:path w="716" h="846" extrusionOk="0">
                  <a:moveTo>
                    <a:pt x="358" y="0"/>
                  </a:moveTo>
                  <a:cubicBezTo>
                    <a:pt x="168" y="0"/>
                    <a:pt x="1" y="167"/>
                    <a:pt x="1" y="358"/>
                  </a:cubicBezTo>
                  <a:lnTo>
                    <a:pt x="1" y="489"/>
                  </a:lnTo>
                  <a:cubicBezTo>
                    <a:pt x="1" y="679"/>
                    <a:pt x="168" y="846"/>
                    <a:pt x="358" y="846"/>
                  </a:cubicBezTo>
                  <a:cubicBezTo>
                    <a:pt x="549" y="846"/>
                    <a:pt x="715" y="679"/>
                    <a:pt x="715" y="489"/>
                  </a:cubicBezTo>
                  <a:lnTo>
                    <a:pt x="715" y="358"/>
                  </a:lnTo>
                  <a:cubicBezTo>
                    <a:pt x="715" y="167"/>
                    <a:pt x="560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13" name="Google Shape;3013;p56"/>
            <p:cNvSpPr/>
            <p:nvPr/>
          </p:nvSpPr>
          <p:spPr>
            <a:xfrm>
              <a:off x="6102825" y="1535450"/>
              <a:ext cx="17900" cy="72650"/>
            </a:xfrm>
            <a:custGeom>
              <a:avLst/>
              <a:gdLst/>
              <a:ahLst/>
              <a:cxnLst/>
              <a:rect l="l" t="t" r="r" b="b"/>
              <a:pathLst>
                <a:path w="716" h="2906" extrusionOk="0">
                  <a:moveTo>
                    <a:pt x="358" y="0"/>
                  </a:moveTo>
                  <a:cubicBezTo>
                    <a:pt x="168" y="0"/>
                    <a:pt x="1" y="155"/>
                    <a:pt x="1" y="345"/>
                  </a:cubicBezTo>
                  <a:lnTo>
                    <a:pt x="1" y="2548"/>
                  </a:lnTo>
                  <a:cubicBezTo>
                    <a:pt x="1" y="2750"/>
                    <a:pt x="168" y="2905"/>
                    <a:pt x="358" y="2905"/>
                  </a:cubicBezTo>
                  <a:cubicBezTo>
                    <a:pt x="549" y="2905"/>
                    <a:pt x="715" y="2750"/>
                    <a:pt x="715" y="2548"/>
                  </a:cubicBezTo>
                  <a:lnTo>
                    <a:pt x="715" y="345"/>
                  </a:lnTo>
                  <a:cubicBezTo>
                    <a:pt x="715" y="155"/>
                    <a:pt x="560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14" name="Google Shape;3014;p56"/>
            <p:cNvSpPr/>
            <p:nvPr/>
          </p:nvSpPr>
          <p:spPr>
            <a:xfrm>
              <a:off x="5975150" y="1280350"/>
              <a:ext cx="433400" cy="433100"/>
            </a:xfrm>
            <a:custGeom>
              <a:avLst/>
              <a:gdLst/>
              <a:ahLst/>
              <a:cxnLst/>
              <a:rect l="l" t="t" r="r" b="b"/>
              <a:pathLst>
                <a:path w="17336" h="17324" extrusionOk="0">
                  <a:moveTo>
                    <a:pt x="8668" y="715"/>
                  </a:moveTo>
                  <a:cubicBezTo>
                    <a:pt x="13049" y="715"/>
                    <a:pt x="16621" y="4287"/>
                    <a:pt x="16621" y="8668"/>
                  </a:cubicBezTo>
                  <a:cubicBezTo>
                    <a:pt x="16621" y="13050"/>
                    <a:pt x="13049" y="16621"/>
                    <a:pt x="8668" y="16621"/>
                  </a:cubicBezTo>
                  <a:cubicBezTo>
                    <a:pt x="4286" y="16621"/>
                    <a:pt x="714" y="13050"/>
                    <a:pt x="714" y="8668"/>
                  </a:cubicBezTo>
                  <a:cubicBezTo>
                    <a:pt x="714" y="4287"/>
                    <a:pt x="4286" y="715"/>
                    <a:pt x="8668" y="715"/>
                  </a:cubicBezTo>
                  <a:close/>
                  <a:moveTo>
                    <a:pt x="8668" y="0"/>
                  </a:moveTo>
                  <a:cubicBezTo>
                    <a:pt x="6358" y="0"/>
                    <a:pt x="4179" y="905"/>
                    <a:pt x="2548" y="2536"/>
                  </a:cubicBezTo>
                  <a:cubicBezTo>
                    <a:pt x="905" y="4179"/>
                    <a:pt x="0" y="6358"/>
                    <a:pt x="0" y="8668"/>
                  </a:cubicBezTo>
                  <a:cubicBezTo>
                    <a:pt x="0" y="10978"/>
                    <a:pt x="905" y="13157"/>
                    <a:pt x="2548" y="14788"/>
                  </a:cubicBezTo>
                  <a:cubicBezTo>
                    <a:pt x="4179" y="16431"/>
                    <a:pt x="6358" y="17324"/>
                    <a:pt x="8668" y="17324"/>
                  </a:cubicBezTo>
                  <a:cubicBezTo>
                    <a:pt x="10978" y="17324"/>
                    <a:pt x="13156" y="16431"/>
                    <a:pt x="14788" y="14788"/>
                  </a:cubicBezTo>
                  <a:cubicBezTo>
                    <a:pt x="16431" y="13157"/>
                    <a:pt x="17336" y="10978"/>
                    <a:pt x="17336" y="8668"/>
                  </a:cubicBezTo>
                  <a:cubicBezTo>
                    <a:pt x="17336" y="6358"/>
                    <a:pt x="16431" y="4179"/>
                    <a:pt x="14788" y="2536"/>
                  </a:cubicBezTo>
                  <a:cubicBezTo>
                    <a:pt x="13156" y="905"/>
                    <a:pt x="10978" y="0"/>
                    <a:pt x="86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15" name="Google Shape;3015;p56"/>
            <p:cNvSpPr/>
            <p:nvPr/>
          </p:nvSpPr>
          <p:spPr>
            <a:xfrm>
              <a:off x="6015325" y="1320225"/>
              <a:ext cx="353350" cy="353650"/>
            </a:xfrm>
            <a:custGeom>
              <a:avLst/>
              <a:gdLst/>
              <a:ahLst/>
              <a:cxnLst/>
              <a:rect l="l" t="t" r="r" b="b"/>
              <a:pathLst>
                <a:path w="14134" h="14146" extrusionOk="0">
                  <a:moveTo>
                    <a:pt x="7061" y="703"/>
                  </a:moveTo>
                  <a:cubicBezTo>
                    <a:pt x="7692" y="703"/>
                    <a:pt x="8311" y="799"/>
                    <a:pt x="8882" y="965"/>
                  </a:cubicBezTo>
                  <a:lnTo>
                    <a:pt x="8882" y="5204"/>
                  </a:lnTo>
                  <a:lnTo>
                    <a:pt x="3275" y="1965"/>
                  </a:lnTo>
                  <a:cubicBezTo>
                    <a:pt x="4334" y="1168"/>
                    <a:pt x="5644" y="703"/>
                    <a:pt x="7061" y="703"/>
                  </a:cubicBezTo>
                  <a:close/>
                  <a:moveTo>
                    <a:pt x="9585" y="1227"/>
                  </a:moveTo>
                  <a:cubicBezTo>
                    <a:pt x="11407" y="2013"/>
                    <a:pt x="12788" y="3632"/>
                    <a:pt x="13252" y="5597"/>
                  </a:cubicBezTo>
                  <a:lnTo>
                    <a:pt x="9585" y="7716"/>
                  </a:lnTo>
                  <a:lnTo>
                    <a:pt x="9585" y="1227"/>
                  </a:lnTo>
                  <a:close/>
                  <a:moveTo>
                    <a:pt x="2691" y="2453"/>
                  </a:moveTo>
                  <a:lnTo>
                    <a:pt x="6358" y="4561"/>
                  </a:lnTo>
                  <a:lnTo>
                    <a:pt x="739" y="7811"/>
                  </a:lnTo>
                  <a:cubicBezTo>
                    <a:pt x="715" y="7561"/>
                    <a:pt x="703" y="7323"/>
                    <a:pt x="703" y="7073"/>
                  </a:cubicBezTo>
                  <a:cubicBezTo>
                    <a:pt x="703" y="5251"/>
                    <a:pt x="1465" y="3608"/>
                    <a:pt x="2691" y="2453"/>
                  </a:cubicBezTo>
                  <a:close/>
                  <a:moveTo>
                    <a:pt x="7061" y="4978"/>
                  </a:moveTo>
                  <a:lnTo>
                    <a:pt x="8882" y="6025"/>
                  </a:lnTo>
                  <a:lnTo>
                    <a:pt x="8882" y="8121"/>
                  </a:lnTo>
                  <a:lnTo>
                    <a:pt x="7061" y="9169"/>
                  </a:lnTo>
                  <a:lnTo>
                    <a:pt x="5239" y="8121"/>
                  </a:lnTo>
                  <a:lnTo>
                    <a:pt x="5239" y="6025"/>
                  </a:lnTo>
                  <a:lnTo>
                    <a:pt x="7061" y="4978"/>
                  </a:lnTo>
                  <a:close/>
                  <a:moveTo>
                    <a:pt x="13383" y="6335"/>
                  </a:moveTo>
                  <a:cubicBezTo>
                    <a:pt x="13419" y="6585"/>
                    <a:pt x="13431" y="6823"/>
                    <a:pt x="13431" y="7073"/>
                  </a:cubicBezTo>
                  <a:cubicBezTo>
                    <a:pt x="13431" y="8883"/>
                    <a:pt x="12657" y="10538"/>
                    <a:pt x="11430" y="11693"/>
                  </a:cubicBezTo>
                  <a:lnTo>
                    <a:pt x="7775" y="9585"/>
                  </a:lnTo>
                  <a:lnTo>
                    <a:pt x="13383" y="6335"/>
                  </a:lnTo>
                  <a:close/>
                  <a:moveTo>
                    <a:pt x="4537" y="6430"/>
                  </a:moveTo>
                  <a:lnTo>
                    <a:pt x="4537" y="12907"/>
                  </a:lnTo>
                  <a:cubicBezTo>
                    <a:pt x="2727" y="12121"/>
                    <a:pt x="1346" y="10502"/>
                    <a:pt x="881" y="8549"/>
                  </a:cubicBezTo>
                  <a:lnTo>
                    <a:pt x="4537" y="6430"/>
                  </a:lnTo>
                  <a:close/>
                  <a:moveTo>
                    <a:pt x="5239" y="8942"/>
                  </a:moveTo>
                  <a:lnTo>
                    <a:pt x="6894" y="9883"/>
                  </a:lnTo>
                  <a:lnTo>
                    <a:pt x="10859" y="12181"/>
                  </a:lnTo>
                  <a:cubicBezTo>
                    <a:pt x="9799" y="12967"/>
                    <a:pt x="8490" y="13431"/>
                    <a:pt x="7061" y="13431"/>
                  </a:cubicBezTo>
                  <a:cubicBezTo>
                    <a:pt x="6430" y="13431"/>
                    <a:pt x="5823" y="13336"/>
                    <a:pt x="5239" y="13169"/>
                  </a:cubicBezTo>
                  <a:lnTo>
                    <a:pt x="5239" y="8942"/>
                  </a:lnTo>
                  <a:close/>
                  <a:moveTo>
                    <a:pt x="7061" y="1"/>
                  </a:moveTo>
                  <a:cubicBezTo>
                    <a:pt x="3167" y="1"/>
                    <a:pt x="0" y="3168"/>
                    <a:pt x="0" y="7073"/>
                  </a:cubicBezTo>
                  <a:cubicBezTo>
                    <a:pt x="0" y="10966"/>
                    <a:pt x="3167" y="14145"/>
                    <a:pt x="7061" y="14145"/>
                  </a:cubicBezTo>
                  <a:cubicBezTo>
                    <a:pt x="10966" y="14145"/>
                    <a:pt x="14133" y="10966"/>
                    <a:pt x="14133" y="7073"/>
                  </a:cubicBezTo>
                  <a:cubicBezTo>
                    <a:pt x="14133" y="3168"/>
                    <a:pt x="10966" y="1"/>
                    <a:pt x="70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16" name="Google Shape;3016;p56"/>
          <p:cNvGrpSpPr/>
          <p:nvPr/>
        </p:nvGrpSpPr>
        <p:grpSpPr>
          <a:xfrm>
            <a:off x="6115338" y="1424850"/>
            <a:ext cx="433125" cy="320300"/>
            <a:chOff x="5316125" y="1336900"/>
            <a:chExt cx="433125" cy="320300"/>
          </a:xfrm>
        </p:grpSpPr>
        <p:sp>
          <p:nvSpPr>
            <p:cNvPr id="3017" name="Google Shape;3017;p56"/>
            <p:cNvSpPr/>
            <p:nvPr/>
          </p:nvSpPr>
          <p:spPr>
            <a:xfrm>
              <a:off x="5489950" y="1410725"/>
              <a:ext cx="211675" cy="211650"/>
            </a:xfrm>
            <a:custGeom>
              <a:avLst/>
              <a:gdLst/>
              <a:ahLst/>
              <a:cxnLst/>
              <a:rect l="l" t="t" r="r" b="b"/>
              <a:pathLst>
                <a:path w="8467" h="8466" extrusionOk="0">
                  <a:moveTo>
                    <a:pt x="4228" y="703"/>
                  </a:moveTo>
                  <a:cubicBezTo>
                    <a:pt x="6180" y="703"/>
                    <a:pt x="7764" y="2286"/>
                    <a:pt x="7764" y="4239"/>
                  </a:cubicBezTo>
                  <a:cubicBezTo>
                    <a:pt x="7764" y="6180"/>
                    <a:pt x="6180" y="7763"/>
                    <a:pt x="4228" y="7763"/>
                  </a:cubicBezTo>
                  <a:cubicBezTo>
                    <a:pt x="2287" y="7763"/>
                    <a:pt x="703" y="6180"/>
                    <a:pt x="703" y="4239"/>
                  </a:cubicBezTo>
                  <a:cubicBezTo>
                    <a:pt x="703" y="2286"/>
                    <a:pt x="2287" y="703"/>
                    <a:pt x="4228" y="703"/>
                  </a:cubicBezTo>
                  <a:close/>
                  <a:moveTo>
                    <a:pt x="4228" y="0"/>
                  </a:moveTo>
                  <a:cubicBezTo>
                    <a:pt x="1894" y="0"/>
                    <a:pt x="1" y="1893"/>
                    <a:pt x="1" y="4239"/>
                  </a:cubicBezTo>
                  <a:cubicBezTo>
                    <a:pt x="1" y="6573"/>
                    <a:pt x="1894" y="8466"/>
                    <a:pt x="4228" y="8466"/>
                  </a:cubicBezTo>
                  <a:cubicBezTo>
                    <a:pt x="6561" y="8466"/>
                    <a:pt x="8466" y="6573"/>
                    <a:pt x="8466" y="4239"/>
                  </a:cubicBezTo>
                  <a:cubicBezTo>
                    <a:pt x="8466" y="1905"/>
                    <a:pt x="6561" y="0"/>
                    <a:pt x="42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18" name="Google Shape;3018;p56"/>
            <p:cNvSpPr/>
            <p:nvPr/>
          </p:nvSpPr>
          <p:spPr>
            <a:xfrm>
              <a:off x="5521500" y="1442575"/>
              <a:ext cx="148275" cy="148250"/>
            </a:xfrm>
            <a:custGeom>
              <a:avLst/>
              <a:gdLst/>
              <a:ahLst/>
              <a:cxnLst/>
              <a:rect l="l" t="t" r="r" b="b"/>
              <a:pathLst>
                <a:path w="5931" h="5930" extrusionOk="0">
                  <a:moveTo>
                    <a:pt x="2966" y="703"/>
                  </a:moveTo>
                  <a:cubicBezTo>
                    <a:pt x="4216" y="703"/>
                    <a:pt x="5228" y="1715"/>
                    <a:pt x="5228" y="2965"/>
                  </a:cubicBezTo>
                  <a:cubicBezTo>
                    <a:pt x="5228" y="4203"/>
                    <a:pt x="4216" y="5215"/>
                    <a:pt x="2966" y="5215"/>
                  </a:cubicBezTo>
                  <a:cubicBezTo>
                    <a:pt x="1727" y="5215"/>
                    <a:pt x="715" y="4203"/>
                    <a:pt x="715" y="2965"/>
                  </a:cubicBezTo>
                  <a:cubicBezTo>
                    <a:pt x="715" y="1715"/>
                    <a:pt x="1727" y="703"/>
                    <a:pt x="2966" y="703"/>
                  </a:cubicBezTo>
                  <a:close/>
                  <a:moveTo>
                    <a:pt x="2966" y="0"/>
                  </a:moveTo>
                  <a:cubicBezTo>
                    <a:pt x="1334" y="0"/>
                    <a:pt x="1" y="1322"/>
                    <a:pt x="1" y="2965"/>
                  </a:cubicBezTo>
                  <a:cubicBezTo>
                    <a:pt x="1" y="4596"/>
                    <a:pt x="1334" y="5930"/>
                    <a:pt x="2966" y="5930"/>
                  </a:cubicBezTo>
                  <a:cubicBezTo>
                    <a:pt x="4609" y="5930"/>
                    <a:pt x="5930" y="4596"/>
                    <a:pt x="5930" y="2965"/>
                  </a:cubicBezTo>
                  <a:cubicBezTo>
                    <a:pt x="5930" y="1322"/>
                    <a:pt x="4609" y="0"/>
                    <a:pt x="29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19" name="Google Shape;3019;p56"/>
            <p:cNvSpPr/>
            <p:nvPr/>
          </p:nvSpPr>
          <p:spPr>
            <a:xfrm>
              <a:off x="5587000" y="1472025"/>
              <a:ext cx="40800" cy="25050"/>
            </a:xfrm>
            <a:custGeom>
              <a:avLst/>
              <a:gdLst/>
              <a:ahLst/>
              <a:cxnLst/>
              <a:rect l="l" t="t" r="r" b="b"/>
              <a:pathLst>
                <a:path w="1632" h="1002" extrusionOk="0">
                  <a:moveTo>
                    <a:pt x="346" y="1"/>
                  </a:moveTo>
                  <a:cubicBezTo>
                    <a:pt x="155" y="1"/>
                    <a:pt x="0" y="156"/>
                    <a:pt x="0" y="346"/>
                  </a:cubicBezTo>
                  <a:cubicBezTo>
                    <a:pt x="0" y="549"/>
                    <a:pt x="155" y="703"/>
                    <a:pt x="346" y="703"/>
                  </a:cubicBezTo>
                  <a:cubicBezTo>
                    <a:pt x="596" y="703"/>
                    <a:pt x="822" y="787"/>
                    <a:pt x="1012" y="930"/>
                  </a:cubicBezTo>
                  <a:cubicBezTo>
                    <a:pt x="1072" y="977"/>
                    <a:pt x="1155" y="1001"/>
                    <a:pt x="1227" y="1001"/>
                  </a:cubicBezTo>
                  <a:cubicBezTo>
                    <a:pt x="1334" y="1001"/>
                    <a:pt x="1441" y="953"/>
                    <a:pt x="1512" y="870"/>
                  </a:cubicBezTo>
                  <a:cubicBezTo>
                    <a:pt x="1631" y="715"/>
                    <a:pt x="1596" y="489"/>
                    <a:pt x="1441" y="370"/>
                  </a:cubicBezTo>
                  <a:cubicBezTo>
                    <a:pt x="1131" y="120"/>
                    <a:pt x="750" y="1"/>
                    <a:pt x="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0" name="Google Shape;3020;p56"/>
            <p:cNvSpPr/>
            <p:nvPr/>
          </p:nvSpPr>
          <p:spPr>
            <a:xfrm>
              <a:off x="5550975" y="1507750"/>
              <a:ext cx="89325" cy="53600"/>
            </a:xfrm>
            <a:custGeom>
              <a:avLst/>
              <a:gdLst/>
              <a:ahLst/>
              <a:cxnLst/>
              <a:rect l="l" t="t" r="r" b="b"/>
              <a:pathLst>
                <a:path w="3573" h="2144" extrusionOk="0">
                  <a:moveTo>
                    <a:pt x="358" y="1"/>
                  </a:moveTo>
                  <a:cubicBezTo>
                    <a:pt x="155" y="1"/>
                    <a:pt x="1" y="156"/>
                    <a:pt x="1" y="358"/>
                  </a:cubicBezTo>
                  <a:cubicBezTo>
                    <a:pt x="1" y="1334"/>
                    <a:pt x="798" y="2144"/>
                    <a:pt x="1787" y="2144"/>
                  </a:cubicBezTo>
                  <a:cubicBezTo>
                    <a:pt x="2775" y="2144"/>
                    <a:pt x="3573" y="1334"/>
                    <a:pt x="3573" y="358"/>
                  </a:cubicBezTo>
                  <a:cubicBezTo>
                    <a:pt x="3573" y="156"/>
                    <a:pt x="3418" y="1"/>
                    <a:pt x="3227" y="1"/>
                  </a:cubicBezTo>
                  <a:cubicBezTo>
                    <a:pt x="3025" y="1"/>
                    <a:pt x="2870" y="156"/>
                    <a:pt x="2870" y="358"/>
                  </a:cubicBezTo>
                  <a:cubicBezTo>
                    <a:pt x="2870" y="953"/>
                    <a:pt x="2382" y="1429"/>
                    <a:pt x="1787" y="1429"/>
                  </a:cubicBezTo>
                  <a:cubicBezTo>
                    <a:pt x="1191" y="1429"/>
                    <a:pt x="703" y="953"/>
                    <a:pt x="703" y="358"/>
                  </a:cubicBezTo>
                  <a:cubicBezTo>
                    <a:pt x="703" y="156"/>
                    <a:pt x="548" y="1"/>
                    <a:pt x="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1" name="Google Shape;3021;p56"/>
            <p:cNvSpPr/>
            <p:nvPr/>
          </p:nvSpPr>
          <p:spPr>
            <a:xfrm>
              <a:off x="5357800" y="1425000"/>
              <a:ext cx="28300" cy="28300"/>
            </a:xfrm>
            <a:custGeom>
              <a:avLst/>
              <a:gdLst/>
              <a:ahLst/>
              <a:cxnLst/>
              <a:rect l="l" t="t" r="r" b="b"/>
              <a:pathLst>
                <a:path w="1132" h="1132" extrusionOk="0">
                  <a:moveTo>
                    <a:pt x="560" y="1"/>
                  </a:moveTo>
                  <a:cubicBezTo>
                    <a:pt x="251" y="1"/>
                    <a:pt x="1" y="251"/>
                    <a:pt x="1" y="572"/>
                  </a:cubicBezTo>
                  <a:cubicBezTo>
                    <a:pt x="1" y="882"/>
                    <a:pt x="251" y="1132"/>
                    <a:pt x="560" y="1132"/>
                  </a:cubicBezTo>
                  <a:cubicBezTo>
                    <a:pt x="870" y="1132"/>
                    <a:pt x="1132" y="882"/>
                    <a:pt x="1132" y="572"/>
                  </a:cubicBezTo>
                  <a:cubicBezTo>
                    <a:pt x="1132" y="251"/>
                    <a:pt x="870" y="1"/>
                    <a:pt x="5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2" name="Google Shape;3022;p56"/>
            <p:cNvSpPr/>
            <p:nvPr/>
          </p:nvSpPr>
          <p:spPr>
            <a:xfrm>
              <a:off x="5316125" y="1336900"/>
              <a:ext cx="433125" cy="320300"/>
            </a:xfrm>
            <a:custGeom>
              <a:avLst/>
              <a:gdLst/>
              <a:ahLst/>
              <a:cxnLst/>
              <a:rect l="l" t="t" r="r" b="b"/>
              <a:pathLst>
                <a:path w="17325" h="12812" extrusionOk="0">
                  <a:moveTo>
                    <a:pt x="3215" y="1060"/>
                  </a:moveTo>
                  <a:lnTo>
                    <a:pt x="3215" y="1572"/>
                  </a:lnTo>
                  <a:lnTo>
                    <a:pt x="2227" y="1572"/>
                  </a:lnTo>
                  <a:lnTo>
                    <a:pt x="2227" y="1060"/>
                  </a:lnTo>
                  <a:close/>
                  <a:moveTo>
                    <a:pt x="14050" y="715"/>
                  </a:moveTo>
                  <a:lnTo>
                    <a:pt x="14645" y="1572"/>
                  </a:lnTo>
                  <a:lnTo>
                    <a:pt x="7728" y="1572"/>
                  </a:lnTo>
                  <a:lnTo>
                    <a:pt x="8323" y="715"/>
                  </a:lnTo>
                  <a:close/>
                  <a:moveTo>
                    <a:pt x="15907" y="2275"/>
                  </a:moveTo>
                  <a:cubicBezTo>
                    <a:pt x="16300" y="2275"/>
                    <a:pt x="16622" y="2584"/>
                    <a:pt x="16622" y="2977"/>
                  </a:cubicBezTo>
                  <a:lnTo>
                    <a:pt x="16622" y="11395"/>
                  </a:lnTo>
                  <a:cubicBezTo>
                    <a:pt x="16622" y="11788"/>
                    <a:pt x="16300" y="12097"/>
                    <a:pt x="15907" y="12097"/>
                  </a:cubicBezTo>
                  <a:lnTo>
                    <a:pt x="1417" y="12097"/>
                  </a:lnTo>
                  <a:cubicBezTo>
                    <a:pt x="1025" y="12097"/>
                    <a:pt x="715" y="11788"/>
                    <a:pt x="715" y="11395"/>
                  </a:cubicBezTo>
                  <a:lnTo>
                    <a:pt x="715" y="2977"/>
                  </a:lnTo>
                  <a:cubicBezTo>
                    <a:pt x="715" y="2584"/>
                    <a:pt x="1025" y="2275"/>
                    <a:pt x="1417" y="2275"/>
                  </a:cubicBezTo>
                  <a:close/>
                  <a:moveTo>
                    <a:pt x="8133" y="1"/>
                  </a:moveTo>
                  <a:cubicBezTo>
                    <a:pt x="8014" y="1"/>
                    <a:pt x="7906" y="60"/>
                    <a:pt x="7847" y="155"/>
                  </a:cubicBezTo>
                  <a:lnTo>
                    <a:pt x="6871" y="1572"/>
                  </a:lnTo>
                  <a:lnTo>
                    <a:pt x="3930" y="1572"/>
                  </a:lnTo>
                  <a:lnTo>
                    <a:pt x="3930" y="703"/>
                  </a:lnTo>
                  <a:cubicBezTo>
                    <a:pt x="3930" y="513"/>
                    <a:pt x="3763" y="346"/>
                    <a:pt x="3573" y="346"/>
                  </a:cubicBezTo>
                  <a:lnTo>
                    <a:pt x="1870" y="346"/>
                  </a:lnTo>
                  <a:cubicBezTo>
                    <a:pt x="1679" y="346"/>
                    <a:pt x="1525" y="501"/>
                    <a:pt x="1525" y="703"/>
                  </a:cubicBezTo>
                  <a:lnTo>
                    <a:pt x="1525" y="1572"/>
                  </a:lnTo>
                  <a:lnTo>
                    <a:pt x="1417" y="1572"/>
                  </a:lnTo>
                  <a:cubicBezTo>
                    <a:pt x="632" y="1572"/>
                    <a:pt x="1" y="2203"/>
                    <a:pt x="1" y="2977"/>
                  </a:cubicBezTo>
                  <a:lnTo>
                    <a:pt x="1" y="11395"/>
                  </a:lnTo>
                  <a:cubicBezTo>
                    <a:pt x="1" y="12181"/>
                    <a:pt x="632" y="12812"/>
                    <a:pt x="1417" y="12812"/>
                  </a:cubicBezTo>
                  <a:lnTo>
                    <a:pt x="15907" y="12812"/>
                  </a:lnTo>
                  <a:cubicBezTo>
                    <a:pt x="16693" y="12812"/>
                    <a:pt x="17324" y="12181"/>
                    <a:pt x="17324" y="11395"/>
                  </a:cubicBezTo>
                  <a:lnTo>
                    <a:pt x="17324" y="2977"/>
                  </a:lnTo>
                  <a:cubicBezTo>
                    <a:pt x="17324" y="2203"/>
                    <a:pt x="16693" y="1572"/>
                    <a:pt x="15907" y="1572"/>
                  </a:cubicBezTo>
                  <a:lnTo>
                    <a:pt x="15503" y="1572"/>
                  </a:lnTo>
                  <a:lnTo>
                    <a:pt x="14526" y="155"/>
                  </a:lnTo>
                  <a:cubicBezTo>
                    <a:pt x="14467" y="60"/>
                    <a:pt x="14348" y="1"/>
                    <a:pt x="1424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3" name="Google Shape;3023;p56"/>
            <p:cNvSpPr/>
            <p:nvPr/>
          </p:nvSpPr>
          <p:spPr>
            <a:xfrm>
              <a:off x="5456625" y="1513700"/>
              <a:ext cx="21450" cy="17600"/>
            </a:xfrm>
            <a:custGeom>
              <a:avLst/>
              <a:gdLst/>
              <a:ahLst/>
              <a:cxnLst/>
              <a:rect l="l" t="t" r="r" b="b"/>
              <a:pathLst>
                <a:path w="858" h="704" extrusionOk="0">
                  <a:moveTo>
                    <a:pt x="346" y="1"/>
                  </a:moveTo>
                  <a:cubicBezTo>
                    <a:pt x="155" y="1"/>
                    <a:pt x="0" y="156"/>
                    <a:pt x="0" y="358"/>
                  </a:cubicBezTo>
                  <a:cubicBezTo>
                    <a:pt x="0" y="549"/>
                    <a:pt x="155" y="703"/>
                    <a:pt x="346" y="703"/>
                  </a:cubicBezTo>
                  <a:lnTo>
                    <a:pt x="512" y="703"/>
                  </a:lnTo>
                  <a:cubicBezTo>
                    <a:pt x="703" y="703"/>
                    <a:pt x="858" y="549"/>
                    <a:pt x="858" y="358"/>
                  </a:cubicBezTo>
                  <a:cubicBezTo>
                    <a:pt x="858" y="156"/>
                    <a:pt x="703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4" name="Google Shape;3024;p56"/>
            <p:cNvSpPr/>
            <p:nvPr/>
          </p:nvSpPr>
          <p:spPr>
            <a:xfrm>
              <a:off x="5354225" y="1513700"/>
              <a:ext cx="91400" cy="17600"/>
            </a:xfrm>
            <a:custGeom>
              <a:avLst/>
              <a:gdLst/>
              <a:ahLst/>
              <a:cxnLst/>
              <a:rect l="l" t="t" r="r" b="b"/>
              <a:pathLst>
                <a:path w="3656" h="704" extrusionOk="0">
                  <a:moveTo>
                    <a:pt x="358" y="1"/>
                  </a:moveTo>
                  <a:cubicBezTo>
                    <a:pt x="155" y="1"/>
                    <a:pt x="1" y="156"/>
                    <a:pt x="1" y="358"/>
                  </a:cubicBezTo>
                  <a:cubicBezTo>
                    <a:pt x="1" y="549"/>
                    <a:pt x="155" y="703"/>
                    <a:pt x="358" y="703"/>
                  </a:cubicBezTo>
                  <a:lnTo>
                    <a:pt x="3299" y="703"/>
                  </a:lnTo>
                  <a:cubicBezTo>
                    <a:pt x="3501" y="703"/>
                    <a:pt x="3656" y="549"/>
                    <a:pt x="3656" y="358"/>
                  </a:cubicBezTo>
                  <a:cubicBezTo>
                    <a:pt x="3656" y="156"/>
                    <a:pt x="3501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5" name="Google Shape;3025;p56"/>
            <p:cNvSpPr/>
            <p:nvPr/>
          </p:nvSpPr>
          <p:spPr>
            <a:xfrm>
              <a:off x="5456625" y="1549125"/>
              <a:ext cx="21450" cy="17600"/>
            </a:xfrm>
            <a:custGeom>
              <a:avLst/>
              <a:gdLst/>
              <a:ahLst/>
              <a:cxnLst/>
              <a:rect l="l" t="t" r="r" b="b"/>
              <a:pathLst>
                <a:path w="858" h="704" extrusionOk="0">
                  <a:moveTo>
                    <a:pt x="346" y="1"/>
                  </a:moveTo>
                  <a:cubicBezTo>
                    <a:pt x="155" y="1"/>
                    <a:pt x="0" y="155"/>
                    <a:pt x="0" y="358"/>
                  </a:cubicBezTo>
                  <a:cubicBezTo>
                    <a:pt x="0" y="548"/>
                    <a:pt x="155" y="703"/>
                    <a:pt x="346" y="703"/>
                  </a:cubicBezTo>
                  <a:lnTo>
                    <a:pt x="512" y="703"/>
                  </a:lnTo>
                  <a:cubicBezTo>
                    <a:pt x="703" y="703"/>
                    <a:pt x="858" y="548"/>
                    <a:pt x="858" y="358"/>
                  </a:cubicBezTo>
                  <a:cubicBezTo>
                    <a:pt x="858" y="155"/>
                    <a:pt x="703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6" name="Google Shape;3026;p56"/>
            <p:cNvSpPr/>
            <p:nvPr/>
          </p:nvSpPr>
          <p:spPr>
            <a:xfrm>
              <a:off x="5354225" y="1549125"/>
              <a:ext cx="91400" cy="17600"/>
            </a:xfrm>
            <a:custGeom>
              <a:avLst/>
              <a:gdLst/>
              <a:ahLst/>
              <a:cxnLst/>
              <a:rect l="l" t="t" r="r" b="b"/>
              <a:pathLst>
                <a:path w="3656" h="704" extrusionOk="0">
                  <a:moveTo>
                    <a:pt x="358" y="1"/>
                  </a:moveTo>
                  <a:cubicBezTo>
                    <a:pt x="155" y="1"/>
                    <a:pt x="1" y="155"/>
                    <a:pt x="1" y="358"/>
                  </a:cubicBezTo>
                  <a:cubicBezTo>
                    <a:pt x="1" y="548"/>
                    <a:pt x="155" y="703"/>
                    <a:pt x="358" y="703"/>
                  </a:cubicBezTo>
                  <a:lnTo>
                    <a:pt x="3299" y="703"/>
                  </a:lnTo>
                  <a:cubicBezTo>
                    <a:pt x="3501" y="703"/>
                    <a:pt x="3656" y="548"/>
                    <a:pt x="3656" y="358"/>
                  </a:cubicBezTo>
                  <a:cubicBezTo>
                    <a:pt x="3656" y="155"/>
                    <a:pt x="3501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7" name="Google Shape;3027;p56"/>
            <p:cNvSpPr/>
            <p:nvPr/>
          </p:nvSpPr>
          <p:spPr>
            <a:xfrm>
              <a:off x="5456625" y="1584550"/>
              <a:ext cx="21450" cy="17575"/>
            </a:xfrm>
            <a:custGeom>
              <a:avLst/>
              <a:gdLst/>
              <a:ahLst/>
              <a:cxnLst/>
              <a:rect l="l" t="t" r="r" b="b"/>
              <a:pathLst>
                <a:path w="858" h="703" extrusionOk="0">
                  <a:moveTo>
                    <a:pt x="346" y="1"/>
                  </a:moveTo>
                  <a:cubicBezTo>
                    <a:pt x="155" y="1"/>
                    <a:pt x="0" y="155"/>
                    <a:pt x="0" y="358"/>
                  </a:cubicBezTo>
                  <a:cubicBezTo>
                    <a:pt x="0" y="548"/>
                    <a:pt x="155" y="703"/>
                    <a:pt x="346" y="703"/>
                  </a:cubicBezTo>
                  <a:lnTo>
                    <a:pt x="512" y="703"/>
                  </a:lnTo>
                  <a:cubicBezTo>
                    <a:pt x="703" y="703"/>
                    <a:pt x="858" y="548"/>
                    <a:pt x="858" y="358"/>
                  </a:cubicBezTo>
                  <a:cubicBezTo>
                    <a:pt x="858" y="155"/>
                    <a:pt x="703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28" name="Google Shape;3028;p56"/>
            <p:cNvSpPr/>
            <p:nvPr/>
          </p:nvSpPr>
          <p:spPr>
            <a:xfrm>
              <a:off x="5354225" y="1584550"/>
              <a:ext cx="91400" cy="17575"/>
            </a:xfrm>
            <a:custGeom>
              <a:avLst/>
              <a:gdLst/>
              <a:ahLst/>
              <a:cxnLst/>
              <a:rect l="l" t="t" r="r" b="b"/>
              <a:pathLst>
                <a:path w="3656" h="703" extrusionOk="0">
                  <a:moveTo>
                    <a:pt x="358" y="1"/>
                  </a:moveTo>
                  <a:cubicBezTo>
                    <a:pt x="155" y="1"/>
                    <a:pt x="1" y="155"/>
                    <a:pt x="1" y="358"/>
                  </a:cubicBezTo>
                  <a:cubicBezTo>
                    <a:pt x="1" y="548"/>
                    <a:pt x="155" y="703"/>
                    <a:pt x="358" y="703"/>
                  </a:cubicBezTo>
                  <a:lnTo>
                    <a:pt x="3299" y="703"/>
                  </a:lnTo>
                  <a:cubicBezTo>
                    <a:pt x="3501" y="703"/>
                    <a:pt x="3656" y="548"/>
                    <a:pt x="3656" y="358"/>
                  </a:cubicBezTo>
                  <a:cubicBezTo>
                    <a:pt x="3656" y="155"/>
                    <a:pt x="3501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29" name="Google Shape;3029;p56"/>
          <p:cNvGrpSpPr/>
          <p:nvPr/>
        </p:nvGrpSpPr>
        <p:grpSpPr>
          <a:xfrm>
            <a:off x="5456338" y="1368600"/>
            <a:ext cx="433100" cy="432800"/>
            <a:chOff x="4657125" y="1280650"/>
            <a:chExt cx="433100" cy="432800"/>
          </a:xfrm>
        </p:grpSpPr>
        <p:sp>
          <p:nvSpPr>
            <p:cNvPr id="3030" name="Google Shape;3030;p56"/>
            <p:cNvSpPr/>
            <p:nvPr/>
          </p:nvSpPr>
          <p:spPr>
            <a:xfrm>
              <a:off x="4723200" y="1346725"/>
              <a:ext cx="300650" cy="300650"/>
            </a:xfrm>
            <a:custGeom>
              <a:avLst/>
              <a:gdLst/>
              <a:ahLst/>
              <a:cxnLst/>
              <a:rect l="l" t="t" r="r" b="b"/>
              <a:pathLst>
                <a:path w="12026" h="12026" extrusionOk="0">
                  <a:moveTo>
                    <a:pt x="5668" y="727"/>
                  </a:moveTo>
                  <a:lnTo>
                    <a:pt x="5668" y="11299"/>
                  </a:lnTo>
                  <a:cubicBezTo>
                    <a:pt x="2906" y="11121"/>
                    <a:pt x="715" y="8823"/>
                    <a:pt x="715" y="6013"/>
                  </a:cubicBezTo>
                  <a:cubicBezTo>
                    <a:pt x="715" y="3203"/>
                    <a:pt x="2906" y="905"/>
                    <a:pt x="5668" y="727"/>
                  </a:cubicBezTo>
                  <a:close/>
                  <a:moveTo>
                    <a:pt x="6370" y="727"/>
                  </a:moveTo>
                  <a:cubicBezTo>
                    <a:pt x="9132" y="905"/>
                    <a:pt x="11323" y="3203"/>
                    <a:pt x="11323" y="6013"/>
                  </a:cubicBezTo>
                  <a:cubicBezTo>
                    <a:pt x="11323" y="8823"/>
                    <a:pt x="9132" y="11121"/>
                    <a:pt x="6370" y="11299"/>
                  </a:cubicBezTo>
                  <a:lnTo>
                    <a:pt x="6370" y="727"/>
                  </a:lnTo>
                  <a:close/>
                  <a:moveTo>
                    <a:pt x="6013" y="0"/>
                  </a:moveTo>
                  <a:cubicBezTo>
                    <a:pt x="2703" y="0"/>
                    <a:pt x="0" y="2691"/>
                    <a:pt x="0" y="6013"/>
                  </a:cubicBezTo>
                  <a:cubicBezTo>
                    <a:pt x="0" y="9323"/>
                    <a:pt x="2703" y="12026"/>
                    <a:pt x="6013" y="12026"/>
                  </a:cubicBezTo>
                  <a:cubicBezTo>
                    <a:pt x="9335" y="12026"/>
                    <a:pt x="12026" y="9323"/>
                    <a:pt x="12026" y="6013"/>
                  </a:cubicBezTo>
                  <a:cubicBezTo>
                    <a:pt x="12026" y="2691"/>
                    <a:pt x="9323" y="0"/>
                    <a:pt x="60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1" name="Google Shape;3031;p56"/>
            <p:cNvSpPr/>
            <p:nvPr/>
          </p:nvSpPr>
          <p:spPr>
            <a:xfrm>
              <a:off x="4864575" y="1280650"/>
              <a:ext cx="17900" cy="58950"/>
            </a:xfrm>
            <a:custGeom>
              <a:avLst/>
              <a:gdLst/>
              <a:ahLst/>
              <a:cxnLst/>
              <a:rect l="l" t="t" r="r" b="b"/>
              <a:pathLst>
                <a:path w="716" h="2358" extrusionOk="0">
                  <a:moveTo>
                    <a:pt x="358" y="0"/>
                  </a:moveTo>
                  <a:cubicBezTo>
                    <a:pt x="168" y="0"/>
                    <a:pt x="1" y="155"/>
                    <a:pt x="1" y="346"/>
                  </a:cubicBezTo>
                  <a:lnTo>
                    <a:pt x="1" y="2012"/>
                  </a:lnTo>
                  <a:cubicBezTo>
                    <a:pt x="1" y="2203"/>
                    <a:pt x="168" y="2358"/>
                    <a:pt x="358" y="2358"/>
                  </a:cubicBezTo>
                  <a:cubicBezTo>
                    <a:pt x="560" y="2358"/>
                    <a:pt x="715" y="2203"/>
                    <a:pt x="715" y="2012"/>
                  </a:cubicBezTo>
                  <a:lnTo>
                    <a:pt x="715" y="346"/>
                  </a:lnTo>
                  <a:cubicBezTo>
                    <a:pt x="715" y="155"/>
                    <a:pt x="560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2" name="Google Shape;3032;p56"/>
            <p:cNvSpPr/>
            <p:nvPr/>
          </p:nvSpPr>
          <p:spPr>
            <a:xfrm>
              <a:off x="4864575" y="1654200"/>
              <a:ext cx="17900" cy="59250"/>
            </a:xfrm>
            <a:custGeom>
              <a:avLst/>
              <a:gdLst/>
              <a:ahLst/>
              <a:cxnLst/>
              <a:rect l="l" t="t" r="r" b="b"/>
              <a:pathLst>
                <a:path w="716" h="2370" extrusionOk="0">
                  <a:moveTo>
                    <a:pt x="358" y="1"/>
                  </a:moveTo>
                  <a:cubicBezTo>
                    <a:pt x="168" y="1"/>
                    <a:pt x="1" y="167"/>
                    <a:pt x="1" y="358"/>
                  </a:cubicBezTo>
                  <a:lnTo>
                    <a:pt x="1" y="2025"/>
                  </a:lnTo>
                  <a:cubicBezTo>
                    <a:pt x="1" y="2215"/>
                    <a:pt x="168" y="2370"/>
                    <a:pt x="358" y="2370"/>
                  </a:cubicBezTo>
                  <a:cubicBezTo>
                    <a:pt x="560" y="2370"/>
                    <a:pt x="715" y="2215"/>
                    <a:pt x="715" y="2025"/>
                  </a:cubicBezTo>
                  <a:lnTo>
                    <a:pt x="715" y="358"/>
                  </a:lnTo>
                  <a:cubicBezTo>
                    <a:pt x="715" y="167"/>
                    <a:pt x="560" y="1"/>
                    <a:pt x="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3" name="Google Shape;3033;p56"/>
            <p:cNvSpPr/>
            <p:nvPr/>
          </p:nvSpPr>
          <p:spPr>
            <a:xfrm>
              <a:off x="5030975" y="1488100"/>
              <a:ext cx="59250" cy="17900"/>
            </a:xfrm>
            <a:custGeom>
              <a:avLst/>
              <a:gdLst/>
              <a:ahLst/>
              <a:cxnLst/>
              <a:rect l="l" t="t" r="r" b="b"/>
              <a:pathLst>
                <a:path w="2370" h="716" extrusionOk="0">
                  <a:moveTo>
                    <a:pt x="358" y="1"/>
                  </a:moveTo>
                  <a:cubicBezTo>
                    <a:pt x="155" y="1"/>
                    <a:pt x="0" y="168"/>
                    <a:pt x="0" y="358"/>
                  </a:cubicBezTo>
                  <a:cubicBezTo>
                    <a:pt x="0" y="549"/>
                    <a:pt x="155" y="715"/>
                    <a:pt x="358" y="715"/>
                  </a:cubicBezTo>
                  <a:lnTo>
                    <a:pt x="2013" y="715"/>
                  </a:lnTo>
                  <a:cubicBezTo>
                    <a:pt x="2203" y="715"/>
                    <a:pt x="2370" y="549"/>
                    <a:pt x="2370" y="358"/>
                  </a:cubicBezTo>
                  <a:cubicBezTo>
                    <a:pt x="2370" y="168"/>
                    <a:pt x="2203" y="1"/>
                    <a:pt x="2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4" name="Google Shape;3034;p56"/>
            <p:cNvSpPr/>
            <p:nvPr/>
          </p:nvSpPr>
          <p:spPr>
            <a:xfrm>
              <a:off x="4657125" y="1488100"/>
              <a:ext cx="59250" cy="17900"/>
            </a:xfrm>
            <a:custGeom>
              <a:avLst/>
              <a:gdLst/>
              <a:ahLst/>
              <a:cxnLst/>
              <a:rect l="l" t="t" r="r" b="b"/>
              <a:pathLst>
                <a:path w="2370" h="716" extrusionOk="0">
                  <a:moveTo>
                    <a:pt x="357" y="1"/>
                  </a:moveTo>
                  <a:cubicBezTo>
                    <a:pt x="155" y="1"/>
                    <a:pt x="0" y="168"/>
                    <a:pt x="0" y="358"/>
                  </a:cubicBezTo>
                  <a:cubicBezTo>
                    <a:pt x="0" y="549"/>
                    <a:pt x="155" y="715"/>
                    <a:pt x="357" y="715"/>
                  </a:cubicBezTo>
                  <a:lnTo>
                    <a:pt x="2012" y="715"/>
                  </a:lnTo>
                  <a:cubicBezTo>
                    <a:pt x="2203" y="715"/>
                    <a:pt x="2370" y="549"/>
                    <a:pt x="2370" y="358"/>
                  </a:cubicBezTo>
                  <a:cubicBezTo>
                    <a:pt x="2370" y="168"/>
                    <a:pt x="2203" y="1"/>
                    <a:pt x="20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5" name="Google Shape;3035;p56"/>
            <p:cNvSpPr/>
            <p:nvPr/>
          </p:nvSpPr>
          <p:spPr>
            <a:xfrm>
              <a:off x="4981275" y="1341300"/>
              <a:ext cx="48825" cy="47125"/>
            </a:xfrm>
            <a:custGeom>
              <a:avLst/>
              <a:gdLst/>
              <a:ahLst/>
              <a:cxnLst/>
              <a:rect l="l" t="t" r="r" b="b"/>
              <a:pathLst>
                <a:path w="1953" h="1885" extrusionOk="0">
                  <a:moveTo>
                    <a:pt x="1567" y="0"/>
                  </a:moveTo>
                  <a:cubicBezTo>
                    <a:pt x="1476" y="0"/>
                    <a:pt x="1387" y="33"/>
                    <a:pt x="1322" y="98"/>
                  </a:cubicBezTo>
                  <a:lnTo>
                    <a:pt x="143" y="1277"/>
                  </a:lnTo>
                  <a:cubicBezTo>
                    <a:pt x="0" y="1420"/>
                    <a:pt x="0" y="1634"/>
                    <a:pt x="143" y="1777"/>
                  </a:cubicBezTo>
                  <a:cubicBezTo>
                    <a:pt x="214" y="1849"/>
                    <a:pt x="298" y="1884"/>
                    <a:pt x="393" y="1884"/>
                  </a:cubicBezTo>
                  <a:cubicBezTo>
                    <a:pt x="488" y="1884"/>
                    <a:pt x="572" y="1849"/>
                    <a:pt x="643" y="1777"/>
                  </a:cubicBezTo>
                  <a:lnTo>
                    <a:pt x="1822" y="610"/>
                  </a:lnTo>
                  <a:cubicBezTo>
                    <a:pt x="1953" y="467"/>
                    <a:pt x="1953" y="241"/>
                    <a:pt x="1822" y="98"/>
                  </a:cubicBezTo>
                  <a:cubicBezTo>
                    <a:pt x="1750" y="33"/>
                    <a:pt x="1658" y="0"/>
                    <a:pt x="15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6" name="Google Shape;3036;p56"/>
            <p:cNvSpPr/>
            <p:nvPr/>
          </p:nvSpPr>
          <p:spPr>
            <a:xfrm>
              <a:off x="4716950" y="1605675"/>
              <a:ext cx="48825" cy="47075"/>
            </a:xfrm>
            <a:custGeom>
              <a:avLst/>
              <a:gdLst/>
              <a:ahLst/>
              <a:cxnLst/>
              <a:rect l="l" t="t" r="r" b="b"/>
              <a:pathLst>
                <a:path w="1953" h="1883" extrusionOk="0">
                  <a:moveTo>
                    <a:pt x="1568" y="1"/>
                  </a:moveTo>
                  <a:cubicBezTo>
                    <a:pt x="1477" y="1"/>
                    <a:pt x="1387" y="37"/>
                    <a:pt x="1322" y="108"/>
                  </a:cubicBezTo>
                  <a:lnTo>
                    <a:pt x="143" y="1275"/>
                  </a:lnTo>
                  <a:cubicBezTo>
                    <a:pt x="0" y="1418"/>
                    <a:pt x="0" y="1644"/>
                    <a:pt x="143" y="1775"/>
                  </a:cubicBezTo>
                  <a:cubicBezTo>
                    <a:pt x="215" y="1846"/>
                    <a:pt x="298" y="1882"/>
                    <a:pt x="393" y="1882"/>
                  </a:cubicBezTo>
                  <a:cubicBezTo>
                    <a:pt x="489" y="1882"/>
                    <a:pt x="572" y="1846"/>
                    <a:pt x="643" y="1775"/>
                  </a:cubicBezTo>
                  <a:lnTo>
                    <a:pt x="1822" y="608"/>
                  </a:lnTo>
                  <a:cubicBezTo>
                    <a:pt x="1953" y="465"/>
                    <a:pt x="1953" y="239"/>
                    <a:pt x="1822" y="108"/>
                  </a:cubicBezTo>
                  <a:cubicBezTo>
                    <a:pt x="1751" y="37"/>
                    <a:pt x="1658" y="1"/>
                    <a:pt x="15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7" name="Google Shape;3037;p56"/>
            <p:cNvSpPr/>
            <p:nvPr/>
          </p:nvSpPr>
          <p:spPr>
            <a:xfrm>
              <a:off x="4981275" y="1605675"/>
              <a:ext cx="48825" cy="47075"/>
            </a:xfrm>
            <a:custGeom>
              <a:avLst/>
              <a:gdLst/>
              <a:ahLst/>
              <a:cxnLst/>
              <a:rect l="l" t="t" r="r" b="b"/>
              <a:pathLst>
                <a:path w="1953" h="1883" extrusionOk="0">
                  <a:moveTo>
                    <a:pt x="393" y="1"/>
                  </a:moveTo>
                  <a:cubicBezTo>
                    <a:pt x="304" y="1"/>
                    <a:pt x="214" y="37"/>
                    <a:pt x="143" y="108"/>
                  </a:cubicBezTo>
                  <a:cubicBezTo>
                    <a:pt x="0" y="239"/>
                    <a:pt x="0" y="465"/>
                    <a:pt x="143" y="608"/>
                  </a:cubicBezTo>
                  <a:lnTo>
                    <a:pt x="1322" y="1775"/>
                  </a:lnTo>
                  <a:cubicBezTo>
                    <a:pt x="1381" y="1846"/>
                    <a:pt x="1476" y="1882"/>
                    <a:pt x="1572" y="1882"/>
                  </a:cubicBezTo>
                  <a:cubicBezTo>
                    <a:pt x="1655" y="1882"/>
                    <a:pt x="1750" y="1846"/>
                    <a:pt x="1822" y="1775"/>
                  </a:cubicBezTo>
                  <a:cubicBezTo>
                    <a:pt x="1953" y="1644"/>
                    <a:pt x="1953" y="1418"/>
                    <a:pt x="1822" y="1275"/>
                  </a:cubicBezTo>
                  <a:lnTo>
                    <a:pt x="643" y="108"/>
                  </a:lnTo>
                  <a:cubicBezTo>
                    <a:pt x="572" y="37"/>
                    <a:pt x="482" y="1"/>
                    <a:pt x="3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8" name="Google Shape;3038;p56"/>
            <p:cNvSpPr/>
            <p:nvPr/>
          </p:nvSpPr>
          <p:spPr>
            <a:xfrm>
              <a:off x="4716950" y="1341375"/>
              <a:ext cx="48825" cy="47050"/>
            </a:xfrm>
            <a:custGeom>
              <a:avLst/>
              <a:gdLst/>
              <a:ahLst/>
              <a:cxnLst/>
              <a:rect l="l" t="t" r="r" b="b"/>
              <a:pathLst>
                <a:path w="1953" h="1882" extrusionOk="0">
                  <a:moveTo>
                    <a:pt x="389" y="0"/>
                  </a:moveTo>
                  <a:cubicBezTo>
                    <a:pt x="298" y="0"/>
                    <a:pt x="209" y="36"/>
                    <a:pt x="143" y="107"/>
                  </a:cubicBezTo>
                  <a:cubicBezTo>
                    <a:pt x="0" y="238"/>
                    <a:pt x="0" y="464"/>
                    <a:pt x="143" y="607"/>
                  </a:cubicBezTo>
                  <a:lnTo>
                    <a:pt x="1322" y="1774"/>
                  </a:lnTo>
                  <a:cubicBezTo>
                    <a:pt x="1381" y="1846"/>
                    <a:pt x="1477" y="1881"/>
                    <a:pt x="1572" y="1881"/>
                  </a:cubicBezTo>
                  <a:cubicBezTo>
                    <a:pt x="1655" y="1881"/>
                    <a:pt x="1751" y="1846"/>
                    <a:pt x="1822" y="1774"/>
                  </a:cubicBezTo>
                  <a:cubicBezTo>
                    <a:pt x="1953" y="1643"/>
                    <a:pt x="1953" y="1417"/>
                    <a:pt x="1822" y="1274"/>
                  </a:cubicBezTo>
                  <a:lnTo>
                    <a:pt x="643" y="107"/>
                  </a:lnTo>
                  <a:cubicBezTo>
                    <a:pt x="572" y="36"/>
                    <a:pt x="480" y="0"/>
                    <a:pt x="3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39" name="Google Shape;3039;p56"/>
            <p:cNvSpPr/>
            <p:nvPr/>
          </p:nvSpPr>
          <p:spPr>
            <a:xfrm>
              <a:off x="4761300" y="1496425"/>
              <a:ext cx="66700" cy="96475"/>
            </a:xfrm>
            <a:custGeom>
              <a:avLst/>
              <a:gdLst/>
              <a:ahLst/>
              <a:cxnLst/>
              <a:rect l="l" t="t" r="r" b="b"/>
              <a:pathLst>
                <a:path w="2668" h="3859" extrusionOk="0">
                  <a:moveTo>
                    <a:pt x="368" y="1"/>
                  </a:moveTo>
                  <a:cubicBezTo>
                    <a:pt x="360" y="1"/>
                    <a:pt x="353" y="1"/>
                    <a:pt x="346" y="1"/>
                  </a:cubicBezTo>
                  <a:cubicBezTo>
                    <a:pt x="143" y="13"/>
                    <a:pt x="0" y="192"/>
                    <a:pt x="12" y="382"/>
                  </a:cubicBezTo>
                  <a:cubicBezTo>
                    <a:pt x="131" y="1775"/>
                    <a:pt x="893" y="3049"/>
                    <a:pt x="2072" y="3811"/>
                  </a:cubicBezTo>
                  <a:cubicBezTo>
                    <a:pt x="2144" y="3847"/>
                    <a:pt x="2203" y="3859"/>
                    <a:pt x="2263" y="3859"/>
                  </a:cubicBezTo>
                  <a:cubicBezTo>
                    <a:pt x="2382" y="3859"/>
                    <a:pt x="2501" y="3811"/>
                    <a:pt x="2560" y="3704"/>
                  </a:cubicBezTo>
                  <a:cubicBezTo>
                    <a:pt x="2667" y="3537"/>
                    <a:pt x="2620" y="3323"/>
                    <a:pt x="2453" y="3216"/>
                  </a:cubicBezTo>
                  <a:cubicBezTo>
                    <a:pt x="1465" y="2573"/>
                    <a:pt x="810" y="1501"/>
                    <a:pt x="727" y="323"/>
                  </a:cubicBezTo>
                  <a:cubicBezTo>
                    <a:pt x="704" y="140"/>
                    <a:pt x="549" y="1"/>
                    <a:pt x="3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0" name="Google Shape;3040;p56"/>
            <p:cNvSpPr/>
            <p:nvPr/>
          </p:nvSpPr>
          <p:spPr>
            <a:xfrm>
              <a:off x="4762500" y="1464025"/>
              <a:ext cx="20250" cy="21725"/>
            </a:xfrm>
            <a:custGeom>
              <a:avLst/>
              <a:gdLst/>
              <a:ahLst/>
              <a:cxnLst/>
              <a:rect l="l" t="t" r="r" b="b"/>
              <a:pathLst>
                <a:path w="810" h="869" extrusionOk="0">
                  <a:moveTo>
                    <a:pt x="415" y="1"/>
                  </a:moveTo>
                  <a:cubicBezTo>
                    <a:pt x="256" y="1"/>
                    <a:pt x="112" y="111"/>
                    <a:pt x="71" y="273"/>
                  </a:cubicBezTo>
                  <a:cubicBezTo>
                    <a:pt x="60" y="333"/>
                    <a:pt x="48" y="392"/>
                    <a:pt x="36" y="452"/>
                  </a:cubicBezTo>
                  <a:cubicBezTo>
                    <a:pt x="0" y="642"/>
                    <a:pt x="119" y="833"/>
                    <a:pt x="310" y="869"/>
                  </a:cubicBezTo>
                  <a:lnTo>
                    <a:pt x="381" y="869"/>
                  </a:lnTo>
                  <a:cubicBezTo>
                    <a:pt x="548" y="869"/>
                    <a:pt x="702" y="762"/>
                    <a:pt x="726" y="583"/>
                  </a:cubicBezTo>
                  <a:cubicBezTo>
                    <a:pt x="738" y="535"/>
                    <a:pt x="750" y="488"/>
                    <a:pt x="762" y="440"/>
                  </a:cubicBezTo>
                  <a:cubicBezTo>
                    <a:pt x="810" y="250"/>
                    <a:pt x="691" y="59"/>
                    <a:pt x="500" y="11"/>
                  </a:cubicBezTo>
                  <a:cubicBezTo>
                    <a:pt x="472" y="4"/>
                    <a:pt x="443" y="1"/>
                    <a:pt x="4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1" name="Google Shape;3041;p56"/>
            <p:cNvSpPr/>
            <p:nvPr/>
          </p:nvSpPr>
          <p:spPr>
            <a:xfrm>
              <a:off x="4919050" y="1400950"/>
              <a:ext cx="66700" cy="96700"/>
            </a:xfrm>
            <a:custGeom>
              <a:avLst/>
              <a:gdLst/>
              <a:ahLst/>
              <a:cxnLst/>
              <a:rect l="l" t="t" r="r" b="b"/>
              <a:pathLst>
                <a:path w="2668" h="3868" extrusionOk="0">
                  <a:moveTo>
                    <a:pt x="404" y="1"/>
                  </a:moveTo>
                  <a:cubicBezTo>
                    <a:pt x="288" y="1"/>
                    <a:pt x="176" y="59"/>
                    <a:pt x="108" y="165"/>
                  </a:cubicBezTo>
                  <a:cubicBezTo>
                    <a:pt x="1" y="332"/>
                    <a:pt x="48" y="546"/>
                    <a:pt x="215" y="653"/>
                  </a:cubicBezTo>
                  <a:cubicBezTo>
                    <a:pt x="1215" y="1284"/>
                    <a:pt x="1858" y="2368"/>
                    <a:pt x="1953" y="3546"/>
                  </a:cubicBezTo>
                  <a:cubicBezTo>
                    <a:pt x="1965" y="3725"/>
                    <a:pt x="2120" y="3868"/>
                    <a:pt x="2311" y="3868"/>
                  </a:cubicBezTo>
                  <a:lnTo>
                    <a:pt x="2334" y="3868"/>
                  </a:lnTo>
                  <a:cubicBezTo>
                    <a:pt x="2525" y="3856"/>
                    <a:pt x="2668" y="3677"/>
                    <a:pt x="2656" y="3487"/>
                  </a:cubicBezTo>
                  <a:cubicBezTo>
                    <a:pt x="2549" y="2094"/>
                    <a:pt x="1775" y="808"/>
                    <a:pt x="596" y="58"/>
                  </a:cubicBezTo>
                  <a:cubicBezTo>
                    <a:pt x="536" y="19"/>
                    <a:pt x="469" y="1"/>
                    <a:pt x="4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2" name="Google Shape;3042;p56"/>
            <p:cNvSpPr/>
            <p:nvPr/>
          </p:nvSpPr>
          <p:spPr>
            <a:xfrm>
              <a:off x="4964300" y="1508200"/>
              <a:ext cx="20275" cy="21900"/>
            </a:xfrm>
            <a:custGeom>
              <a:avLst/>
              <a:gdLst/>
              <a:ahLst/>
              <a:cxnLst/>
              <a:rect l="l" t="t" r="r" b="b"/>
              <a:pathLst>
                <a:path w="811" h="876" extrusionOk="0">
                  <a:moveTo>
                    <a:pt x="433" y="0"/>
                  </a:moveTo>
                  <a:cubicBezTo>
                    <a:pt x="267" y="0"/>
                    <a:pt x="115" y="113"/>
                    <a:pt x="84" y="280"/>
                  </a:cubicBezTo>
                  <a:cubicBezTo>
                    <a:pt x="72" y="340"/>
                    <a:pt x="60" y="388"/>
                    <a:pt x="48" y="435"/>
                  </a:cubicBezTo>
                  <a:cubicBezTo>
                    <a:pt x="0" y="626"/>
                    <a:pt x="120" y="816"/>
                    <a:pt x="310" y="864"/>
                  </a:cubicBezTo>
                  <a:cubicBezTo>
                    <a:pt x="346" y="864"/>
                    <a:pt x="370" y="876"/>
                    <a:pt x="393" y="876"/>
                  </a:cubicBezTo>
                  <a:cubicBezTo>
                    <a:pt x="548" y="876"/>
                    <a:pt x="703" y="757"/>
                    <a:pt x="739" y="602"/>
                  </a:cubicBezTo>
                  <a:cubicBezTo>
                    <a:pt x="751" y="542"/>
                    <a:pt x="762" y="483"/>
                    <a:pt x="774" y="423"/>
                  </a:cubicBezTo>
                  <a:cubicBezTo>
                    <a:pt x="810" y="233"/>
                    <a:pt x="691" y="42"/>
                    <a:pt x="501" y="7"/>
                  </a:cubicBezTo>
                  <a:cubicBezTo>
                    <a:pt x="478" y="2"/>
                    <a:pt x="455" y="0"/>
                    <a:pt x="4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43" name="Google Shape;3043;p56"/>
          <p:cNvGrpSpPr/>
          <p:nvPr/>
        </p:nvGrpSpPr>
        <p:grpSpPr>
          <a:xfrm>
            <a:off x="4384163" y="1454625"/>
            <a:ext cx="433125" cy="260775"/>
            <a:chOff x="3584950" y="1366675"/>
            <a:chExt cx="433125" cy="260775"/>
          </a:xfrm>
        </p:grpSpPr>
        <p:sp>
          <p:nvSpPr>
            <p:cNvPr id="3044" name="Google Shape;3044;p56"/>
            <p:cNvSpPr/>
            <p:nvPr/>
          </p:nvSpPr>
          <p:spPr>
            <a:xfrm>
              <a:off x="3858200" y="1567275"/>
              <a:ext cx="21750" cy="17600"/>
            </a:xfrm>
            <a:custGeom>
              <a:avLst/>
              <a:gdLst/>
              <a:ahLst/>
              <a:cxnLst/>
              <a:rect l="l" t="t" r="r" b="b"/>
              <a:pathLst>
                <a:path w="870" h="704" extrusionOk="0">
                  <a:moveTo>
                    <a:pt x="358" y="1"/>
                  </a:moveTo>
                  <a:cubicBezTo>
                    <a:pt x="156" y="1"/>
                    <a:pt x="1" y="156"/>
                    <a:pt x="1" y="358"/>
                  </a:cubicBezTo>
                  <a:cubicBezTo>
                    <a:pt x="1" y="549"/>
                    <a:pt x="156" y="703"/>
                    <a:pt x="358" y="703"/>
                  </a:cubicBezTo>
                  <a:lnTo>
                    <a:pt x="513" y="703"/>
                  </a:lnTo>
                  <a:cubicBezTo>
                    <a:pt x="703" y="703"/>
                    <a:pt x="870" y="549"/>
                    <a:pt x="870" y="358"/>
                  </a:cubicBezTo>
                  <a:cubicBezTo>
                    <a:pt x="870" y="156"/>
                    <a:pt x="703" y="1"/>
                    <a:pt x="5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5" name="Google Shape;3045;p56"/>
            <p:cNvSpPr/>
            <p:nvPr/>
          </p:nvSpPr>
          <p:spPr>
            <a:xfrm>
              <a:off x="3742425" y="1567275"/>
              <a:ext cx="104800" cy="17600"/>
            </a:xfrm>
            <a:custGeom>
              <a:avLst/>
              <a:gdLst/>
              <a:ahLst/>
              <a:cxnLst/>
              <a:rect l="l" t="t" r="r" b="b"/>
              <a:pathLst>
                <a:path w="4192" h="704" extrusionOk="0">
                  <a:moveTo>
                    <a:pt x="357" y="1"/>
                  </a:moveTo>
                  <a:cubicBezTo>
                    <a:pt x="155" y="1"/>
                    <a:pt x="0" y="156"/>
                    <a:pt x="0" y="358"/>
                  </a:cubicBezTo>
                  <a:cubicBezTo>
                    <a:pt x="0" y="549"/>
                    <a:pt x="155" y="703"/>
                    <a:pt x="357" y="703"/>
                  </a:cubicBezTo>
                  <a:lnTo>
                    <a:pt x="3846" y="703"/>
                  </a:lnTo>
                  <a:cubicBezTo>
                    <a:pt x="4037" y="703"/>
                    <a:pt x="4191" y="549"/>
                    <a:pt x="4191" y="358"/>
                  </a:cubicBezTo>
                  <a:cubicBezTo>
                    <a:pt x="4191" y="156"/>
                    <a:pt x="4037" y="1"/>
                    <a:pt x="38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6" name="Google Shape;3046;p56"/>
            <p:cNvSpPr/>
            <p:nvPr/>
          </p:nvSpPr>
          <p:spPr>
            <a:xfrm>
              <a:off x="3584950" y="1366675"/>
              <a:ext cx="433125" cy="260775"/>
            </a:xfrm>
            <a:custGeom>
              <a:avLst/>
              <a:gdLst/>
              <a:ahLst/>
              <a:cxnLst/>
              <a:rect l="l" t="t" r="r" b="b"/>
              <a:pathLst>
                <a:path w="17325" h="10431" extrusionOk="0">
                  <a:moveTo>
                    <a:pt x="3406" y="703"/>
                  </a:moveTo>
                  <a:lnTo>
                    <a:pt x="3406" y="1096"/>
                  </a:lnTo>
                  <a:lnTo>
                    <a:pt x="1918" y="1096"/>
                  </a:lnTo>
                  <a:lnTo>
                    <a:pt x="1918" y="703"/>
                  </a:lnTo>
                  <a:close/>
                  <a:moveTo>
                    <a:pt x="10788" y="953"/>
                  </a:moveTo>
                  <a:lnTo>
                    <a:pt x="10788" y="1096"/>
                  </a:lnTo>
                  <a:lnTo>
                    <a:pt x="6549" y="1096"/>
                  </a:lnTo>
                  <a:lnTo>
                    <a:pt x="6549" y="953"/>
                  </a:lnTo>
                  <a:close/>
                  <a:moveTo>
                    <a:pt x="15419" y="703"/>
                  </a:moveTo>
                  <a:lnTo>
                    <a:pt x="15419" y="1096"/>
                  </a:lnTo>
                  <a:lnTo>
                    <a:pt x="13931" y="1096"/>
                  </a:lnTo>
                  <a:lnTo>
                    <a:pt x="13931" y="703"/>
                  </a:lnTo>
                  <a:close/>
                  <a:moveTo>
                    <a:pt x="16265" y="1810"/>
                  </a:moveTo>
                  <a:cubicBezTo>
                    <a:pt x="16467" y="1810"/>
                    <a:pt x="16622" y="1965"/>
                    <a:pt x="16622" y="2155"/>
                  </a:cubicBezTo>
                  <a:lnTo>
                    <a:pt x="16622" y="9370"/>
                  </a:lnTo>
                  <a:cubicBezTo>
                    <a:pt x="16622" y="9561"/>
                    <a:pt x="16467" y="9728"/>
                    <a:pt x="16265" y="9728"/>
                  </a:cubicBezTo>
                  <a:lnTo>
                    <a:pt x="1072" y="9728"/>
                  </a:lnTo>
                  <a:cubicBezTo>
                    <a:pt x="870" y="9728"/>
                    <a:pt x="715" y="9561"/>
                    <a:pt x="715" y="9370"/>
                  </a:cubicBezTo>
                  <a:lnTo>
                    <a:pt x="715" y="2155"/>
                  </a:lnTo>
                  <a:cubicBezTo>
                    <a:pt x="715" y="1965"/>
                    <a:pt x="870" y="1810"/>
                    <a:pt x="1072" y="1810"/>
                  </a:cubicBezTo>
                  <a:close/>
                  <a:moveTo>
                    <a:pt x="1561" y="0"/>
                  </a:moveTo>
                  <a:cubicBezTo>
                    <a:pt x="1370" y="0"/>
                    <a:pt x="1203" y="155"/>
                    <a:pt x="1203" y="357"/>
                  </a:cubicBezTo>
                  <a:lnTo>
                    <a:pt x="1203" y="1096"/>
                  </a:lnTo>
                  <a:lnTo>
                    <a:pt x="1061" y="1096"/>
                  </a:lnTo>
                  <a:cubicBezTo>
                    <a:pt x="477" y="1096"/>
                    <a:pt x="1" y="1572"/>
                    <a:pt x="1" y="2155"/>
                  </a:cubicBezTo>
                  <a:lnTo>
                    <a:pt x="1" y="9370"/>
                  </a:lnTo>
                  <a:cubicBezTo>
                    <a:pt x="1" y="9954"/>
                    <a:pt x="477" y="10430"/>
                    <a:pt x="1061" y="10430"/>
                  </a:cubicBezTo>
                  <a:lnTo>
                    <a:pt x="16265" y="10430"/>
                  </a:lnTo>
                  <a:cubicBezTo>
                    <a:pt x="16848" y="10430"/>
                    <a:pt x="17324" y="9954"/>
                    <a:pt x="17324" y="9370"/>
                  </a:cubicBezTo>
                  <a:lnTo>
                    <a:pt x="17324" y="2155"/>
                  </a:lnTo>
                  <a:cubicBezTo>
                    <a:pt x="17324" y="1572"/>
                    <a:pt x="16848" y="1096"/>
                    <a:pt x="16265" y="1096"/>
                  </a:cubicBezTo>
                  <a:lnTo>
                    <a:pt x="16122" y="1096"/>
                  </a:lnTo>
                  <a:lnTo>
                    <a:pt x="16122" y="357"/>
                  </a:lnTo>
                  <a:cubicBezTo>
                    <a:pt x="16122" y="155"/>
                    <a:pt x="15967" y="0"/>
                    <a:pt x="15777" y="0"/>
                  </a:cubicBezTo>
                  <a:lnTo>
                    <a:pt x="13586" y="0"/>
                  </a:lnTo>
                  <a:cubicBezTo>
                    <a:pt x="13384" y="0"/>
                    <a:pt x="13229" y="155"/>
                    <a:pt x="13229" y="357"/>
                  </a:cubicBezTo>
                  <a:lnTo>
                    <a:pt x="13229" y="1096"/>
                  </a:lnTo>
                  <a:lnTo>
                    <a:pt x="11490" y="1096"/>
                  </a:lnTo>
                  <a:lnTo>
                    <a:pt x="11490" y="595"/>
                  </a:lnTo>
                  <a:cubicBezTo>
                    <a:pt x="11490" y="405"/>
                    <a:pt x="11336" y="238"/>
                    <a:pt x="11145" y="238"/>
                  </a:cubicBezTo>
                  <a:lnTo>
                    <a:pt x="6192" y="238"/>
                  </a:lnTo>
                  <a:cubicBezTo>
                    <a:pt x="6002" y="238"/>
                    <a:pt x="5835" y="405"/>
                    <a:pt x="5835" y="595"/>
                  </a:cubicBezTo>
                  <a:lnTo>
                    <a:pt x="5835" y="1096"/>
                  </a:lnTo>
                  <a:lnTo>
                    <a:pt x="4109" y="1096"/>
                  </a:lnTo>
                  <a:lnTo>
                    <a:pt x="4109" y="357"/>
                  </a:lnTo>
                  <a:cubicBezTo>
                    <a:pt x="4109" y="155"/>
                    <a:pt x="3942" y="0"/>
                    <a:pt x="37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7" name="Google Shape;3047;p56"/>
            <p:cNvSpPr/>
            <p:nvPr/>
          </p:nvSpPr>
          <p:spPr>
            <a:xfrm>
              <a:off x="3661150" y="1477700"/>
              <a:ext cx="54800" cy="54775"/>
            </a:xfrm>
            <a:custGeom>
              <a:avLst/>
              <a:gdLst/>
              <a:ahLst/>
              <a:cxnLst/>
              <a:rect l="l" t="t" r="r" b="b"/>
              <a:pathLst>
                <a:path w="2192" h="2191" extrusionOk="0">
                  <a:moveTo>
                    <a:pt x="1096" y="703"/>
                  </a:moveTo>
                  <a:cubicBezTo>
                    <a:pt x="1311" y="703"/>
                    <a:pt x="1489" y="881"/>
                    <a:pt x="1489" y="1096"/>
                  </a:cubicBezTo>
                  <a:cubicBezTo>
                    <a:pt x="1489" y="1310"/>
                    <a:pt x="1311" y="1488"/>
                    <a:pt x="1096" y="1488"/>
                  </a:cubicBezTo>
                  <a:cubicBezTo>
                    <a:pt x="882" y="1488"/>
                    <a:pt x="703" y="1310"/>
                    <a:pt x="703" y="1096"/>
                  </a:cubicBezTo>
                  <a:cubicBezTo>
                    <a:pt x="703" y="881"/>
                    <a:pt x="882" y="703"/>
                    <a:pt x="1096" y="703"/>
                  </a:cubicBezTo>
                  <a:close/>
                  <a:moveTo>
                    <a:pt x="1096" y="0"/>
                  </a:moveTo>
                  <a:cubicBezTo>
                    <a:pt x="489" y="0"/>
                    <a:pt x="1" y="488"/>
                    <a:pt x="1" y="1096"/>
                  </a:cubicBezTo>
                  <a:cubicBezTo>
                    <a:pt x="1" y="1703"/>
                    <a:pt x="489" y="2191"/>
                    <a:pt x="1096" y="2191"/>
                  </a:cubicBezTo>
                  <a:cubicBezTo>
                    <a:pt x="1703" y="2191"/>
                    <a:pt x="2192" y="1703"/>
                    <a:pt x="2192" y="1096"/>
                  </a:cubicBezTo>
                  <a:cubicBezTo>
                    <a:pt x="2192" y="488"/>
                    <a:pt x="1703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8" name="Google Shape;3048;p56"/>
            <p:cNvSpPr/>
            <p:nvPr/>
          </p:nvSpPr>
          <p:spPr>
            <a:xfrm>
              <a:off x="3887375" y="1477700"/>
              <a:ext cx="54800" cy="54775"/>
            </a:xfrm>
            <a:custGeom>
              <a:avLst/>
              <a:gdLst/>
              <a:ahLst/>
              <a:cxnLst/>
              <a:rect l="l" t="t" r="r" b="b"/>
              <a:pathLst>
                <a:path w="2192" h="2191" extrusionOk="0">
                  <a:moveTo>
                    <a:pt x="1096" y="703"/>
                  </a:moveTo>
                  <a:cubicBezTo>
                    <a:pt x="1310" y="703"/>
                    <a:pt x="1489" y="881"/>
                    <a:pt x="1489" y="1096"/>
                  </a:cubicBezTo>
                  <a:cubicBezTo>
                    <a:pt x="1489" y="1310"/>
                    <a:pt x="1310" y="1488"/>
                    <a:pt x="1096" y="1488"/>
                  </a:cubicBezTo>
                  <a:cubicBezTo>
                    <a:pt x="882" y="1488"/>
                    <a:pt x="703" y="1310"/>
                    <a:pt x="703" y="1096"/>
                  </a:cubicBezTo>
                  <a:cubicBezTo>
                    <a:pt x="703" y="881"/>
                    <a:pt x="882" y="703"/>
                    <a:pt x="1096" y="703"/>
                  </a:cubicBezTo>
                  <a:close/>
                  <a:moveTo>
                    <a:pt x="1096" y="0"/>
                  </a:moveTo>
                  <a:cubicBezTo>
                    <a:pt x="489" y="0"/>
                    <a:pt x="1" y="488"/>
                    <a:pt x="1" y="1096"/>
                  </a:cubicBezTo>
                  <a:cubicBezTo>
                    <a:pt x="1" y="1703"/>
                    <a:pt x="489" y="2191"/>
                    <a:pt x="1096" y="2191"/>
                  </a:cubicBezTo>
                  <a:cubicBezTo>
                    <a:pt x="1703" y="2191"/>
                    <a:pt x="2191" y="1703"/>
                    <a:pt x="2191" y="1096"/>
                  </a:cubicBezTo>
                  <a:cubicBezTo>
                    <a:pt x="2191" y="488"/>
                    <a:pt x="1703" y="0"/>
                    <a:pt x="109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49" name="Google Shape;3049;p56"/>
            <p:cNvSpPr/>
            <p:nvPr/>
          </p:nvSpPr>
          <p:spPr>
            <a:xfrm>
              <a:off x="3623950" y="1440475"/>
              <a:ext cx="355425" cy="129225"/>
            </a:xfrm>
            <a:custGeom>
              <a:avLst/>
              <a:gdLst/>
              <a:ahLst/>
              <a:cxnLst/>
              <a:rect l="l" t="t" r="r" b="b"/>
              <a:pathLst>
                <a:path w="14217" h="5169" extrusionOk="0">
                  <a:moveTo>
                    <a:pt x="9407" y="1287"/>
                  </a:moveTo>
                  <a:cubicBezTo>
                    <a:pt x="9180" y="1668"/>
                    <a:pt x="9049" y="2108"/>
                    <a:pt x="9049" y="2585"/>
                  </a:cubicBezTo>
                  <a:cubicBezTo>
                    <a:pt x="9049" y="3037"/>
                    <a:pt x="9168" y="3466"/>
                    <a:pt x="9383" y="3835"/>
                  </a:cubicBezTo>
                  <a:lnTo>
                    <a:pt x="4835" y="3835"/>
                  </a:lnTo>
                  <a:cubicBezTo>
                    <a:pt x="5049" y="3466"/>
                    <a:pt x="5168" y="3037"/>
                    <a:pt x="5168" y="2585"/>
                  </a:cubicBezTo>
                  <a:cubicBezTo>
                    <a:pt x="5168" y="2108"/>
                    <a:pt x="5037" y="1668"/>
                    <a:pt x="4811" y="1287"/>
                  </a:cubicBezTo>
                  <a:close/>
                  <a:moveTo>
                    <a:pt x="2584" y="715"/>
                  </a:moveTo>
                  <a:cubicBezTo>
                    <a:pt x="3620" y="715"/>
                    <a:pt x="4454" y="1549"/>
                    <a:pt x="4454" y="2585"/>
                  </a:cubicBezTo>
                  <a:cubicBezTo>
                    <a:pt x="4454" y="3620"/>
                    <a:pt x="3620" y="4454"/>
                    <a:pt x="2584" y="4454"/>
                  </a:cubicBezTo>
                  <a:cubicBezTo>
                    <a:pt x="1548" y="4454"/>
                    <a:pt x="715" y="3620"/>
                    <a:pt x="715" y="2585"/>
                  </a:cubicBezTo>
                  <a:cubicBezTo>
                    <a:pt x="715" y="1549"/>
                    <a:pt x="1548" y="715"/>
                    <a:pt x="2584" y="715"/>
                  </a:cubicBezTo>
                  <a:close/>
                  <a:moveTo>
                    <a:pt x="11633" y="715"/>
                  </a:moveTo>
                  <a:cubicBezTo>
                    <a:pt x="12669" y="715"/>
                    <a:pt x="13502" y="1549"/>
                    <a:pt x="13502" y="2585"/>
                  </a:cubicBezTo>
                  <a:cubicBezTo>
                    <a:pt x="13502" y="3620"/>
                    <a:pt x="12669" y="4454"/>
                    <a:pt x="11633" y="4454"/>
                  </a:cubicBezTo>
                  <a:cubicBezTo>
                    <a:pt x="10597" y="4454"/>
                    <a:pt x="9764" y="3620"/>
                    <a:pt x="9764" y="2585"/>
                  </a:cubicBezTo>
                  <a:cubicBezTo>
                    <a:pt x="9764" y="1549"/>
                    <a:pt x="10597" y="715"/>
                    <a:pt x="11633" y="715"/>
                  </a:cubicBezTo>
                  <a:close/>
                  <a:moveTo>
                    <a:pt x="2584" y="1"/>
                  </a:moveTo>
                  <a:cubicBezTo>
                    <a:pt x="1167" y="1"/>
                    <a:pt x="1" y="1156"/>
                    <a:pt x="1" y="2585"/>
                  </a:cubicBezTo>
                  <a:cubicBezTo>
                    <a:pt x="1" y="4001"/>
                    <a:pt x="1167" y="5168"/>
                    <a:pt x="2584" y="5168"/>
                  </a:cubicBezTo>
                  <a:cubicBezTo>
                    <a:pt x="3227" y="5168"/>
                    <a:pt x="3811" y="4930"/>
                    <a:pt x="4263" y="4537"/>
                  </a:cubicBezTo>
                  <a:lnTo>
                    <a:pt x="9954" y="4537"/>
                  </a:lnTo>
                  <a:cubicBezTo>
                    <a:pt x="10407" y="4930"/>
                    <a:pt x="10990" y="5168"/>
                    <a:pt x="11633" y="5168"/>
                  </a:cubicBezTo>
                  <a:cubicBezTo>
                    <a:pt x="13062" y="5168"/>
                    <a:pt x="14217" y="4001"/>
                    <a:pt x="14217" y="2585"/>
                  </a:cubicBezTo>
                  <a:cubicBezTo>
                    <a:pt x="14217" y="1156"/>
                    <a:pt x="13062" y="1"/>
                    <a:pt x="11633" y="1"/>
                  </a:cubicBezTo>
                  <a:cubicBezTo>
                    <a:pt x="11014" y="1"/>
                    <a:pt x="10454" y="215"/>
                    <a:pt x="10014" y="584"/>
                  </a:cubicBezTo>
                  <a:lnTo>
                    <a:pt x="4204" y="584"/>
                  </a:lnTo>
                  <a:cubicBezTo>
                    <a:pt x="3763" y="215"/>
                    <a:pt x="3203" y="1"/>
                    <a:pt x="25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50" name="Google Shape;3050;p56"/>
            <p:cNvSpPr/>
            <p:nvPr/>
          </p:nvSpPr>
          <p:spPr>
            <a:xfrm>
              <a:off x="3774275" y="1477700"/>
              <a:ext cx="54775" cy="54775"/>
            </a:xfrm>
            <a:custGeom>
              <a:avLst/>
              <a:gdLst/>
              <a:ahLst/>
              <a:cxnLst/>
              <a:rect l="l" t="t" r="r" b="b"/>
              <a:pathLst>
                <a:path w="2191" h="2191" extrusionOk="0">
                  <a:moveTo>
                    <a:pt x="1489" y="703"/>
                  </a:moveTo>
                  <a:lnTo>
                    <a:pt x="1489" y="1488"/>
                  </a:lnTo>
                  <a:lnTo>
                    <a:pt x="703" y="1488"/>
                  </a:lnTo>
                  <a:lnTo>
                    <a:pt x="703" y="703"/>
                  </a:lnTo>
                  <a:close/>
                  <a:moveTo>
                    <a:pt x="357" y="0"/>
                  </a:moveTo>
                  <a:cubicBezTo>
                    <a:pt x="155" y="0"/>
                    <a:pt x="0" y="155"/>
                    <a:pt x="0" y="357"/>
                  </a:cubicBezTo>
                  <a:lnTo>
                    <a:pt x="0" y="1834"/>
                  </a:lnTo>
                  <a:cubicBezTo>
                    <a:pt x="0" y="2036"/>
                    <a:pt x="155" y="2191"/>
                    <a:pt x="357" y="2191"/>
                  </a:cubicBezTo>
                  <a:lnTo>
                    <a:pt x="1834" y="2191"/>
                  </a:lnTo>
                  <a:cubicBezTo>
                    <a:pt x="2036" y="2191"/>
                    <a:pt x="2191" y="2036"/>
                    <a:pt x="2191" y="1834"/>
                  </a:cubicBezTo>
                  <a:lnTo>
                    <a:pt x="2191" y="357"/>
                  </a:lnTo>
                  <a:cubicBezTo>
                    <a:pt x="2191" y="155"/>
                    <a:pt x="2036" y="0"/>
                    <a:pt x="18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51" name="Google Shape;3051;p56"/>
          <p:cNvGrpSpPr/>
          <p:nvPr/>
        </p:nvGrpSpPr>
        <p:grpSpPr>
          <a:xfrm>
            <a:off x="3953163" y="1368300"/>
            <a:ext cx="205125" cy="433100"/>
            <a:chOff x="3153950" y="1280350"/>
            <a:chExt cx="205125" cy="433100"/>
          </a:xfrm>
        </p:grpSpPr>
        <p:sp>
          <p:nvSpPr>
            <p:cNvPr id="3052" name="Google Shape;3052;p56"/>
            <p:cNvSpPr/>
            <p:nvPr/>
          </p:nvSpPr>
          <p:spPr>
            <a:xfrm>
              <a:off x="3153950" y="1280350"/>
              <a:ext cx="205125" cy="433100"/>
            </a:xfrm>
            <a:custGeom>
              <a:avLst/>
              <a:gdLst/>
              <a:ahLst/>
              <a:cxnLst/>
              <a:rect l="l" t="t" r="r" b="b"/>
              <a:pathLst>
                <a:path w="8205" h="17324" extrusionOk="0">
                  <a:moveTo>
                    <a:pt x="5549" y="715"/>
                  </a:moveTo>
                  <a:lnTo>
                    <a:pt x="5549" y="2441"/>
                  </a:lnTo>
                  <a:lnTo>
                    <a:pt x="2656" y="2441"/>
                  </a:lnTo>
                  <a:lnTo>
                    <a:pt x="2656" y="715"/>
                  </a:lnTo>
                  <a:close/>
                  <a:moveTo>
                    <a:pt x="3751" y="7501"/>
                  </a:moveTo>
                  <a:lnTo>
                    <a:pt x="3751" y="12383"/>
                  </a:lnTo>
                  <a:lnTo>
                    <a:pt x="715" y="12383"/>
                  </a:lnTo>
                  <a:lnTo>
                    <a:pt x="715" y="7501"/>
                  </a:lnTo>
                  <a:close/>
                  <a:moveTo>
                    <a:pt x="5811" y="3144"/>
                  </a:moveTo>
                  <a:cubicBezTo>
                    <a:pt x="6859" y="3751"/>
                    <a:pt x="7502" y="4870"/>
                    <a:pt x="7502" y="6073"/>
                  </a:cubicBezTo>
                  <a:lnTo>
                    <a:pt x="7502" y="15752"/>
                  </a:lnTo>
                  <a:cubicBezTo>
                    <a:pt x="7502" y="16229"/>
                    <a:pt x="7109" y="16621"/>
                    <a:pt x="6621" y="16621"/>
                  </a:cubicBezTo>
                  <a:lnTo>
                    <a:pt x="1572" y="16621"/>
                  </a:lnTo>
                  <a:cubicBezTo>
                    <a:pt x="1096" y="16621"/>
                    <a:pt x="715" y="16229"/>
                    <a:pt x="715" y="15752"/>
                  </a:cubicBezTo>
                  <a:lnTo>
                    <a:pt x="715" y="13085"/>
                  </a:lnTo>
                  <a:lnTo>
                    <a:pt x="4096" y="13085"/>
                  </a:lnTo>
                  <a:cubicBezTo>
                    <a:pt x="4299" y="13085"/>
                    <a:pt x="4454" y="12931"/>
                    <a:pt x="4454" y="12728"/>
                  </a:cubicBezTo>
                  <a:lnTo>
                    <a:pt x="4454" y="7144"/>
                  </a:lnTo>
                  <a:cubicBezTo>
                    <a:pt x="4454" y="6954"/>
                    <a:pt x="4299" y="6799"/>
                    <a:pt x="4096" y="6799"/>
                  </a:cubicBezTo>
                  <a:lnTo>
                    <a:pt x="715" y="6799"/>
                  </a:lnTo>
                  <a:lnTo>
                    <a:pt x="715" y="6073"/>
                  </a:lnTo>
                  <a:cubicBezTo>
                    <a:pt x="715" y="4870"/>
                    <a:pt x="1358" y="3763"/>
                    <a:pt x="2394" y="3144"/>
                  </a:cubicBezTo>
                  <a:close/>
                  <a:moveTo>
                    <a:pt x="2299" y="0"/>
                  </a:moveTo>
                  <a:cubicBezTo>
                    <a:pt x="2108" y="0"/>
                    <a:pt x="1941" y="167"/>
                    <a:pt x="1941" y="358"/>
                  </a:cubicBezTo>
                  <a:lnTo>
                    <a:pt x="1941" y="2596"/>
                  </a:lnTo>
                  <a:cubicBezTo>
                    <a:pt x="739" y="3346"/>
                    <a:pt x="1" y="4656"/>
                    <a:pt x="1" y="6073"/>
                  </a:cubicBezTo>
                  <a:lnTo>
                    <a:pt x="1" y="15752"/>
                  </a:lnTo>
                  <a:cubicBezTo>
                    <a:pt x="1" y="16621"/>
                    <a:pt x="703" y="17324"/>
                    <a:pt x="1572" y="17324"/>
                  </a:cubicBezTo>
                  <a:lnTo>
                    <a:pt x="6621" y="17324"/>
                  </a:lnTo>
                  <a:cubicBezTo>
                    <a:pt x="7490" y="17324"/>
                    <a:pt x="8204" y="16621"/>
                    <a:pt x="8204" y="15752"/>
                  </a:cubicBezTo>
                  <a:lnTo>
                    <a:pt x="8204" y="6073"/>
                  </a:lnTo>
                  <a:cubicBezTo>
                    <a:pt x="8204" y="4644"/>
                    <a:pt x="7466" y="3334"/>
                    <a:pt x="6251" y="2584"/>
                  </a:cubicBezTo>
                  <a:lnTo>
                    <a:pt x="6251" y="358"/>
                  </a:lnTo>
                  <a:cubicBezTo>
                    <a:pt x="6251" y="167"/>
                    <a:pt x="6097" y="0"/>
                    <a:pt x="590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53" name="Google Shape;3053;p56"/>
            <p:cNvSpPr/>
            <p:nvPr/>
          </p:nvSpPr>
          <p:spPr>
            <a:xfrm>
              <a:off x="3304275" y="1466975"/>
              <a:ext cx="17575" cy="21450"/>
            </a:xfrm>
            <a:custGeom>
              <a:avLst/>
              <a:gdLst/>
              <a:ahLst/>
              <a:cxnLst/>
              <a:rect l="l" t="t" r="r" b="b"/>
              <a:pathLst>
                <a:path w="703" h="858" extrusionOk="0">
                  <a:moveTo>
                    <a:pt x="357" y="1"/>
                  </a:moveTo>
                  <a:cubicBezTo>
                    <a:pt x="155" y="1"/>
                    <a:pt x="0" y="155"/>
                    <a:pt x="0" y="346"/>
                  </a:cubicBezTo>
                  <a:lnTo>
                    <a:pt x="0" y="513"/>
                  </a:lnTo>
                  <a:cubicBezTo>
                    <a:pt x="0" y="703"/>
                    <a:pt x="155" y="858"/>
                    <a:pt x="357" y="858"/>
                  </a:cubicBezTo>
                  <a:cubicBezTo>
                    <a:pt x="548" y="858"/>
                    <a:pt x="703" y="703"/>
                    <a:pt x="703" y="513"/>
                  </a:cubicBezTo>
                  <a:lnTo>
                    <a:pt x="703" y="346"/>
                  </a:lnTo>
                  <a:cubicBezTo>
                    <a:pt x="703" y="155"/>
                    <a:pt x="548" y="1"/>
                    <a:pt x="3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54" name="Google Shape;3054;p56"/>
            <p:cNvSpPr/>
            <p:nvPr/>
          </p:nvSpPr>
          <p:spPr>
            <a:xfrm>
              <a:off x="3304275" y="1499425"/>
              <a:ext cx="17575" cy="91400"/>
            </a:xfrm>
            <a:custGeom>
              <a:avLst/>
              <a:gdLst/>
              <a:ahLst/>
              <a:cxnLst/>
              <a:rect l="l" t="t" r="r" b="b"/>
              <a:pathLst>
                <a:path w="703" h="3656" extrusionOk="0">
                  <a:moveTo>
                    <a:pt x="357" y="0"/>
                  </a:moveTo>
                  <a:cubicBezTo>
                    <a:pt x="155" y="0"/>
                    <a:pt x="0" y="155"/>
                    <a:pt x="0" y="358"/>
                  </a:cubicBezTo>
                  <a:lnTo>
                    <a:pt x="0" y="3298"/>
                  </a:lnTo>
                  <a:cubicBezTo>
                    <a:pt x="0" y="3501"/>
                    <a:pt x="155" y="3656"/>
                    <a:pt x="357" y="3656"/>
                  </a:cubicBezTo>
                  <a:cubicBezTo>
                    <a:pt x="548" y="3656"/>
                    <a:pt x="703" y="3501"/>
                    <a:pt x="703" y="3298"/>
                  </a:cubicBezTo>
                  <a:lnTo>
                    <a:pt x="703" y="358"/>
                  </a:lnTo>
                  <a:cubicBezTo>
                    <a:pt x="703" y="155"/>
                    <a:pt x="548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55" name="Google Shape;3055;p56"/>
          <p:cNvGrpSpPr/>
          <p:nvPr/>
        </p:nvGrpSpPr>
        <p:grpSpPr>
          <a:xfrm>
            <a:off x="1975838" y="1414425"/>
            <a:ext cx="433100" cy="341150"/>
            <a:chOff x="1176625" y="1326475"/>
            <a:chExt cx="433100" cy="341150"/>
          </a:xfrm>
        </p:grpSpPr>
        <p:sp>
          <p:nvSpPr>
            <p:cNvPr id="3056" name="Google Shape;3056;p56"/>
            <p:cNvSpPr/>
            <p:nvPr/>
          </p:nvSpPr>
          <p:spPr>
            <a:xfrm>
              <a:off x="1176625" y="1326475"/>
              <a:ext cx="433100" cy="341150"/>
            </a:xfrm>
            <a:custGeom>
              <a:avLst/>
              <a:gdLst/>
              <a:ahLst/>
              <a:cxnLst/>
              <a:rect l="l" t="t" r="r" b="b"/>
              <a:pathLst>
                <a:path w="17324" h="13646" extrusionOk="0">
                  <a:moveTo>
                    <a:pt x="12812" y="703"/>
                  </a:moveTo>
                  <a:lnTo>
                    <a:pt x="12812" y="9204"/>
                  </a:lnTo>
                  <a:lnTo>
                    <a:pt x="715" y="9204"/>
                  </a:lnTo>
                  <a:lnTo>
                    <a:pt x="715" y="703"/>
                  </a:lnTo>
                  <a:close/>
                  <a:moveTo>
                    <a:pt x="14740" y="2561"/>
                  </a:moveTo>
                  <a:lnTo>
                    <a:pt x="14740" y="11062"/>
                  </a:lnTo>
                  <a:lnTo>
                    <a:pt x="2632" y="11062"/>
                  </a:lnTo>
                  <a:lnTo>
                    <a:pt x="2632" y="9907"/>
                  </a:lnTo>
                  <a:lnTo>
                    <a:pt x="13169" y="9907"/>
                  </a:lnTo>
                  <a:cubicBezTo>
                    <a:pt x="13359" y="9907"/>
                    <a:pt x="13526" y="9752"/>
                    <a:pt x="13526" y="9550"/>
                  </a:cubicBezTo>
                  <a:lnTo>
                    <a:pt x="13526" y="2561"/>
                  </a:lnTo>
                  <a:close/>
                  <a:moveTo>
                    <a:pt x="16610" y="4442"/>
                  </a:moveTo>
                  <a:lnTo>
                    <a:pt x="16610" y="12943"/>
                  </a:lnTo>
                  <a:lnTo>
                    <a:pt x="4513" y="12943"/>
                  </a:lnTo>
                  <a:lnTo>
                    <a:pt x="4513" y="11776"/>
                  </a:lnTo>
                  <a:lnTo>
                    <a:pt x="15098" y="11776"/>
                  </a:lnTo>
                  <a:cubicBezTo>
                    <a:pt x="15288" y="11776"/>
                    <a:pt x="15443" y="11609"/>
                    <a:pt x="15443" y="11419"/>
                  </a:cubicBezTo>
                  <a:lnTo>
                    <a:pt x="15443" y="4442"/>
                  </a:lnTo>
                  <a:close/>
                  <a:moveTo>
                    <a:pt x="358" y="1"/>
                  </a:moveTo>
                  <a:cubicBezTo>
                    <a:pt x="155" y="1"/>
                    <a:pt x="0" y="156"/>
                    <a:pt x="0" y="346"/>
                  </a:cubicBezTo>
                  <a:lnTo>
                    <a:pt x="0" y="9550"/>
                  </a:lnTo>
                  <a:cubicBezTo>
                    <a:pt x="0" y="9752"/>
                    <a:pt x="155" y="9907"/>
                    <a:pt x="358" y="9907"/>
                  </a:cubicBezTo>
                  <a:lnTo>
                    <a:pt x="1929" y="9907"/>
                  </a:lnTo>
                  <a:lnTo>
                    <a:pt x="1929" y="11419"/>
                  </a:lnTo>
                  <a:cubicBezTo>
                    <a:pt x="1929" y="11609"/>
                    <a:pt x="2084" y="11776"/>
                    <a:pt x="2275" y="11776"/>
                  </a:cubicBezTo>
                  <a:lnTo>
                    <a:pt x="3799" y="11776"/>
                  </a:lnTo>
                  <a:lnTo>
                    <a:pt x="3799" y="13300"/>
                  </a:lnTo>
                  <a:cubicBezTo>
                    <a:pt x="3799" y="13491"/>
                    <a:pt x="3953" y="13645"/>
                    <a:pt x="4156" y="13645"/>
                  </a:cubicBezTo>
                  <a:lnTo>
                    <a:pt x="16967" y="13645"/>
                  </a:lnTo>
                  <a:cubicBezTo>
                    <a:pt x="17169" y="13645"/>
                    <a:pt x="17324" y="13491"/>
                    <a:pt x="17324" y="13300"/>
                  </a:cubicBezTo>
                  <a:lnTo>
                    <a:pt x="17324" y="4097"/>
                  </a:lnTo>
                  <a:cubicBezTo>
                    <a:pt x="17324" y="3894"/>
                    <a:pt x="17169" y="3739"/>
                    <a:pt x="16967" y="3739"/>
                  </a:cubicBezTo>
                  <a:lnTo>
                    <a:pt x="15443" y="3739"/>
                  </a:lnTo>
                  <a:lnTo>
                    <a:pt x="15443" y="2215"/>
                  </a:lnTo>
                  <a:cubicBezTo>
                    <a:pt x="15443" y="2025"/>
                    <a:pt x="15288" y="1858"/>
                    <a:pt x="15098" y="1858"/>
                  </a:cubicBezTo>
                  <a:lnTo>
                    <a:pt x="13526" y="1858"/>
                  </a:lnTo>
                  <a:lnTo>
                    <a:pt x="13526" y="346"/>
                  </a:lnTo>
                  <a:cubicBezTo>
                    <a:pt x="13526" y="156"/>
                    <a:pt x="13371" y="1"/>
                    <a:pt x="13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57" name="Google Shape;3057;p56"/>
            <p:cNvSpPr/>
            <p:nvPr/>
          </p:nvSpPr>
          <p:spPr>
            <a:xfrm>
              <a:off x="1317125" y="1510725"/>
              <a:ext cx="21750" cy="17600"/>
            </a:xfrm>
            <a:custGeom>
              <a:avLst/>
              <a:gdLst/>
              <a:ahLst/>
              <a:cxnLst/>
              <a:rect l="l" t="t" r="r" b="b"/>
              <a:pathLst>
                <a:path w="870" h="704" extrusionOk="0">
                  <a:moveTo>
                    <a:pt x="357" y="1"/>
                  </a:moveTo>
                  <a:cubicBezTo>
                    <a:pt x="155" y="1"/>
                    <a:pt x="0" y="156"/>
                    <a:pt x="0" y="346"/>
                  </a:cubicBezTo>
                  <a:cubicBezTo>
                    <a:pt x="0" y="548"/>
                    <a:pt x="155" y="703"/>
                    <a:pt x="357" y="703"/>
                  </a:cubicBezTo>
                  <a:lnTo>
                    <a:pt x="512" y="703"/>
                  </a:lnTo>
                  <a:cubicBezTo>
                    <a:pt x="703" y="703"/>
                    <a:pt x="869" y="548"/>
                    <a:pt x="869" y="346"/>
                  </a:cubicBezTo>
                  <a:cubicBezTo>
                    <a:pt x="869" y="156"/>
                    <a:pt x="715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58" name="Google Shape;3058;p56"/>
            <p:cNvSpPr/>
            <p:nvPr/>
          </p:nvSpPr>
          <p:spPr>
            <a:xfrm>
              <a:off x="1214725" y="1510725"/>
              <a:ext cx="91400" cy="17600"/>
            </a:xfrm>
            <a:custGeom>
              <a:avLst/>
              <a:gdLst/>
              <a:ahLst/>
              <a:cxnLst/>
              <a:rect l="l" t="t" r="r" b="b"/>
              <a:pathLst>
                <a:path w="3656" h="704" extrusionOk="0">
                  <a:moveTo>
                    <a:pt x="358" y="1"/>
                  </a:moveTo>
                  <a:cubicBezTo>
                    <a:pt x="155" y="1"/>
                    <a:pt x="0" y="156"/>
                    <a:pt x="0" y="346"/>
                  </a:cubicBezTo>
                  <a:cubicBezTo>
                    <a:pt x="0" y="548"/>
                    <a:pt x="155" y="703"/>
                    <a:pt x="358" y="703"/>
                  </a:cubicBezTo>
                  <a:lnTo>
                    <a:pt x="3310" y="703"/>
                  </a:lnTo>
                  <a:cubicBezTo>
                    <a:pt x="3501" y="703"/>
                    <a:pt x="3656" y="548"/>
                    <a:pt x="3656" y="346"/>
                  </a:cubicBezTo>
                  <a:cubicBezTo>
                    <a:pt x="3656" y="156"/>
                    <a:pt x="3501" y="1"/>
                    <a:pt x="3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59" name="Google Shape;3059;p56"/>
          <p:cNvGrpSpPr/>
          <p:nvPr/>
        </p:nvGrpSpPr>
        <p:grpSpPr>
          <a:xfrm>
            <a:off x="3294163" y="1461750"/>
            <a:ext cx="433100" cy="246500"/>
            <a:chOff x="2494950" y="1373800"/>
            <a:chExt cx="433100" cy="246500"/>
          </a:xfrm>
        </p:grpSpPr>
        <p:sp>
          <p:nvSpPr>
            <p:cNvPr id="3060" name="Google Shape;3060;p56"/>
            <p:cNvSpPr/>
            <p:nvPr/>
          </p:nvSpPr>
          <p:spPr>
            <a:xfrm>
              <a:off x="2494950" y="1373800"/>
              <a:ext cx="433100" cy="246500"/>
            </a:xfrm>
            <a:custGeom>
              <a:avLst/>
              <a:gdLst/>
              <a:ahLst/>
              <a:cxnLst/>
              <a:rect l="l" t="t" r="r" b="b"/>
              <a:pathLst>
                <a:path w="17324" h="9860" extrusionOk="0">
                  <a:moveTo>
                    <a:pt x="12049" y="703"/>
                  </a:moveTo>
                  <a:cubicBezTo>
                    <a:pt x="12799" y="703"/>
                    <a:pt x="14407" y="2585"/>
                    <a:pt x="15300" y="3930"/>
                  </a:cubicBezTo>
                  <a:cubicBezTo>
                    <a:pt x="15359" y="4013"/>
                    <a:pt x="15443" y="4073"/>
                    <a:pt x="15550" y="4085"/>
                  </a:cubicBezTo>
                  <a:cubicBezTo>
                    <a:pt x="15566" y="4087"/>
                    <a:pt x="15582" y="4088"/>
                    <a:pt x="15597" y="4088"/>
                  </a:cubicBezTo>
                  <a:cubicBezTo>
                    <a:pt x="15676" y="4088"/>
                    <a:pt x="15754" y="4063"/>
                    <a:pt x="15824" y="4013"/>
                  </a:cubicBezTo>
                  <a:lnTo>
                    <a:pt x="16609" y="3358"/>
                  </a:lnTo>
                  <a:lnTo>
                    <a:pt x="16609" y="7347"/>
                  </a:lnTo>
                  <a:cubicBezTo>
                    <a:pt x="15847" y="7407"/>
                    <a:pt x="13573" y="7549"/>
                    <a:pt x="8656" y="7549"/>
                  </a:cubicBezTo>
                  <a:cubicBezTo>
                    <a:pt x="3751" y="7549"/>
                    <a:pt x="1465" y="7407"/>
                    <a:pt x="703" y="7347"/>
                  </a:cubicBezTo>
                  <a:lnTo>
                    <a:pt x="703" y="3358"/>
                  </a:lnTo>
                  <a:lnTo>
                    <a:pt x="1500" y="4013"/>
                  </a:lnTo>
                  <a:cubicBezTo>
                    <a:pt x="1560" y="4063"/>
                    <a:pt x="1644" y="4088"/>
                    <a:pt x="1726" y="4088"/>
                  </a:cubicBezTo>
                  <a:cubicBezTo>
                    <a:pt x="1742" y="4088"/>
                    <a:pt x="1758" y="4087"/>
                    <a:pt x="1774" y="4085"/>
                  </a:cubicBezTo>
                  <a:cubicBezTo>
                    <a:pt x="1869" y="4073"/>
                    <a:pt x="1965" y="4013"/>
                    <a:pt x="2012" y="3930"/>
                  </a:cubicBezTo>
                  <a:cubicBezTo>
                    <a:pt x="2917" y="2585"/>
                    <a:pt x="4525" y="703"/>
                    <a:pt x="5275" y="703"/>
                  </a:cubicBezTo>
                  <a:close/>
                  <a:moveTo>
                    <a:pt x="1096" y="8085"/>
                  </a:moveTo>
                  <a:lnTo>
                    <a:pt x="1096" y="8085"/>
                  </a:lnTo>
                  <a:cubicBezTo>
                    <a:pt x="2167" y="8157"/>
                    <a:pt x="4441" y="8252"/>
                    <a:pt x="8656" y="8252"/>
                  </a:cubicBezTo>
                  <a:cubicBezTo>
                    <a:pt x="12883" y="8252"/>
                    <a:pt x="15145" y="8157"/>
                    <a:pt x="16217" y="8085"/>
                  </a:cubicBezTo>
                  <a:lnTo>
                    <a:pt x="16217" y="8085"/>
                  </a:lnTo>
                  <a:lnTo>
                    <a:pt x="15419" y="9157"/>
                  </a:lnTo>
                  <a:lnTo>
                    <a:pt x="1893" y="9157"/>
                  </a:lnTo>
                  <a:lnTo>
                    <a:pt x="1096" y="8085"/>
                  </a:lnTo>
                  <a:close/>
                  <a:moveTo>
                    <a:pt x="5275" y="1"/>
                  </a:moveTo>
                  <a:cubicBezTo>
                    <a:pt x="4632" y="1"/>
                    <a:pt x="3798" y="596"/>
                    <a:pt x="2751" y="1811"/>
                  </a:cubicBezTo>
                  <a:cubicBezTo>
                    <a:pt x="2286" y="2358"/>
                    <a:pt x="1881" y="2894"/>
                    <a:pt x="1655" y="3216"/>
                  </a:cubicBezTo>
                  <a:lnTo>
                    <a:pt x="572" y="2346"/>
                  </a:lnTo>
                  <a:cubicBezTo>
                    <a:pt x="508" y="2290"/>
                    <a:pt x="431" y="2262"/>
                    <a:pt x="354" y="2262"/>
                  </a:cubicBezTo>
                  <a:cubicBezTo>
                    <a:pt x="302" y="2262"/>
                    <a:pt x="251" y="2275"/>
                    <a:pt x="203" y="2299"/>
                  </a:cubicBezTo>
                  <a:cubicBezTo>
                    <a:pt x="72" y="2358"/>
                    <a:pt x="0" y="2477"/>
                    <a:pt x="0" y="2620"/>
                  </a:cubicBezTo>
                  <a:lnTo>
                    <a:pt x="0" y="7669"/>
                  </a:lnTo>
                  <a:cubicBezTo>
                    <a:pt x="0" y="7752"/>
                    <a:pt x="24" y="7823"/>
                    <a:pt x="72" y="7883"/>
                  </a:cubicBezTo>
                  <a:lnTo>
                    <a:pt x="1441" y="9716"/>
                  </a:lnTo>
                  <a:cubicBezTo>
                    <a:pt x="1500" y="9812"/>
                    <a:pt x="1608" y="9859"/>
                    <a:pt x="1715" y="9859"/>
                  </a:cubicBezTo>
                  <a:lnTo>
                    <a:pt x="15597" y="9859"/>
                  </a:lnTo>
                  <a:cubicBezTo>
                    <a:pt x="15705" y="9859"/>
                    <a:pt x="15812" y="9812"/>
                    <a:pt x="15871" y="9716"/>
                  </a:cubicBezTo>
                  <a:lnTo>
                    <a:pt x="17252" y="7883"/>
                  </a:lnTo>
                  <a:cubicBezTo>
                    <a:pt x="17288" y="7823"/>
                    <a:pt x="17312" y="7752"/>
                    <a:pt x="17312" y="7669"/>
                  </a:cubicBezTo>
                  <a:lnTo>
                    <a:pt x="17312" y="2620"/>
                  </a:lnTo>
                  <a:cubicBezTo>
                    <a:pt x="17324" y="2477"/>
                    <a:pt x="17240" y="2358"/>
                    <a:pt x="17121" y="2299"/>
                  </a:cubicBezTo>
                  <a:cubicBezTo>
                    <a:pt x="17069" y="2275"/>
                    <a:pt x="17014" y="2262"/>
                    <a:pt x="16960" y="2262"/>
                  </a:cubicBezTo>
                  <a:cubicBezTo>
                    <a:pt x="16881" y="2262"/>
                    <a:pt x="16804" y="2290"/>
                    <a:pt x="16740" y="2346"/>
                  </a:cubicBezTo>
                  <a:lnTo>
                    <a:pt x="15669" y="3216"/>
                  </a:lnTo>
                  <a:cubicBezTo>
                    <a:pt x="15431" y="2894"/>
                    <a:pt x="15038" y="2358"/>
                    <a:pt x="14562" y="1811"/>
                  </a:cubicBezTo>
                  <a:cubicBezTo>
                    <a:pt x="13514" y="584"/>
                    <a:pt x="12692" y="1"/>
                    <a:pt x="120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61" name="Google Shape;3061;p56"/>
            <p:cNvSpPr/>
            <p:nvPr/>
          </p:nvSpPr>
          <p:spPr>
            <a:xfrm>
              <a:off x="2719975" y="1408050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8" y="0"/>
                  </a:moveTo>
                  <a:cubicBezTo>
                    <a:pt x="167" y="0"/>
                    <a:pt x="0" y="167"/>
                    <a:pt x="0" y="357"/>
                  </a:cubicBezTo>
                  <a:cubicBezTo>
                    <a:pt x="0" y="560"/>
                    <a:pt x="155" y="715"/>
                    <a:pt x="358" y="715"/>
                  </a:cubicBezTo>
                  <a:lnTo>
                    <a:pt x="512" y="715"/>
                  </a:lnTo>
                  <a:cubicBezTo>
                    <a:pt x="715" y="715"/>
                    <a:pt x="869" y="560"/>
                    <a:pt x="869" y="357"/>
                  </a:cubicBezTo>
                  <a:cubicBezTo>
                    <a:pt x="869" y="167"/>
                    <a:pt x="715" y="0"/>
                    <a:pt x="5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62" name="Google Shape;3062;p56"/>
            <p:cNvSpPr/>
            <p:nvPr/>
          </p:nvSpPr>
          <p:spPr>
            <a:xfrm>
              <a:off x="2617875" y="1408050"/>
              <a:ext cx="91400" cy="17875"/>
            </a:xfrm>
            <a:custGeom>
              <a:avLst/>
              <a:gdLst/>
              <a:ahLst/>
              <a:cxnLst/>
              <a:rect l="l" t="t" r="r" b="b"/>
              <a:pathLst>
                <a:path w="3656" h="715" extrusionOk="0">
                  <a:moveTo>
                    <a:pt x="346" y="0"/>
                  </a:moveTo>
                  <a:cubicBezTo>
                    <a:pt x="155" y="0"/>
                    <a:pt x="0" y="167"/>
                    <a:pt x="0" y="357"/>
                  </a:cubicBezTo>
                  <a:cubicBezTo>
                    <a:pt x="0" y="560"/>
                    <a:pt x="155" y="715"/>
                    <a:pt x="346" y="715"/>
                  </a:cubicBezTo>
                  <a:lnTo>
                    <a:pt x="3299" y="715"/>
                  </a:lnTo>
                  <a:cubicBezTo>
                    <a:pt x="3489" y="715"/>
                    <a:pt x="3656" y="560"/>
                    <a:pt x="3656" y="357"/>
                  </a:cubicBezTo>
                  <a:cubicBezTo>
                    <a:pt x="3656" y="167"/>
                    <a:pt x="3489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63" name="Google Shape;3063;p56"/>
          <p:cNvGrpSpPr/>
          <p:nvPr/>
        </p:nvGrpSpPr>
        <p:grpSpPr>
          <a:xfrm>
            <a:off x="5043488" y="1368300"/>
            <a:ext cx="186650" cy="433100"/>
            <a:chOff x="4244275" y="1280350"/>
            <a:chExt cx="186650" cy="433100"/>
          </a:xfrm>
        </p:grpSpPr>
        <p:sp>
          <p:nvSpPr>
            <p:cNvPr id="3064" name="Google Shape;3064;p56"/>
            <p:cNvSpPr/>
            <p:nvPr/>
          </p:nvSpPr>
          <p:spPr>
            <a:xfrm>
              <a:off x="4270450" y="1328275"/>
              <a:ext cx="134275" cy="359000"/>
            </a:xfrm>
            <a:custGeom>
              <a:avLst/>
              <a:gdLst/>
              <a:ahLst/>
              <a:cxnLst/>
              <a:rect l="l" t="t" r="r" b="b"/>
              <a:pathLst>
                <a:path w="5371" h="14360" extrusionOk="0">
                  <a:moveTo>
                    <a:pt x="2692" y="9692"/>
                  </a:moveTo>
                  <a:cubicBezTo>
                    <a:pt x="3775" y="9692"/>
                    <a:pt x="4668" y="10585"/>
                    <a:pt x="4668" y="11680"/>
                  </a:cubicBezTo>
                  <a:cubicBezTo>
                    <a:pt x="4668" y="12764"/>
                    <a:pt x="3775" y="13657"/>
                    <a:pt x="2692" y="13657"/>
                  </a:cubicBezTo>
                  <a:cubicBezTo>
                    <a:pt x="1596" y="13657"/>
                    <a:pt x="703" y="12764"/>
                    <a:pt x="703" y="11680"/>
                  </a:cubicBezTo>
                  <a:cubicBezTo>
                    <a:pt x="703" y="10585"/>
                    <a:pt x="1596" y="9692"/>
                    <a:pt x="2692" y="9692"/>
                  </a:cubicBezTo>
                  <a:close/>
                  <a:moveTo>
                    <a:pt x="2692" y="0"/>
                  </a:moveTo>
                  <a:cubicBezTo>
                    <a:pt x="2489" y="0"/>
                    <a:pt x="2335" y="167"/>
                    <a:pt x="2335" y="357"/>
                  </a:cubicBezTo>
                  <a:lnTo>
                    <a:pt x="2335" y="9013"/>
                  </a:lnTo>
                  <a:cubicBezTo>
                    <a:pt x="1013" y="9192"/>
                    <a:pt x="1" y="10311"/>
                    <a:pt x="1" y="11680"/>
                  </a:cubicBezTo>
                  <a:cubicBezTo>
                    <a:pt x="1" y="13157"/>
                    <a:pt x="1204" y="14359"/>
                    <a:pt x="2680" y="14359"/>
                  </a:cubicBezTo>
                  <a:cubicBezTo>
                    <a:pt x="4168" y="14359"/>
                    <a:pt x="5371" y="13157"/>
                    <a:pt x="5371" y="11680"/>
                  </a:cubicBezTo>
                  <a:cubicBezTo>
                    <a:pt x="5371" y="10311"/>
                    <a:pt x="4359" y="9192"/>
                    <a:pt x="3037" y="9013"/>
                  </a:cubicBezTo>
                  <a:lnTo>
                    <a:pt x="3037" y="357"/>
                  </a:lnTo>
                  <a:cubicBezTo>
                    <a:pt x="3037" y="167"/>
                    <a:pt x="2882" y="0"/>
                    <a:pt x="26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65" name="Google Shape;3065;p56"/>
            <p:cNvSpPr/>
            <p:nvPr/>
          </p:nvSpPr>
          <p:spPr>
            <a:xfrm>
              <a:off x="4244275" y="1280350"/>
              <a:ext cx="186650" cy="433100"/>
            </a:xfrm>
            <a:custGeom>
              <a:avLst/>
              <a:gdLst/>
              <a:ahLst/>
              <a:cxnLst/>
              <a:rect l="l" t="t" r="r" b="b"/>
              <a:pathLst>
                <a:path w="7466" h="17324" extrusionOk="0">
                  <a:moveTo>
                    <a:pt x="3739" y="715"/>
                  </a:moveTo>
                  <a:cubicBezTo>
                    <a:pt x="4453" y="715"/>
                    <a:pt x="5037" y="1298"/>
                    <a:pt x="5037" y="2013"/>
                  </a:cubicBezTo>
                  <a:lnTo>
                    <a:pt x="5037" y="10645"/>
                  </a:lnTo>
                  <a:cubicBezTo>
                    <a:pt x="5037" y="10776"/>
                    <a:pt x="5108" y="10895"/>
                    <a:pt x="5215" y="10954"/>
                  </a:cubicBezTo>
                  <a:cubicBezTo>
                    <a:pt x="6168" y="11490"/>
                    <a:pt x="6763" y="12502"/>
                    <a:pt x="6763" y="13597"/>
                  </a:cubicBezTo>
                  <a:cubicBezTo>
                    <a:pt x="6763" y="15264"/>
                    <a:pt x="5406" y="16621"/>
                    <a:pt x="3739" y="16621"/>
                  </a:cubicBezTo>
                  <a:cubicBezTo>
                    <a:pt x="2060" y="16621"/>
                    <a:pt x="703" y="15264"/>
                    <a:pt x="703" y="13597"/>
                  </a:cubicBezTo>
                  <a:cubicBezTo>
                    <a:pt x="703" y="12502"/>
                    <a:pt x="1298" y="11490"/>
                    <a:pt x="2251" y="10954"/>
                  </a:cubicBezTo>
                  <a:cubicBezTo>
                    <a:pt x="2358" y="10895"/>
                    <a:pt x="2429" y="10776"/>
                    <a:pt x="2429" y="10645"/>
                  </a:cubicBezTo>
                  <a:lnTo>
                    <a:pt x="2429" y="2013"/>
                  </a:lnTo>
                  <a:cubicBezTo>
                    <a:pt x="2429" y="1298"/>
                    <a:pt x="3013" y="715"/>
                    <a:pt x="3739" y="715"/>
                  </a:cubicBezTo>
                  <a:close/>
                  <a:moveTo>
                    <a:pt x="3739" y="0"/>
                  </a:moveTo>
                  <a:cubicBezTo>
                    <a:pt x="2620" y="0"/>
                    <a:pt x="1727" y="905"/>
                    <a:pt x="1727" y="2013"/>
                  </a:cubicBezTo>
                  <a:lnTo>
                    <a:pt x="1727" y="10442"/>
                  </a:lnTo>
                  <a:cubicBezTo>
                    <a:pt x="655" y="11133"/>
                    <a:pt x="0" y="12311"/>
                    <a:pt x="0" y="13597"/>
                  </a:cubicBezTo>
                  <a:cubicBezTo>
                    <a:pt x="0" y="15657"/>
                    <a:pt x="1679" y="17324"/>
                    <a:pt x="3739" y="17324"/>
                  </a:cubicBezTo>
                  <a:cubicBezTo>
                    <a:pt x="5787" y="17324"/>
                    <a:pt x="7465" y="15657"/>
                    <a:pt x="7465" y="13597"/>
                  </a:cubicBezTo>
                  <a:cubicBezTo>
                    <a:pt x="7465" y="12323"/>
                    <a:pt x="6811" y="11133"/>
                    <a:pt x="5751" y="10442"/>
                  </a:cubicBezTo>
                  <a:lnTo>
                    <a:pt x="5751" y="2013"/>
                  </a:lnTo>
                  <a:cubicBezTo>
                    <a:pt x="5751" y="905"/>
                    <a:pt x="4846" y="0"/>
                    <a:pt x="37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66" name="Google Shape;3066;p56"/>
            <p:cNvSpPr/>
            <p:nvPr/>
          </p:nvSpPr>
          <p:spPr>
            <a:xfrm>
              <a:off x="4328500" y="1581250"/>
              <a:ext cx="22950" cy="18200"/>
            </a:xfrm>
            <a:custGeom>
              <a:avLst/>
              <a:gdLst/>
              <a:ahLst/>
              <a:cxnLst/>
              <a:rect l="l" t="t" r="r" b="b"/>
              <a:pathLst>
                <a:path w="918" h="728" extrusionOk="0">
                  <a:moveTo>
                    <a:pt x="361" y="1"/>
                  </a:moveTo>
                  <a:cubicBezTo>
                    <a:pt x="179" y="1"/>
                    <a:pt x="24" y="151"/>
                    <a:pt x="13" y="335"/>
                  </a:cubicBezTo>
                  <a:cubicBezTo>
                    <a:pt x="1" y="525"/>
                    <a:pt x="155" y="692"/>
                    <a:pt x="346" y="704"/>
                  </a:cubicBezTo>
                  <a:cubicBezTo>
                    <a:pt x="417" y="716"/>
                    <a:pt x="453" y="716"/>
                    <a:pt x="513" y="716"/>
                  </a:cubicBezTo>
                  <a:cubicBezTo>
                    <a:pt x="525" y="728"/>
                    <a:pt x="536" y="728"/>
                    <a:pt x="548" y="728"/>
                  </a:cubicBezTo>
                  <a:cubicBezTo>
                    <a:pt x="727" y="728"/>
                    <a:pt x="882" y="585"/>
                    <a:pt x="894" y="406"/>
                  </a:cubicBezTo>
                  <a:cubicBezTo>
                    <a:pt x="917" y="204"/>
                    <a:pt x="775" y="37"/>
                    <a:pt x="584" y="13"/>
                  </a:cubicBezTo>
                  <a:cubicBezTo>
                    <a:pt x="513" y="13"/>
                    <a:pt x="465" y="2"/>
                    <a:pt x="382" y="2"/>
                  </a:cubicBezTo>
                  <a:cubicBezTo>
                    <a:pt x="375" y="1"/>
                    <a:pt x="368" y="1"/>
                    <a:pt x="3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67" name="Google Shape;3067;p56"/>
            <p:cNvSpPr/>
            <p:nvPr/>
          </p:nvSpPr>
          <p:spPr>
            <a:xfrm>
              <a:off x="4298750" y="1598925"/>
              <a:ext cx="77700" cy="60075"/>
            </a:xfrm>
            <a:custGeom>
              <a:avLst/>
              <a:gdLst/>
              <a:ahLst/>
              <a:cxnLst/>
              <a:rect l="l" t="t" r="r" b="b"/>
              <a:pathLst>
                <a:path w="3108" h="2403" extrusionOk="0">
                  <a:moveTo>
                    <a:pt x="2647" y="0"/>
                  </a:moveTo>
                  <a:cubicBezTo>
                    <a:pt x="2598" y="0"/>
                    <a:pt x="2548" y="11"/>
                    <a:pt x="2500" y="33"/>
                  </a:cubicBezTo>
                  <a:cubicBezTo>
                    <a:pt x="2322" y="116"/>
                    <a:pt x="2250" y="318"/>
                    <a:pt x="2322" y="497"/>
                  </a:cubicBezTo>
                  <a:cubicBezTo>
                    <a:pt x="2381" y="616"/>
                    <a:pt x="2405" y="723"/>
                    <a:pt x="2405" y="854"/>
                  </a:cubicBezTo>
                  <a:cubicBezTo>
                    <a:pt x="2405" y="1319"/>
                    <a:pt x="2024" y="1700"/>
                    <a:pt x="1548" y="1700"/>
                  </a:cubicBezTo>
                  <a:cubicBezTo>
                    <a:pt x="1084" y="1700"/>
                    <a:pt x="703" y="1319"/>
                    <a:pt x="703" y="854"/>
                  </a:cubicBezTo>
                  <a:cubicBezTo>
                    <a:pt x="703" y="652"/>
                    <a:pt x="548" y="497"/>
                    <a:pt x="345" y="497"/>
                  </a:cubicBezTo>
                  <a:cubicBezTo>
                    <a:pt x="155" y="497"/>
                    <a:pt x="0" y="652"/>
                    <a:pt x="0" y="854"/>
                  </a:cubicBezTo>
                  <a:cubicBezTo>
                    <a:pt x="0" y="1712"/>
                    <a:pt x="691" y="2402"/>
                    <a:pt x="1548" y="2402"/>
                  </a:cubicBezTo>
                  <a:cubicBezTo>
                    <a:pt x="2405" y="2402"/>
                    <a:pt x="3108" y="1712"/>
                    <a:pt x="3108" y="854"/>
                  </a:cubicBezTo>
                  <a:cubicBezTo>
                    <a:pt x="3108" y="628"/>
                    <a:pt x="3060" y="414"/>
                    <a:pt x="2977" y="211"/>
                  </a:cubicBezTo>
                  <a:cubicBezTo>
                    <a:pt x="2915" y="80"/>
                    <a:pt x="2783" y="0"/>
                    <a:pt x="264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68" name="Google Shape;3068;p56"/>
          <p:cNvGrpSpPr/>
          <p:nvPr/>
        </p:nvGrpSpPr>
        <p:grpSpPr>
          <a:xfrm>
            <a:off x="2634838" y="1416225"/>
            <a:ext cx="433125" cy="337550"/>
            <a:chOff x="1835625" y="1328275"/>
            <a:chExt cx="433125" cy="337550"/>
          </a:xfrm>
        </p:grpSpPr>
        <p:sp>
          <p:nvSpPr>
            <p:cNvPr id="3069" name="Google Shape;3069;p56"/>
            <p:cNvSpPr/>
            <p:nvPr/>
          </p:nvSpPr>
          <p:spPr>
            <a:xfrm>
              <a:off x="1835625" y="1436925"/>
              <a:ext cx="433125" cy="123850"/>
            </a:xfrm>
            <a:custGeom>
              <a:avLst/>
              <a:gdLst/>
              <a:ahLst/>
              <a:cxnLst/>
              <a:rect l="l" t="t" r="r" b="b"/>
              <a:pathLst>
                <a:path w="17325" h="4954" extrusionOk="0">
                  <a:moveTo>
                    <a:pt x="1918" y="703"/>
                  </a:moveTo>
                  <a:lnTo>
                    <a:pt x="1918" y="4239"/>
                  </a:lnTo>
                  <a:lnTo>
                    <a:pt x="1072" y="4239"/>
                  </a:lnTo>
                  <a:cubicBezTo>
                    <a:pt x="870" y="4239"/>
                    <a:pt x="715" y="4084"/>
                    <a:pt x="715" y="3893"/>
                  </a:cubicBezTo>
                  <a:lnTo>
                    <a:pt x="715" y="1060"/>
                  </a:lnTo>
                  <a:cubicBezTo>
                    <a:pt x="715" y="869"/>
                    <a:pt x="870" y="703"/>
                    <a:pt x="1072" y="703"/>
                  </a:cubicBezTo>
                  <a:close/>
                  <a:moveTo>
                    <a:pt x="14717" y="703"/>
                  </a:moveTo>
                  <a:lnTo>
                    <a:pt x="14717" y="4239"/>
                  </a:lnTo>
                  <a:lnTo>
                    <a:pt x="2620" y="4239"/>
                  </a:lnTo>
                  <a:lnTo>
                    <a:pt x="2620" y="703"/>
                  </a:lnTo>
                  <a:close/>
                  <a:moveTo>
                    <a:pt x="16265" y="714"/>
                  </a:moveTo>
                  <a:cubicBezTo>
                    <a:pt x="16455" y="714"/>
                    <a:pt x="16622" y="869"/>
                    <a:pt x="16622" y="1060"/>
                  </a:cubicBezTo>
                  <a:lnTo>
                    <a:pt x="16622" y="3893"/>
                  </a:lnTo>
                  <a:cubicBezTo>
                    <a:pt x="16622" y="4084"/>
                    <a:pt x="16455" y="4239"/>
                    <a:pt x="16265" y="4239"/>
                  </a:cubicBezTo>
                  <a:lnTo>
                    <a:pt x="15419" y="4239"/>
                  </a:lnTo>
                  <a:lnTo>
                    <a:pt x="15419" y="714"/>
                  </a:lnTo>
                  <a:close/>
                  <a:moveTo>
                    <a:pt x="1072" y="0"/>
                  </a:moveTo>
                  <a:cubicBezTo>
                    <a:pt x="477" y="0"/>
                    <a:pt x="1" y="476"/>
                    <a:pt x="1" y="1060"/>
                  </a:cubicBezTo>
                  <a:lnTo>
                    <a:pt x="1" y="3893"/>
                  </a:lnTo>
                  <a:cubicBezTo>
                    <a:pt x="1" y="4477"/>
                    <a:pt x="477" y="4953"/>
                    <a:pt x="1072" y="4953"/>
                  </a:cubicBezTo>
                  <a:lnTo>
                    <a:pt x="16265" y="4953"/>
                  </a:lnTo>
                  <a:cubicBezTo>
                    <a:pt x="16848" y="4953"/>
                    <a:pt x="17324" y="4477"/>
                    <a:pt x="17324" y="3893"/>
                  </a:cubicBezTo>
                  <a:lnTo>
                    <a:pt x="17324" y="1060"/>
                  </a:lnTo>
                  <a:cubicBezTo>
                    <a:pt x="17324" y="476"/>
                    <a:pt x="16848" y="0"/>
                    <a:pt x="162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70" name="Google Shape;3070;p56"/>
            <p:cNvSpPr/>
            <p:nvPr/>
          </p:nvSpPr>
          <p:spPr>
            <a:xfrm>
              <a:off x="2017500" y="1511625"/>
              <a:ext cx="21750" cy="17875"/>
            </a:xfrm>
            <a:custGeom>
              <a:avLst/>
              <a:gdLst/>
              <a:ahLst/>
              <a:cxnLst/>
              <a:rect l="l" t="t" r="r" b="b"/>
              <a:pathLst>
                <a:path w="870" h="715" extrusionOk="0">
                  <a:moveTo>
                    <a:pt x="358" y="1"/>
                  </a:moveTo>
                  <a:cubicBezTo>
                    <a:pt x="167" y="1"/>
                    <a:pt x="1" y="167"/>
                    <a:pt x="1" y="358"/>
                  </a:cubicBezTo>
                  <a:cubicBezTo>
                    <a:pt x="1" y="560"/>
                    <a:pt x="167" y="715"/>
                    <a:pt x="358" y="715"/>
                  </a:cubicBezTo>
                  <a:lnTo>
                    <a:pt x="513" y="715"/>
                  </a:lnTo>
                  <a:cubicBezTo>
                    <a:pt x="715" y="715"/>
                    <a:pt x="870" y="560"/>
                    <a:pt x="870" y="358"/>
                  </a:cubicBezTo>
                  <a:cubicBezTo>
                    <a:pt x="870" y="167"/>
                    <a:pt x="715" y="1"/>
                    <a:pt x="5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71" name="Google Shape;3071;p56"/>
            <p:cNvSpPr/>
            <p:nvPr/>
          </p:nvSpPr>
          <p:spPr>
            <a:xfrm>
              <a:off x="1915400" y="1511625"/>
              <a:ext cx="91400" cy="17875"/>
            </a:xfrm>
            <a:custGeom>
              <a:avLst/>
              <a:gdLst/>
              <a:ahLst/>
              <a:cxnLst/>
              <a:rect l="l" t="t" r="r" b="b"/>
              <a:pathLst>
                <a:path w="3656" h="715" extrusionOk="0">
                  <a:moveTo>
                    <a:pt x="346" y="1"/>
                  </a:moveTo>
                  <a:cubicBezTo>
                    <a:pt x="156" y="1"/>
                    <a:pt x="1" y="167"/>
                    <a:pt x="1" y="358"/>
                  </a:cubicBezTo>
                  <a:cubicBezTo>
                    <a:pt x="1" y="560"/>
                    <a:pt x="156" y="715"/>
                    <a:pt x="346" y="715"/>
                  </a:cubicBezTo>
                  <a:lnTo>
                    <a:pt x="3299" y="715"/>
                  </a:lnTo>
                  <a:cubicBezTo>
                    <a:pt x="3489" y="715"/>
                    <a:pt x="3656" y="560"/>
                    <a:pt x="3656" y="358"/>
                  </a:cubicBezTo>
                  <a:cubicBezTo>
                    <a:pt x="3656" y="167"/>
                    <a:pt x="3489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72" name="Google Shape;3072;p56"/>
            <p:cNvSpPr/>
            <p:nvPr/>
          </p:nvSpPr>
          <p:spPr>
            <a:xfrm>
              <a:off x="1929400" y="1375000"/>
              <a:ext cx="40500" cy="38725"/>
            </a:xfrm>
            <a:custGeom>
              <a:avLst/>
              <a:gdLst/>
              <a:ahLst/>
              <a:cxnLst/>
              <a:rect l="l" t="t" r="r" b="b"/>
              <a:pathLst>
                <a:path w="1620" h="1549" extrusionOk="0">
                  <a:moveTo>
                    <a:pt x="389" y="1"/>
                  </a:moveTo>
                  <a:cubicBezTo>
                    <a:pt x="298" y="1"/>
                    <a:pt x="209" y="36"/>
                    <a:pt x="143" y="108"/>
                  </a:cubicBezTo>
                  <a:cubicBezTo>
                    <a:pt x="0" y="251"/>
                    <a:pt x="0" y="465"/>
                    <a:pt x="143" y="608"/>
                  </a:cubicBezTo>
                  <a:lnTo>
                    <a:pt x="977" y="1441"/>
                  </a:lnTo>
                  <a:cubicBezTo>
                    <a:pt x="1048" y="1513"/>
                    <a:pt x="1131" y="1548"/>
                    <a:pt x="1227" y="1548"/>
                  </a:cubicBezTo>
                  <a:cubicBezTo>
                    <a:pt x="1322" y="1548"/>
                    <a:pt x="1405" y="1513"/>
                    <a:pt x="1477" y="1441"/>
                  </a:cubicBezTo>
                  <a:cubicBezTo>
                    <a:pt x="1620" y="1310"/>
                    <a:pt x="1620" y="1084"/>
                    <a:pt x="1477" y="941"/>
                  </a:cubicBezTo>
                  <a:lnTo>
                    <a:pt x="643" y="108"/>
                  </a:lnTo>
                  <a:cubicBezTo>
                    <a:pt x="572" y="36"/>
                    <a:pt x="480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73" name="Google Shape;3073;p56"/>
            <p:cNvSpPr/>
            <p:nvPr/>
          </p:nvSpPr>
          <p:spPr>
            <a:xfrm>
              <a:off x="2043400" y="1328275"/>
              <a:ext cx="17875" cy="47350"/>
            </a:xfrm>
            <a:custGeom>
              <a:avLst/>
              <a:gdLst/>
              <a:ahLst/>
              <a:cxnLst/>
              <a:rect l="l" t="t" r="r" b="b"/>
              <a:pathLst>
                <a:path w="715" h="1894" extrusionOk="0">
                  <a:moveTo>
                    <a:pt x="358" y="0"/>
                  </a:moveTo>
                  <a:cubicBezTo>
                    <a:pt x="167" y="0"/>
                    <a:pt x="0" y="155"/>
                    <a:pt x="0" y="346"/>
                  </a:cubicBezTo>
                  <a:lnTo>
                    <a:pt x="0" y="1536"/>
                  </a:lnTo>
                  <a:cubicBezTo>
                    <a:pt x="0" y="1727"/>
                    <a:pt x="155" y="1893"/>
                    <a:pt x="358" y="1893"/>
                  </a:cubicBezTo>
                  <a:cubicBezTo>
                    <a:pt x="548" y="1893"/>
                    <a:pt x="715" y="1727"/>
                    <a:pt x="715" y="1536"/>
                  </a:cubicBezTo>
                  <a:lnTo>
                    <a:pt x="715" y="346"/>
                  </a:lnTo>
                  <a:cubicBezTo>
                    <a:pt x="715" y="155"/>
                    <a:pt x="548" y="0"/>
                    <a:pt x="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74" name="Google Shape;3074;p56"/>
            <p:cNvSpPr/>
            <p:nvPr/>
          </p:nvSpPr>
          <p:spPr>
            <a:xfrm>
              <a:off x="2134775" y="1375000"/>
              <a:ext cx="40500" cy="38725"/>
            </a:xfrm>
            <a:custGeom>
              <a:avLst/>
              <a:gdLst/>
              <a:ahLst/>
              <a:cxnLst/>
              <a:rect l="l" t="t" r="r" b="b"/>
              <a:pathLst>
                <a:path w="1620" h="1549" extrusionOk="0">
                  <a:moveTo>
                    <a:pt x="1227" y="1"/>
                  </a:moveTo>
                  <a:cubicBezTo>
                    <a:pt x="1138" y="1"/>
                    <a:pt x="1048" y="36"/>
                    <a:pt x="977" y="108"/>
                  </a:cubicBezTo>
                  <a:lnTo>
                    <a:pt x="144" y="941"/>
                  </a:lnTo>
                  <a:cubicBezTo>
                    <a:pt x="1" y="1084"/>
                    <a:pt x="1" y="1310"/>
                    <a:pt x="144" y="1441"/>
                  </a:cubicBezTo>
                  <a:cubicBezTo>
                    <a:pt x="203" y="1513"/>
                    <a:pt x="298" y="1548"/>
                    <a:pt x="394" y="1548"/>
                  </a:cubicBezTo>
                  <a:cubicBezTo>
                    <a:pt x="477" y="1548"/>
                    <a:pt x="572" y="1513"/>
                    <a:pt x="644" y="1441"/>
                  </a:cubicBezTo>
                  <a:lnTo>
                    <a:pt x="1477" y="608"/>
                  </a:lnTo>
                  <a:cubicBezTo>
                    <a:pt x="1620" y="465"/>
                    <a:pt x="1620" y="239"/>
                    <a:pt x="1477" y="108"/>
                  </a:cubicBezTo>
                  <a:cubicBezTo>
                    <a:pt x="1406" y="36"/>
                    <a:pt x="1316" y="1"/>
                    <a:pt x="1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75" name="Google Shape;3075;p56"/>
            <p:cNvSpPr/>
            <p:nvPr/>
          </p:nvSpPr>
          <p:spPr>
            <a:xfrm>
              <a:off x="2134775" y="1580375"/>
              <a:ext cx="40500" cy="38725"/>
            </a:xfrm>
            <a:custGeom>
              <a:avLst/>
              <a:gdLst/>
              <a:ahLst/>
              <a:cxnLst/>
              <a:rect l="l" t="t" r="r" b="b"/>
              <a:pathLst>
                <a:path w="1620" h="1549" extrusionOk="0">
                  <a:moveTo>
                    <a:pt x="389" y="1"/>
                  </a:moveTo>
                  <a:cubicBezTo>
                    <a:pt x="298" y="1"/>
                    <a:pt x="209" y="37"/>
                    <a:pt x="144" y="108"/>
                  </a:cubicBezTo>
                  <a:cubicBezTo>
                    <a:pt x="1" y="239"/>
                    <a:pt x="1" y="465"/>
                    <a:pt x="144" y="608"/>
                  </a:cubicBezTo>
                  <a:lnTo>
                    <a:pt x="977" y="1441"/>
                  </a:lnTo>
                  <a:cubicBezTo>
                    <a:pt x="1048" y="1513"/>
                    <a:pt x="1132" y="1549"/>
                    <a:pt x="1227" y="1549"/>
                  </a:cubicBezTo>
                  <a:cubicBezTo>
                    <a:pt x="1310" y="1549"/>
                    <a:pt x="1406" y="1513"/>
                    <a:pt x="1477" y="1441"/>
                  </a:cubicBezTo>
                  <a:cubicBezTo>
                    <a:pt x="1620" y="1299"/>
                    <a:pt x="1620" y="1084"/>
                    <a:pt x="1477" y="941"/>
                  </a:cubicBezTo>
                  <a:lnTo>
                    <a:pt x="644" y="108"/>
                  </a:lnTo>
                  <a:cubicBezTo>
                    <a:pt x="572" y="37"/>
                    <a:pt x="480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76" name="Google Shape;3076;p56"/>
            <p:cNvSpPr/>
            <p:nvPr/>
          </p:nvSpPr>
          <p:spPr>
            <a:xfrm>
              <a:off x="2043400" y="1618475"/>
              <a:ext cx="17875" cy="47350"/>
            </a:xfrm>
            <a:custGeom>
              <a:avLst/>
              <a:gdLst/>
              <a:ahLst/>
              <a:cxnLst/>
              <a:rect l="l" t="t" r="r" b="b"/>
              <a:pathLst>
                <a:path w="715" h="1894" extrusionOk="0">
                  <a:moveTo>
                    <a:pt x="358" y="1"/>
                  </a:moveTo>
                  <a:cubicBezTo>
                    <a:pt x="167" y="1"/>
                    <a:pt x="0" y="168"/>
                    <a:pt x="0" y="358"/>
                  </a:cubicBezTo>
                  <a:lnTo>
                    <a:pt x="0" y="1537"/>
                  </a:lnTo>
                  <a:cubicBezTo>
                    <a:pt x="0" y="1739"/>
                    <a:pt x="155" y="1894"/>
                    <a:pt x="358" y="1894"/>
                  </a:cubicBezTo>
                  <a:cubicBezTo>
                    <a:pt x="548" y="1894"/>
                    <a:pt x="715" y="1739"/>
                    <a:pt x="715" y="1537"/>
                  </a:cubicBezTo>
                  <a:lnTo>
                    <a:pt x="715" y="358"/>
                  </a:lnTo>
                  <a:cubicBezTo>
                    <a:pt x="715" y="168"/>
                    <a:pt x="548" y="1"/>
                    <a:pt x="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77" name="Google Shape;3077;p56"/>
            <p:cNvSpPr/>
            <p:nvPr/>
          </p:nvSpPr>
          <p:spPr>
            <a:xfrm>
              <a:off x="1929400" y="1580375"/>
              <a:ext cx="40500" cy="38725"/>
            </a:xfrm>
            <a:custGeom>
              <a:avLst/>
              <a:gdLst/>
              <a:ahLst/>
              <a:cxnLst/>
              <a:rect l="l" t="t" r="r" b="b"/>
              <a:pathLst>
                <a:path w="1620" h="1549" extrusionOk="0">
                  <a:moveTo>
                    <a:pt x="1227" y="1"/>
                  </a:moveTo>
                  <a:cubicBezTo>
                    <a:pt x="1137" y="1"/>
                    <a:pt x="1048" y="37"/>
                    <a:pt x="977" y="108"/>
                  </a:cubicBezTo>
                  <a:lnTo>
                    <a:pt x="143" y="941"/>
                  </a:lnTo>
                  <a:cubicBezTo>
                    <a:pt x="0" y="1084"/>
                    <a:pt x="0" y="1299"/>
                    <a:pt x="143" y="1441"/>
                  </a:cubicBezTo>
                  <a:cubicBezTo>
                    <a:pt x="215" y="1513"/>
                    <a:pt x="298" y="1549"/>
                    <a:pt x="393" y="1549"/>
                  </a:cubicBezTo>
                  <a:cubicBezTo>
                    <a:pt x="477" y="1549"/>
                    <a:pt x="572" y="1513"/>
                    <a:pt x="643" y="1441"/>
                  </a:cubicBezTo>
                  <a:lnTo>
                    <a:pt x="1477" y="608"/>
                  </a:lnTo>
                  <a:cubicBezTo>
                    <a:pt x="1620" y="465"/>
                    <a:pt x="1620" y="239"/>
                    <a:pt x="1477" y="108"/>
                  </a:cubicBezTo>
                  <a:cubicBezTo>
                    <a:pt x="1405" y="37"/>
                    <a:pt x="1316" y="1"/>
                    <a:pt x="12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78" name="Google Shape;3078;p56"/>
          <p:cNvGrpSpPr/>
          <p:nvPr/>
        </p:nvGrpSpPr>
        <p:grpSpPr>
          <a:xfrm>
            <a:off x="1308788" y="1368600"/>
            <a:ext cx="433400" cy="432800"/>
            <a:chOff x="509575" y="1280650"/>
            <a:chExt cx="433400" cy="432800"/>
          </a:xfrm>
        </p:grpSpPr>
        <p:sp>
          <p:nvSpPr>
            <p:cNvPr id="3079" name="Google Shape;3079;p56"/>
            <p:cNvSpPr/>
            <p:nvPr/>
          </p:nvSpPr>
          <p:spPr>
            <a:xfrm>
              <a:off x="586675" y="1280650"/>
              <a:ext cx="279525" cy="365250"/>
            </a:xfrm>
            <a:custGeom>
              <a:avLst/>
              <a:gdLst/>
              <a:ahLst/>
              <a:cxnLst/>
              <a:rect l="l" t="t" r="r" b="b"/>
              <a:pathLst>
                <a:path w="11181" h="14610" extrusionOk="0">
                  <a:moveTo>
                    <a:pt x="5584" y="703"/>
                  </a:moveTo>
                  <a:cubicBezTo>
                    <a:pt x="6775" y="703"/>
                    <a:pt x="7739" y="1667"/>
                    <a:pt x="7739" y="2858"/>
                  </a:cubicBezTo>
                  <a:lnTo>
                    <a:pt x="7739" y="4025"/>
                  </a:lnTo>
                  <a:lnTo>
                    <a:pt x="3429" y="4025"/>
                  </a:lnTo>
                  <a:lnTo>
                    <a:pt x="3429" y="2858"/>
                  </a:lnTo>
                  <a:cubicBezTo>
                    <a:pt x="3429" y="1667"/>
                    <a:pt x="4394" y="703"/>
                    <a:pt x="5584" y="703"/>
                  </a:cubicBezTo>
                  <a:close/>
                  <a:moveTo>
                    <a:pt x="5584" y="5394"/>
                  </a:moveTo>
                  <a:lnTo>
                    <a:pt x="6977" y="9168"/>
                  </a:lnTo>
                  <a:lnTo>
                    <a:pt x="6513" y="9704"/>
                  </a:lnTo>
                  <a:lnTo>
                    <a:pt x="5834" y="8989"/>
                  </a:lnTo>
                  <a:cubicBezTo>
                    <a:pt x="5763" y="8918"/>
                    <a:pt x="5680" y="8870"/>
                    <a:pt x="5572" y="8870"/>
                  </a:cubicBezTo>
                  <a:cubicBezTo>
                    <a:pt x="5477" y="8870"/>
                    <a:pt x="5382" y="8918"/>
                    <a:pt x="5322" y="8989"/>
                  </a:cubicBezTo>
                  <a:lnTo>
                    <a:pt x="4644" y="9704"/>
                  </a:lnTo>
                  <a:lnTo>
                    <a:pt x="4191" y="9168"/>
                  </a:lnTo>
                  <a:lnTo>
                    <a:pt x="5584" y="5394"/>
                  </a:lnTo>
                  <a:close/>
                  <a:moveTo>
                    <a:pt x="7989" y="4739"/>
                  </a:moveTo>
                  <a:cubicBezTo>
                    <a:pt x="9490" y="5608"/>
                    <a:pt x="10466" y="7287"/>
                    <a:pt x="10466" y="9013"/>
                  </a:cubicBezTo>
                  <a:cubicBezTo>
                    <a:pt x="10466" y="11704"/>
                    <a:pt x="8275" y="13895"/>
                    <a:pt x="5584" y="13895"/>
                  </a:cubicBezTo>
                  <a:cubicBezTo>
                    <a:pt x="2893" y="13895"/>
                    <a:pt x="703" y="11704"/>
                    <a:pt x="703" y="9013"/>
                  </a:cubicBezTo>
                  <a:cubicBezTo>
                    <a:pt x="703" y="7287"/>
                    <a:pt x="1667" y="5608"/>
                    <a:pt x="3167" y="4739"/>
                  </a:cubicBezTo>
                  <a:lnTo>
                    <a:pt x="5072" y="4739"/>
                  </a:lnTo>
                  <a:lnTo>
                    <a:pt x="2917" y="10585"/>
                  </a:lnTo>
                  <a:cubicBezTo>
                    <a:pt x="2846" y="10764"/>
                    <a:pt x="2941" y="10966"/>
                    <a:pt x="3132" y="11037"/>
                  </a:cubicBezTo>
                  <a:cubicBezTo>
                    <a:pt x="3167" y="11049"/>
                    <a:pt x="3203" y="11061"/>
                    <a:pt x="3251" y="11061"/>
                  </a:cubicBezTo>
                  <a:cubicBezTo>
                    <a:pt x="3394" y="11061"/>
                    <a:pt x="3524" y="10978"/>
                    <a:pt x="3584" y="10835"/>
                  </a:cubicBezTo>
                  <a:lnTo>
                    <a:pt x="3917" y="9930"/>
                  </a:lnTo>
                  <a:lnTo>
                    <a:pt x="4358" y="10466"/>
                  </a:lnTo>
                  <a:cubicBezTo>
                    <a:pt x="4417" y="10537"/>
                    <a:pt x="4513" y="10585"/>
                    <a:pt x="4620" y="10585"/>
                  </a:cubicBezTo>
                  <a:lnTo>
                    <a:pt x="4632" y="10585"/>
                  </a:lnTo>
                  <a:cubicBezTo>
                    <a:pt x="4727" y="10585"/>
                    <a:pt x="4822" y="10549"/>
                    <a:pt x="4882" y="10478"/>
                  </a:cubicBezTo>
                  <a:lnTo>
                    <a:pt x="5584" y="9740"/>
                  </a:lnTo>
                  <a:lnTo>
                    <a:pt x="6275" y="10478"/>
                  </a:lnTo>
                  <a:cubicBezTo>
                    <a:pt x="6334" y="10549"/>
                    <a:pt x="6442" y="10597"/>
                    <a:pt x="6537" y="10597"/>
                  </a:cubicBezTo>
                  <a:cubicBezTo>
                    <a:pt x="6644" y="10585"/>
                    <a:pt x="6727" y="10549"/>
                    <a:pt x="6799" y="10466"/>
                  </a:cubicBezTo>
                  <a:lnTo>
                    <a:pt x="7251" y="9930"/>
                  </a:lnTo>
                  <a:lnTo>
                    <a:pt x="7585" y="10835"/>
                  </a:lnTo>
                  <a:cubicBezTo>
                    <a:pt x="7644" y="10978"/>
                    <a:pt x="7775" y="11061"/>
                    <a:pt x="7918" y="11061"/>
                  </a:cubicBezTo>
                  <a:cubicBezTo>
                    <a:pt x="7966" y="11061"/>
                    <a:pt x="8001" y="11049"/>
                    <a:pt x="8037" y="11037"/>
                  </a:cubicBezTo>
                  <a:cubicBezTo>
                    <a:pt x="8227" y="10966"/>
                    <a:pt x="8323" y="10764"/>
                    <a:pt x="8251" y="10585"/>
                  </a:cubicBezTo>
                  <a:lnTo>
                    <a:pt x="6096" y="4739"/>
                  </a:lnTo>
                  <a:close/>
                  <a:moveTo>
                    <a:pt x="5584" y="0"/>
                  </a:moveTo>
                  <a:cubicBezTo>
                    <a:pt x="4001" y="0"/>
                    <a:pt x="2727" y="1274"/>
                    <a:pt x="2727" y="2858"/>
                  </a:cubicBezTo>
                  <a:lnTo>
                    <a:pt x="2727" y="4179"/>
                  </a:lnTo>
                  <a:cubicBezTo>
                    <a:pt x="1060" y="5191"/>
                    <a:pt x="0" y="7073"/>
                    <a:pt x="0" y="9013"/>
                  </a:cubicBezTo>
                  <a:cubicBezTo>
                    <a:pt x="0" y="12097"/>
                    <a:pt x="2501" y="14609"/>
                    <a:pt x="5584" y="14609"/>
                  </a:cubicBezTo>
                  <a:cubicBezTo>
                    <a:pt x="8668" y="14609"/>
                    <a:pt x="11180" y="12097"/>
                    <a:pt x="11180" y="9013"/>
                  </a:cubicBezTo>
                  <a:cubicBezTo>
                    <a:pt x="11168" y="8001"/>
                    <a:pt x="10894" y="6989"/>
                    <a:pt x="10359" y="6108"/>
                  </a:cubicBezTo>
                  <a:cubicBezTo>
                    <a:pt x="9882" y="5322"/>
                    <a:pt x="9216" y="4656"/>
                    <a:pt x="8454" y="4191"/>
                  </a:cubicBezTo>
                  <a:lnTo>
                    <a:pt x="8454" y="2858"/>
                  </a:lnTo>
                  <a:cubicBezTo>
                    <a:pt x="8454" y="1274"/>
                    <a:pt x="7168" y="0"/>
                    <a:pt x="55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80" name="Google Shape;3080;p56"/>
            <p:cNvSpPr/>
            <p:nvPr/>
          </p:nvSpPr>
          <p:spPr>
            <a:xfrm>
              <a:off x="764075" y="1409650"/>
              <a:ext cx="63725" cy="65100"/>
            </a:xfrm>
            <a:custGeom>
              <a:avLst/>
              <a:gdLst/>
              <a:ahLst/>
              <a:cxnLst/>
              <a:rect l="l" t="t" r="r" b="b"/>
              <a:pathLst>
                <a:path w="2549" h="2604" extrusionOk="0">
                  <a:moveTo>
                    <a:pt x="410" y="1"/>
                  </a:moveTo>
                  <a:cubicBezTo>
                    <a:pt x="285" y="1"/>
                    <a:pt x="162" y="70"/>
                    <a:pt x="96" y="186"/>
                  </a:cubicBezTo>
                  <a:cubicBezTo>
                    <a:pt x="0" y="353"/>
                    <a:pt x="60" y="567"/>
                    <a:pt x="238" y="662"/>
                  </a:cubicBezTo>
                  <a:cubicBezTo>
                    <a:pt x="929" y="1055"/>
                    <a:pt x="1489" y="1663"/>
                    <a:pt x="1834" y="2401"/>
                  </a:cubicBezTo>
                  <a:cubicBezTo>
                    <a:pt x="1893" y="2532"/>
                    <a:pt x="2013" y="2603"/>
                    <a:pt x="2155" y="2603"/>
                  </a:cubicBezTo>
                  <a:cubicBezTo>
                    <a:pt x="2203" y="2603"/>
                    <a:pt x="2251" y="2591"/>
                    <a:pt x="2298" y="2567"/>
                  </a:cubicBezTo>
                  <a:cubicBezTo>
                    <a:pt x="2477" y="2496"/>
                    <a:pt x="2548" y="2282"/>
                    <a:pt x="2477" y="2103"/>
                  </a:cubicBezTo>
                  <a:cubicBezTo>
                    <a:pt x="2072" y="1234"/>
                    <a:pt x="1405" y="508"/>
                    <a:pt x="572" y="43"/>
                  </a:cubicBezTo>
                  <a:cubicBezTo>
                    <a:pt x="521" y="14"/>
                    <a:pt x="465" y="1"/>
                    <a:pt x="4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81" name="Google Shape;3081;p56"/>
            <p:cNvSpPr/>
            <p:nvPr/>
          </p:nvSpPr>
          <p:spPr>
            <a:xfrm>
              <a:off x="816450" y="1484475"/>
              <a:ext cx="19375" cy="21525"/>
            </a:xfrm>
            <a:custGeom>
              <a:avLst/>
              <a:gdLst/>
              <a:ahLst/>
              <a:cxnLst/>
              <a:rect l="l" t="t" r="r" b="b"/>
              <a:pathLst>
                <a:path w="775" h="861" extrusionOk="0">
                  <a:moveTo>
                    <a:pt x="379" y="0"/>
                  </a:moveTo>
                  <a:cubicBezTo>
                    <a:pt x="364" y="0"/>
                    <a:pt x="349" y="1"/>
                    <a:pt x="334" y="3"/>
                  </a:cubicBezTo>
                  <a:cubicBezTo>
                    <a:pt x="132" y="39"/>
                    <a:pt x="1" y="217"/>
                    <a:pt x="37" y="408"/>
                  </a:cubicBezTo>
                  <a:cubicBezTo>
                    <a:pt x="37" y="455"/>
                    <a:pt x="48" y="503"/>
                    <a:pt x="48" y="551"/>
                  </a:cubicBezTo>
                  <a:cubicBezTo>
                    <a:pt x="72" y="729"/>
                    <a:pt x="227" y="860"/>
                    <a:pt x="406" y="860"/>
                  </a:cubicBezTo>
                  <a:lnTo>
                    <a:pt x="441" y="860"/>
                  </a:lnTo>
                  <a:cubicBezTo>
                    <a:pt x="632" y="836"/>
                    <a:pt x="775" y="670"/>
                    <a:pt x="751" y="467"/>
                  </a:cubicBezTo>
                  <a:cubicBezTo>
                    <a:pt x="751" y="420"/>
                    <a:pt x="739" y="360"/>
                    <a:pt x="727" y="301"/>
                  </a:cubicBezTo>
                  <a:cubicBezTo>
                    <a:pt x="705" y="125"/>
                    <a:pt x="552" y="0"/>
                    <a:pt x="37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82" name="Google Shape;3082;p56"/>
            <p:cNvSpPr/>
            <p:nvPr/>
          </p:nvSpPr>
          <p:spPr>
            <a:xfrm>
              <a:off x="717350" y="1658675"/>
              <a:ext cx="17875" cy="54775"/>
            </a:xfrm>
            <a:custGeom>
              <a:avLst/>
              <a:gdLst/>
              <a:ahLst/>
              <a:cxnLst/>
              <a:rect l="l" t="t" r="r" b="b"/>
              <a:pathLst>
                <a:path w="715" h="2191" extrusionOk="0">
                  <a:moveTo>
                    <a:pt x="357" y="0"/>
                  </a:moveTo>
                  <a:cubicBezTo>
                    <a:pt x="167" y="0"/>
                    <a:pt x="0" y="155"/>
                    <a:pt x="0" y="357"/>
                  </a:cubicBezTo>
                  <a:lnTo>
                    <a:pt x="0" y="1846"/>
                  </a:lnTo>
                  <a:cubicBezTo>
                    <a:pt x="0" y="2036"/>
                    <a:pt x="167" y="2191"/>
                    <a:pt x="357" y="2191"/>
                  </a:cubicBezTo>
                  <a:cubicBezTo>
                    <a:pt x="560" y="2191"/>
                    <a:pt x="714" y="2036"/>
                    <a:pt x="714" y="1846"/>
                  </a:cubicBezTo>
                  <a:lnTo>
                    <a:pt x="714" y="357"/>
                  </a:lnTo>
                  <a:cubicBezTo>
                    <a:pt x="714" y="155"/>
                    <a:pt x="560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83" name="Google Shape;3083;p56"/>
            <p:cNvSpPr/>
            <p:nvPr/>
          </p:nvSpPr>
          <p:spPr>
            <a:xfrm>
              <a:off x="509575" y="1488400"/>
              <a:ext cx="55100" cy="17600"/>
            </a:xfrm>
            <a:custGeom>
              <a:avLst/>
              <a:gdLst/>
              <a:ahLst/>
              <a:cxnLst/>
              <a:rect l="l" t="t" r="r" b="b"/>
              <a:pathLst>
                <a:path w="2204" h="704" extrusionOk="0">
                  <a:moveTo>
                    <a:pt x="358" y="1"/>
                  </a:moveTo>
                  <a:cubicBezTo>
                    <a:pt x="167" y="1"/>
                    <a:pt x="1" y="156"/>
                    <a:pt x="1" y="358"/>
                  </a:cubicBezTo>
                  <a:cubicBezTo>
                    <a:pt x="1" y="549"/>
                    <a:pt x="167" y="703"/>
                    <a:pt x="358" y="703"/>
                  </a:cubicBezTo>
                  <a:lnTo>
                    <a:pt x="1846" y="703"/>
                  </a:lnTo>
                  <a:cubicBezTo>
                    <a:pt x="2036" y="703"/>
                    <a:pt x="2203" y="549"/>
                    <a:pt x="2203" y="358"/>
                  </a:cubicBezTo>
                  <a:cubicBezTo>
                    <a:pt x="2203" y="156"/>
                    <a:pt x="2036" y="1"/>
                    <a:pt x="18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84" name="Google Shape;3084;p56"/>
            <p:cNvSpPr/>
            <p:nvPr/>
          </p:nvSpPr>
          <p:spPr>
            <a:xfrm>
              <a:off x="887900" y="1488400"/>
              <a:ext cx="55075" cy="17600"/>
            </a:xfrm>
            <a:custGeom>
              <a:avLst/>
              <a:gdLst/>
              <a:ahLst/>
              <a:cxnLst/>
              <a:rect l="l" t="t" r="r" b="b"/>
              <a:pathLst>
                <a:path w="2203" h="704" extrusionOk="0">
                  <a:moveTo>
                    <a:pt x="358" y="1"/>
                  </a:moveTo>
                  <a:cubicBezTo>
                    <a:pt x="167" y="1"/>
                    <a:pt x="0" y="156"/>
                    <a:pt x="0" y="358"/>
                  </a:cubicBezTo>
                  <a:cubicBezTo>
                    <a:pt x="0" y="549"/>
                    <a:pt x="167" y="703"/>
                    <a:pt x="358" y="703"/>
                  </a:cubicBezTo>
                  <a:lnTo>
                    <a:pt x="1846" y="703"/>
                  </a:lnTo>
                  <a:cubicBezTo>
                    <a:pt x="2036" y="703"/>
                    <a:pt x="2203" y="549"/>
                    <a:pt x="2203" y="358"/>
                  </a:cubicBezTo>
                  <a:cubicBezTo>
                    <a:pt x="2191" y="156"/>
                    <a:pt x="2036" y="1"/>
                    <a:pt x="18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85" name="Google Shape;3085;p56"/>
            <p:cNvSpPr/>
            <p:nvPr/>
          </p:nvSpPr>
          <p:spPr>
            <a:xfrm>
              <a:off x="831650" y="1614825"/>
              <a:ext cx="45850" cy="43875"/>
            </a:xfrm>
            <a:custGeom>
              <a:avLst/>
              <a:gdLst/>
              <a:ahLst/>
              <a:cxnLst/>
              <a:rect l="l" t="t" r="r" b="b"/>
              <a:pathLst>
                <a:path w="1834" h="1755" extrusionOk="0">
                  <a:moveTo>
                    <a:pt x="389" y="1"/>
                  </a:moveTo>
                  <a:cubicBezTo>
                    <a:pt x="298" y="1"/>
                    <a:pt x="208" y="34"/>
                    <a:pt x="143" y="99"/>
                  </a:cubicBezTo>
                  <a:cubicBezTo>
                    <a:pt x="0" y="242"/>
                    <a:pt x="0" y="468"/>
                    <a:pt x="143" y="599"/>
                  </a:cubicBezTo>
                  <a:lnTo>
                    <a:pt x="1191" y="1659"/>
                  </a:lnTo>
                  <a:cubicBezTo>
                    <a:pt x="1262" y="1718"/>
                    <a:pt x="1345" y="1754"/>
                    <a:pt x="1441" y="1754"/>
                  </a:cubicBezTo>
                  <a:cubicBezTo>
                    <a:pt x="1536" y="1754"/>
                    <a:pt x="1619" y="1718"/>
                    <a:pt x="1691" y="1659"/>
                  </a:cubicBezTo>
                  <a:cubicBezTo>
                    <a:pt x="1834" y="1516"/>
                    <a:pt x="1834" y="1290"/>
                    <a:pt x="1691" y="1159"/>
                  </a:cubicBezTo>
                  <a:lnTo>
                    <a:pt x="643" y="99"/>
                  </a:lnTo>
                  <a:cubicBezTo>
                    <a:pt x="572" y="34"/>
                    <a:pt x="479" y="1"/>
                    <a:pt x="3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86" name="Google Shape;3086;p56"/>
            <p:cNvSpPr/>
            <p:nvPr/>
          </p:nvSpPr>
          <p:spPr>
            <a:xfrm>
              <a:off x="573275" y="1616700"/>
              <a:ext cx="45575" cy="44075"/>
            </a:xfrm>
            <a:custGeom>
              <a:avLst/>
              <a:gdLst/>
              <a:ahLst/>
              <a:cxnLst/>
              <a:rect l="l" t="t" r="r" b="b"/>
              <a:pathLst>
                <a:path w="1823" h="1763" extrusionOk="0">
                  <a:moveTo>
                    <a:pt x="1437" y="0"/>
                  </a:moveTo>
                  <a:cubicBezTo>
                    <a:pt x="1346" y="0"/>
                    <a:pt x="1257" y="36"/>
                    <a:pt x="1191" y="108"/>
                  </a:cubicBezTo>
                  <a:lnTo>
                    <a:pt x="143" y="1155"/>
                  </a:lnTo>
                  <a:cubicBezTo>
                    <a:pt x="0" y="1298"/>
                    <a:pt x="0" y="1524"/>
                    <a:pt x="143" y="1655"/>
                  </a:cubicBezTo>
                  <a:cubicBezTo>
                    <a:pt x="203" y="1727"/>
                    <a:pt x="298" y="1763"/>
                    <a:pt x="393" y="1763"/>
                  </a:cubicBezTo>
                  <a:cubicBezTo>
                    <a:pt x="477" y="1763"/>
                    <a:pt x="572" y="1727"/>
                    <a:pt x="643" y="1655"/>
                  </a:cubicBezTo>
                  <a:lnTo>
                    <a:pt x="1691" y="608"/>
                  </a:lnTo>
                  <a:cubicBezTo>
                    <a:pt x="1822" y="465"/>
                    <a:pt x="1822" y="250"/>
                    <a:pt x="1691" y="108"/>
                  </a:cubicBezTo>
                  <a:cubicBezTo>
                    <a:pt x="1620" y="36"/>
                    <a:pt x="1527" y="0"/>
                    <a:pt x="14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087" name="Google Shape;3087;p56"/>
          <p:cNvGrpSpPr/>
          <p:nvPr/>
        </p:nvGrpSpPr>
        <p:grpSpPr>
          <a:xfrm>
            <a:off x="3800463" y="4154050"/>
            <a:ext cx="400975" cy="400675"/>
            <a:chOff x="3001250" y="4066100"/>
            <a:chExt cx="400975" cy="400675"/>
          </a:xfrm>
        </p:grpSpPr>
        <p:sp>
          <p:nvSpPr>
            <p:cNvPr id="3088" name="Google Shape;3088;p56"/>
            <p:cNvSpPr/>
            <p:nvPr/>
          </p:nvSpPr>
          <p:spPr>
            <a:xfrm>
              <a:off x="3067325" y="4143800"/>
              <a:ext cx="269125" cy="245275"/>
            </a:xfrm>
            <a:custGeom>
              <a:avLst/>
              <a:gdLst/>
              <a:ahLst/>
              <a:cxnLst/>
              <a:rect l="l" t="t" r="r" b="b"/>
              <a:pathLst>
                <a:path w="10765" h="9811" extrusionOk="0">
                  <a:moveTo>
                    <a:pt x="5383" y="655"/>
                  </a:moveTo>
                  <a:cubicBezTo>
                    <a:pt x="6514" y="655"/>
                    <a:pt x="7585" y="1096"/>
                    <a:pt x="8383" y="1905"/>
                  </a:cubicBezTo>
                  <a:cubicBezTo>
                    <a:pt x="10038" y="3560"/>
                    <a:pt x="10038" y="6263"/>
                    <a:pt x="8383" y="7918"/>
                  </a:cubicBezTo>
                  <a:cubicBezTo>
                    <a:pt x="7585" y="8716"/>
                    <a:pt x="6514" y="9156"/>
                    <a:pt x="5383" y="9156"/>
                  </a:cubicBezTo>
                  <a:cubicBezTo>
                    <a:pt x="4240" y="9156"/>
                    <a:pt x="3180" y="8716"/>
                    <a:pt x="2370" y="7918"/>
                  </a:cubicBezTo>
                  <a:cubicBezTo>
                    <a:pt x="715" y="6263"/>
                    <a:pt x="715" y="3560"/>
                    <a:pt x="2370" y="1905"/>
                  </a:cubicBezTo>
                  <a:cubicBezTo>
                    <a:pt x="3180" y="1096"/>
                    <a:pt x="4240" y="655"/>
                    <a:pt x="5383" y="655"/>
                  </a:cubicBezTo>
                  <a:close/>
                  <a:moveTo>
                    <a:pt x="5383" y="0"/>
                  </a:moveTo>
                  <a:cubicBezTo>
                    <a:pt x="4073" y="0"/>
                    <a:pt x="2835" y="512"/>
                    <a:pt x="1906" y="1441"/>
                  </a:cubicBezTo>
                  <a:cubicBezTo>
                    <a:pt x="1" y="3358"/>
                    <a:pt x="1" y="6465"/>
                    <a:pt x="1906" y="8382"/>
                  </a:cubicBezTo>
                  <a:cubicBezTo>
                    <a:pt x="2835" y="9311"/>
                    <a:pt x="4073" y="9811"/>
                    <a:pt x="5383" y="9811"/>
                  </a:cubicBezTo>
                  <a:cubicBezTo>
                    <a:pt x="6692" y="9811"/>
                    <a:pt x="7919" y="9311"/>
                    <a:pt x="8847" y="8382"/>
                  </a:cubicBezTo>
                  <a:cubicBezTo>
                    <a:pt x="10764" y="6465"/>
                    <a:pt x="10764" y="3358"/>
                    <a:pt x="8847" y="1441"/>
                  </a:cubicBezTo>
                  <a:cubicBezTo>
                    <a:pt x="7919" y="512"/>
                    <a:pt x="6692" y="0"/>
                    <a:pt x="53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89" name="Google Shape;3089;p56"/>
            <p:cNvSpPr/>
            <p:nvPr/>
          </p:nvSpPr>
          <p:spPr>
            <a:xfrm>
              <a:off x="3001250" y="4258400"/>
              <a:ext cx="55100" cy="16375"/>
            </a:xfrm>
            <a:custGeom>
              <a:avLst/>
              <a:gdLst/>
              <a:ahLst/>
              <a:cxnLst/>
              <a:rect l="l" t="t" r="r" b="b"/>
              <a:pathLst>
                <a:path w="2204" h="655" extrusionOk="0"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cubicBezTo>
                    <a:pt x="1" y="500"/>
                    <a:pt x="156" y="655"/>
                    <a:pt x="334" y="655"/>
                  </a:cubicBezTo>
                  <a:lnTo>
                    <a:pt x="1870" y="655"/>
                  </a:lnTo>
                  <a:cubicBezTo>
                    <a:pt x="2049" y="655"/>
                    <a:pt x="2203" y="512"/>
                    <a:pt x="2203" y="322"/>
                  </a:cubicBezTo>
                  <a:cubicBezTo>
                    <a:pt x="2203" y="143"/>
                    <a:pt x="2049" y="0"/>
                    <a:pt x="18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0" name="Google Shape;3090;p56"/>
            <p:cNvSpPr/>
            <p:nvPr/>
          </p:nvSpPr>
          <p:spPr>
            <a:xfrm>
              <a:off x="3347125" y="4258400"/>
              <a:ext cx="55100" cy="16375"/>
            </a:xfrm>
            <a:custGeom>
              <a:avLst/>
              <a:gdLst/>
              <a:ahLst/>
              <a:cxnLst/>
              <a:rect l="l" t="t" r="r" b="b"/>
              <a:pathLst>
                <a:path w="2204" h="655" extrusionOk="0"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cubicBezTo>
                    <a:pt x="1" y="500"/>
                    <a:pt x="156" y="655"/>
                    <a:pt x="334" y="655"/>
                  </a:cubicBezTo>
                  <a:lnTo>
                    <a:pt x="1870" y="655"/>
                  </a:lnTo>
                  <a:cubicBezTo>
                    <a:pt x="2049" y="655"/>
                    <a:pt x="2203" y="512"/>
                    <a:pt x="2203" y="322"/>
                  </a:cubicBezTo>
                  <a:cubicBezTo>
                    <a:pt x="2203" y="143"/>
                    <a:pt x="2049" y="0"/>
                    <a:pt x="187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1" name="Google Shape;3091;p56"/>
            <p:cNvSpPr/>
            <p:nvPr/>
          </p:nvSpPr>
          <p:spPr>
            <a:xfrm>
              <a:off x="3193550" y="4066100"/>
              <a:ext cx="16375" cy="54800"/>
            </a:xfrm>
            <a:custGeom>
              <a:avLst/>
              <a:gdLst/>
              <a:ahLst/>
              <a:cxnLst/>
              <a:rect l="l" t="t" r="r" b="b"/>
              <a:pathLst>
                <a:path w="655" h="2192" extrusionOk="0">
                  <a:moveTo>
                    <a:pt x="334" y="1"/>
                  </a:moveTo>
                  <a:cubicBezTo>
                    <a:pt x="143" y="1"/>
                    <a:pt x="0" y="156"/>
                    <a:pt x="0" y="334"/>
                  </a:cubicBezTo>
                  <a:lnTo>
                    <a:pt x="0" y="1870"/>
                  </a:lnTo>
                  <a:cubicBezTo>
                    <a:pt x="0" y="2049"/>
                    <a:pt x="143" y="2191"/>
                    <a:pt x="334" y="2191"/>
                  </a:cubicBezTo>
                  <a:cubicBezTo>
                    <a:pt x="512" y="2191"/>
                    <a:pt x="655" y="2049"/>
                    <a:pt x="655" y="1870"/>
                  </a:cubicBezTo>
                  <a:lnTo>
                    <a:pt x="655" y="334"/>
                  </a:lnTo>
                  <a:cubicBezTo>
                    <a:pt x="655" y="156"/>
                    <a:pt x="512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2" name="Google Shape;3092;p56"/>
            <p:cNvSpPr/>
            <p:nvPr/>
          </p:nvSpPr>
          <p:spPr>
            <a:xfrm>
              <a:off x="3193550" y="4411975"/>
              <a:ext cx="16375" cy="54800"/>
            </a:xfrm>
            <a:custGeom>
              <a:avLst/>
              <a:gdLst/>
              <a:ahLst/>
              <a:cxnLst/>
              <a:rect l="l" t="t" r="r" b="b"/>
              <a:pathLst>
                <a:path w="655" h="2192" extrusionOk="0">
                  <a:moveTo>
                    <a:pt x="334" y="1"/>
                  </a:moveTo>
                  <a:cubicBezTo>
                    <a:pt x="143" y="1"/>
                    <a:pt x="0" y="156"/>
                    <a:pt x="0" y="334"/>
                  </a:cubicBezTo>
                  <a:lnTo>
                    <a:pt x="0" y="1870"/>
                  </a:lnTo>
                  <a:cubicBezTo>
                    <a:pt x="0" y="2049"/>
                    <a:pt x="143" y="2192"/>
                    <a:pt x="334" y="2192"/>
                  </a:cubicBezTo>
                  <a:cubicBezTo>
                    <a:pt x="512" y="2192"/>
                    <a:pt x="655" y="2049"/>
                    <a:pt x="655" y="1870"/>
                  </a:cubicBezTo>
                  <a:lnTo>
                    <a:pt x="655" y="334"/>
                  </a:lnTo>
                  <a:cubicBezTo>
                    <a:pt x="655" y="156"/>
                    <a:pt x="512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3" name="Google Shape;3093;p56"/>
            <p:cNvSpPr/>
            <p:nvPr/>
          </p:nvSpPr>
          <p:spPr>
            <a:xfrm>
              <a:off x="3056925" y="4122500"/>
              <a:ext cx="45250" cy="43650"/>
            </a:xfrm>
            <a:custGeom>
              <a:avLst/>
              <a:gdLst/>
              <a:ahLst/>
              <a:cxnLst/>
              <a:rect l="l" t="t" r="r" b="b"/>
              <a:pathLst>
                <a:path w="1810" h="1746" extrusionOk="0">
                  <a:moveTo>
                    <a:pt x="359" y="1"/>
                  </a:moveTo>
                  <a:cubicBezTo>
                    <a:pt x="274" y="1"/>
                    <a:pt x="191" y="31"/>
                    <a:pt x="131" y="90"/>
                  </a:cubicBezTo>
                  <a:cubicBezTo>
                    <a:pt x="0" y="221"/>
                    <a:pt x="0" y="436"/>
                    <a:pt x="131" y="555"/>
                  </a:cubicBezTo>
                  <a:lnTo>
                    <a:pt x="1215" y="1650"/>
                  </a:lnTo>
                  <a:cubicBezTo>
                    <a:pt x="1274" y="1710"/>
                    <a:pt x="1358" y="1745"/>
                    <a:pt x="1441" y="1745"/>
                  </a:cubicBezTo>
                  <a:cubicBezTo>
                    <a:pt x="1524" y="1745"/>
                    <a:pt x="1608" y="1710"/>
                    <a:pt x="1679" y="1650"/>
                  </a:cubicBezTo>
                  <a:cubicBezTo>
                    <a:pt x="1810" y="1519"/>
                    <a:pt x="1810" y="1305"/>
                    <a:pt x="1679" y="1186"/>
                  </a:cubicBezTo>
                  <a:lnTo>
                    <a:pt x="596" y="90"/>
                  </a:lnTo>
                  <a:cubicBezTo>
                    <a:pt x="530" y="31"/>
                    <a:pt x="444" y="1"/>
                    <a:pt x="3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4" name="Google Shape;3094;p56"/>
            <p:cNvSpPr/>
            <p:nvPr/>
          </p:nvSpPr>
          <p:spPr>
            <a:xfrm>
              <a:off x="3301600" y="4366950"/>
              <a:ext cx="44950" cy="43575"/>
            </a:xfrm>
            <a:custGeom>
              <a:avLst/>
              <a:gdLst/>
              <a:ahLst/>
              <a:cxnLst/>
              <a:rect l="l" t="t" r="r" b="b"/>
              <a:pathLst>
                <a:path w="1798" h="1743" extrusionOk="0">
                  <a:moveTo>
                    <a:pt x="356" y="1"/>
                  </a:moveTo>
                  <a:cubicBezTo>
                    <a:pt x="271" y="1"/>
                    <a:pt x="185" y="34"/>
                    <a:pt x="119" y="99"/>
                  </a:cubicBezTo>
                  <a:cubicBezTo>
                    <a:pt x="0" y="230"/>
                    <a:pt x="0" y="433"/>
                    <a:pt x="119" y="564"/>
                  </a:cubicBezTo>
                  <a:lnTo>
                    <a:pt x="1215" y="1647"/>
                  </a:lnTo>
                  <a:cubicBezTo>
                    <a:pt x="1274" y="1718"/>
                    <a:pt x="1357" y="1742"/>
                    <a:pt x="1441" y="1742"/>
                  </a:cubicBezTo>
                  <a:cubicBezTo>
                    <a:pt x="1524" y="1742"/>
                    <a:pt x="1607" y="1718"/>
                    <a:pt x="1667" y="1647"/>
                  </a:cubicBezTo>
                  <a:cubicBezTo>
                    <a:pt x="1798" y="1528"/>
                    <a:pt x="1798" y="1314"/>
                    <a:pt x="1679" y="1183"/>
                  </a:cubicBezTo>
                  <a:lnTo>
                    <a:pt x="584" y="99"/>
                  </a:lnTo>
                  <a:cubicBezTo>
                    <a:pt x="524" y="34"/>
                    <a:pt x="441" y="1"/>
                    <a:pt x="3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5" name="Google Shape;3095;p56"/>
            <p:cNvSpPr/>
            <p:nvPr/>
          </p:nvSpPr>
          <p:spPr>
            <a:xfrm>
              <a:off x="3301600" y="4122500"/>
              <a:ext cx="44950" cy="43650"/>
            </a:xfrm>
            <a:custGeom>
              <a:avLst/>
              <a:gdLst/>
              <a:ahLst/>
              <a:cxnLst/>
              <a:rect l="l" t="t" r="r" b="b"/>
              <a:pathLst>
                <a:path w="1798" h="1746" extrusionOk="0">
                  <a:moveTo>
                    <a:pt x="1442" y="1"/>
                  </a:moveTo>
                  <a:cubicBezTo>
                    <a:pt x="1357" y="1"/>
                    <a:pt x="1274" y="31"/>
                    <a:pt x="1215" y="90"/>
                  </a:cubicBezTo>
                  <a:lnTo>
                    <a:pt x="119" y="1186"/>
                  </a:lnTo>
                  <a:cubicBezTo>
                    <a:pt x="0" y="1305"/>
                    <a:pt x="0" y="1519"/>
                    <a:pt x="119" y="1650"/>
                  </a:cubicBezTo>
                  <a:cubicBezTo>
                    <a:pt x="191" y="1710"/>
                    <a:pt x="274" y="1745"/>
                    <a:pt x="357" y="1745"/>
                  </a:cubicBezTo>
                  <a:cubicBezTo>
                    <a:pt x="441" y="1745"/>
                    <a:pt x="524" y="1710"/>
                    <a:pt x="584" y="1650"/>
                  </a:cubicBezTo>
                  <a:lnTo>
                    <a:pt x="1667" y="555"/>
                  </a:lnTo>
                  <a:cubicBezTo>
                    <a:pt x="1798" y="436"/>
                    <a:pt x="1798" y="221"/>
                    <a:pt x="1679" y="90"/>
                  </a:cubicBezTo>
                  <a:cubicBezTo>
                    <a:pt x="1613" y="31"/>
                    <a:pt x="1527" y="1"/>
                    <a:pt x="144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6" name="Google Shape;3096;p56"/>
            <p:cNvSpPr/>
            <p:nvPr/>
          </p:nvSpPr>
          <p:spPr>
            <a:xfrm>
              <a:off x="3056925" y="4366950"/>
              <a:ext cx="45250" cy="43575"/>
            </a:xfrm>
            <a:custGeom>
              <a:avLst/>
              <a:gdLst/>
              <a:ahLst/>
              <a:cxnLst/>
              <a:rect l="l" t="t" r="r" b="b"/>
              <a:pathLst>
                <a:path w="1810" h="1743" extrusionOk="0">
                  <a:moveTo>
                    <a:pt x="1447" y="1"/>
                  </a:moveTo>
                  <a:cubicBezTo>
                    <a:pt x="1363" y="1"/>
                    <a:pt x="1280" y="34"/>
                    <a:pt x="1215" y="99"/>
                  </a:cubicBezTo>
                  <a:lnTo>
                    <a:pt x="131" y="1183"/>
                  </a:lnTo>
                  <a:cubicBezTo>
                    <a:pt x="0" y="1314"/>
                    <a:pt x="0" y="1516"/>
                    <a:pt x="131" y="1647"/>
                  </a:cubicBezTo>
                  <a:cubicBezTo>
                    <a:pt x="191" y="1718"/>
                    <a:pt x="274" y="1742"/>
                    <a:pt x="357" y="1742"/>
                  </a:cubicBezTo>
                  <a:cubicBezTo>
                    <a:pt x="441" y="1742"/>
                    <a:pt x="524" y="1718"/>
                    <a:pt x="584" y="1647"/>
                  </a:cubicBezTo>
                  <a:lnTo>
                    <a:pt x="1679" y="564"/>
                  </a:lnTo>
                  <a:cubicBezTo>
                    <a:pt x="1810" y="433"/>
                    <a:pt x="1810" y="230"/>
                    <a:pt x="1679" y="99"/>
                  </a:cubicBezTo>
                  <a:cubicBezTo>
                    <a:pt x="1613" y="34"/>
                    <a:pt x="1530" y="1"/>
                    <a:pt x="14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7" name="Google Shape;3097;p56"/>
            <p:cNvSpPr/>
            <p:nvPr/>
          </p:nvSpPr>
          <p:spPr>
            <a:xfrm>
              <a:off x="3160800" y="4317550"/>
              <a:ext cx="109275" cy="40875"/>
            </a:xfrm>
            <a:custGeom>
              <a:avLst/>
              <a:gdLst/>
              <a:ahLst/>
              <a:cxnLst/>
              <a:rect l="l" t="t" r="r" b="b"/>
              <a:pathLst>
                <a:path w="4371" h="1635" extrusionOk="0">
                  <a:moveTo>
                    <a:pt x="4007" y="1"/>
                  </a:moveTo>
                  <a:cubicBezTo>
                    <a:pt x="3924" y="1"/>
                    <a:pt x="3840" y="33"/>
                    <a:pt x="3775" y="99"/>
                  </a:cubicBezTo>
                  <a:cubicBezTo>
                    <a:pt x="3200" y="674"/>
                    <a:pt x="2432" y="981"/>
                    <a:pt x="1648" y="981"/>
                  </a:cubicBezTo>
                  <a:cubicBezTo>
                    <a:pt x="1263" y="981"/>
                    <a:pt x="873" y="907"/>
                    <a:pt x="501" y="754"/>
                  </a:cubicBezTo>
                  <a:cubicBezTo>
                    <a:pt x="461" y="740"/>
                    <a:pt x="421" y="733"/>
                    <a:pt x="381" y="733"/>
                  </a:cubicBezTo>
                  <a:cubicBezTo>
                    <a:pt x="251" y="733"/>
                    <a:pt x="127" y="805"/>
                    <a:pt x="72" y="932"/>
                  </a:cubicBezTo>
                  <a:cubicBezTo>
                    <a:pt x="0" y="1099"/>
                    <a:pt x="84" y="1301"/>
                    <a:pt x="251" y="1361"/>
                  </a:cubicBezTo>
                  <a:cubicBezTo>
                    <a:pt x="703" y="1551"/>
                    <a:pt x="1179" y="1635"/>
                    <a:pt x="1644" y="1635"/>
                  </a:cubicBezTo>
                  <a:cubicBezTo>
                    <a:pt x="2596" y="1635"/>
                    <a:pt x="3537" y="1266"/>
                    <a:pt x="4239" y="563"/>
                  </a:cubicBezTo>
                  <a:cubicBezTo>
                    <a:pt x="4370" y="432"/>
                    <a:pt x="4370" y="230"/>
                    <a:pt x="4239" y="99"/>
                  </a:cubicBezTo>
                  <a:cubicBezTo>
                    <a:pt x="4174" y="33"/>
                    <a:pt x="4090" y="1"/>
                    <a:pt x="40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8" name="Google Shape;3098;p56"/>
            <p:cNvSpPr/>
            <p:nvPr/>
          </p:nvSpPr>
          <p:spPr>
            <a:xfrm>
              <a:off x="3138175" y="4322100"/>
              <a:ext cx="21150" cy="18475"/>
            </a:xfrm>
            <a:custGeom>
              <a:avLst/>
              <a:gdLst/>
              <a:ahLst/>
              <a:cxnLst/>
              <a:rect l="l" t="t" r="r" b="b"/>
              <a:pathLst>
                <a:path w="846" h="739" extrusionOk="0">
                  <a:moveTo>
                    <a:pt x="373" y="0"/>
                  </a:moveTo>
                  <a:cubicBezTo>
                    <a:pt x="279" y="0"/>
                    <a:pt x="186" y="39"/>
                    <a:pt x="120" y="119"/>
                  </a:cubicBezTo>
                  <a:cubicBezTo>
                    <a:pt x="1" y="250"/>
                    <a:pt x="24" y="453"/>
                    <a:pt x="155" y="572"/>
                  </a:cubicBezTo>
                  <a:cubicBezTo>
                    <a:pt x="203" y="607"/>
                    <a:pt x="239" y="643"/>
                    <a:pt x="274" y="667"/>
                  </a:cubicBezTo>
                  <a:cubicBezTo>
                    <a:pt x="334" y="714"/>
                    <a:pt x="405" y="738"/>
                    <a:pt x="477" y="738"/>
                  </a:cubicBezTo>
                  <a:cubicBezTo>
                    <a:pt x="572" y="738"/>
                    <a:pt x="667" y="703"/>
                    <a:pt x="739" y="619"/>
                  </a:cubicBezTo>
                  <a:cubicBezTo>
                    <a:pt x="846" y="476"/>
                    <a:pt x="822" y="274"/>
                    <a:pt x="679" y="155"/>
                  </a:cubicBezTo>
                  <a:cubicBezTo>
                    <a:pt x="644" y="131"/>
                    <a:pt x="620" y="107"/>
                    <a:pt x="584" y="72"/>
                  </a:cubicBezTo>
                  <a:cubicBezTo>
                    <a:pt x="521" y="24"/>
                    <a:pt x="447" y="0"/>
                    <a:pt x="3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099" name="Google Shape;3099;p56"/>
            <p:cNvSpPr/>
            <p:nvPr/>
          </p:nvSpPr>
          <p:spPr>
            <a:xfrm>
              <a:off x="3133725" y="4174500"/>
              <a:ext cx="108950" cy="41050"/>
            </a:xfrm>
            <a:custGeom>
              <a:avLst/>
              <a:gdLst/>
              <a:ahLst/>
              <a:cxnLst/>
              <a:rect l="l" t="t" r="r" b="b"/>
              <a:pathLst>
                <a:path w="4358" h="1642" extrusionOk="0">
                  <a:moveTo>
                    <a:pt x="2725" y="1"/>
                  </a:moveTo>
                  <a:cubicBezTo>
                    <a:pt x="1767" y="1"/>
                    <a:pt x="824" y="377"/>
                    <a:pt x="119" y="1082"/>
                  </a:cubicBezTo>
                  <a:cubicBezTo>
                    <a:pt x="0" y="1213"/>
                    <a:pt x="0" y="1415"/>
                    <a:pt x="119" y="1546"/>
                  </a:cubicBezTo>
                  <a:cubicBezTo>
                    <a:pt x="191" y="1606"/>
                    <a:pt x="274" y="1642"/>
                    <a:pt x="357" y="1642"/>
                  </a:cubicBezTo>
                  <a:cubicBezTo>
                    <a:pt x="441" y="1642"/>
                    <a:pt x="524" y="1606"/>
                    <a:pt x="583" y="1546"/>
                  </a:cubicBezTo>
                  <a:cubicBezTo>
                    <a:pt x="1159" y="963"/>
                    <a:pt x="1933" y="658"/>
                    <a:pt x="2719" y="658"/>
                  </a:cubicBezTo>
                  <a:cubicBezTo>
                    <a:pt x="3103" y="658"/>
                    <a:pt x="3490" y="731"/>
                    <a:pt x="3858" y="880"/>
                  </a:cubicBezTo>
                  <a:cubicBezTo>
                    <a:pt x="3898" y="897"/>
                    <a:pt x="3941" y="905"/>
                    <a:pt x="3982" y="905"/>
                  </a:cubicBezTo>
                  <a:cubicBezTo>
                    <a:pt x="4110" y="905"/>
                    <a:pt x="4232" y="827"/>
                    <a:pt x="4286" y="701"/>
                  </a:cubicBezTo>
                  <a:cubicBezTo>
                    <a:pt x="4358" y="534"/>
                    <a:pt x="4274" y="344"/>
                    <a:pt x="4108" y="272"/>
                  </a:cubicBezTo>
                  <a:cubicBezTo>
                    <a:pt x="3660" y="89"/>
                    <a:pt x="3191" y="1"/>
                    <a:pt x="27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00" name="Google Shape;3100;p56"/>
            <p:cNvSpPr/>
            <p:nvPr/>
          </p:nvSpPr>
          <p:spPr>
            <a:xfrm>
              <a:off x="3244150" y="4192425"/>
              <a:ext cx="21150" cy="18675"/>
            </a:xfrm>
            <a:custGeom>
              <a:avLst/>
              <a:gdLst/>
              <a:ahLst/>
              <a:cxnLst/>
              <a:rect l="l" t="t" r="r" b="b"/>
              <a:pathLst>
                <a:path w="846" h="747" extrusionOk="0">
                  <a:moveTo>
                    <a:pt x="372" y="1"/>
                  </a:moveTo>
                  <a:cubicBezTo>
                    <a:pt x="275" y="1"/>
                    <a:pt x="177" y="44"/>
                    <a:pt x="107" y="127"/>
                  </a:cubicBezTo>
                  <a:cubicBezTo>
                    <a:pt x="0" y="270"/>
                    <a:pt x="24" y="472"/>
                    <a:pt x="167" y="591"/>
                  </a:cubicBezTo>
                  <a:cubicBezTo>
                    <a:pt x="203" y="615"/>
                    <a:pt x="226" y="639"/>
                    <a:pt x="262" y="663"/>
                  </a:cubicBezTo>
                  <a:cubicBezTo>
                    <a:pt x="322" y="722"/>
                    <a:pt x="405" y="746"/>
                    <a:pt x="476" y="746"/>
                  </a:cubicBezTo>
                  <a:cubicBezTo>
                    <a:pt x="572" y="746"/>
                    <a:pt x="655" y="710"/>
                    <a:pt x="727" y="627"/>
                  </a:cubicBezTo>
                  <a:cubicBezTo>
                    <a:pt x="846" y="496"/>
                    <a:pt x="822" y="282"/>
                    <a:pt x="691" y="163"/>
                  </a:cubicBezTo>
                  <a:cubicBezTo>
                    <a:pt x="655" y="139"/>
                    <a:pt x="607" y="103"/>
                    <a:pt x="572" y="67"/>
                  </a:cubicBezTo>
                  <a:cubicBezTo>
                    <a:pt x="512" y="23"/>
                    <a:pt x="442" y="1"/>
                    <a:pt x="3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01" name="Google Shape;3101;p56"/>
          <p:cNvGrpSpPr/>
          <p:nvPr/>
        </p:nvGrpSpPr>
        <p:grpSpPr>
          <a:xfrm>
            <a:off x="4421688" y="4154050"/>
            <a:ext cx="400650" cy="400675"/>
            <a:chOff x="3622475" y="4066100"/>
            <a:chExt cx="400650" cy="400675"/>
          </a:xfrm>
        </p:grpSpPr>
        <p:sp>
          <p:nvSpPr>
            <p:cNvPr id="3102" name="Google Shape;3102;p56"/>
            <p:cNvSpPr/>
            <p:nvPr/>
          </p:nvSpPr>
          <p:spPr>
            <a:xfrm>
              <a:off x="3747475" y="4111250"/>
              <a:ext cx="166725" cy="310575"/>
            </a:xfrm>
            <a:custGeom>
              <a:avLst/>
              <a:gdLst/>
              <a:ahLst/>
              <a:cxnLst/>
              <a:rect l="l" t="t" r="r" b="b"/>
              <a:pathLst>
                <a:path w="6669" h="12423" extrusionOk="0">
                  <a:moveTo>
                    <a:pt x="3811" y="1850"/>
                  </a:moveTo>
                  <a:lnTo>
                    <a:pt x="3346" y="5350"/>
                  </a:lnTo>
                  <a:cubicBezTo>
                    <a:pt x="3334" y="5446"/>
                    <a:pt x="3358" y="5541"/>
                    <a:pt x="3418" y="5612"/>
                  </a:cubicBezTo>
                  <a:cubicBezTo>
                    <a:pt x="3489" y="5684"/>
                    <a:pt x="3573" y="5731"/>
                    <a:pt x="3668" y="5731"/>
                  </a:cubicBezTo>
                  <a:lnTo>
                    <a:pt x="5692" y="5731"/>
                  </a:lnTo>
                  <a:lnTo>
                    <a:pt x="2299" y="10577"/>
                  </a:lnTo>
                  <a:lnTo>
                    <a:pt x="3061" y="7065"/>
                  </a:lnTo>
                  <a:cubicBezTo>
                    <a:pt x="3084" y="6970"/>
                    <a:pt x="3061" y="6874"/>
                    <a:pt x="3001" y="6791"/>
                  </a:cubicBezTo>
                  <a:cubicBezTo>
                    <a:pt x="2942" y="6720"/>
                    <a:pt x="2846" y="6672"/>
                    <a:pt x="2739" y="6672"/>
                  </a:cubicBezTo>
                  <a:lnTo>
                    <a:pt x="917" y="6672"/>
                  </a:lnTo>
                  <a:lnTo>
                    <a:pt x="3811" y="1850"/>
                  </a:lnTo>
                  <a:close/>
                  <a:moveTo>
                    <a:pt x="4340" y="0"/>
                  </a:moveTo>
                  <a:cubicBezTo>
                    <a:pt x="4227" y="0"/>
                    <a:pt x="4116" y="59"/>
                    <a:pt x="4061" y="159"/>
                  </a:cubicBezTo>
                  <a:lnTo>
                    <a:pt x="60" y="6827"/>
                  </a:lnTo>
                  <a:cubicBezTo>
                    <a:pt x="1" y="6934"/>
                    <a:pt x="1" y="7053"/>
                    <a:pt x="60" y="7160"/>
                  </a:cubicBezTo>
                  <a:cubicBezTo>
                    <a:pt x="120" y="7267"/>
                    <a:pt x="227" y="7327"/>
                    <a:pt x="346" y="7327"/>
                  </a:cubicBezTo>
                  <a:lnTo>
                    <a:pt x="2334" y="7327"/>
                  </a:lnTo>
                  <a:lnTo>
                    <a:pt x="1310" y="12030"/>
                  </a:lnTo>
                  <a:cubicBezTo>
                    <a:pt x="1275" y="12185"/>
                    <a:pt x="1358" y="12339"/>
                    <a:pt x="1501" y="12399"/>
                  </a:cubicBezTo>
                  <a:cubicBezTo>
                    <a:pt x="1549" y="12411"/>
                    <a:pt x="1584" y="12423"/>
                    <a:pt x="1632" y="12423"/>
                  </a:cubicBezTo>
                  <a:cubicBezTo>
                    <a:pt x="1739" y="12423"/>
                    <a:pt x="1834" y="12375"/>
                    <a:pt x="1894" y="12280"/>
                  </a:cubicBezTo>
                  <a:lnTo>
                    <a:pt x="6585" y="5588"/>
                  </a:lnTo>
                  <a:cubicBezTo>
                    <a:pt x="6656" y="5481"/>
                    <a:pt x="6668" y="5350"/>
                    <a:pt x="6609" y="5243"/>
                  </a:cubicBezTo>
                  <a:cubicBezTo>
                    <a:pt x="6561" y="5136"/>
                    <a:pt x="6442" y="5077"/>
                    <a:pt x="6323" y="5077"/>
                  </a:cubicBezTo>
                  <a:lnTo>
                    <a:pt x="4049" y="5077"/>
                  </a:lnTo>
                  <a:lnTo>
                    <a:pt x="4656" y="374"/>
                  </a:lnTo>
                  <a:cubicBezTo>
                    <a:pt x="4680" y="219"/>
                    <a:pt x="4597" y="64"/>
                    <a:pt x="4442" y="16"/>
                  </a:cubicBezTo>
                  <a:cubicBezTo>
                    <a:pt x="4409" y="5"/>
                    <a:pt x="4374" y="0"/>
                    <a:pt x="4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03" name="Google Shape;3103;p56"/>
            <p:cNvSpPr/>
            <p:nvPr/>
          </p:nvSpPr>
          <p:spPr>
            <a:xfrm>
              <a:off x="3622475" y="4066100"/>
              <a:ext cx="400650" cy="400675"/>
            </a:xfrm>
            <a:custGeom>
              <a:avLst/>
              <a:gdLst/>
              <a:ahLst/>
              <a:cxnLst/>
              <a:rect l="l" t="t" r="r" b="b"/>
              <a:pathLst>
                <a:path w="16026" h="16027" extrusionOk="0">
                  <a:moveTo>
                    <a:pt x="8013" y="656"/>
                  </a:moveTo>
                  <a:cubicBezTo>
                    <a:pt x="12061" y="656"/>
                    <a:pt x="15371" y="3954"/>
                    <a:pt x="15371" y="8014"/>
                  </a:cubicBezTo>
                  <a:cubicBezTo>
                    <a:pt x="15371" y="9931"/>
                    <a:pt x="14633" y="11669"/>
                    <a:pt x="13442" y="12979"/>
                  </a:cubicBezTo>
                  <a:lnTo>
                    <a:pt x="11299" y="10847"/>
                  </a:lnTo>
                  <a:cubicBezTo>
                    <a:pt x="11234" y="10782"/>
                    <a:pt x="11147" y="10749"/>
                    <a:pt x="11062" y="10749"/>
                  </a:cubicBezTo>
                  <a:cubicBezTo>
                    <a:pt x="10978" y="10749"/>
                    <a:pt x="10894" y="10782"/>
                    <a:pt x="10835" y="10847"/>
                  </a:cubicBezTo>
                  <a:cubicBezTo>
                    <a:pt x="10704" y="10966"/>
                    <a:pt x="10704" y="11181"/>
                    <a:pt x="10835" y="11300"/>
                  </a:cubicBezTo>
                  <a:lnTo>
                    <a:pt x="12978" y="13443"/>
                  </a:lnTo>
                  <a:cubicBezTo>
                    <a:pt x="11668" y="14645"/>
                    <a:pt x="9918" y="15384"/>
                    <a:pt x="8013" y="15384"/>
                  </a:cubicBezTo>
                  <a:cubicBezTo>
                    <a:pt x="3953" y="15384"/>
                    <a:pt x="643" y="12074"/>
                    <a:pt x="643" y="8014"/>
                  </a:cubicBezTo>
                  <a:cubicBezTo>
                    <a:pt x="643" y="6109"/>
                    <a:pt x="1381" y="4358"/>
                    <a:pt x="2584" y="3049"/>
                  </a:cubicBezTo>
                  <a:lnTo>
                    <a:pt x="4727" y="5192"/>
                  </a:lnTo>
                  <a:cubicBezTo>
                    <a:pt x="4786" y="5251"/>
                    <a:pt x="4870" y="5287"/>
                    <a:pt x="4953" y="5287"/>
                  </a:cubicBezTo>
                  <a:cubicBezTo>
                    <a:pt x="5036" y="5287"/>
                    <a:pt x="5120" y="5251"/>
                    <a:pt x="5179" y="5192"/>
                  </a:cubicBezTo>
                  <a:cubicBezTo>
                    <a:pt x="5310" y="5061"/>
                    <a:pt x="5310" y="4858"/>
                    <a:pt x="5179" y="4728"/>
                  </a:cubicBezTo>
                  <a:lnTo>
                    <a:pt x="3036" y="2596"/>
                  </a:lnTo>
                  <a:cubicBezTo>
                    <a:pt x="4346" y="1394"/>
                    <a:pt x="6096" y="656"/>
                    <a:pt x="8013" y="656"/>
                  </a:cubicBezTo>
                  <a:close/>
                  <a:moveTo>
                    <a:pt x="8013" y="1"/>
                  </a:moveTo>
                  <a:cubicBezTo>
                    <a:pt x="5870" y="1"/>
                    <a:pt x="3858" y="834"/>
                    <a:pt x="2346" y="2346"/>
                  </a:cubicBezTo>
                  <a:cubicBezTo>
                    <a:pt x="834" y="3870"/>
                    <a:pt x="0" y="5882"/>
                    <a:pt x="0" y="8014"/>
                  </a:cubicBezTo>
                  <a:cubicBezTo>
                    <a:pt x="0" y="10157"/>
                    <a:pt x="834" y="12169"/>
                    <a:pt x="2346" y="13681"/>
                  </a:cubicBezTo>
                  <a:cubicBezTo>
                    <a:pt x="3858" y="15193"/>
                    <a:pt x="5870" y="16027"/>
                    <a:pt x="8013" y="16027"/>
                  </a:cubicBezTo>
                  <a:cubicBezTo>
                    <a:pt x="10144" y="16027"/>
                    <a:pt x="12156" y="15193"/>
                    <a:pt x="13680" y="13681"/>
                  </a:cubicBezTo>
                  <a:cubicBezTo>
                    <a:pt x="15192" y="12169"/>
                    <a:pt x="16026" y="10157"/>
                    <a:pt x="16026" y="8014"/>
                  </a:cubicBezTo>
                  <a:cubicBezTo>
                    <a:pt x="16026" y="5882"/>
                    <a:pt x="15192" y="3870"/>
                    <a:pt x="13680" y="2346"/>
                  </a:cubicBezTo>
                  <a:cubicBezTo>
                    <a:pt x="12156" y="834"/>
                    <a:pt x="10144" y="1"/>
                    <a:pt x="8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04" name="Google Shape;3104;p56"/>
            <p:cNvSpPr/>
            <p:nvPr/>
          </p:nvSpPr>
          <p:spPr>
            <a:xfrm>
              <a:off x="3868325" y="4313000"/>
              <a:ext cx="20875" cy="19225"/>
            </a:xfrm>
            <a:custGeom>
              <a:avLst/>
              <a:gdLst/>
              <a:ahLst/>
              <a:cxnLst/>
              <a:rect l="l" t="t" r="r" b="b"/>
              <a:pathLst>
                <a:path w="835" h="769" extrusionOk="0">
                  <a:moveTo>
                    <a:pt x="356" y="1"/>
                  </a:moveTo>
                  <a:cubicBezTo>
                    <a:pt x="272" y="1"/>
                    <a:pt x="185" y="31"/>
                    <a:pt x="120" y="90"/>
                  </a:cubicBezTo>
                  <a:cubicBezTo>
                    <a:pt x="1" y="221"/>
                    <a:pt x="1" y="424"/>
                    <a:pt x="120" y="555"/>
                  </a:cubicBezTo>
                  <a:lnTo>
                    <a:pt x="239" y="674"/>
                  </a:lnTo>
                  <a:cubicBezTo>
                    <a:pt x="298" y="733"/>
                    <a:pt x="394" y="769"/>
                    <a:pt x="465" y="769"/>
                  </a:cubicBezTo>
                  <a:cubicBezTo>
                    <a:pt x="548" y="769"/>
                    <a:pt x="644" y="733"/>
                    <a:pt x="703" y="674"/>
                  </a:cubicBezTo>
                  <a:cubicBezTo>
                    <a:pt x="834" y="543"/>
                    <a:pt x="834" y="340"/>
                    <a:pt x="703" y="209"/>
                  </a:cubicBezTo>
                  <a:lnTo>
                    <a:pt x="584" y="90"/>
                  </a:lnTo>
                  <a:cubicBezTo>
                    <a:pt x="525" y="31"/>
                    <a:pt x="441" y="1"/>
                    <a:pt x="3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05" name="Google Shape;3105;p56"/>
            <p:cNvSpPr/>
            <p:nvPr/>
          </p:nvSpPr>
          <p:spPr>
            <a:xfrm>
              <a:off x="3756100" y="4200875"/>
              <a:ext cx="21175" cy="19150"/>
            </a:xfrm>
            <a:custGeom>
              <a:avLst/>
              <a:gdLst/>
              <a:ahLst/>
              <a:cxnLst/>
              <a:rect l="l" t="t" r="r" b="b"/>
              <a:pathLst>
                <a:path w="847" h="766" extrusionOk="0">
                  <a:moveTo>
                    <a:pt x="364" y="0"/>
                  </a:moveTo>
                  <a:cubicBezTo>
                    <a:pt x="281" y="0"/>
                    <a:pt x="197" y="33"/>
                    <a:pt x="132" y="99"/>
                  </a:cubicBezTo>
                  <a:cubicBezTo>
                    <a:pt x="1" y="229"/>
                    <a:pt x="1" y="432"/>
                    <a:pt x="132" y="563"/>
                  </a:cubicBezTo>
                  <a:lnTo>
                    <a:pt x="251" y="670"/>
                  </a:lnTo>
                  <a:cubicBezTo>
                    <a:pt x="311" y="741"/>
                    <a:pt x="394" y="765"/>
                    <a:pt x="477" y="765"/>
                  </a:cubicBezTo>
                  <a:cubicBezTo>
                    <a:pt x="561" y="765"/>
                    <a:pt x="644" y="741"/>
                    <a:pt x="715" y="670"/>
                  </a:cubicBezTo>
                  <a:cubicBezTo>
                    <a:pt x="846" y="551"/>
                    <a:pt x="846" y="337"/>
                    <a:pt x="715" y="218"/>
                  </a:cubicBezTo>
                  <a:lnTo>
                    <a:pt x="596" y="99"/>
                  </a:lnTo>
                  <a:cubicBezTo>
                    <a:pt x="531" y="33"/>
                    <a:pt x="447" y="0"/>
                    <a:pt x="3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06" name="Google Shape;3106;p56"/>
          <p:cNvGrpSpPr/>
          <p:nvPr/>
        </p:nvGrpSpPr>
        <p:grpSpPr>
          <a:xfrm>
            <a:off x="2558638" y="4256450"/>
            <a:ext cx="400975" cy="196175"/>
            <a:chOff x="1759425" y="4168500"/>
            <a:chExt cx="400975" cy="196175"/>
          </a:xfrm>
        </p:grpSpPr>
        <p:sp>
          <p:nvSpPr>
            <p:cNvPr id="3107" name="Google Shape;3107;p56"/>
            <p:cNvSpPr/>
            <p:nvPr/>
          </p:nvSpPr>
          <p:spPr>
            <a:xfrm>
              <a:off x="1759425" y="4168500"/>
              <a:ext cx="400975" cy="196175"/>
            </a:xfrm>
            <a:custGeom>
              <a:avLst/>
              <a:gdLst/>
              <a:ahLst/>
              <a:cxnLst/>
              <a:rect l="l" t="t" r="r" b="b"/>
              <a:pathLst>
                <a:path w="16039" h="7847" extrusionOk="0">
                  <a:moveTo>
                    <a:pt x="15384" y="1894"/>
                  </a:moveTo>
                  <a:lnTo>
                    <a:pt x="15384" y="5954"/>
                  </a:lnTo>
                  <a:lnTo>
                    <a:pt x="14360" y="5954"/>
                  </a:lnTo>
                  <a:lnTo>
                    <a:pt x="14360" y="1894"/>
                  </a:lnTo>
                  <a:close/>
                  <a:moveTo>
                    <a:pt x="2108" y="655"/>
                  </a:moveTo>
                  <a:lnTo>
                    <a:pt x="2108" y="7192"/>
                  </a:lnTo>
                  <a:lnTo>
                    <a:pt x="656" y="7192"/>
                  </a:lnTo>
                  <a:lnTo>
                    <a:pt x="656" y="655"/>
                  </a:lnTo>
                  <a:close/>
                  <a:moveTo>
                    <a:pt x="5930" y="655"/>
                  </a:moveTo>
                  <a:lnTo>
                    <a:pt x="5930" y="7192"/>
                  </a:lnTo>
                  <a:lnTo>
                    <a:pt x="2763" y="7192"/>
                  </a:lnTo>
                  <a:lnTo>
                    <a:pt x="2763" y="655"/>
                  </a:lnTo>
                  <a:close/>
                  <a:moveTo>
                    <a:pt x="8038" y="655"/>
                  </a:moveTo>
                  <a:lnTo>
                    <a:pt x="8038" y="7192"/>
                  </a:lnTo>
                  <a:lnTo>
                    <a:pt x="6585" y="7192"/>
                  </a:lnTo>
                  <a:lnTo>
                    <a:pt x="6585" y="655"/>
                  </a:lnTo>
                  <a:close/>
                  <a:moveTo>
                    <a:pt x="11538" y="655"/>
                  </a:moveTo>
                  <a:lnTo>
                    <a:pt x="11538" y="7192"/>
                  </a:lnTo>
                  <a:lnTo>
                    <a:pt x="8692" y="7192"/>
                  </a:lnTo>
                  <a:lnTo>
                    <a:pt x="8692" y="655"/>
                  </a:lnTo>
                  <a:close/>
                  <a:moveTo>
                    <a:pt x="13717" y="655"/>
                  </a:moveTo>
                  <a:lnTo>
                    <a:pt x="13717" y="1560"/>
                  </a:lnTo>
                  <a:lnTo>
                    <a:pt x="13717" y="6287"/>
                  </a:lnTo>
                  <a:lnTo>
                    <a:pt x="13717" y="7192"/>
                  </a:lnTo>
                  <a:lnTo>
                    <a:pt x="12193" y="7192"/>
                  </a:lnTo>
                  <a:lnTo>
                    <a:pt x="12193" y="655"/>
                  </a:lnTo>
                  <a:close/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lnTo>
                    <a:pt x="1" y="7525"/>
                  </a:lnTo>
                  <a:cubicBezTo>
                    <a:pt x="1" y="7704"/>
                    <a:pt x="156" y="7847"/>
                    <a:pt x="334" y="7847"/>
                  </a:cubicBezTo>
                  <a:lnTo>
                    <a:pt x="14038" y="7847"/>
                  </a:lnTo>
                  <a:cubicBezTo>
                    <a:pt x="14217" y="7847"/>
                    <a:pt x="14360" y="7704"/>
                    <a:pt x="14360" y="7525"/>
                  </a:cubicBezTo>
                  <a:lnTo>
                    <a:pt x="14360" y="6608"/>
                  </a:lnTo>
                  <a:lnTo>
                    <a:pt x="15705" y="6608"/>
                  </a:lnTo>
                  <a:cubicBezTo>
                    <a:pt x="15884" y="6608"/>
                    <a:pt x="16039" y="6466"/>
                    <a:pt x="16039" y="6287"/>
                  </a:cubicBezTo>
                  <a:lnTo>
                    <a:pt x="16039" y="1560"/>
                  </a:lnTo>
                  <a:cubicBezTo>
                    <a:pt x="16039" y="1382"/>
                    <a:pt x="15884" y="1239"/>
                    <a:pt x="15705" y="1239"/>
                  </a:cubicBezTo>
                  <a:lnTo>
                    <a:pt x="14360" y="1239"/>
                  </a:lnTo>
                  <a:lnTo>
                    <a:pt x="14360" y="322"/>
                  </a:lnTo>
                  <a:cubicBezTo>
                    <a:pt x="14360" y="143"/>
                    <a:pt x="14217" y="0"/>
                    <a:pt x="140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08" name="Google Shape;3108;p56"/>
            <p:cNvSpPr/>
            <p:nvPr/>
          </p:nvSpPr>
          <p:spPr>
            <a:xfrm>
              <a:off x="1848725" y="4195300"/>
              <a:ext cx="38725" cy="16375"/>
            </a:xfrm>
            <a:custGeom>
              <a:avLst/>
              <a:gdLst/>
              <a:ahLst/>
              <a:cxnLst/>
              <a:rect l="l" t="t" r="r" b="b"/>
              <a:pathLst>
                <a:path w="1549" h="655" extrusionOk="0"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cubicBezTo>
                    <a:pt x="1" y="500"/>
                    <a:pt x="156" y="655"/>
                    <a:pt x="334" y="655"/>
                  </a:cubicBezTo>
                  <a:lnTo>
                    <a:pt x="1215" y="655"/>
                  </a:lnTo>
                  <a:cubicBezTo>
                    <a:pt x="1406" y="655"/>
                    <a:pt x="1549" y="512"/>
                    <a:pt x="1549" y="322"/>
                  </a:cubicBezTo>
                  <a:cubicBezTo>
                    <a:pt x="1549" y="143"/>
                    <a:pt x="1406" y="0"/>
                    <a:pt x="1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09" name="Google Shape;3109;p56"/>
            <p:cNvSpPr/>
            <p:nvPr/>
          </p:nvSpPr>
          <p:spPr>
            <a:xfrm>
              <a:off x="1848725" y="4237250"/>
              <a:ext cx="38725" cy="16400"/>
            </a:xfrm>
            <a:custGeom>
              <a:avLst/>
              <a:gdLst/>
              <a:ahLst/>
              <a:cxnLst/>
              <a:rect l="l" t="t" r="r" b="b"/>
              <a:pathLst>
                <a:path w="1549" h="656" extrusionOk="0">
                  <a:moveTo>
                    <a:pt x="334" y="1"/>
                  </a:moveTo>
                  <a:cubicBezTo>
                    <a:pt x="156" y="1"/>
                    <a:pt x="1" y="144"/>
                    <a:pt x="1" y="334"/>
                  </a:cubicBezTo>
                  <a:cubicBezTo>
                    <a:pt x="1" y="513"/>
                    <a:pt x="156" y="656"/>
                    <a:pt x="334" y="656"/>
                  </a:cubicBezTo>
                  <a:lnTo>
                    <a:pt x="1215" y="656"/>
                  </a:lnTo>
                  <a:cubicBezTo>
                    <a:pt x="1406" y="656"/>
                    <a:pt x="1549" y="513"/>
                    <a:pt x="1549" y="334"/>
                  </a:cubicBezTo>
                  <a:cubicBezTo>
                    <a:pt x="1549" y="144"/>
                    <a:pt x="1406" y="1"/>
                    <a:pt x="1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10" name="Google Shape;3110;p56"/>
            <p:cNvSpPr/>
            <p:nvPr/>
          </p:nvSpPr>
          <p:spPr>
            <a:xfrm>
              <a:off x="1848725" y="4279525"/>
              <a:ext cx="38725" cy="16400"/>
            </a:xfrm>
            <a:custGeom>
              <a:avLst/>
              <a:gdLst/>
              <a:ahLst/>
              <a:cxnLst/>
              <a:rect l="l" t="t" r="r" b="b"/>
              <a:pathLst>
                <a:path w="1549" h="656" extrusionOk="0"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cubicBezTo>
                    <a:pt x="1" y="501"/>
                    <a:pt x="156" y="655"/>
                    <a:pt x="334" y="655"/>
                  </a:cubicBezTo>
                  <a:lnTo>
                    <a:pt x="1215" y="655"/>
                  </a:lnTo>
                  <a:cubicBezTo>
                    <a:pt x="1406" y="655"/>
                    <a:pt x="1549" y="501"/>
                    <a:pt x="1549" y="322"/>
                  </a:cubicBezTo>
                  <a:cubicBezTo>
                    <a:pt x="1549" y="143"/>
                    <a:pt x="1406" y="0"/>
                    <a:pt x="1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11" name="Google Shape;3111;p56"/>
            <p:cNvSpPr/>
            <p:nvPr/>
          </p:nvSpPr>
          <p:spPr>
            <a:xfrm>
              <a:off x="1848725" y="4321500"/>
              <a:ext cx="38725" cy="16400"/>
            </a:xfrm>
            <a:custGeom>
              <a:avLst/>
              <a:gdLst/>
              <a:ahLst/>
              <a:cxnLst/>
              <a:rect l="l" t="t" r="r" b="b"/>
              <a:pathLst>
                <a:path w="1549" h="656" extrusionOk="0"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cubicBezTo>
                    <a:pt x="1" y="512"/>
                    <a:pt x="156" y="655"/>
                    <a:pt x="334" y="655"/>
                  </a:cubicBezTo>
                  <a:lnTo>
                    <a:pt x="1215" y="655"/>
                  </a:lnTo>
                  <a:cubicBezTo>
                    <a:pt x="1406" y="655"/>
                    <a:pt x="1549" y="512"/>
                    <a:pt x="1549" y="322"/>
                  </a:cubicBezTo>
                  <a:cubicBezTo>
                    <a:pt x="1549" y="143"/>
                    <a:pt x="1406" y="0"/>
                    <a:pt x="1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12" name="Google Shape;3112;p56"/>
            <p:cNvSpPr/>
            <p:nvPr/>
          </p:nvSpPr>
          <p:spPr>
            <a:xfrm>
              <a:off x="1993100" y="4195300"/>
              <a:ext cx="38425" cy="16375"/>
            </a:xfrm>
            <a:custGeom>
              <a:avLst/>
              <a:gdLst/>
              <a:ahLst/>
              <a:cxnLst/>
              <a:rect l="l" t="t" r="r" b="b"/>
              <a:pathLst>
                <a:path w="1537" h="655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cubicBezTo>
                    <a:pt x="0" y="500"/>
                    <a:pt x="143" y="655"/>
                    <a:pt x="322" y="655"/>
                  </a:cubicBezTo>
                  <a:lnTo>
                    <a:pt x="1215" y="655"/>
                  </a:lnTo>
                  <a:cubicBezTo>
                    <a:pt x="1393" y="655"/>
                    <a:pt x="1536" y="512"/>
                    <a:pt x="1536" y="322"/>
                  </a:cubicBezTo>
                  <a:cubicBezTo>
                    <a:pt x="1536" y="143"/>
                    <a:pt x="1393" y="0"/>
                    <a:pt x="1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13" name="Google Shape;3113;p56"/>
            <p:cNvSpPr/>
            <p:nvPr/>
          </p:nvSpPr>
          <p:spPr>
            <a:xfrm>
              <a:off x="1993100" y="4237250"/>
              <a:ext cx="38425" cy="16400"/>
            </a:xfrm>
            <a:custGeom>
              <a:avLst/>
              <a:gdLst/>
              <a:ahLst/>
              <a:cxnLst/>
              <a:rect l="l" t="t" r="r" b="b"/>
              <a:pathLst>
                <a:path w="1537" h="656" extrusionOk="0">
                  <a:moveTo>
                    <a:pt x="322" y="1"/>
                  </a:moveTo>
                  <a:cubicBezTo>
                    <a:pt x="143" y="1"/>
                    <a:pt x="0" y="144"/>
                    <a:pt x="0" y="334"/>
                  </a:cubicBezTo>
                  <a:cubicBezTo>
                    <a:pt x="0" y="513"/>
                    <a:pt x="143" y="656"/>
                    <a:pt x="322" y="656"/>
                  </a:cubicBezTo>
                  <a:lnTo>
                    <a:pt x="1215" y="656"/>
                  </a:lnTo>
                  <a:cubicBezTo>
                    <a:pt x="1393" y="656"/>
                    <a:pt x="1536" y="513"/>
                    <a:pt x="1536" y="334"/>
                  </a:cubicBezTo>
                  <a:cubicBezTo>
                    <a:pt x="1536" y="144"/>
                    <a:pt x="1393" y="1"/>
                    <a:pt x="12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14" name="Google Shape;3114;p56"/>
            <p:cNvSpPr/>
            <p:nvPr/>
          </p:nvSpPr>
          <p:spPr>
            <a:xfrm>
              <a:off x="1993100" y="4279525"/>
              <a:ext cx="38425" cy="16400"/>
            </a:xfrm>
            <a:custGeom>
              <a:avLst/>
              <a:gdLst/>
              <a:ahLst/>
              <a:cxnLst/>
              <a:rect l="l" t="t" r="r" b="b"/>
              <a:pathLst>
                <a:path w="1537" h="656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cubicBezTo>
                    <a:pt x="0" y="501"/>
                    <a:pt x="143" y="655"/>
                    <a:pt x="322" y="655"/>
                  </a:cubicBezTo>
                  <a:lnTo>
                    <a:pt x="1215" y="655"/>
                  </a:lnTo>
                  <a:cubicBezTo>
                    <a:pt x="1393" y="655"/>
                    <a:pt x="1536" y="501"/>
                    <a:pt x="1536" y="322"/>
                  </a:cubicBezTo>
                  <a:cubicBezTo>
                    <a:pt x="1536" y="143"/>
                    <a:pt x="1393" y="0"/>
                    <a:pt x="1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15" name="Google Shape;3115;p56"/>
            <p:cNvSpPr/>
            <p:nvPr/>
          </p:nvSpPr>
          <p:spPr>
            <a:xfrm>
              <a:off x="1993100" y="4321500"/>
              <a:ext cx="38425" cy="16400"/>
            </a:xfrm>
            <a:custGeom>
              <a:avLst/>
              <a:gdLst/>
              <a:ahLst/>
              <a:cxnLst/>
              <a:rect l="l" t="t" r="r" b="b"/>
              <a:pathLst>
                <a:path w="1537" h="656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cubicBezTo>
                    <a:pt x="0" y="512"/>
                    <a:pt x="143" y="655"/>
                    <a:pt x="322" y="655"/>
                  </a:cubicBezTo>
                  <a:lnTo>
                    <a:pt x="1215" y="655"/>
                  </a:lnTo>
                  <a:cubicBezTo>
                    <a:pt x="1393" y="655"/>
                    <a:pt x="1536" y="512"/>
                    <a:pt x="1536" y="322"/>
                  </a:cubicBezTo>
                  <a:cubicBezTo>
                    <a:pt x="1536" y="143"/>
                    <a:pt x="1393" y="0"/>
                    <a:pt x="1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16" name="Google Shape;3116;p56"/>
          <p:cNvGrpSpPr/>
          <p:nvPr/>
        </p:nvGrpSpPr>
        <p:grpSpPr>
          <a:xfrm>
            <a:off x="1937738" y="4193050"/>
            <a:ext cx="401550" cy="322675"/>
            <a:chOff x="1138525" y="4105100"/>
            <a:chExt cx="401550" cy="322675"/>
          </a:xfrm>
        </p:grpSpPr>
        <p:sp>
          <p:nvSpPr>
            <p:cNvPr id="3117" name="Google Shape;3117;p56"/>
            <p:cNvSpPr/>
            <p:nvPr/>
          </p:nvSpPr>
          <p:spPr>
            <a:xfrm>
              <a:off x="1496900" y="4105100"/>
              <a:ext cx="43175" cy="258400"/>
            </a:xfrm>
            <a:custGeom>
              <a:avLst/>
              <a:gdLst/>
              <a:ahLst/>
              <a:cxnLst/>
              <a:rect l="l" t="t" r="r" b="b"/>
              <a:pathLst>
                <a:path w="1727" h="10336" extrusionOk="0">
                  <a:moveTo>
                    <a:pt x="858" y="0"/>
                  </a:moveTo>
                  <a:cubicBezTo>
                    <a:pt x="774" y="0"/>
                    <a:pt x="691" y="36"/>
                    <a:pt x="632" y="96"/>
                  </a:cubicBezTo>
                  <a:lnTo>
                    <a:pt x="120" y="608"/>
                  </a:lnTo>
                  <a:cubicBezTo>
                    <a:pt x="1" y="739"/>
                    <a:pt x="1" y="941"/>
                    <a:pt x="120" y="1072"/>
                  </a:cubicBezTo>
                  <a:cubicBezTo>
                    <a:pt x="187" y="1132"/>
                    <a:pt x="269" y="1162"/>
                    <a:pt x="351" y="1162"/>
                  </a:cubicBezTo>
                  <a:cubicBezTo>
                    <a:pt x="415" y="1162"/>
                    <a:pt x="479" y="1144"/>
                    <a:pt x="536" y="1108"/>
                  </a:cubicBezTo>
                  <a:lnTo>
                    <a:pt x="536" y="9240"/>
                  </a:lnTo>
                  <a:cubicBezTo>
                    <a:pt x="479" y="9203"/>
                    <a:pt x="415" y="9185"/>
                    <a:pt x="351" y="9185"/>
                  </a:cubicBezTo>
                  <a:cubicBezTo>
                    <a:pt x="269" y="9185"/>
                    <a:pt x="187" y="9215"/>
                    <a:pt x="120" y="9275"/>
                  </a:cubicBezTo>
                  <a:cubicBezTo>
                    <a:pt x="1" y="9406"/>
                    <a:pt x="1" y="9609"/>
                    <a:pt x="120" y="9740"/>
                  </a:cubicBezTo>
                  <a:lnTo>
                    <a:pt x="632" y="10240"/>
                  </a:lnTo>
                  <a:cubicBezTo>
                    <a:pt x="691" y="10311"/>
                    <a:pt x="774" y="10335"/>
                    <a:pt x="858" y="10335"/>
                  </a:cubicBezTo>
                  <a:cubicBezTo>
                    <a:pt x="953" y="10335"/>
                    <a:pt x="1036" y="10311"/>
                    <a:pt x="1096" y="10240"/>
                  </a:cubicBezTo>
                  <a:lnTo>
                    <a:pt x="1608" y="9740"/>
                  </a:lnTo>
                  <a:cubicBezTo>
                    <a:pt x="1727" y="9609"/>
                    <a:pt x="1727" y="9406"/>
                    <a:pt x="1608" y="9275"/>
                  </a:cubicBezTo>
                  <a:cubicBezTo>
                    <a:pt x="1541" y="9215"/>
                    <a:pt x="1459" y="9185"/>
                    <a:pt x="1377" y="9185"/>
                  </a:cubicBezTo>
                  <a:cubicBezTo>
                    <a:pt x="1313" y="9185"/>
                    <a:pt x="1248" y="9203"/>
                    <a:pt x="1191" y="9240"/>
                  </a:cubicBezTo>
                  <a:lnTo>
                    <a:pt x="1191" y="1108"/>
                  </a:lnTo>
                  <a:cubicBezTo>
                    <a:pt x="1251" y="1143"/>
                    <a:pt x="1310" y="1167"/>
                    <a:pt x="1370" y="1167"/>
                  </a:cubicBezTo>
                  <a:cubicBezTo>
                    <a:pt x="1453" y="1167"/>
                    <a:pt x="1536" y="1132"/>
                    <a:pt x="1608" y="1072"/>
                  </a:cubicBezTo>
                  <a:cubicBezTo>
                    <a:pt x="1727" y="941"/>
                    <a:pt x="1727" y="739"/>
                    <a:pt x="1608" y="608"/>
                  </a:cubicBezTo>
                  <a:lnTo>
                    <a:pt x="1096" y="96"/>
                  </a:lnTo>
                  <a:cubicBezTo>
                    <a:pt x="1036" y="36"/>
                    <a:pt x="953" y="0"/>
                    <a:pt x="8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18" name="Google Shape;3118;p56"/>
            <p:cNvSpPr/>
            <p:nvPr/>
          </p:nvSpPr>
          <p:spPr>
            <a:xfrm>
              <a:off x="1138525" y="4386000"/>
              <a:ext cx="349475" cy="41775"/>
            </a:xfrm>
            <a:custGeom>
              <a:avLst/>
              <a:gdLst/>
              <a:ahLst/>
              <a:cxnLst/>
              <a:rect l="l" t="t" r="r" b="b"/>
              <a:pathLst>
                <a:path w="13979" h="1671" extrusionOk="0">
                  <a:moveTo>
                    <a:pt x="840" y="1"/>
                  </a:moveTo>
                  <a:cubicBezTo>
                    <a:pt x="756" y="1"/>
                    <a:pt x="673" y="34"/>
                    <a:pt x="608" y="99"/>
                  </a:cubicBezTo>
                  <a:lnTo>
                    <a:pt x="96" y="611"/>
                  </a:lnTo>
                  <a:cubicBezTo>
                    <a:pt x="36" y="671"/>
                    <a:pt x="0" y="754"/>
                    <a:pt x="0" y="837"/>
                  </a:cubicBezTo>
                  <a:cubicBezTo>
                    <a:pt x="0" y="921"/>
                    <a:pt x="36" y="1004"/>
                    <a:pt x="96" y="1064"/>
                  </a:cubicBezTo>
                  <a:lnTo>
                    <a:pt x="608" y="1576"/>
                  </a:lnTo>
                  <a:cubicBezTo>
                    <a:pt x="667" y="1635"/>
                    <a:pt x="751" y="1671"/>
                    <a:pt x="834" y="1671"/>
                  </a:cubicBezTo>
                  <a:cubicBezTo>
                    <a:pt x="917" y="1671"/>
                    <a:pt x="1001" y="1635"/>
                    <a:pt x="1072" y="1576"/>
                  </a:cubicBezTo>
                  <a:cubicBezTo>
                    <a:pt x="1179" y="1468"/>
                    <a:pt x="1191" y="1290"/>
                    <a:pt x="1108" y="1171"/>
                  </a:cubicBezTo>
                  <a:lnTo>
                    <a:pt x="12871" y="1171"/>
                  </a:lnTo>
                  <a:cubicBezTo>
                    <a:pt x="12788" y="1290"/>
                    <a:pt x="12800" y="1468"/>
                    <a:pt x="12919" y="1576"/>
                  </a:cubicBezTo>
                  <a:cubicBezTo>
                    <a:pt x="12978" y="1635"/>
                    <a:pt x="13062" y="1671"/>
                    <a:pt x="13145" y="1671"/>
                  </a:cubicBezTo>
                  <a:cubicBezTo>
                    <a:pt x="13228" y="1671"/>
                    <a:pt x="13312" y="1635"/>
                    <a:pt x="13383" y="1576"/>
                  </a:cubicBezTo>
                  <a:lnTo>
                    <a:pt x="13883" y="1064"/>
                  </a:lnTo>
                  <a:cubicBezTo>
                    <a:pt x="13943" y="1004"/>
                    <a:pt x="13978" y="921"/>
                    <a:pt x="13978" y="837"/>
                  </a:cubicBezTo>
                  <a:cubicBezTo>
                    <a:pt x="13978" y="754"/>
                    <a:pt x="13955" y="671"/>
                    <a:pt x="13883" y="611"/>
                  </a:cubicBezTo>
                  <a:lnTo>
                    <a:pt x="13383" y="99"/>
                  </a:lnTo>
                  <a:cubicBezTo>
                    <a:pt x="13318" y="34"/>
                    <a:pt x="13234" y="1"/>
                    <a:pt x="13151" y="1"/>
                  </a:cubicBezTo>
                  <a:cubicBezTo>
                    <a:pt x="13068" y="1"/>
                    <a:pt x="12984" y="34"/>
                    <a:pt x="12919" y="99"/>
                  </a:cubicBezTo>
                  <a:cubicBezTo>
                    <a:pt x="12812" y="206"/>
                    <a:pt x="12788" y="385"/>
                    <a:pt x="12871" y="516"/>
                  </a:cubicBezTo>
                  <a:lnTo>
                    <a:pt x="1108" y="516"/>
                  </a:lnTo>
                  <a:cubicBezTo>
                    <a:pt x="1191" y="385"/>
                    <a:pt x="1179" y="206"/>
                    <a:pt x="1072" y="99"/>
                  </a:cubicBezTo>
                  <a:cubicBezTo>
                    <a:pt x="1006" y="34"/>
                    <a:pt x="923" y="1"/>
                    <a:pt x="8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19" name="Google Shape;3119;p56"/>
            <p:cNvSpPr/>
            <p:nvPr/>
          </p:nvSpPr>
          <p:spPr>
            <a:xfrm>
              <a:off x="1173950" y="4177125"/>
              <a:ext cx="16400" cy="19975"/>
            </a:xfrm>
            <a:custGeom>
              <a:avLst/>
              <a:gdLst/>
              <a:ahLst/>
              <a:cxnLst/>
              <a:rect l="l" t="t" r="r" b="b"/>
              <a:pathLst>
                <a:path w="656" h="799" extrusionOk="0">
                  <a:moveTo>
                    <a:pt x="322" y="1"/>
                  </a:moveTo>
                  <a:cubicBezTo>
                    <a:pt x="143" y="1"/>
                    <a:pt x="0" y="144"/>
                    <a:pt x="0" y="322"/>
                  </a:cubicBezTo>
                  <a:lnTo>
                    <a:pt x="0" y="477"/>
                  </a:lnTo>
                  <a:cubicBezTo>
                    <a:pt x="0" y="656"/>
                    <a:pt x="143" y="798"/>
                    <a:pt x="322" y="798"/>
                  </a:cubicBezTo>
                  <a:cubicBezTo>
                    <a:pt x="500" y="798"/>
                    <a:pt x="655" y="656"/>
                    <a:pt x="655" y="477"/>
                  </a:cubicBezTo>
                  <a:lnTo>
                    <a:pt x="655" y="322"/>
                  </a:lnTo>
                  <a:cubicBezTo>
                    <a:pt x="655" y="144"/>
                    <a:pt x="500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20" name="Google Shape;3120;p56"/>
            <p:cNvSpPr/>
            <p:nvPr/>
          </p:nvSpPr>
          <p:spPr>
            <a:xfrm>
              <a:off x="1173950" y="4207200"/>
              <a:ext cx="16400" cy="84550"/>
            </a:xfrm>
            <a:custGeom>
              <a:avLst/>
              <a:gdLst/>
              <a:ahLst/>
              <a:cxnLst/>
              <a:rect l="l" t="t" r="r" b="b"/>
              <a:pathLst>
                <a:path w="656" h="3382" extrusionOk="0">
                  <a:moveTo>
                    <a:pt x="322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3060"/>
                  </a:lnTo>
                  <a:cubicBezTo>
                    <a:pt x="0" y="3239"/>
                    <a:pt x="143" y="3382"/>
                    <a:pt x="322" y="3382"/>
                  </a:cubicBezTo>
                  <a:cubicBezTo>
                    <a:pt x="500" y="3382"/>
                    <a:pt x="655" y="3239"/>
                    <a:pt x="655" y="3060"/>
                  </a:cubicBezTo>
                  <a:lnTo>
                    <a:pt x="655" y="334"/>
                  </a:lnTo>
                  <a:cubicBezTo>
                    <a:pt x="655" y="143"/>
                    <a:pt x="500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21" name="Google Shape;3121;p56"/>
            <p:cNvSpPr/>
            <p:nvPr/>
          </p:nvSpPr>
          <p:spPr>
            <a:xfrm>
              <a:off x="1240625" y="4126825"/>
              <a:ext cx="145575" cy="215225"/>
            </a:xfrm>
            <a:custGeom>
              <a:avLst/>
              <a:gdLst/>
              <a:ahLst/>
              <a:cxnLst/>
              <a:rect l="l" t="t" r="r" b="b"/>
              <a:pathLst>
                <a:path w="5823" h="8609" extrusionOk="0">
                  <a:moveTo>
                    <a:pt x="2905" y="655"/>
                  </a:moveTo>
                  <a:cubicBezTo>
                    <a:pt x="3144" y="655"/>
                    <a:pt x="3334" y="834"/>
                    <a:pt x="3346" y="1072"/>
                  </a:cubicBezTo>
                  <a:cubicBezTo>
                    <a:pt x="3346" y="1203"/>
                    <a:pt x="3429" y="1322"/>
                    <a:pt x="3548" y="1370"/>
                  </a:cubicBezTo>
                  <a:cubicBezTo>
                    <a:pt x="3589" y="1386"/>
                    <a:pt x="3631" y="1394"/>
                    <a:pt x="3673" y="1394"/>
                  </a:cubicBezTo>
                  <a:cubicBezTo>
                    <a:pt x="3753" y="1394"/>
                    <a:pt x="3831" y="1365"/>
                    <a:pt x="3894" y="1310"/>
                  </a:cubicBezTo>
                  <a:cubicBezTo>
                    <a:pt x="3977" y="1227"/>
                    <a:pt x="4084" y="1179"/>
                    <a:pt x="4203" y="1179"/>
                  </a:cubicBezTo>
                  <a:cubicBezTo>
                    <a:pt x="4310" y="1179"/>
                    <a:pt x="4429" y="1227"/>
                    <a:pt x="4501" y="1310"/>
                  </a:cubicBezTo>
                  <a:cubicBezTo>
                    <a:pt x="4679" y="1477"/>
                    <a:pt x="4679" y="1751"/>
                    <a:pt x="4513" y="1918"/>
                  </a:cubicBezTo>
                  <a:cubicBezTo>
                    <a:pt x="4429" y="2013"/>
                    <a:pt x="4406" y="2156"/>
                    <a:pt x="4453" y="2275"/>
                  </a:cubicBezTo>
                  <a:cubicBezTo>
                    <a:pt x="4501" y="2394"/>
                    <a:pt x="4608" y="2465"/>
                    <a:pt x="4739" y="2477"/>
                  </a:cubicBezTo>
                  <a:cubicBezTo>
                    <a:pt x="4977" y="2477"/>
                    <a:pt x="5168" y="2668"/>
                    <a:pt x="5168" y="2906"/>
                  </a:cubicBezTo>
                  <a:cubicBezTo>
                    <a:pt x="5168" y="3144"/>
                    <a:pt x="4977" y="3334"/>
                    <a:pt x="4739" y="3346"/>
                  </a:cubicBezTo>
                  <a:cubicBezTo>
                    <a:pt x="4608" y="3346"/>
                    <a:pt x="4501" y="3430"/>
                    <a:pt x="4453" y="3549"/>
                  </a:cubicBezTo>
                  <a:cubicBezTo>
                    <a:pt x="4406" y="3668"/>
                    <a:pt x="4429" y="3799"/>
                    <a:pt x="4513" y="3894"/>
                  </a:cubicBezTo>
                  <a:cubicBezTo>
                    <a:pt x="4679" y="4073"/>
                    <a:pt x="4668" y="4334"/>
                    <a:pt x="4501" y="4501"/>
                  </a:cubicBezTo>
                  <a:cubicBezTo>
                    <a:pt x="4417" y="4584"/>
                    <a:pt x="4310" y="4632"/>
                    <a:pt x="4203" y="4632"/>
                  </a:cubicBezTo>
                  <a:cubicBezTo>
                    <a:pt x="4084" y="4632"/>
                    <a:pt x="3977" y="4596"/>
                    <a:pt x="3894" y="4513"/>
                  </a:cubicBezTo>
                  <a:cubicBezTo>
                    <a:pt x="3831" y="4458"/>
                    <a:pt x="3753" y="4429"/>
                    <a:pt x="3673" y="4429"/>
                  </a:cubicBezTo>
                  <a:cubicBezTo>
                    <a:pt x="3631" y="4429"/>
                    <a:pt x="3589" y="4437"/>
                    <a:pt x="3548" y="4454"/>
                  </a:cubicBezTo>
                  <a:cubicBezTo>
                    <a:pt x="3429" y="4501"/>
                    <a:pt x="3346" y="4608"/>
                    <a:pt x="3346" y="4739"/>
                  </a:cubicBezTo>
                  <a:cubicBezTo>
                    <a:pt x="3334" y="4977"/>
                    <a:pt x="3144" y="5168"/>
                    <a:pt x="2905" y="5168"/>
                  </a:cubicBezTo>
                  <a:cubicBezTo>
                    <a:pt x="2667" y="5168"/>
                    <a:pt x="2477" y="4977"/>
                    <a:pt x="2477" y="4739"/>
                  </a:cubicBezTo>
                  <a:cubicBezTo>
                    <a:pt x="2465" y="4608"/>
                    <a:pt x="2393" y="4501"/>
                    <a:pt x="2274" y="4454"/>
                  </a:cubicBezTo>
                  <a:cubicBezTo>
                    <a:pt x="2227" y="4430"/>
                    <a:pt x="2191" y="4430"/>
                    <a:pt x="2143" y="4430"/>
                  </a:cubicBezTo>
                  <a:cubicBezTo>
                    <a:pt x="2060" y="4430"/>
                    <a:pt x="1989" y="4454"/>
                    <a:pt x="1917" y="4513"/>
                  </a:cubicBezTo>
                  <a:cubicBezTo>
                    <a:pt x="1834" y="4596"/>
                    <a:pt x="1727" y="4632"/>
                    <a:pt x="1620" y="4632"/>
                  </a:cubicBezTo>
                  <a:cubicBezTo>
                    <a:pt x="1500" y="4632"/>
                    <a:pt x="1393" y="4584"/>
                    <a:pt x="1310" y="4501"/>
                  </a:cubicBezTo>
                  <a:cubicBezTo>
                    <a:pt x="1143" y="4334"/>
                    <a:pt x="1143" y="4073"/>
                    <a:pt x="1310" y="3894"/>
                  </a:cubicBezTo>
                  <a:cubicBezTo>
                    <a:pt x="1393" y="3799"/>
                    <a:pt x="1417" y="3668"/>
                    <a:pt x="1369" y="3549"/>
                  </a:cubicBezTo>
                  <a:cubicBezTo>
                    <a:pt x="1322" y="3430"/>
                    <a:pt x="1203" y="3346"/>
                    <a:pt x="1072" y="3346"/>
                  </a:cubicBezTo>
                  <a:cubicBezTo>
                    <a:pt x="834" y="3334"/>
                    <a:pt x="643" y="3144"/>
                    <a:pt x="643" y="2906"/>
                  </a:cubicBezTo>
                  <a:cubicBezTo>
                    <a:pt x="643" y="2668"/>
                    <a:pt x="834" y="2477"/>
                    <a:pt x="1072" y="2477"/>
                  </a:cubicBezTo>
                  <a:cubicBezTo>
                    <a:pt x="1203" y="2465"/>
                    <a:pt x="1322" y="2394"/>
                    <a:pt x="1369" y="2275"/>
                  </a:cubicBezTo>
                  <a:cubicBezTo>
                    <a:pt x="1417" y="2156"/>
                    <a:pt x="1393" y="2013"/>
                    <a:pt x="1310" y="1918"/>
                  </a:cubicBezTo>
                  <a:cubicBezTo>
                    <a:pt x="1143" y="1751"/>
                    <a:pt x="1143" y="1477"/>
                    <a:pt x="1310" y="1310"/>
                  </a:cubicBezTo>
                  <a:cubicBezTo>
                    <a:pt x="1393" y="1227"/>
                    <a:pt x="1500" y="1179"/>
                    <a:pt x="1620" y="1179"/>
                  </a:cubicBezTo>
                  <a:cubicBezTo>
                    <a:pt x="1727" y="1179"/>
                    <a:pt x="1834" y="1227"/>
                    <a:pt x="1917" y="1310"/>
                  </a:cubicBezTo>
                  <a:cubicBezTo>
                    <a:pt x="1980" y="1365"/>
                    <a:pt x="2063" y="1394"/>
                    <a:pt x="2146" y="1394"/>
                  </a:cubicBezTo>
                  <a:cubicBezTo>
                    <a:pt x="2190" y="1394"/>
                    <a:pt x="2233" y="1386"/>
                    <a:pt x="2274" y="1370"/>
                  </a:cubicBezTo>
                  <a:cubicBezTo>
                    <a:pt x="2393" y="1322"/>
                    <a:pt x="2465" y="1203"/>
                    <a:pt x="2477" y="1072"/>
                  </a:cubicBezTo>
                  <a:cubicBezTo>
                    <a:pt x="2477" y="834"/>
                    <a:pt x="2667" y="655"/>
                    <a:pt x="2905" y="655"/>
                  </a:cubicBezTo>
                  <a:close/>
                  <a:moveTo>
                    <a:pt x="1012" y="6382"/>
                  </a:moveTo>
                  <a:lnTo>
                    <a:pt x="1012" y="6382"/>
                  </a:lnTo>
                  <a:cubicBezTo>
                    <a:pt x="1786" y="6537"/>
                    <a:pt x="2405" y="7144"/>
                    <a:pt x="2548" y="7918"/>
                  </a:cubicBezTo>
                  <a:cubicBezTo>
                    <a:pt x="1774" y="7775"/>
                    <a:pt x="1167" y="7168"/>
                    <a:pt x="1012" y="6382"/>
                  </a:cubicBezTo>
                  <a:close/>
                  <a:moveTo>
                    <a:pt x="4810" y="6382"/>
                  </a:moveTo>
                  <a:cubicBezTo>
                    <a:pt x="4656" y="7168"/>
                    <a:pt x="4048" y="7775"/>
                    <a:pt x="3274" y="7918"/>
                  </a:cubicBezTo>
                  <a:cubicBezTo>
                    <a:pt x="3417" y="7144"/>
                    <a:pt x="4036" y="6537"/>
                    <a:pt x="4810" y="6382"/>
                  </a:cubicBezTo>
                  <a:close/>
                  <a:moveTo>
                    <a:pt x="2917" y="1"/>
                  </a:moveTo>
                  <a:cubicBezTo>
                    <a:pt x="2489" y="1"/>
                    <a:pt x="2131" y="239"/>
                    <a:pt x="1941" y="584"/>
                  </a:cubicBezTo>
                  <a:cubicBezTo>
                    <a:pt x="1846" y="548"/>
                    <a:pt x="1739" y="536"/>
                    <a:pt x="1620" y="536"/>
                  </a:cubicBezTo>
                  <a:cubicBezTo>
                    <a:pt x="1334" y="536"/>
                    <a:pt x="1060" y="644"/>
                    <a:pt x="858" y="846"/>
                  </a:cubicBezTo>
                  <a:cubicBezTo>
                    <a:pt x="560" y="1144"/>
                    <a:pt x="465" y="1572"/>
                    <a:pt x="584" y="1941"/>
                  </a:cubicBezTo>
                  <a:cubicBezTo>
                    <a:pt x="238" y="2132"/>
                    <a:pt x="0" y="2489"/>
                    <a:pt x="0" y="2906"/>
                  </a:cubicBezTo>
                  <a:cubicBezTo>
                    <a:pt x="0" y="3334"/>
                    <a:pt x="238" y="3692"/>
                    <a:pt x="584" y="3870"/>
                  </a:cubicBezTo>
                  <a:cubicBezTo>
                    <a:pt x="465" y="4251"/>
                    <a:pt x="560" y="4668"/>
                    <a:pt x="858" y="4965"/>
                  </a:cubicBezTo>
                  <a:cubicBezTo>
                    <a:pt x="1060" y="5180"/>
                    <a:pt x="1334" y="5287"/>
                    <a:pt x="1620" y="5287"/>
                  </a:cubicBezTo>
                  <a:cubicBezTo>
                    <a:pt x="1739" y="5287"/>
                    <a:pt x="1846" y="5275"/>
                    <a:pt x="1941" y="5239"/>
                  </a:cubicBezTo>
                  <a:cubicBezTo>
                    <a:pt x="2072" y="5489"/>
                    <a:pt x="2310" y="5680"/>
                    <a:pt x="2584" y="5775"/>
                  </a:cubicBezTo>
                  <a:lnTo>
                    <a:pt x="2584" y="6573"/>
                  </a:lnTo>
                  <a:cubicBezTo>
                    <a:pt x="2108" y="6037"/>
                    <a:pt x="1417" y="5704"/>
                    <a:pt x="655" y="5704"/>
                  </a:cubicBezTo>
                  <a:cubicBezTo>
                    <a:pt x="477" y="5704"/>
                    <a:pt x="322" y="5847"/>
                    <a:pt x="322" y="6025"/>
                  </a:cubicBezTo>
                  <a:cubicBezTo>
                    <a:pt x="322" y="7454"/>
                    <a:pt x="1489" y="8609"/>
                    <a:pt x="2905" y="8609"/>
                  </a:cubicBezTo>
                  <a:cubicBezTo>
                    <a:pt x="4334" y="8609"/>
                    <a:pt x="5489" y="7454"/>
                    <a:pt x="5489" y="6025"/>
                  </a:cubicBezTo>
                  <a:cubicBezTo>
                    <a:pt x="5489" y="5847"/>
                    <a:pt x="5346" y="5704"/>
                    <a:pt x="5168" y="5704"/>
                  </a:cubicBezTo>
                  <a:cubicBezTo>
                    <a:pt x="4406" y="5704"/>
                    <a:pt x="3715" y="6037"/>
                    <a:pt x="3239" y="6561"/>
                  </a:cubicBezTo>
                  <a:lnTo>
                    <a:pt x="3239" y="5775"/>
                  </a:lnTo>
                  <a:cubicBezTo>
                    <a:pt x="3513" y="5680"/>
                    <a:pt x="3739" y="5489"/>
                    <a:pt x="3870" y="5239"/>
                  </a:cubicBezTo>
                  <a:cubicBezTo>
                    <a:pt x="3977" y="5263"/>
                    <a:pt x="4084" y="5287"/>
                    <a:pt x="4203" y="5287"/>
                  </a:cubicBezTo>
                  <a:cubicBezTo>
                    <a:pt x="4489" y="5287"/>
                    <a:pt x="4763" y="5168"/>
                    <a:pt x="4965" y="4965"/>
                  </a:cubicBezTo>
                  <a:cubicBezTo>
                    <a:pt x="5263" y="4668"/>
                    <a:pt x="5358" y="4251"/>
                    <a:pt x="5239" y="3870"/>
                  </a:cubicBezTo>
                  <a:cubicBezTo>
                    <a:pt x="5584" y="3692"/>
                    <a:pt x="5822" y="3334"/>
                    <a:pt x="5822" y="2906"/>
                  </a:cubicBezTo>
                  <a:cubicBezTo>
                    <a:pt x="5822" y="2489"/>
                    <a:pt x="5584" y="2132"/>
                    <a:pt x="5239" y="1941"/>
                  </a:cubicBezTo>
                  <a:cubicBezTo>
                    <a:pt x="5358" y="1572"/>
                    <a:pt x="5263" y="1144"/>
                    <a:pt x="4965" y="846"/>
                  </a:cubicBezTo>
                  <a:cubicBezTo>
                    <a:pt x="4763" y="644"/>
                    <a:pt x="4489" y="536"/>
                    <a:pt x="4203" y="536"/>
                  </a:cubicBezTo>
                  <a:cubicBezTo>
                    <a:pt x="4096" y="536"/>
                    <a:pt x="3977" y="548"/>
                    <a:pt x="3882" y="584"/>
                  </a:cubicBezTo>
                  <a:cubicBezTo>
                    <a:pt x="3691" y="239"/>
                    <a:pt x="3334" y="1"/>
                    <a:pt x="29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22" name="Google Shape;3122;p56"/>
            <p:cNvSpPr/>
            <p:nvPr/>
          </p:nvSpPr>
          <p:spPr>
            <a:xfrm>
              <a:off x="1274250" y="4160475"/>
              <a:ext cx="78300" cy="78300"/>
            </a:xfrm>
            <a:custGeom>
              <a:avLst/>
              <a:gdLst/>
              <a:ahLst/>
              <a:cxnLst/>
              <a:rect l="l" t="t" r="r" b="b"/>
              <a:pathLst>
                <a:path w="3132" h="3132" extrusionOk="0">
                  <a:moveTo>
                    <a:pt x="1560" y="655"/>
                  </a:moveTo>
                  <a:cubicBezTo>
                    <a:pt x="2072" y="655"/>
                    <a:pt x="2477" y="1072"/>
                    <a:pt x="2477" y="1572"/>
                  </a:cubicBezTo>
                  <a:cubicBezTo>
                    <a:pt x="2477" y="2072"/>
                    <a:pt x="2072" y="2477"/>
                    <a:pt x="1560" y="2477"/>
                  </a:cubicBezTo>
                  <a:cubicBezTo>
                    <a:pt x="1060" y="2477"/>
                    <a:pt x="656" y="2072"/>
                    <a:pt x="656" y="1572"/>
                  </a:cubicBezTo>
                  <a:cubicBezTo>
                    <a:pt x="656" y="1072"/>
                    <a:pt x="1060" y="655"/>
                    <a:pt x="1560" y="655"/>
                  </a:cubicBezTo>
                  <a:close/>
                  <a:moveTo>
                    <a:pt x="1560" y="0"/>
                  </a:moveTo>
                  <a:cubicBezTo>
                    <a:pt x="703" y="0"/>
                    <a:pt x="1" y="702"/>
                    <a:pt x="1" y="1572"/>
                  </a:cubicBezTo>
                  <a:cubicBezTo>
                    <a:pt x="1" y="2429"/>
                    <a:pt x="703" y="3131"/>
                    <a:pt x="1560" y="3131"/>
                  </a:cubicBezTo>
                  <a:cubicBezTo>
                    <a:pt x="2430" y="3131"/>
                    <a:pt x="3132" y="2429"/>
                    <a:pt x="3132" y="1572"/>
                  </a:cubicBezTo>
                  <a:cubicBezTo>
                    <a:pt x="3132" y="702"/>
                    <a:pt x="2430" y="0"/>
                    <a:pt x="15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23" name="Google Shape;3123;p56"/>
            <p:cNvSpPr/>
            <p:nvPr/>
          </p:nvSpPr>
          <p:spPr>
            <a:xfrm>
              <a:off x="1138525" y="4105100"/>
              <a:ext cx="349475" cy="258675"/>
            </a:xfrm>
            <a:custGeom>
              <a:avLst/>
              <a:gdLst/>
              <a:ahLst/>
              <a:cxnLst/>
              <a:rect l="l" t="t" r="r" b="b"/>
              <a:pathLst>
                <a:path w="13979" h="10347" extrusionOk="0">
                  <a:moveTo>
                    <a:pt x="13335" y="655"/>
                  </a:moveTo>
                  <a:lnTo>
                    <a:pt x="13335" y="9692"/>
                  </a:lnTo>
                  <a:lnTo>
                    <a:pt x="655" y="9692"/>
                  </a:lnTo>
                  <a:lnTo>
                    <a:pt x="655" y="655"/>
                  </a:lnTo>
                  <a:close/>
                  <a:moveTo>
                    <a:pt x="334" y="0"/>
                  </a:moveTo>
                  <a:cubicBezTo>
                    <a:pt x="155" y="0"/>
                    <a:pt x="0" y="155"/>
                    <a:pt x="0" y="334"/>
                  </a:cubicBezTo>
                  <a:lnTo>
                    <a:pt x="0" y="10014"/>
                  </a:lnTo>
                  <a:cubicBezTo>
                    <a:pt x="0" y="10192"/>
                    <a:pt x="155" y="10347"/>
                    <a:pt x="334" y="10347"/>
                  </a:cubicBezTo>
                  <a:lnTo>
                    <a:pt x="13657" y="10347"/>
                  </a:lnTo>
                  <a:cubicBezTo>
                    <a:pt x="13835" y="10347"/>
                    <a:pt x="13978" y="10192"/>
                    <a:pt x="13978" y="10014"/>
                  </a:cubicBezTo>
                  <a:lnTo>
                    <a:pt x="13978" y="334"/>
                  </a:lnTo>
                  <a:cubicBezTo>
                    <a:pt x="13978" y="155"/>
                    <a:pt x="13835" y="0"/>
                    <a:pt x="136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24" name="Google Shape;3124;p56"/>
          <p:cNvGrpSpPr/>
          <p:nvPr/>
        </p:nvGrpSpPr>
        <p:grpSpPr>
          <a:xfrm>
            <a:off x="7433663" y="2753575"/>
            <a:ext cx="400675" cy="400675"/>
            <a:chOff x="6634450" y="2665625"/>
            <a:chExt cx="400675" cy="400675"/>
          </a:xfrm>
        </p:grpSpPr>
        <p:sp>
          <p:nvSpPr>
            <p:cNvPr id="3125" name="Google Shape;3125;p56"/>
            <p:cNvSpPr/>
            <p:nvPr/>
          </p:nvSpPr>
          <p:spPr>
            <a:xfrm>
              <a:off x="6795175" y="2838275"/>
              <a:ext cx="195900" cy="195875"/>
            </a:xfrm>
            <a:custGeom>
              <a:avLst/>
              <a:gdLst/>
              <a:ahLst/>
              <a:cxnLst/>
              <a:rect l="l" t="t" r="r" b="b"/>
              <a:pathLst>
                <a:path w="7836" h="7835" extrusionOk="0">
                  <a:moveTo>
                    <a:pt x="3918" y="655"/>
                  </a:moveTo>
                  <a:cubicBezTo>
                    <a:pt x="5716" y="655"/>
                    <a:pt x="7180" y="2120"/>
                    <a:pt x="7180" y="3918"/>
                  </a:cubicBezTo>
                  <a:cubicBezTo>
                    <a:pt x="7180" y="5716"/>
                    <a:pt x="5716" y="7180"/>
                    <a:pt x="3918" y="7180"/>
                  </a:cubicBezTo>
                  <a:cubicBezTo>
                    <a:pt x="2120" y="7180"/>
                    <a:pt x="656" y="5716"/>
                    <a:pt x="656" y="3918"/>
                  </a:cubicBezTo>
                  <a:cubicBezTo>
                    <a:pt x="656" y="2120"/>
                    <a:pt x="2120" y="655"/>
                    <a:pt x="3918" y="655"/>
                  </a:cubicBezTo>
                  <a:close/>
                  <a:moveTo>
                    <a:pt x="3918" y="1"/>
                  </a:moveTo>
                  <a:cubicBezTo>
                    <a:pt x="1751" y="1"/>
                    <a:pt x="1" y="1763"/>
                    <a:pt x="1" y="3918"/>
                  </a:cubicBezTo>
                  <a:cubicBezTo>
                    <a:pt x="1" y="6085"/>
                    <a:pt x="1751" y="7835"/>
                    <a:pt x="3918" y="7835"/>
                  </a:cubicBezTo>
                  <a:cubicBezTo>
                    <a:pt x="6073" y="7835"/>
                    <a:pt x="7835" y="6085"/>
                    <a:pt x="7835" y="3918"/>
                  </a:cubicBezTo>
                  <a:cubicBezTo>
                    <a:pt x="7835" y="1763"/>
                    <a:pt x="6073" y="1"/>
                    <a:pt x="39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26" name="Google Shape;3126;p56"/>
            <p:cNvSpPr/>
            <p:nvPr/>
          </p:nvSpPr>
          <p:spPr>
            <a:xfrm>
              <a:off x="6824350" y="2867750"/>
              <a:ext cx="137250" cy="136950"/>
            </a:xfrm>
            <a:custGeom>
              <a:avLst/>
              <a:gdLst/>
              <a:ahLst/>
              <a:cxnLst/>
              <a:rect l="l" t="t" r="r" b="b"/>
              <a:pathLst>
                <a:path w="5490" h="5478" extrusionOk="0">
                  <a:moveTo>
                    <a:pt x="2751" y="655"/>
                  </a:moveTo>
                  <a:cubicBezTo>
                    <a:pt x="3906" y="655"/>
                    <a:pt x="4835" y="1584"/>
                    <a:pt x="4835" y="2739"/>
                  </a:cubicBezTo>
                  <a:cubicBezTo>
                    <a:pt x="4835" y="3894"/>
                    <a:pt x="3906" y="4834"/>
                    <a:pt x="2751" y="4834"/>
                  </a:cubicBezTo>
                  <a:cubicBezTo>
                    <a:pt x="1596" y="4834"/>
                    <a:pt x="655" y="3894"/>
                    <a:pt x="655" y="2739"/>
                  </a:cubicBezTo>
                  <a:cubicBezTo>
                    <a:pt x="655" y="1584"/>
                    <a:pt x="1596" y="655"/>
                    <a:pt x="2751" y="655"/>
                  </a:cubicBezTo>
                  <a:close/>
                  <a:moveTo>
                    <a:pt x="2751" y="0"/>
                  </a:moveTo>
                  <a:cubicBezTo>
                    <a:pt x="1239" y="0"/>
                    <a:pt x="1" y="1227"/>
                    <a:pt x="1" y="2739"/>
                  </a:cubicBezTo>
                  <a:cubicBezTo>
                    <a:pt x="1" y="4251"/>
                    <a:pt x="1239" y="5477"/>
                    <a:pt x="2751" y="5477"/>
                  </a:cubicBezTo>
                  <a:cubicBezTo>
                    <a:pt x="4263" y="5477"/>
                    <a:pt x="5489" y="4251"/>
                    <a:pt x="5489" y="2739"/>
                  </a:cubicBezTo>
                  <a:cubicBezTo>
                    <a:pt x="5489" y="1227"/>
                    <a:pt x="4263" y="0"/>
                    <a:pt x="27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27" name="Google Shape;3127;p56"/>
            <p:cNvSpPr/>
            <p:nvPr/>
          </p:nvSpPr>
          <p:spPr>
            <a:xfrm>
              <a:off x="6884775" y="2894825"/>
              <a:ext cx="37825" cy="23550"/>
            </a:xfrm>
            <a:custGeom>
              <a:avLst/>
              <a:gdLst/>
              <a:ahLst/>
              <a:cxnLst/>
              <a:rect l="l" t="t" r="r" b="b"/>
              <a:pathLst>
                <a:path w="1513" h="942" extrusionOk="0">
                  <a:moveTo>
                    <a:pt x="334" y="1"/>
                  </a:moveTo>
                  <a:cubicBezTo>
                    <a:pt x="155" y="1"/>
                    <a:pt x="1" y="156"/>
                    <a:pt x="1" y="334"/>
                  </a:cubicBezTo>
                  <a:cubicBezTo>
                    <a:pt x="1" y="513"/>
                    <a:pt x="155" y="656"/>
                    <a:pt x="334" y="656"/>
                  </a:cubicBezTo>
                  <a:cubicBezTo>
                    <a:pt x="560" y="656"/>
                    <a:pt x="763" y="727"/>
                    <a:pt x="941" y="870"/>
                  </a:cubicBezTo>
                  <a:cubicBezTo>
                    <a:pt x="1001" y="918"/>
                    <a:pt x="1072" y="941"/>
                    <a:pt x="1144" y="941"/>
                  </a:cubicBezTo>
                  <a:cubicBezTo>
                    <a:pt x="1239" y="941"/>
                    <a:pt x="1334" y="894"/>
                    <a:pt x="1406" y="810"/>
                  </a:cubicBezTo>
                  <a:cubicBezTo>
                    <a:pt x="1513" y="667"/>
                    <a:pt x="1489" y="465"/>
                    <a:pt x="1346" y="346"/>
                  </a:cubicBezTo>
                  <a:cubicBezTo>
                    <a:pt x="1048" y="120"/>
                    <a:pt x="703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28" name="Google Shape;3128;p56"/>
            <p:cNvSpPr/>
            <p:nvPr/>
          </p:nvSpPr>
          <p:spPr>
            <a:xfrm>
              <a:off x="6851725" y="2928175"/>
              <a:ext cx="82775" cy="49425"/>
            </a:xfrm>
            <a:custGeom>
              <a:avLst/>
              <a:gdLst/>
              <a:ahLst/>
              <a:cxnLst/>
              <a:rect l="l" t="t" r="r" b="b"/>
              <a:pathLst>
                <a:path w="3311" h="1977" extrusionOk="0">
                  <a:moveTo>
                    <a:pt x="322" y="0"/>
                  </a:moveTo>
                  <a:cubicBezTo>
                    <a:pt x="144" y="0"/>
                    <a:pt x="1" y="143"/>
                    <a:pt x="1" y="322"/>
                  </a:cubicBezTo>
                  <a:cubicBezTo>
                    <a:pt x="1" y="1238"/>
                    <a:pt x="739" y="1977"/>
                    <a:pt x="1656" y="1977"/>
                  </a:cubicBezTo>
                  <a:cubicBezTo>
                    <a:pt x="2561" y="1977"/>
                    <a:pt x="3311" y="1238"/>
                    <a:pt x="3311" y="322"/>
                  </a:cubicBezTo>
                  <a:cubicBezTo>
                    <a:pt x="3311" y="143"/>
                    <a:pt x="3156" y="0"/>
                    <a:pt x="2978" y="0"/>
                  </a:cubicBezTo>
                  <a:cubicBezTo>
                    <a:pt x="2799" y="0"/>
                    <a:pt x="2656" y="143"/>
                    <a:pt x="2656" y="322"/>
                  </a:cubicBezTo>
                  <a:cubicBezTo>
                    <a:pt x="2656" y="869"/>
                    <a:pt x="2204" y="1322"/>
                    <a:pt x="1656" y="1322"/>
                  </a:cubicBezTo>
                  <a:cubicBezTo>
                    <a:pt x="1096" y="1322"/>
                    <a:pt x="656" y="869"/>
                    <a:pt x="656" y="322"/>
                  </a:cubicBezTo>
                  <a:cubicBezTo>
                    <a:pt x="656" y="143"/>
                    <a:pt x="513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29" name="Google Shape;3129;p56"/>
            <p:cNvSpPr/>
            <p:nvPr/>
          </p:nvSpPr>
          <p:spPr>
            <a:xfrm>
              <a:off x="6672850" y="2851675"/>
              <a:ext cx="26225" cy="26225"/>
            </a:xfrm>
            <a:custGeom>
              <a:avLst/>
              <a:gdLst/>
              <a:ahLst/>
              <a:cxnLst/>
              <a:rect l="l" t="t" r="r" b="b"/>
              <a:pathLst>
                <a:path w="1049" h="1049" extrusionOk="0">
                  <a:moveTo>
                    <a:pt x="524" y="0"/>
                  </a:moveTo>
                  <a:cubicBezTo>
                    <a:pt x="238" y="0"/>
                    <a:pt x="0" y="227"/>
                    <a:pt x="0" y="524"/>
                  </a:cubicBezTo>
                  <a:cubicBezTo>
                    <a:pt x="0" y="810"/>
                    <a:pt x="238" y="1048"/>
                    <a:pt x="524" y="1048"/>
                  </a:cubicBezTo>
                  <a:cubicBezTo>
                    <a:pt x="810" y="1048"/>
                    <a:pt x="1048" y="810"/>
                    <a:pt x="1048" y="524"/>
                  </a:cubicBezTo>
                  <a:cubicBezTo>
                    <a:pt x="1048" y="227"/>
                    <a:pt x="810" y="0"/>
                    <a:pt x="5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0" name="Google Shape;3130;p56"/>
            <p:cNvSpPr/>
            <p:nvPr/>
          </p:nvSpPr>
          <p:spPr>
            <a:xfrm>
              <a:off x="6634450" y="2770125"/>
              <a:ext cx="400675" cy="296175"/>
            </a:xfrm>
            <a:custGeom>
              <a:avLst/>
              <a:gdLst/>
              <a:ahLst/>
              <a:cxnLst/>
              <a:rect l="l" t="t" r="r" b="b"/>
              <a:pathLst>
                <a:path w="16027" h="11847" extrusionOk="0">
                  <a:moveTo>
                    <a:pt x="2977" y="976"/>
                  </a:moveTo>
                  <a:lnTo>
                    <a:pt x="2977" y="1441"/>
                  </a:lnTo>
                  <a:lnTo>
                    <a:pt x="2060" y="1441"/>
                  </a:lnTo>
                  <a:lnTo>
                    <a:pt x="2060" y="976"/>
                  </a:lnTo>
                  <a:close/>
                  <a:moveTo>
                    <a:pt x="12990" y="655"/>
                  </a:moveTo>
                  <a:lnTo>
                    <a:pt x="13538" y="1441"/>
                  </a:lnTo>
                  <a:lnTo>
                    <a:pt x="7144" y="1441"/>
                  </a:lnTo>
                  <a:lnTo>
                    <a:pt x="7692" y="655"/>
                  </a:lnTo>
                  <a:close/>
                  <a:moveTo>
                    <a:pt x="14717" y="2096"/>
                  </a:moveTo>
                  <a:cubicBezTo>
                    <a:pt x="15074" y="2096"/>
                    <a:pt x="15371" y="2393"/>
                    <a:pt x="15371" y="2750"/>
                  </a:cubicBezTo>
                  <a:lnTo>
                    <a:pt x="15371" y="10537"/>
                  </a:lnTo>
                  <a:cubicBezTo>
                    <a:pt x="15371" y="10894"/>
                    <a:pt x="15074" y="11192"/>
                    <a:pt x="14717" y="11192"/>
                  </a:cubicBezTo>
                  <a:lnTo>
                    <a:pt x="1310" y="11192"/>
                  </a:lnTo>
                  <a:cubicBezTo>
                    <a:pt x="953" y="11192"/>
                    <a:pt x="655" y="10894"/>
                    <a:pt x="655" y="10537"/>
                  </a:cubicBezTo>
                  <a:lnTo>
                    <a:pt x="655" y="2750"/>
                  </a:lnTo>
                  <a:cubicBezTo>
                    <a:pt x="655" y="2393"/>
                    <a:pt x="953" y="2096"/>
                    <a:pt x="1310" y="2096"/>
                  </a:cubicBezTo>
                  <a:close/>
                  <a:moveTo>
                    <a:pt x="7525" y="0"/>
                  </a:moveTo>
                  <a:cubicBezTo>
                    <a:pt x="7418" y="0"/>
                    <a:pt x="7311" y="48"/>
                    <a:pt x="7251" y="143"/>
                  </a:cubicBezTo>
                  <a:lnTo>
                    <a:pt x="6358" y="1441"/>
                  </a:lnTo>
                  <a:lnTo>
                    <a:pt x="3632" y="1441"/>
                  </a:lnTo>
                  <a:lnTo>
                    <a:pt x="3632" y="643"/>
                  </a:lnTo>
                  <a:cubicBezTo>
                    <a:pt x="3632" y="464"/>
                    <a:pt x="3489" y="321"/>
                    <a:pt x="3310" y="321"/>
                  </a:cubicBezTo>
                  <a:lnTo>
                    <a:pt x="1739" y="321"/>
                  </a:lnTo>
                  <a:cubicBezTo>
                    <a:pt x="1560" y="321"/>
                    <a:pt x="1405" y="464"/>
                    <a:pt x="1405" y="643"/>
                  </a:cubicBezTo>
                  <a:lnTo>
                    <a:pt x="1405" y="1441"/>
                  </a:lnTo>
                  <a:lnTo>
                    <a:pt x="1310" y="1441"/>
                  </a:lnTo>
                  <a:cubicBezTo>
                    <a:pt x="584" y="1441"/>
                    <a:pt x="0" y="2024"/>
                    <a:pt x="0" y="2750"/>
                  </a:cubicBezTo>
                  <a:lnTo>
                    <a:pt x="0" y="10537"/>
                  </a:lnTo>
                  <a:cubicBezTo>
                    <a:pt x="0" y="11263"/>
                    <a:pt x="584" y="11847"/>
                    <a:pt x="1310" y="11847"/>
                  </a:cubicBezTo>
                  <a:lnTo>
                    <a:pt x="14717" y="11847"/>
                  </a:lnTo>
                  <a:cubicBezTo>
                    <a:pt x="15443" y="11847"/>
                    <a:pt x="16026" y="11263"/>
                    <a:pt x="16026" y="10537"/>
                  </a:cubicBezTo>
                  <a:lnTo>
                    <a:pt x="16026" y="2750"/>
                  </a:lnTo>
                  <a:cubicBezTo>
                    <a:pt x="16026" y="2036"/>
                    <a:pt x="15443" y="1441"/>
                    <a:pt x="14717" y="1441"/>
                  </a:cubicBezTo>
                  <a:lnTo>
                    <a:pt x="14336" y="1441"/>
                  </a:lnTo>
                  <a:lnTo>
                    <a:pt x="13431" y="143"/>
                  </a:lnTo>
                  <a:cubicBezTo>
                    <a:pt x="13371" y="48"/>
                    <a:pt x="13276" y="0"/>
                    <a:pt x="13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1" name="Google Shape;3131;p56"/>
            <p:cNvSpPr/>
            <p:nvPr/>
          </p:nvSpPr>
          <p:spPr>
            <a:xfrm>
              <a:off x="6764225" y="2933525"/>
              <a:ext cx="19975" cy="16400"/>
            </a:xfrm>
            <a:custGeom>
              <a:avLst/>
              <a:gdLst/>
              <a:ahLst/>
              <a:cxnLst/>
              <a:rect l="l" t="t" r="r" b="b"/>
              <a:pathLst>
                <a:path w="799" h="656" extrusionOk="0">
                  <a:moveTo>
                    <a:pt x="334" y="1"/>
                  </a:moveTo>
                  <a:cubicBezTo>
                    <a:pt x="155" y="1"/>
                    <a:pt x="1" y="143"/>
                    <a:pt x="1" y="334"/>
                  </a:cubicBezTo>
                  <a:cubicBezTo>
                    <a:pt x="1" y="513"/>
                    <a:pt x="143" y="655"/>
                    <a:pt x="334" y="655"/>
                  </a:cubicBezTo>
                  <a:lnTo>
                    <a:pt x="477" y="655"/>
                  </a:lnTo>
                  <a:cubicBezTo>
                    <a:pt x="655" y="655"/>
                    <a:pt x="798" y="513"/>
                    <a:pt x="798" y="334"/>
                  </a:cubicBezTo>
                  <a:cubicBezTo>
                    <a:pt x="798" y="143"/>
                    <a:pt x="655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2" name="Google Shape;3132;p56"/>
            <p:cNvSpPr/>
            <p:nvPr/>
          </p:nvSpPr>
          <p:spPr>
            <a:xfrm>
              <a:off x="6669575" y="2933525"/>
              <a:ext cx="84550" cy="16400"/>
            </a:xfrm>
            <a:custGeom>
              <a:avLst/>
              <a:gdLst/>
              <a:ahLst/>
              <a:cxnLst/>
              <a:rect l="l" t="t" r="r" b="b"/>
              <a:pathLst>
                <a:path w="3382" h="656" extrusionOk="0">
                  <a:moveTo>
                    <a:pt x="334" y="1"/>
                  </a:moveTo>
                  <a:cubicBezTo>
                    <a:pt x="155" y="1"/>
                    <a:pt x="0" y="143"/>
                    <a:pt x="0" y="334"/>
                  </a:cubicBezTo>
                  <a:cubicBezTo>
                    <a:pt x="0" y="513"/>
                    <a:pt x="143" y="655"/>
                    <a:pt x="334" y="655"/>
                  </a:cubicBezTo>
                  <a:lnTo>
                    <a:pt x="3060" y="655"/>
                  </a:lnTo>
                  <a:cubicBezTo>
                    <a:pt x="3239" y="655"/>
                    <a:pt x="3382" y="513"/>
                    <a:pt x="3382" y="334"/>
                  </a:cubicBezTo>
                  <a:cubicBezTo>
                    <a:pt x="3382" y="143"/>
                    <a:pt x="3239" y="1"/>
                    <a:pt x="30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3" name="Google Shape;3133;p56"/>
            <p:cNvSpPr/>
            <p:nvPr/>
          </p:nvSpPr>
          <p:spPr>
            <a:xfrm>
              <a:off x="6764225" y="2966275"/>
              <a:ext cx="19975" cy="16400"/>
            </a:xfrm>
            <a:custGeom>
              <a:avLst/>
              <a:gdLst/>
              <a:ahLst/>
              <a:cxnLst/>
              <a:rect l="l" t="t" r="r" b="b"/>
              <a:pathLst>
                <a:path w="799" h="656" extrusionOk="0">
                  <a:moveTo>
                    <a:pt x="334" y="0"/>
                  </a:moveTo>
                  <a:cubicBezTo>
                    <a:pt x="155" y="0"/>
                    <a:pt x="1" y="143"/>
                    <a:pt x="1" y="334"/>
                  </a:cubicBezTo>
                  <a:cubicBezTo>
                    <a:pt x="1" y="512"/>
                    <a:pt x="143" y="655"/>
                    <a:pt x="334" y="655"/>
                  </a:cubicBezTo>
                  <a:lnTo>
                    <a:pt x="477" y="655"/>
                  </a:lnTo>
                  <a:cubicBezTo>
                    <a:pt x="655" y="655"/>
                    <a:pt x="798" y="512"/>
                    <a:pt x="798" y="334"/>
                  </a:cubicBezTo>
                  <a:cubicBezTo>
                    <a:pt x="798" y="143"/>
                    <a:pt x="655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4" name="Google Shape;3134;p56"/>
            <p:cNvSpPr/>
            <p:nvPr/>
          </p:nvSpPr>
          <p:spPr>
            <a:xfrm>
              <a:off x="6669575" y="2966275"/>
              <a:ext cx="84550" cy="16400"/>
            </a:xfrm>
            <a:custGeom>
              <a:avLst/>
              <a:gdLst/>
              <a:ahLst/>
              <a:cxnLst/>
              <a:rect l="l" t="t" r="r" b="b"/>
              <a:pathLst>
                <a:path w="3382" h="656" extrusionOk="0">
                  <a:moveTo>
                    <a:pt x="334" y="0"/>
                  </a:moveTo>
                  <a:cubicBezTo>
                    <a:pt x="155" y="0"/>
                    <a:pt x="0" y="143"/>
                    <a:pt x="0" y="334"/>
                  </a:cubicBezTo>
                  <a:cubicBezTo>
                    <a:pt x="0" y="512"/>
                    <a:pt x="143" y="655"/>
                    <a:pt x="334" y="655"/>
                  </a:cubicBezTo>
                  <a:lnTo>
                    <a:pt x="3060" y="655"/>
                  </a:lnTo>
                  <a:cubicBezTo>
                    <a:pt x="3239" y="655"/>
                    <a:pt x="3382" y="512"/>
                    <a:pt x="3382" y="334"/>
                  </a:cubicBezTo>
                  <a:cubicBezTo>
                    <a:pt x="3382" y="143"/>
                    <a:pt x="3239" y="0"/>
                    <a:pt x="30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5" name="Google Shape;3135;p56"/>
            <p:cNvSpPr/>
            <p:nvPr/>
          </p:nvSpPr>
          <p:spPr>
            <a:xfrm>
              <a:off x="6764225" y="2999000"/>
              <a:ext cx="19975" cy="16400"/>
            </a:xfrm>
            <a:custGeom>
              <a:avLst/>
              <a:gdLst/>
              <a:ahLst/>
              <a:cxnLst/>
              <a:rect l="l" t="t" r="r" b="b"/>
              <a:pathLst>
                <a:path w="799" h="656" extrusionOk="0">
                  <a:moveTo>
                    <a:pt x="334" y="1"/>
                  </a:moveTo>
                  <a:cubicBezTo>
                    <a:pt x="155" y="1"/>
                    <a:pt x="1" y="156"/>
                    <a:pt x="1" y="334"/>
                  </a:cubicBezTo>
                  <a:cubicBezTo>
                    <a:pt x="1" y="513"/>
                    <a:pt x="143" y="656"/>
                    <a:pt x="334" y="656"/>
                  </a:cubicBezTo>
                  <a:lnTo>
                    <a:pt x="477" y="656"/>
                  </a:lnTo>
                  <a:cubicBezTo>
                    <a:pt x="655" y="656"/>
                    <a:pt x="798" y="513"/>
                    <a:pt x="798" y="334"/>
                  </a:cubicBezTo>
                  <a:cubicBezTo>
                    <a:pt x="798" y="156"/>
                    <a:pt x="655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6" name="Google Shape;3136;p56"/>
            <p:cNvSpPr/>
            <p:nvPr/>
          </p:nvSpPr>
          <p:spPr>
            <a:xfrm>
              <a:off x="6669575" y="2999000"/>
              <a:ext cx="84550" cy="16400"/>
            </a:xfrm>
            <a:custGeom>
              <a:avLst/>
              <a:gdLst/>
              <a:ahLst/>
              <a:cxnLst/>
              <a:rect l="l" t="t" r="r" b="b"/>
              <a:pathLst>
                <a:path w="3382" h="656" extrusionOk="0">
                  <a:moveTo>
                    <a:pt x="334" y="1"/>
                  </a:moveTo>
                  <a:cubicBezTo>
                    <a:pt x="155" y="1"/>
                    <a:pt x="0" y="156"/>
                    <a:pt x="0" y="334"/>
                  </a:cubicBezTo>
                  <a:cubicBezTo>
                    <a:pt x="0" y="513"/>
                    <a:pt x="143" y="656"/>
                    <a:pt x="334" y="656"/>
                  </a:cubicBezTo>
                  <a:lnTo>
                    <a:pt x="3060" y="656"/>
                  </a:lnTo>
                  <a:cubicBezTo>
                    <a:pt x="3239" y="656"/>
                    <a:pt x="3382" y="513"/>
                    <a:pt x="3382" y="334"/>
                  </a:cubicBezTo>
                  <a:cubicBezTo>
                    <a:pt x="3382" y="156"/>
                    <a:pt x="3239" y="1"/>
                    <a:pt x="30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37" name="Google Shape;3137;p56"/>
            <p:cNvSpPr/>
            <p:nvPr/>
          </p:nvSpPr>
          <p:spPr>
            <a:xfrm>
              <a:off x="6760050" y="2665625"/>
              <a:ext cx="266150" cy="134125"/>
            </a:xfrm>
            <a:custGeom>
              <a:avLst/>
              <a:gdLst/>
              <a:ahLst/>
              <a:cxnLst/>
              <a:rect l="l" t="t" r="r" b="b"/>
              <a:pathLst>
                <a:path w="10646" h="5365" extrusionOk="0">
                  <a:moveTo>
                    <a:pt x="5323" y="1"/>
                  </a:moveTo>
                  <a:cubicBezTo>
                    <a:pt x="5204" y="1"/>
                    <a:pt x="5097" y="60"/>
                    <a:pt x="5037" y="156"/>
                  </a:cubicBezTo>
                  <a:lnTo>
                    <a:pt x="4037" y="1870"/>
                  </a:lnTo>
                  <a:lnTo>
                    <a:pt x="2180" y="1203"/>
                  </a:lnTo>
                  <a:cubicBezTo>
                    <a:pt x="2143" y="1187"/>
                    <a:pt x="2103" y="1179"/>
                    <a:pt x="2064" y="1179"/>
                  </a:cubicBezTo>
                  <a:cubicBezTo>
                    <a:pt x="1988" y="1179"/>
                    <a:pt x="1913" y="1208"/>
                    <a:pt x="1858" y="1263"/>
                  </a:cubicBezTo>
                  <a:cubicBezTo>
                    <a:pt x="1763" y="1334"/>
                    <a:pt x="1727" y="1454"/>
                    <a:pt x="1751" y="1561"/>
                  </a:cubicBezTo>
                  <a:lnTo>
                    <a:pt x="2073" y="3513"/>
                  </a:lnTo>
                  <a:lnTo>
                    <a:pt x="227" y="4192"/>
                  </a:lnTo>
                  <a:cubicBezTo>
                    <a:pt x="120" y="4240"/>
                    <a:pt x="37" y="4335"/>
                    <a:pt x="13" y="4442"/>
                  </a:cubicBezTo>
                  <a:cubicBezTo>
                    <a:pt x="1" y="4561"/>
                    <a:pt x="37" y="4680"/>
                    <a:pt x="132" y="4752"/>
                  </a:cubicBezTo>
                  <a:lnTo>
                    <a:pt x="751" y="5287"/>
                  </a:lnTo>
                  <a:cubicBezTo>
                    <a:pt x="814" y="5340"/>
                    <a:pt x="889" y="5365"/>
                    <a:pt x="962" y="5365"/>
                  </a:cubicBezTo>
                  <a:cubicBezTo>
                    <a:pt x="1056" y="5365"/>
                    <a:pt x="1149" y="5325"/>
                    <a:pt x="1215" y="5252"/>
                  </a:cubicBezTo>
                  <a:cubicBezTo>
                    <a:pt x="1334" y="5109"/>
                    <a:pt x="1311" y="4906"/>
                    <a:pt x="1180" y="4787"/>
                  </a:cubicBezTo>
                  <a:lnTo>
                    <a:pt x="977" y="4621"/>
                  </a:lnTo>
                  <a:lnTo>
                    <a:pt x="2561" y="4025"/>
                  </a:lnTo>
                  <a:cubicBezTo>
                    <a:pt x="2704" y="3978"/>
                    <a:pt x="2799" y="3823"/>
                    <a:pt x="2763" y="3668"/>
                  </a:cubicBezTo>
                  <a:lnTo>
                    <a:pt x="2477" y="2001"/>
                  </a:lnTo>
                  <a:lnTo>
                    <a:pt x="4073" y="2573"/>
                  </a:lnTo>
                  <a:cubicBezTo>
                    <a:pt x="4106" y="2584"/>
                    <a:pt x="4140" y="2589"/>
                    <a:pt x="4174" y="2589"/>
                  </a:cubicBezTo>
                  <a:cubicBezTo>
                    <a:pt x="4288" y="2589"/>
                    <a:pt x="4402" y="2531"/>
                    <a:pt x="4466" y="2430"/>
                  </a:cubicBezTo>
                  <a:lnTo>
                    <a:pt x="5311" y="977"/>
                  </a:lnTo>
                  <a:lnTo>
                    <a:pt x="6168" y="2430"/>
                  </a:lnTo>
                  <a:cubicBezTo>
                    <a:pt x="6232" y="2531"/>
                    <a:pt x="6339" y="2589"/>
                    <a:pt x="6455" y="2589"/>
                  </a:cubicBezTo>
                  <a:cubicBezTo>
                    <a:pt x="6490" y="2589"/>
                    <a:pt x="6525" y="2584"/>
                    <a:pt x="6561" y="2573"/>
                  </a:cubicBezTo>
                  <a:lnTo>
                    <a:pt x="8157" y="2001"/>
                  </a:lnTo>
                  <a:lnTo>
                    <a:pt x="7871" y="3668"/>
                  </a:lnTo>
                  <a:cubicBezTo>
                    <a:pt x="7835" y="3823"/>
                    <a:pt x="7930" y="3978"/>
                    <a:pt x="8073" y="4025"/>
                  </a:cubicBezTo>
                  <a:lnTo>
                    <a:pt x="9657" y="4621"/>
                  </a:lnTo>
                  <a:lnTo>
                    <a:pt x="9454" y="4787"/>
                  </a:lnTo>
                  <a:cubicBezTo>
                    <a:pt x="9323" y="4906"/>
                    <a:pt x="9300" y="5109"/>
                    <a:pt x="9419" y="5252"/>
                  </a:cubicBezTo>
                  <a:cubicBezTo>
                    <a:pt x="9490" y="5323"/>
                    <a:pt x="9573" y="5359"/>
                    <a:pt x="9669" y="5359"/>
                  </a:cubicBezTo>
                  <a:cubicBezTo>
                    <a:pt x="9740" y="5359"/>
                    <a:pt x="9824" y="5335"/>
                    <a:pt x="9883" y="5287"/>
                  </a:cubicBezTo>
                  <a:lnTo>
                    <a:pt x="10502" y="4752"/>
                  </a:lnTo>
                  <a:cubicBezTo>
                    <a:pt x="10597" y="4680"/>
                    <a:pt x="10645" y="4561"/>
                    <a:pt x="10621" y="4442"/>
                  </a:cubicBezTo>
                  <a:cubicBezTo>
                    <a:pt x="10597" y="4335"/>
                    <a:pt x="10526" y="4240"/>
                    <a:pt x="10407" y="4192"/>
                  </a:cubicBezTo>
                  <a:lnTo>
                    <a:pt x="8561" y="3513"/>
                  </a:lnTo>
                  <a:lnTo>
                    <a:pt x="8895" y="1561"/>
                  </a:lnTo>
                  <a:cubicBezTo>
                    <a:pt x="8907" y="1454"/>
                    <a:pt x="8871" y="1334"/>
                    <a:pt x="8776" y="1263"/>
                  </a:cubicBezTo>
                  <a:cubicBezTo>
                    <a:pt x="8721" y="1208"/>
                    <a:pt x="8646" y="1179"/>
                    <a:pt x="8570" y="1179"/>
                  </a:cubicBezTo>
                  <a:cubicBezTo>
                    <a:pt x="8531" y="1179"/>
                    <a:pt x="8491" y="1187"/>
                    <a:pt x="8454" y="1203"/>
                  </a:cubicBezTo>
                  <a:lnTo>
                    <a:pt x="6597" y="1870"/>
                  </a:lnTo>
                  <a:lnTo>
                    <a:pt x="5597" y="156"/>
                  </a:lnTo>
                  <a:cubicBezTo>
                    <a:pt x="5537" y="60"/>
                    <a:pt x="5430" y="1"/>
                    <a:pt x="532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38" name="Google Shape;3138;p56"/>
          <p:cNvGrpSpPr/>
          <p:nvPr/>
        </p:nvGrpSpPr>
        <p:grpSpPr>
          <a:xfrm>
            <a:off x="3179563" y="4204650"/>
            <a:ext cx="400950" cy="299775"/>
            <a:chOff x="2380350" y="4116700"/>
            <a:chExt cx="400950" cy="299775"/>
          </a:xfrm>
        </p:grpSpPr>
        <p:sp>
          <p:nvSpPr>
            <p:cNvPr id="3139" name="Google Shape;3139;p56"/>
            <p:cNvSpPr/>
            <p:nvPr/>
          </p:nvSpPr>
          <p:spPr>
            <a:xfrm>
              <a:off x="2380350" y="4116700"/>
              <a:ext cx="400950" cy="299775"/>
            </a:xfrm>
            <a:custGeom>
              <a:avLst/>
              <a:gdLst/>
              <a:ahLst/>
              <a:cxnLst/>
              <a:rect l="l" t="t" r="r" b="b"/>
              <a:pathLst>
                <a:path w="16038" h="11991" extrusionOk="0">
                  <a:moveTo>
                    <a:pt x="7847" y="644"/>
                  </a:moveTo>
                  <a:cubicBezTo>
                    <a:pt x="9847" y="644"/>
                    <a:pt x="11585" y="1989"/>
                    <a:pt x="12073" y="3930"/>
                  </a:cubicBezTo>
                  <a:cubicBezTo>
                    <a:pt x="12097" y="4049"/>
                    <a:pt x="12204" y="4144"/>
                    <a:pt x="12335" y="4168"/>
                  </a:cubicBezTo>
                  <a:cubicBezTo>
                    <a:pt x="14073" y="4430"/>
                    <a:pt x="15383" y="5966"/>
                    <a:pt x="15383" y="7728"/>
                  </a:cubicBezTo>
                  <a:cubicBezTo>
                    <a:pt x="15383" y="9704"/>
                    <a:pt x="13788" y="11324"/>
                    <a:pt x="11823" y="11347"/>
                  </a:cubicBezTo>
                  <a:lnTo>
                    <a:pt x="4263" y="11347"/>
                  </a:lnTo>
                  <a:cubicBezTo>
                    <a:pt x="2274" y="11347"/>
                    <a:pt x="655" y="9728"/>
                    <a:pt x="655" y="7728"/>
                  </a:cubicBezTo>
                  <a:cubicBezTo>
                    <a:pt x="655" y="6085"/>
                    <a:pt x="1774" y="4644"/>
                    <a:pt x="3370" y="4239"/>
                  </a:cubicBezTo>
                  <a:cubicBezTo>
                    <a:pt x="3489" y="4204"/>
                    <a:pt x="3572" y="4108"/>
                    <a:pt x="3608" y="4001"/>
                  </a:cubicBezTo>
                  <a:cubicBezTo>
                    <a:pt x="4072" y="2025"/>
                    <a:pt x="5811" y="644"/>
                    <a:pt x="7847" y="644"/>
                  </a:cubicBezTo>
                  <a:close/>
                  <a:moveTo>
                    <a:pt x="7847" y="1"/>
                  </a:moveTo>
                  <a:cubicBezTo>
                    <a:pt x="6715" y="1"/>
                    <a:pt x="5596" y="382"/>
                    <a:pt x="4715" y="1096"/>
                  </a:cubicBezTo>
                  <a:cubicBezTo>
                    <a:pt x="3906" y="1751"/>
                    <a:pt x="3298" y="2656"/>
                    <a:pt x="3024" y="3668"/>
                  </a:cubicBezTo>
                  <a:cubicBezTo>
                    <a:pt x="1239" y="4204"/>
                    <a:pt x="0" y="5847"/>
                    <a:pt x="0" y="7740"/>
                  </a:cubicBezTo>
                  <a:cubicBezTo>
                    <a:pt x="0" y="10085"/>
                    <a:pt x="1917" y="11990"/>
                    <a:pt x="4263" y="11990"/>
                  </a:cubicBezTo>
                  <a:lnTo>
                    <a:pt x="11859" y="11990"/>
                  </a:lnTo>
                  <a:cubicBezTo>
                    <a:pt x="12966" y="11967"/>
                    <a:pt x="14014" y="11526"/>
                    <a:pt x="14812" y="10728"/>
                  </a:cubicBezTo>
                  <a:cubicBezTo>
                    <a:pt x="15597" y="9919"/>
                    <a:pt x="16038" y="8859"/>
                    <a:pt x="16038" y="7740"/>
                  </a:cubicBezTo>
                  <a:cubicBezTo>
                    <a:pt x="16038" y="6716"/>
                    <a:pt x="15669" y="5728"/>
                    <a:pt x="15002" y="4954"/>
                  </a:cubicBezTo>
                  <a:cubicBezTo>
                    <a:pt x="14383" y="4239"/>
                    <a:pt x="13550" y="3751"/>
                    <a:pt x="12645" y="3561"/>
                  </a:cubicBezTo>
                  <a:cubicBezTo>
                    <a:pt x="12014" y="1453"/>
                    <a:pt x="10073" y="1"/>
                    <a:pt x="78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0" name="Google Shape;3140;p56"/>
            <p:cNvSpPr/>
            <p:nvPr/>
          </p:nvSpPr>
          <p:spPr>
            <a:xfrm>
              <a:off x="2478875" y="4203625"/>
              <a:ext cx="110750" cy="84850"/>
            </a:xfrm>
            <a:custGeom>
              <a:avLst/>
              <a:gdLst/>
              <a:ahLst/>
              <a:cxnLst/>
              <a:rect l="l" t="t" r="r" b="b"/>
              <a:pathLst>
                <a:path w="4430" h="3394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cubicBezTo>
                    <a:pt x="0" y="500"/>
                    <a:pt x="143" y="655"/>
                    <a:pt x="322" y="655"/>
                  </a:cubicBezTo>
                  <a:cubicBezTo>
                    <a:pt x="1905" y="655"/>
                    <a:pt x="3286" y="1655"/>
                    <a:pt x="3763" y="3167"/>
                  </a:cubicBezTo>
                  <a:cubicBezTo>
                    <a:pt x="3810" y="3298"/>
                    <a:pt x="3929" y="3394"/>
                    <a:pt x="4072" y="3394"/>
                  </a:cubicBezTo>
                  <a:cubicBezTo>
                    <a:pt x="4108" y="3394"/>
                    <a:pt x="4132" y="3394"/>
                    <a:pt x="4167" y="3382"/>
                  </a:cubicBezTo>
                  <a:cubicBezTo>
                    <a:pt x="4334" y="3322"/>
                    <a:pt x="4429" y="3144"/>
                    <a:pt x="4382" y="2965"/>
                  </a:cubicBezTo>
                  <a:cubicBezTo>
                    <a:pt x="4108" y="2120"/>
                    <a:pt x="3584" y="1382"/>
                    <a:pt x="2858" y="846"/>
                  </a:cubicBezTo>
                  <a:cubicBezTo>
                    <a:pt x="2120" y="298"/>
                    <a:pt x="1239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1" name="Google Shape;3141;p56"/>
            <p:cNvSpPr/>
            <p:nvPr/>
          </p:nvSpPr>
          <p:spPr>
            <a:xfrm>
              <a:off x="2576800" y="4298275"/>
              <a:ext cx="16400" cy="19975"/>
            </a:xfrm>
            <a:custGeom>
              <a:avLst/>
              <a:gdLst/>
              <a:ahLst/>
              <a:cxnLst/>
              <a:rect l="l" t="t" r="r" b="b"/>
              <a:pathLst>
                <a:path w="656" h="799" extrusionOk="0">
                  <a:moveTo>
                    <a:pt x="322" y="1"/>
                  </a:moveTo>
                  <a:cubicBezTo>
                    <a:pt x="143" y="12"/>
                    <a:pt x="0" y="155"/>
                    <a:pt x="12" y="334"/>
                  </a:cubicBezTo>
                  <a:cubicBezTo>
                    <a:pt x="12" y="382"/>
                    <a:pt x="12" y="429"/>
                    <a:pt x="12" y="465"/>
                  </a:cubicBezTo>
                  <a:cubicBezTo>
                    <a:pt x="12" y="655"/>
                    <a:pt x="155" y="798"/>
                    <a:pt x="334" y="798"/>
                  </a:cubicBezTo>
                  <a:cubicBezTo>
                    <a:pt x="512" y="798"/>
                    <a:pt x="655" y="644"/>
                    <a:pt x="655" y="465"/>
                  </a:cubicBezTo>
                  <a:cubicBezTo>
                    <a:pt x="655" y="417"/>
                    <a:pt x="655" y="370"/>
                    <a:pt x="655" y="310"/>
                  </a:cubicBezTo>
                  <a:cubicBezTo>
                    <a:pt x="655" y="132"/>
                    <a:pt x="500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42" name="Google Shape;3142;p56"/>
          <p:cNvGrpSpPr/>
          <p:nvPr/>
        </p:nvGrpSpPr>
        <p:grpSpPr>
          <a:xfrm>
            <a:off x="1333188" y="4154050"/>
            <a:ext cx="384600" cy="400975"/>
            <a:chOff x="533975" y="4066100"/>
            <a:chExt cx="384600" cy="400975"/>
          </a:xfrm>
        </p:grpSpPr>
        <p:sp>
          <p:nvSpPr>
            <p:cNvPr id="3143" name="Google Shape;3143;p56"/>
            <p:cNvSpPr/>
            <p:nvPr/>
          </p:nvSpPr>
          <p:spPr>
            <a:xfrm>
              <a:off x="779850" y="4092900"/>
              <a:ext cx="16400" cy="19950"/>
            </a:xfrm>
            <a:custGeom>
              <a:avLst/>
              <a:gdLst/>
              <a:ahLst/>
              <a:cxnLst/>
              <a:rect l="l" t="t" r="r" b="b"/>
              <a:pathLst>
                <a:path w="656" h="798" extrusionOk="0">
                  <a:moveTo>
                    <a:pt x="334" y="0"/>
                  </a:moveTo>
                  <a:cubicBezTo>
                    <a:pt x="155" y="0"/>
                    <a:pt x="0" y="143"/>
                    <a:pt x="0" y="322"/>
                  </a:cubicBezTo>
                  <a:lnTo>
                    <a:pt x="0" y="465"/>
                  </a:lnTo>
                  <a:cubicBezTo>
                    <a:pt x="0" y="643"/>
                    <a:pt x="143" y="798"/>
                    <a:pt x="334" y="798"/>
                  </a:cubicBezTo>
                  <a:cubicBezTo>
                    <a:pt x="512" y="798"/>
                    <a:pt x="655" y="655"/>
                    <a:pt x="655" y="465"/>
                  </a:cubicBezTo>
                  <a:lnTo>
                    <a:pt x="655" y="322"/>
                  </a:lnTo>
                  <a:cubicBezTo>
                    <a:pt x="655" y="143"/>
                    <a:pt x="512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4" name="Google Shape;3144;p56"/>
            <p:cNvSpPr/>
            <p:nvPr/>
          </p:nvSpPr>
          <p:spPr>
            <a:xfrm>
              <a:off x="718225" y="4092900"/>
              <a:ext cx="16400" cy="19950"/>
            </a:xfrm>
            <a:custGeom>
              <a:avLst/>
              <a:gdLst/>
              <a:ahLst/>
              <a:cxnLst/>
              <a:rect l="l" t="t" r="r" b="b"/>
              <a:pathLst>
                <a:path w="656" h="798" extrusionOk="0">
                  <a:moveTo>
                    <a:pt x="322" y="0"/>
                  </a:moveTo>
                  <a:cubicBezTo>
                    <a:pt x="144" y="0"/>
                    <a:pt x="1" y="143"/>
                    <a:pt x="1" y="322"/>
                  </a:cubicBezTo>
                  <a:lnTo>
                    <a:pt x="1" y="465"/>
                  </a:lnTo>
                  <a:cubicBezTo>
                    <a:pt x="1" y="643"/>
                    <a:pt x="144" y="798"/>
                    <a:pt x="322" y="798"/>
                  </a:cubicBezTo>
                  <a:cubicBezTo>
                    <a:pt x="501" y="798"/>
                    <a:pt x="644" y="655"/>
                    <a:pt x="644" y="465"/>
                  </a:cubicBezTo>
                  <a:lnTo>
                    <a:pt x="644" y="322"/>
                  </a:lnTo>
                  <a:cubicBezTo>
                    <a:pt x="656" y="143"/>
                    <a:pt x="501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5" name="Google Shape;3145;p56"/>
            <p:cNvSpPr/>
            <p:nvPr/>
          </p:nvSpPr>
          <p:spPr>
            <a:xfrm>
              <a:off x="656325" y="4092900"/>
              <a:ext cx="16400" cy="19950"/>
            </a:xfrm>
            <a:custGeom>
              <a:avLst/>
              <a:gdLst/>
              <a:ahLst/>
              <a:cxnLst/>
              <a:rect l="l" t="t" r="r" b="b"/>
              <a:pathLst>
                <a:path w="656" h="798" extrusionOk="0">
                  <a:moveTo>
                    <a:pt x="334" y="0"/>
                  </a:moveTo>
                  <a:cubicBezTo>
                    <a:pt x="143" y="0"/>
                    <a:pt x="0" y="143"/>
                    <a:pt x="0" y="322"/>
                  </a:cubicBezTo>
                  <a:lnTo>
                    <a:pt x="0" y="465"/>
                  </a:lnTo>
                  <a:cubicBezTo>
                    <a:pt x="0" y="643"/>
                    <a:pt x="143" y="798"/>
                    <a:pt x="334" y="798"/>
                  </a:cubicBezTo>
                  <a:cubicBezTo>
                    <a:pt x="512" y="798"/>
                    <a:pt x="655" y="655"/>
                    <a:pt x="655" y="465"/>
                  </a:cubicBezTo>
                  <a:lnTo>
                    <a:pt x="655" y="322"/>
                  </a:lnTo>
                  <a:cubicBezTo>
                    <a:pt x="655" y="143"/>
                    <a:pt x="512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6" name="Google Shape;3146;p56"/>
            <p:cNvSpPr/>
            <p:nvPr/>
          </p:nvSpPr>
          <p:spPr>
            <a:xfrm>
              <a:off x="533975" y="4066100"/>
              <a:ext cx="384600" cy="400975"/>
            </a:xfrm>
            <a:custGeom>
              <a:avLst/>
              <a:gdLst/>
              <a:ahLst/>
              <a:cxnLst/>
              <a:rect l="l" t="t" r="r" b="b"/>
              <a:pathLst>
                <a:path w="15384" h="16039" extrusionOk="0">
                  <a:moveTo>
                    <a:pt x="2823" y="2061"/>
                  </a:moveTo>
                  <a:lnTo>
                    <a:pt x="2823" y="3632"/>
                  </a:lnTo>
                  <a:lnTo>
                    <a:pt x="2227" y="3632"/>
                  </a:lnTo>
                  <a:lnTo>
                    <a:pt x="2227" y="2061"/>
                  </a:lnTo>
                  <a:close/>
                  <a:moveTo>
                    <a:pt x="11907" y="656"/>
                  </a:moveTo>
                  <a:lnTo>
                    <a:pt x="11907" y="1739"/>
                  </a:lnTo>
                  <a:lnTo>
                    <a:pt x="11907" y="3632"/>
                  </a:lnTo>
                  <a:lnTo>
                    <a:pt x="10490" y="3632"/>
                  </a:lnTo>
                  <a:lnTo>
                    <a:pt x="10490" y="2596"/>
                  </a:lnTo>
                  <a:cubicBezTo>
                    <a:pt x="10490" y="2418"/>
                    <a:pt x="10347" y="2275"/>
                    <a:pt x="10169" y="2275"/>
                  </a:cubicBezTo>
                  <a:cubicBezTo>
                    <a:pt x="9978" y="2275"/>
                    <a:pt x="9835" y="2418"/>
                    <a:pt x="9835" y="2596"/>
                  </a:cubicBezTo>
                  <a:lnTo>
                    <a:pt x="9835" y="3632"/>
                  </a:lnTo>
                  <a:lnTo>
                    <a:pt x="8026" y="3632"/>
                  </a:lnTo>
                  <a:lnTo>
                    <a:pt x="8026" y="2596"/>
                  </a:lnTo>
                  <a:cubicBezTo>
                    <a:pt x="8026" y="2418"/>
                    <a:pt x="7871" y="2275"/>
                    <a:pt x="7692" y="2275"/>
                  </a:cubicBezTo>
                  <a:cubicBezTo>
                    <a:pt x="7514" y="2275"/>
                    <a:pt x="7371" y="2418"/>
                    <a:pt x="7371" y="2596"/>
                  </a:cubicBezTo>
                  <a:lnTo>
                    <a:pt x="7371" y="3632"/>
                  </a:lnTo>
                  <a:lnTo>
                    <a:pt x="5549" y="3632"/>
                  </a:lnTo>
                  <a:lnTo>
                    <a:pt x="5549" y="2596"/>
                  </a:lnTo>
                  <a:cubicBezTo>
                    <a:pt x="5549" y="2418"/>
                    <a:pt x="5406" y="2275"/>
                    <a:pt x="5228" y="2275"/>
                  </a:cubicBezTo>
                  <a:cubicBezTo>
                    <a:pt x="5037" y="2275"/>
                    <a:pt x="4894" y="2418"/>
                    <a:pt x="4894" y="2596"/>
                  </a:cubicBezTo>
                  <a:lnTo>
                    <a:pt x="4894" y="3632"/>
                  </a:lnTo>
                  <a:lnTo>
                    <a:pt x="3477" y="3632"/>
                  </a:lnTo>
                  <a:lnTo>
                    <a:pt x="3477" y="656"/>
                  </a:lnTo>
                  <a:close/>
                  <a:moveTo>
                    <a:pt x="13157" y="2061"/>
                  </a:moveTo>
                  <a:lnTo>
                    <a:pt x="13157" y="3632"/>
                  </a:lnTo>
                  <a:lnTo>
                    <a:pt x="12562" y="3632"/>
                  </a:lnTo>
                  <a:lnTo>
                    <a:pt x="12562" y="2061"/>
                  </a:lnTo>
                  <a:close/>
                  <a:moveTo>
                    <a:pt x="14110" y="4287"/>
                  </a:moveTo>
                  <a:cubicBezTo>
                    <a:pt x="14455" y="4287"/>
                    <a:pt x="14729" y="4561"/>
                    <a:pt x="14729" y="4906"/>
                  </a:cubicBezTo>
                  <a:lnTo>
                    <a:pt x="14729" y="9359"/>
                  </a:lnTo>
                  <a:lnTo>
                    <a:pt x="656" y="9359"/>
                  </a:lnTo>
                  <a:lnTo>
                    <a:pt x="656" y="4906"/>
                  </a:lnTo>
                  <a:cubicBezTo>
                    <a:pt x="656" y="4561"/>
                    <a:pt x="930" y="4287"/>
                    <a:pt x="1275" y="4287"/>
                  </a:cubicBezTo>
                  <a:close/>
                  <a:moveTo>
                    <a:pt x="6240" y="10014"/>
                  </a:moveTo>
                  <a:lnTo>
                    <a:pt x="4978" y="11002"/>
                  </a:lnTo>
                  <a:lnTo>
                    <a:pt x="4978" y="10014"/>
                  </a:lnTo>
                  <a:close/>
                  <a:moveTo>
                    <a:pt x="3180" y="10014"/>
                  </a:moveTo>
                  <a:lnTo>
                    <a:pt x="3180" y="11585"/>
                  </a:lnTo>
                  <a:lnTo>
                    <a:pt x="2227" y="11585"/>
                  </a:lnTo>
                  <a:lnTo>
                    <a:pt x="2227" y="10014"/>
                  </a:lnTo>
                  <a:close/>
                  <a:moveTo>
                    <a:pt x="13157" y="10014"/>
                  </a:moveTo>
                  <a:lnTo>
                    <a:pt x="13157" y="11585"/>
                  </a:lnTo>
                  <a:lnTo>
                    <a:pt x="12205" y="11585"/>
                  </a:lnTo>
                  <a:lnTo>
                    <a:pt x="12205" y="10014"/>
                  </a:lnTo>
                  <a:close/>
                  <a:moveTo>
                    <a:pt x="6609" y="10562"/>
                  </a:moveTo>
                  <a:lnTo>
                    <a:pt x="8049" y="12800"/>
                  </a:lnTo>
                  <a:lnTo>
                    <a:pt x="6609" y="14383"/>
                  </a:lnTo>
                  <a:lnTo>
                    <a:pt x="4978" y="14383"/>
                  </a:lnTo>
                  <a:lnTo>
                    <a:pt x="4978" y="11836"/>
                  </a:lnTo>
                  <a:lnTo>
                    <a:pt x="6609" y="10562"/>
                  </a:lnTo>
                  <a:close/>
                  <a:moveTo>
                    <a:pt x="10407" y="10014"/>
                  </a:moveTo>
                  <a:lnTo>
                    <a:pt x="10407" y="14455"/>
                  </a:lnTo>
                  <a:lnTo>
                    <a:pt x="7430" y="14455"/>
                  </a:lnTo>
                  <a:lnTo>
                    <a:pt x="8692" y="13050"/>
                  </a:lnTo>
                  <a:cubicBezTo>
                    <a:pt x="8800" y="12943"/>
                    <a:pt x="8811" y="12776"/>
                    <a:pt x="8728" y="12657"/>
                  </a:cubicBezTo>
                  <a:lnTo>
                    <a:pt x="7121" y="10157"/>
                  </a:lnTo>
                  <a:lnTo>
                    <a:pt x="7299" y="10014"/>
                  </a:lnTo>
                  <a:close/>
                  <a:moveTo>
                    <a:pt x="11550" y="10014"/>
                  </a:moveTo>
                  <a:lnTo>
                    <a:pt x="11550" y="15372"/>
                  </a:lnTo>
                  <a:lnTo>
                    <a:pt x="3835" y="15372"/>
                  </a:lnTo>
                  <a:lnTo>
                    <a:pt x="3835" y="10014"/>
                  </a:lnTo>
                  <a:lnTo>
                    <a:pt x="4323" y="10014"/>
                  </a:lnTo>
                  <a:lnTo>
                    <a:pt x="4323" y="14717"/>
                  </a:lnTo>
                  <a:lnTo>
                    <a:pt x="4323" y="14788"/>
                  </a:lnTo>
                  <a:cubicBezTo>
                    <a:pt x="4323" y="14967"/>
                    <a:pt x="4466" y="15110"/>
                    <a:pt x="4656" y="15110"/>
                  </a:cubicBezTo>
                  <a:lnTo>
                    <a:pt x="10740" y="15110"/>
                  </a:lnTo>
                  <a:cubicBezTo>
                    <a:pt x="10919" y="15110"/>
                    <a:pt x="11062" y="14967"/>
                    <a:pt x="11062" y="14788"/>
                  </a:cubicBezTo>
                  <a:lnTo>
                    <a:pt x="11062" y="10014"/>
                  </a:lnTo>
                  <a:close/>
                  <a:moveTo>
                    <a:pt x="3144" y="1"/>
                  </a:moveTo>
                  <a:cubicBezTo>
                    <a:pt x="2965" y="1"/>
                    <a:pt x="2823" y="144"/>
                    <a:pt x="2823" y="334"/>
                  </a:cubicBezTo>
                  <a:lnTo>
                    <a:pt x="2823" y="1406"/>
                  </a:lnTo>
                  <a:lnTo>
                    <a:pt x="1906" y="1406"/>
                  </a:lnTo>
                  <a:cubicBezTo>
                    <a:pt x="1715" y="1406"/>
                    <a:pt x="1572" y="1560"/>
                    <a:pt x="1572" y="1739"/>
                  </a:cubicBezTo>
                  <a:lnTo>
                    <a:pt x="1572" y="3632"/>
                  </a:lnTo>
                  <a:lnTo>
                    <a:pt x="1275" y="3632"/>
                  </a:lnTo>
                  <a:cubicBezTo>
                    <a:pt x="572" y="3632"/>
                    <a:pt x="1" y="4204"/>
                    <a:pt x="1" y="4906"/>
                  </a:cubicBezTo>
                  <a:lnTo>
                    <a:pt x="1" y="9680"/>
                  </a:lnTo>
                  <a:cubicBezTo>
                    <a:pt x="1" y="9871"/>
                    <a:pt x="156" y="10014"/>
                    <a:pt x="334" y="10014"/>
                  </a:cubicBezTo>
                  <a:lnTo>
                    <a:pt x="1572" y="10014"/>
                  </a:lnTo>
                  <a:lnTo>
                    <a:pt x="1572" y="11907"/>
                  </a:lnTo>
                  <a:cubicBezTo>
                    <a:pt x="1572" y="12086"/>
                    <a:pt x="1715" y="12240"/>
                    <a:pt x="1906" y="12240"/>
                  </a:cubicBezTo>
                  <a:lnTo>
                    <a:pt x="3180" y="12240"/>
                  </a:lnTo>
                  <a:lnTo>
                    <a:pt x="3180" y="15705"/>
                  </a:lnTo>
                  <a:cubicBezTo>
                    <a:pt x="3180" y="15884"/>
                    <a:pt x="3323" y="16038"/>
                    <a:pt x="3501" y="16038"/>
                  </a:cubicBezTo>
                  <a:lnTo>
                    <a:pt x="11883" y="16038"/>
                  </a:lnTo>
                  <a:cubicBezTo>
                    <a:pt x="12062" y="16038"/>
                    <a:pt x="12205" y="15884"/>
                    <a:pt x="12205" y="15705"/>
                  </a:cubicBezTo>
                  <a:lnTo>
                    <a:pt x="12205" y="12240"/>
                  </a:lnTo>
                  <a:lnTo>
                    <a:pt x="13491" y="12240"/>
                  </a:lnTo>
                  <a:cubicBezTo>
                    <a:pt x="13669" y="12240"/>
                    <a:pt x="13812" y="12097"/>
                    <a:pt x="13812" y="11907"/>
                  </a:cubicBezTo>
                  <a:lnTo>
                    <a:pt x="13812" y="10014"/>
                  </a:lnTo>
                  <a:lnTo>
                    <a:pt x="15050" y="10014"/>
                  </a:lnTo>
                  <a:cubicBezTo>
                    <a:pt x="15229" y="10014"/>
                    <a:pt x="15384" y="9871"/>
                    <a:pt x="15384" y="9680"/>
                  </a:cubicBezTo>
                  <a:lnTo>
                    <a:pt x="15384" y="4906"/>
                  </a:lnTo>
                  <a:cubicBezTo>
                    <a:pt x="15384" y="4204"/>
                    <a:pt x="14812" y="3632"/>
                    <a:pt x="14110" y="3632"/>
                  </a:cubicBezTo>
                  <a:lnTo>
                    <a:pt x="13812" y="3632"/>
                  </a:lnTo>
                  <a:lnTo>
                    <a:pt x="13812" y="1739"/>
                  </a:lnTo>
                  <a:cubicBezTo>
                    <a:pt x="13812" y="1560"/>
                    <a:pt x="13669" y="1406"/>
                    <a:pt x="13491" y="1406"/>
                  </a:cubicBezTo>
                  <a:lnTo>
                    <a:pt x="12562" y="1406"/>
                  </a:lnTo>
                  <a:lnTo>
                    <a:pt x="12562" y="334"/>
                  </a:lnTo>
                  <a:cubicBezTo>
                    <a:pt x="12562" y="156"/>
                    <a:pt x="12419" y="1"/>
                    <a:pt x="122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7" name="Google Shape;3147;p56"/>
            <p:cNvSpPr/>
            <p:nvPr/>
          </p:nvSpPr>
          <p:spPr>
            <a:xfrm>
              <a:off x="862900" y="4191125"/>
              <a:ext cx="22925" cy="22950"/>
            </a:xfrm>
            <a:custGeom>
              <a:avLst/>
              <a:gdLst/>
              <a:ahLst/>
              <a:cxnLst/>
              <a:rect l="l" t="t" r="r" b="b"/>
              <a:pathLst>
                <a:path w="917" h="918" extrusionOk="0">
                  <a:moveTo>
                    <a:pt x="465" y="0"/>
                  </a:moveTo>
                  <a:cubicBezTo>
                    <a:pt x="203" y="0"/>
                    <a:pt x="0" y="215"/>
                    <a:pt x="0" y="465"/>
                  </a:cubicBezTo>
                  <a:cubicBezTo>
                    <a:pt x="0" y="715"/>
                    <a:pt x="203" y="917"/>
                    <a:pt x="465" y="917"/>
                  </a:cubicBezTo>
                  <a:cubicBezTo>
                    <a:pt x="715" y="917"/>
                    <a:pt x="917" y="715"/>
                    <a:pt x="917" y="465"/>
                  </a:cubicBezTo>
                  <a:cubicBezTo>
                    <a:pt x="917" y="215"/>
                    <a:pt x="715" y="0"/>
                    <a:pt x="4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8" name="Google Shape;3148;p56"/>
            <p:cNvSpPr/>
            <p:nvPr/>
          </p:nvSpPr>
          <p:spPr>
            <a:xfrm>
              <a:off x="732825" y="4316425"/>
              <a:ext cx="48825" cy="48850"/>
            </a:xfrm>
            <a:custGeom>
              <a:avLst/>
              <a:gdLst/>
              <a:ahLst/>
              <a:cxnLst/>
              <a:rect l="l" t="t" r="r" b="b"/>
              <a:pathLst>
                <a:path w="1953" h="1954" extrusionOk="0">
                  <a:moveTo>
                    <a:pt x="977" y="656"/>
                  </a:moveTo>
                  <a:cubicBezTo>
                    <a:pt x="1155" y="656"/>
                    <a:pt x="1298" y="799"/>
                    <a:pt x="1298" y="977"/>
                  </a:cubicBezTo>
                  <a:cubicBezTo>
                    <a:pt x="1298" y="1156"/>
                    <a:pt x="1155" y="1299"/>
                    <a:pt x="977" y="1299"/>
                  </a:cubicBezTo>
                  <a:cubicBezTo>
                    <a:pt x="798" y="1299"/>
                    <a:pt x="655" y="1156"/>
                    <a:pt x="655" y="977"/>
                  </a:cubicBezTo>
                  <a:cubicBezTo>
                    <a:pt x="655" y="799"/>
                    <a:pt x="798" y="656"/>
                    <a:pt x="977" y="656"/>
                  </a:cubicBezTo>
                  <a:close/>
                  <a:moveTo>
                    <a:pt x="977" y="1"/>
                  </a:moveTo>
                  <a:cubicBezTo>
                    <a:pt x="441" y="1"/>
                    <a:pt x="0" y="441"/>
                    <a:pt x="0" y="977"/>
                  </a:cubicBezTo>
                  <a:cubicBezTo>
                    <a:pt x="0" y="1525"/>
                    <a:pt x="441" y="1953"/>
                    <a:pt x="977" y="1953"/>
                  </a:cubicBezTo>
                  <a:cubicBezTo>
                    <a:pt x="1512" y="1953"/>
                    <a:pt x="1953" y="1513"/>
                    <a:pt x="1953" y="977"/>
                  </a:cubicBezTo>
                  <a:cubicBezTo>
                    <a:pt x="1953" y="441"/>
                    <a:pt x="1512" y="1"/>
                    <a:pt x="9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49" name="Google Shape;3149;p56"/>
            <p:cNvSpPr/>
            <p:nvPr/>
          </p:nvSpPr>
          <p:spPr>
            <a:xfrm>
              <a:off x="561075" y="4182200"/>
              <a:ext cx="67300" cy="39300"/>
            </a:xfrm>
            <a:custGeom>
              <a:avLst/>
              <a:gdLst/>
              <a:ahLst/>
              <a:cxnLst/>
              <a:rect l="l" t="t" r="r" b="b"/>
              <a:pathLst>
                <a:path w="2692" h="1572" extrusionOk="0">
                  <a:moveTo>
                    <a:pt x="2036" y="655"/>
                  </a:moveTo>
                  <a:lnTo>
                    <a:pt x="2036" y="917"/>
                  </a:lnTo>
                  <a:lnTo>
                    <a:pt x="655" y="917"/>
                  </a:lnTo>
                  <a:lnTo>
                    <a:pt x="655" y="655"/>
                  </a:lnTo>
                  <a:close/>
                  <a:moveTo>
                    <a:pt x="334" y="0"/>
                  </a:moveTo>
                  <a:cubicBezTo>
                    <a:pt x="155" y="0"/>
                    <a:pt x="0" y="155"/>
                    <a:pt x="0" y="334"/>
                  </a:cubicBezTo>
                  <a:lnTo>
                    <a:pt x="0" y="1250"/>
                  </a:lnTo>
                  <a:cubicBezTo>
                    <a:pt x="0" y="1429"/>
                    <a:pt x="143" y="1572"/>
                    <a:pt x="334" y="1572"/>
                  </a:cubicBezTo>
                  <a:lnTo>
                    <a:pt x="2358" y="1572"/>
                  </a:lnTo>
                  <a:cubicBezTo>
                    <a:pt x="2536" y="1572"/>
                    <a:pt x="2691" y="1429"/>
                    <a:pt x="2691" y="1250"/>
                  </a:cubicBezTo>
                  <a:lnTo>
                    <a:pt x="2691" y="334"/>
                  </a:lnTo>
                  <a:cubicBezTo>
                    <a:pt x="2679" y="155"/>
                    <a:pt x="2536" y="0"/>
                    <a:pt x="2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0" name="Google Shape;3150;p56"/>
            <p:cNvSpPr/>
            <p:nvPr/>
          </p:nvSpPr>
          <p:spPr>
            <a:xfrm>
              <a:off x="655725" y="4233100"/>
              <a:ext cx="19975" cy="16375"/>
            </a:xfrm>
            <a:custGeom>
              <a:avLst/>
              <a:gdLst/>
              <a:ahLst/>
              <a:cxnLst/>
              <a:rect l="l" t="t" r="r" b="b"/>
              <a:pathLst>
                <a:path w="799" h="655" extrusionOk="0">
                  <a:moveTo>
                    <a:pt x="334" y="0"/>
                  </a:moveTo>
                  <a:cubicBezTo>
                    <a:pt x="155" y="0"/>
                    <a:pt x="0" y="143"/>
                    <a:pt x="0" y="322"/>
                  </a:cubicBezTo>
                  <a:cubicBezTo>
                    <a:pt x="0" y="500"/>
                    <a:pt x="143" y="655"/>
                    <a:pt x="334" y="655"/>
                  </a:cubicBezTo>
                  <a:lnTo>
                    <a:pt x="477" y="655"/>
                  </a:lnTo>
                  <a:cubicBezTo>
                    <a:pt x="655" y="655"/>
                    <a:pt x="798" y="500"/>
                    <a:pt x="798" y="322"/>
                  </a:cubicBezTo>
                  <a:cubicBezTo>
                    <a:pt x="798" y="143"/>
                    <a:pt x="655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1" name="Google Shape;3151;p56"/>
            <p:cNvSpPr/>
            <p:nvPr/>
          </p:nvSpPr>
          <p:spPr>
            <a:xfrm>
              <a:off x="561075" y="4233100"/>
              <a:ext cx="84550" cy="16375"/>
            </a:xfrm>
            <a:custGeom>
              <a:avLst/>
              <a:gdLst/>
              <a:ahLst/>
              <a:cxnLst/>
              <a:rect l="l" t="t" r="r" b="b"/>
              <a:pathLst>
                <a:path w="3382" h="655" extrusionOk="0">
                  <a:moveTo>
                    <a:pt x="334" y="0"/>
                  </a:moveTo>
                  <a:cubicBezTo>
                    <a:pt x="155" y="0"/>
                    <a:pt x="0" y="143"/>
                    <a:pt x="0" y="322"/>
                  </a:cubicBezTo>
                  <a:cubicBezTo>
                    <a:pt x="0" y="500"/>
                    <a:pt x="143" y="655"/>
                    <a:pt x="334" y="655"/>
                  </a:cubicBezTo>
                  <a:lnTo>
                    <a:pt x="3060" y="655"/>
                  </a:lnTo>
                  <a:cubicBezTo>
                    <a:pt x="3239" y="655"/>
                    <a:pt x="3382" y="500"/>
                    <a:pt x="3382" y="322"/>
                  </a:cubicBezTo>
                  <a:cubicBezTo>
                    <a:pt x="3382" y="143"/>
                    <a:pt x="3239" y="0"/>
                    <a:pt x="30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52" name="Google Shape;3152;p56"/>
          <p:cNvGrpSpPr/>
          <p:nvPr/>
        </p:nvGrpSpPr>
        <p:grpSpPr>
          <a:xfrm>
            <a:off x="7433663" y="3477175"/>
            <a:ext cx="400675" cy="400675"/>
            <a:chOff x="6634450" y="3389225"/>
            <a:chExt cx="400675" cy="400675"/>
          </a:xfrm>
        </p:grpSpPr>
        <p:sp>
          <p:nvSpPr>
            <p:cNvPr id="3153" name="Google Shape;3153;p56"/>
            <p:cNvSpPr/>
            <p:nvPr/>
          </p:nvSpPr>
          <p:spPr>
            <a:xfrm>
              <a:off x="6634450" y="3389225"/>
              <a:ext cx="400675" cy="44975"/>
            </a:xfrm>
            <a:custGeom>
              <a:avLst/>
              <a:gdLst/>
              <a:ahLst/>
              <a:cxnLst/>
              <a:rect l="l" t="t" r="r" b="b"/>
              <a:pathLst>
                <a:path w="16027" h="1799" extrusionOk="0">
                  <a:moveTo>
                    <a:pt x="334" y="1"/>
                  </a:moveTo>
                  <a:cubicBezTo>
                    <a:pt x="155" y="1"/>
                    <a:pt x="0" y="144"/>
                    <a:pt x="0" y="334"/>
                  </a:cubicBezTo>
                  <a:cubicBezTo>
                    <a:pt x="0" y="513"/>
                    <a:pt x="143" y="656"/>
                    <a:pt x="334" y="656"/>
                  </a:cubicBezTo>
                  <a:cubicBezTo>
                    <a:pt x="786" y="656"/>
                    <a:pt x="1084" y="894"/>
                    <a:pt x="1417" y="1168"/>
                  </a:cubicBezTo>
                  <a:cubicBezTo>
                    <a:pt x="1798" y="1465"/>
                    <a:pt x="2227" y="1799"/>
                    <a:pt x="2894" y="1799"/>
                  </a:cubicBezTo>
                  <a:cubicBezTo>
                    <a:pt x="3560" y="1799"/>
                    <a:pt x="3965" y="1465"/>
                    <a:pt x="4334" y="1168"/>
                  </a:cubicBezTo>
                  <a:cubicBezTo>
                    <a:pt x="4680" y="894"/>
                    <a:pt x="4965" y="656"/>
                    <a:pt x="5453" y="656"/>
                  </a:cubicBezTo>
                  <a:cubicBezTo>
                    <a:pt x="5918" y="656"/>
                    <a:pt x="6180" y="882"/>
                    <a:pt x="6513" y="1156"/>
                  </a:cubicBezTo>
                  <a:cubicBezTo>
                    <a:pt x="6882" y="1454"/>
                    <a:pt x="7287" y="1799"/>
                    <a:pt x="8013" y="1799"/>
                  </a:cubicBezTo>
                  <a:cubicBezTo>
                    <a:pt x="8728" y="1799"/>
                    <a:pt x="9109" y="1465"/>
                    <a:pt x="9442" y="1168"/>
                  </a:cubicBezTo>
                  <a:cubicBezTo>
                    <a:pt x="9752" y="894"/>
                    <a:pt x="10025" y="656"/>
                    <a:pt x="10573" y="656"/>
                  </a:cubicBezTo>
                  <a:cubicBezTo>
                    <a:pt x="11085" y="656"/>
                    <a:pt x="11288" y="858"/>
                    <a:pt x="11561" y="1120"/>
                  </a:cubicBezTo>
                  <a:cubicBezTo>
                    <a:pt x="11883" y="1430"/>
                    <a:pt x="12276" y="1799"/>
                    <a:pt x="13133" y="1799"/>
                  </a:cubicBezTo>
                  <a:cubicBezTo>
                    <a:pt x="14002" y="1799"/>
                    <a:pt x="14419" y="1418"/>
                    <a:pt x="14740" y="1108"/>
                  </a:cubicBezTo>
                  <a:cubicBezTo>
                    <a:pt x="15026" y="846"/>
                    <a:pt x="15229" y="668"/>
                    <a:pt x="15693" y="668"/>
                  </a:cubicBezTo>
                  <a:cubicBezTo>
                    <a:pt x="15871" y="668"/>
                    <a:pt x="16026" y="513"/>
                    <a:pt x="16026" y="334"/>
                  </a:cubicBezTo>
                  <a:cubicBezTo>
                    <a:pt x="16026" y="156"/>
                    <a:pt x="15883" y="1"/>
                    <a:pt x="15693" y="1"/>
                  </a:cubicBezTo>
                  <a:cubicBezTo>
                    <a:pt x="14967" y="1"/>
                    <a:pt x="14609" y="334"/>
                    <a:pt x="14300" y="632"/>
                  </a:cubicBezTo>
                  <a:cubicBezTo>
                    <a:pt x="14002" y="906"/>
                    <a:pt x="13752" y="1144"/>
                    <a:pt x="13133" y="1144"/>
                  </a:cubicBezTo>
                  <a:cubicBezTo>
                    <a:pt x="12538" y="1144"/>
                    <a:pt x="12311" y="930"/>
                    <a:pt x="12026" y="644"/>
                  </a:cubicBezTo>
                  <a:cubicBezTo>
                    <a:pt x="11728" y="358"/>
                    <a:pt x="11347" y="1"/>
                    <a:pt x="10573" y="1"/>
                  </a:cubicBezTo>
                  <a:cubicBezTo>
                    <a:pt x="9775" y="1"/>
                    <a:pt x="9359" y="370"/>
                    <a:pt x="9013" y="680"/>
                  </a:cubicBezTo>
                  <a:cubicBezTo>
                    <a:pt x="8716" y="942"/>
                    <a:pt x="8478" y="1144"/>
                    <a:pt x="8013" y="1144"/>
                  </a:cubicBezTo>
                  <a:cubicBezTo>
                    <a:pt x="7525" y="1144"/>
                    <a:pt x="7251" y="918"/>
                    <a:pt x="6930" y="644"/>
                  </a:cubicBezTo>
                  <a:cubicBezTo>
                    <a:pt x="6573" y="346"/>
                    <a:pt x="6156" y="1"/>
                    <a:pt x="5453" y="1"/>
                  </a:cubicBezTo>
                  <a:cubicBezTo>
                    <a:pt x="4739" y="1"/>
                    <a:pt x="4310" y="346"/>
                    <a:pt x="3929" y="656"/>
                  </a:cubicBezTo>
                  <a:cubicBezTo>
                    <a:pt x="3584" y="930"/>
                    <a:pt x="3322" y="1144"/>
                    <a:pt x="2894" y="1144"/>
                  </a:cubicBezTo>
                  <a:cubicBezTo>
                    <a:pt x="2453" y="1144"/>
                    <a:pt x="2167" y="918"/>
                    <a:pt x="1834" y="656"/>
                  </a:cubicBezTo>
                  <a:cubicBezTo>
                    <a:pt x="1453" y="346"/>
                    <a:pt x="1012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4" name="Google Shape;3154;p56"/>
            <p:cNvSpPr/>
            <p:nvPr/>
          </p:nvSpPr>
          <p:spPr>
            <a:xfrm>
              <a:off x="6634450" y="3433300"/>
              <a:ext cx="400675" cy="45250"/>
            </a:xfrm>
            <a:custGeom>
              <a:avLst/>
              <a:gdLst/>
              <a:ahLst/>
              <a:cxnLst/>
              <a:rect l="l" t="t" r="r" b="b"/>
              <a:pathLst>
                <a:path w="16027" h="1810" extrusionOk="0">
                  <a:moveTo>
                    <a:pt x="334" y="0"/>
                  </a:moveTo>
                  <a:cubicBezTo>
                    <a:pt x="155" y="0"/>
                    <a:pt x="0" y="143"/>
                    <a:pt x="0" y="333"/>
                  </a:cubicBezTo>
                  <a:cubicBezTo>
                    <a:pt x="0" y="512"/>
                    <a:pt x="143" y="655"/>
                    <a:pt x="334" y="655"/>
                  </a:cubicBezTo>
                  <a:cubicBezTo>
                    <a:pt x="786" y="655"/>
                    <a:pt x="1084" y="893"/>
                    <a:pt x="1417" y="1167"/>
                  </a:cubicBezTo>
                  <a:cubicBezTo>
                    <a:pt x="1798" y="1465"/>
                    <a:pt x="2227" y="1798"/>
                    <a:pt x="2894" y="1798"/>
                  </a:cubicBezTo>
                  <a:cubicBezTo>
                    <a:pt x="3560" y="1798"/>
                    <a:pt x="3965" y="1465"/>
                    <a:pt x="4334" y="1167"/>
                  </a:cubicBezTo>
                  <a:cubicBezTo>
                    <a:pt x="4680" y="893"/>
                    <a:pt x="4965" y="655"/>
                    <a:pt x="5453" y="655"/>
                  </a:cubicBezTo>
                  <a:cubicBezTo>
                    <a:pt x="5918" y="655"/>
                    <a:pt x="6180" y="881"/>
                    <a:pt x="6513" y="1155"/>
                  </a:cubicBezTo>
                  <a:cubicBezTo>
                    <a:pt x="6882" y="1453"/>
                    <a:pt x="7287" y="1798"/>
                    <a:pt x="8013" y="1798"/>
                  </a:cubicBezTo>
                  <a:cubicBezTo>
                    <a:pt x="8728" y="1798"/>
                    <a:pt x="9109" y="1465"/>
                    <a:pt x="9442" y="1167"/>
                  </a:cubicBezTo>
                  <a:cubicBezTo>
                    <a:pt x="9752" y="893"/>
                    <a:pt x="10025" y="655"/>
                    <a:pt x="10573" y="655"/>
                  </a:cubicBezTo>
                  <a:cubicBezTo>
                    <a:pt x="11085" y="655"/>
                    <a:pt x="11288" y="857"/>
                    <a:pt x="11561" y="1119"/>
                  </a:cubicBezTo>
                  <a:cubicBezTo>
                    <a:pt x="11883" y="1429"/>
                    <a:pt x="12276" y="1810"/>
                    <a:pt x="13133" y="1810"/>
                  </a:cubicBezTo>
                  <a:cubicBezTo>
                    <a:pt x="14002" y="1810"/>
                    <a:pt x="14419" y="1417"/>
                    <a:pt x="14740" y="1119"/>
                  </a:cubicBezTo>
                  <a:cubicBezTo>
                    <a:pt x="15026" y="845"/>
                    <a:pt x="15229" y="667"/>
                    <a:pt x="15693" y="667"/>
                  </a:cubicBezTo>
                  <a:cubicBezTo>
                    <a:pt x="15871" y="667"/>
                    <a:pt x="16026" y="512"/>
                    <a:pt x="16026" y="333"/>
                  </a:cubicBezTo>
                  <a:cubicBezTo>
                    <a:pt x="16026" y="155"/>
                    <a:pt x="15883" y="0"/>
                    <a:pt x="15693" y="0"/>
                  </a:cubicBezTo>
                  <a:cubicBezTo>
                    <a:pt x="14967" y="0"/>
                    <a:pt x="14609" y="333"/>
                    <a:pt x="14300" y="631"/>
                  </a:cubicBezTo>
                  <a:cubicBezTo>
                    <a:pt x="14002" y="905"/>
                    <a:pt x="13752" y="1143"/>
                    <a:pt x="13133" y="1143"/>
                  </a:cubicBezTo>
                  <a:cubicBezTo>
                    <a:pt x="12538" y="1143"/>
                    <a:pt x="12311" y="929"/>
                    <a:pt x="12026" y="643"/>
                  </a:cubicBezTo>
                  <a:cubicBezTo>
                    <a:pt x="11728" y="357"/>
                    <a:pt x="11347" y="0"/>
                    <a:pt x="10573" y="0"/>
                  </a:cubicBezTo>
                  <a:cubicBezTo>
                    <a:pt x="9775" y="0"/>
                    <a:pt x="9359" y="381"/>
                    <a:pt x="9013" y="679"/>
                  </a:cubicBezTo>
                  <a:cubicBezTo>
                    <a:pt x="8716" y="941"/>
                    <a:pt x="8478" y="1143"/>
                    <a:pt x="8013" y="1143"/>
                  </a:cubicBezTo>
                  <a:cubicBezTo>
                    <a:pt x="7525" y="1143"/>
                    <a:pt x="7251" y="917"/>
                    <a:pt x="6930" y="643"/>
                  </a:cubicBezTo>
                  <a:cubicBezTo>
                    <a:pt x="6573" y="345"/>
                    <a:pt x="6156" y="0"/>
                    <a:pt x="5453" y="0"/>
                  </a:cubicBezTo>
                  <a:cubicBezTo>
                    <a:pt x="4739" y="0"/>
                    <a:pt x="4310" y="345"/>
                    <a:pt x="3929" y="655"/>
                  </a:cubicBezTo>
                  <a:cubicBezTo>
                    <a:pt x="3584" y="929"/>
                    <a:pt x="3322" y="1143"/>
                    <a:pt x="2894" y="1143"/>
                  </a:cubicBezTo>
                  <a:cubicBezTo>
                    <a:pt x="2453" y="1143"/>
                    <a:pt x="2167" y="917"/>
                    <a:pt x="1834" y="655"/>
                  </a:cubicBezTo>
                  <a:cubicBezTo>
                    <a:pt x="1453" y="345"/>
                    <a:pt x="1012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5" name="Google Shape;3155;p56"/>
            <p:cNvSpPr/>
            <p:nvPr/>
          </p:nvSpPr>
          <p:spPr>
            <a:xfrm>
              <a:off x="6721075" y="3542825"/>
              <a:ext cx="227425" cy="227425"/>
            </a:xfrm>
            <a:custGeom>
              <a:avLst/>
              <a:gdLst/>
              <a:ahLst/>
              <a:cxnLst/>
              <a:rect l="l" t="t" r="r" b="b"/>
              <a:pathLst>
                <a:path w="9097" h="9097" extrusionOk="0">
                  <a:moveTo>
                    <a:pt x="4548" y="655"/>
                  </a:moveTo>
                  <a:cubicBezTo>
                    <a:pt x="6691" y="655"/>
                    <a:pt x="8442" y="2406"/>
                    <a:pt x="8442" y="4549"/>
                  </a:cubicBezTo>
                  <a:cubicBezTo>
                    <a:pt x="8442" y="6692"/>
                    <a:pt x="6691" y="8442"/>
                    <a:pt x="4548" y="8442"/>
                  </a:cubicBezTo>
                  <a:cubicBezTo>
                    <a:pt x="2405" y="8442"/>
                    <a:pt x="655" y="6692"/>
                    <a:pt x="655" y="4549"/>
                  </a:cubicBezTo>
                  <a:cubicBezTo>
                    <a:pt x="655" y="2406"/>
                    <a:pt x="2405" y="655"/>
                    <a:pt x="4548" y="655"/>
                  </a:cubicBezTo>
                  <a:close/>
                  <a:moveTo>
                    <a:pt x="4548" y="1"/>
                  </a:moveTo>
                  <a:cubicBezTo>
                    <a:pt x="2048" y="1"/>
                    <a:pt x="0" y="2037"/>
                    <a:pt x="0" y="4549"/>
                  </a:cubicBezTo>
                  <a:cubicBezTo>
                    <a:pt x="0" y="7061"/>
                    <a:pt x="2036" y="9097"/>
                    <a:pt x="4548" y="9097"/>
                  </a:cubicBezTo>
                  <a:cubicBezTo>
                    <a:pt x="7061" y="9097"/>
                    <a:pt x="9097" y="7061"/>
                    <a:pt x="9097" y="4549"/>
                  </a:cubicBezTo>
                  <a:cubicBezTo>
                    <a:pt x="9097" y="2037"/>
                    <a:pt x="7061" y="1"/>
                    <a:pt x="45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6" name="Google Shape;3156;p56"/>
            <p:cNvSpPr/>
            <p:nvPr/>
          </p:nvSpPr>
          <p:spPr>
            <a:xfrm>
              <a:off x="6766000" y="3587775"/>
              <a:ext cx="137550" cy="137550"/>
            </a:xfrm>
            <a:custGeom>
              <a:avLst/>
              <a:gdLst/>
              <a:ahLst/>
              <a:cxnLst/>
              <a:rect l="l" t="t" r="r" b="b"/>
              <a:pathLst>
                <a:path w="5502" h="5502" extrusionOk="0">
                  <a:moveTo>
                    <a:pt x="2751" y="655"/>
                  </a:moveTo>
                  <a:cubicBezTo>
                    <a:pt x="3906" y="655"/>
                    <a:pt x="4847" y="1596"/>
                    <a:pt x="4847" y="2751"/>
                  </a:cubicBezTo>
                  <a:cubicBezTo>
                    <a:pt x="4847" y="3906"/>
                    <a:pt x="3906" y="4846"/>
                    <a:pt x="2751" y="4846"/>
                  </a:cubicBezTo>
                  <a:cubicBezTo>
                    <a:pt x="1596" y="4846"/>
                    <a:pt x="656" y="3906"/>
                    <a:pt x="656" y="2751"/>
                  </a:cubicBezTo>
                  <a:cubicBezTo>
                    <a:pt x="656" y="1596"/>
                    <a:pt x="1596" y="655"/>
                    <a:pt x="2751" y="655"/>
                  </a:cubicBezTo>
                  <a:close/>
                  <a:moveTo>
                    <a:pt x="2751" y="0"/>
                  </a:moveTo>
                  <a:cubicBezTo>
                    <a:pt x="1239" y="0"/>
                    <a:pt x="1" y="1239"/>
                    <a:pt x="1" y="2751"/>
                  </a:cubicBezTo>
                  <a:cubicBezTo>
                    <a:pt x="1" y="4263"/>
                    <a:pt x="1239" y="5501"/>
                    <a:pt x="2751" y="5501"/>
                  </a:cubicBezTo>
                  <a:cubicBezTo>
                    <a:pt x="4263" y="5501"/>
                    <a:pt x="5502" y="4263"/>
                    <a:pt x="5502" y="2751"/>
                  </a:cubicBezTo>
                  <a:cubicBezTo>
                    <a:pt x="5502" y="1239"/>
                    <a:pt x="4263" y="0"/>
                    <a:pt x="27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7" name="Google Shape;3157;p56"/>
            <p:cNvSpPr/>
            <p:nvPr/>
          </p:nvSpPr>
          <p:spPr>
            <a:xfrm>
              <a:off x="6802325" y="3624900"/>
              <a:ext cx="78000" cy="73025"/>
            </a:xfrm>
            <a:custGeom>
              <a:avLst/>
              <a:gdLst/>
              <a:ahLst/>
              <a:cxnLst/>
              <a:rect l="l" t="t" r="r" b="b"/>
              <a:pathLst>
                <a:path w="3120" h="2921" extrusionOk="0">
                  <a:moveTo>
                    <a:pt x="2237" y="1"/>
                  </a:moveTo>
                  <a:cubicBezTo>
                    <a:pt x="2153" y="1"/>
                    <a:pt x="2066" y="33"/>
                    <a:pt x="2001" y="99"/>
                  </a:cubicBezTo>
                  <a:cubicBezTo>
                    <a:pt x="1882" y="218"/>
                    <a:pt x="1882" y="432"/>
                    <a:pt x="2001" y="563"/>
                  </a:cubicBezTo>
                  <a:cubicBezTo>
                    <a:pt x="2394" y="944"/>
                    <a:pt x="2394" y="1587"/>
                    <a:pt x="2001" y="1980"/>
                  </a:cubicBezTo>
                  <a:cubicBezTo>
                    <a:pt x="1810" y="2171"/>
                    <a:pt x="1554" y="2266"/>
                    <a:pt x="1297" y="2266"/>
                  </a:cubicBezTo>
                  <a:cubicBezTo>
                    <a:pt x="1039" y="2266"/>
                    <a:pt x="780" y="2171"/>
                    <a:pt x="584" y="1980"/>
                  </a:cubicBezTo>
                  <a:cubicBezTo>
                    <a:pt x="524" y="1915"/>
                    <a:pt x="441" y="1882"/>
                    <a:pt x="358" y="1882"/>
                  </a:cubicBezTo>
                  <a:cubicBezTo>
                    <a:pt x="274" y="1882"/>
                    <a:pt x="191" y="1915"/>
                    <a:pt x="132" y="1980"/>
                  </a:cubicBezTo>
                  <a:cubicBezTo>
                    <a:pt x="1" y="2099"/>
                    <a:pt x="1" y="2314"/>
                    <a:pt x="132" y="2433"/>
                  </a:cubicBezTo>
                  <a:cubicBezTo>
                    <a:pt x="453" y="2766"/>
                    <a:pt x="870" y="2921"/>
                    <a:pt x="1298" y="2921"/>
                  </a:cubicBezTo>
                  <a:cubicBezTo>
                    <a:pt x="1727" y="2921"/>
                    <a:pt x="2144" y="2766"/>
                    <a:pt x="2465" y="2433"/>
                  </a:cubicBezTo>
                  <a:cubicBezTo>
                    <a:pt x="3120" y="1790"/>
                    <a:pt x="3120" y="742"/>
                    <a:pt x="2465" y="99"/>
                  </a:cubicBezTo>
                  <a:cubicBezTo>
                    <a:pt x="2406" y="33"/>
                    <a:pt x="2322" y="1"/>
                    <a:pt x="22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8" name="Google Shape;3158;p56"/>
            <p:cNvSpPr/>
            <p:nvPr/>
          </p:nvSpPr>
          <p:spPr>
            <a:xfrm>
              <a:off x="6962475" y="3558300"/>
              <a:ext cx="26200" cy="26225"/>
            </a:xfrm>
            <a:custGeom>
              <a:avLst/>
              <a:gdLst/>
              <a:ahLst/>
              <a:cxnLst/>
              <a:rect l="l" t="t" r="r" b="b"/>
              <a:pathLst>
                <a:path w="1048" h="1049" extrusionOk="0">
                  <a:moveTo>
                    <a:pt x="524" y="1"/>
                  </a:moveTo>
                  <a:cubicBezTo>
                    <a:pt x="226" y="1"/>
                    <a:pt x="0" y="239"/>
                    <a:pt x="0" y="525"/>
                  </a:cubicBezTo>
                  <a:cubicBezTo>
                    <a:pt x="0" y="810"/>
                    <a:pt x="226" y="1048"/>
                    <a:pt x="524" y="1048"/>
                  </a:cubicBezTo>
                  <a:cubicBezTo>
                    <a:pt x="810" y="1048"/>
                    <a:pt x="1048" y="810"/>
                    <a:pt x="1048" y="525"/>
                  </a:cubicBezTo>
                  <a:cubicBezTo>
                    <a:pt x="1048" y="227"/>
                    <a:pt x="810" y="1"/>
                    <a:pt x="5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59" name="Google Shape;3159;p56"/>
            <p:cNvSpPr/>
            <p:nvPr/>
          </p:nvSpPr>
          <p:spPr>
            <a:xfrm>
              <a:off x="6634450" y="3485675"/>
              <a:ext cx="400675" cy="304225"/>
            </a:xfrm>
            <a:custGeom>
              <a:avLst/>
              <a:gdLst/>
              <a:ahLst/>
              <a:cxnLst/>
              <a:rect l="l" t="t" r="r" b="b"/>
              <a:pathLst>
                <a:path w="16027" h="12169" extrusionOk="0">
                  <a:moveTo>
                    <a:pt x="2977" y="1382"/>
                  </a:moveTo>
                  <a:lnTo>
                    <a:pt x="2977" y="1858"/>
                  </a:lnTo>
                  <a:lnTo>
                    <a:pt x="2060" y="1858"/>
                  </a:lnTo>
                  <a:lnTo>
                    <a:pt x="2060" y="1382"/>
                  </a:lnTo>
                  <a:close/>
                  <a:moveTo>
                    <a:pt x="10787" y="655"/>
                  </a:moveTo>
                  <a:lnTo>
                    <a:pt x="11716" y="2346"/>
                  </a:lnTo>
                  <a:cubicBezTo>
                    <a:pt x="11776" y="2441"/>
                    <a:pt x="11883" y="2513"/>
                    <a:pt x="12002" y="2513"/>
                  </a:cubicBezTo>
                  <a:lnTo>
                    <a:pt x="14717" y="2513"/>
                  </a:lnTo>
                  <a:cubicBezTo>
                    <a:pt x="15074" y="2513"/>
                    <a:pt x="15371" y="2799"/>
                    <a:pt x="15371" y="3168"/>
                  </a:cubicBezTo>
                  <a:lnTo>
                    <a:pt x="15371" y="10859"/>
                  </a:lnTo>
                  <a:cubicBezTo>
                    <a:pt x="15371" y="11216"/>
                    <a:pt x="15086" y="11514"/>
                    <a:pt x="14717" y="11514"/>
                  </a:cubicBezTo>
                  <a:lnTo>
                    <a:pt x="1310" y="11514"/>
                  </a:lnTo>
                  <a:cubicBezTo>
                    <a:pt x="953" y="11514"/>
                    <a:pt x="655" y="11216"/>
                    <a:pt x="655" y="10859"/>
                  </a:cubicBezTo>
                  <a:lnTo>
                    <a:pt x="655" y="3168"/>
                  </a:lnTo>
                  <a:cubicBezTo>
                    <a:pt x="655" y="2799"/>
                    <a:pt x="941" y="2513"/>
                    <a:pt x="1310" y="2513"/>
                  </a:cubicBezTo>
                  <a:lnTo>
                    <a:pt x="4156" y="2513"/>
                  </a:lnTo>
                  <a:cubicBezTo>
                    <a:pt x="4275" y="2513"/>
                    <a:pt x="4382" y="2441"/>
                    <a:pt x="4441" y="2346"/>
                  </a:cubicBezTo>
                  <a:lnTo>
                    <a:pt x="5370" y="655"/>
                  </a:lnTo>
                  <a:close/>
                  <a:moveTo>
                    <a:pt x="5180" y="1"/>
                  </a:moveTo>
                  <a:cubicBezTo>
                    <a:pt x="5061" y="1"/>
                    <a:pt x="4953" y="60"/>
                    <a:pt x="4894" y="167"/>
                  </a:cubicBezTo>
                  <a:lnTo>
                    <a:pt x="3953" y="1858"/>
                  </a:lnTo>
                  <a:lnTo>
                    <a:pt x="3632" y="1858"/>
                  </a:lnTo>
                  <a:lnTo>
                    <a:pt x="3632" y="1060"/>
                  </a:lnTo>
                  <a:cubicBezTo>
                    <a:pt x="3632" y="882"/>
                    <a:pt x="3489" y="727"/>
                    <a:pt x="3298" y="727"/>
                  </a:cubicBezTo>
                  <a:lnTo>
                    <a:pt x="1727" y="727"/>
                  </a:lnTo>
                  <a:cubicBezTo>
                    <a:pt x="1548" y="727"/>
                    <a:pt x="1405" y="870"/>
                    <a:pt x="1405" y="1060"/>
                  </a:cubicBezTo>
                  <a:lnTo>
                    <a:pt x="1405" y="1858"/>
                  </a:lnTo>
                  <a:lnTo>
                    <a:pt x="1310" y="1858"/>
                  </a:lnTo>
                  <a:cubicBezTo>
                    <a:pt x="584" y="1858"/>
                    <a:pt x="0" y="2441"/>
                    <a:pt x="0" y="3168"/>
                  </a:cubicBezTo>
                  <a:lnTo>
                    <a:pt x="0" y="10859"/>
                  </a:lnTo>
                  <a:cubicBezTo>
                    <a:pt x="0" y="11585"/>
                    <a:pt x="584" y="12169"/>
                    <a:pt x="1310" y="12169"/>
                  </a:cubicBezTo>
                  <a:lnTo>
                    <a:pt x="14717" y="12169"/>
                  </a:lnTo>
                  <a:cubicBezTo>
                    <a:pt x="15443" y="12169"/>
                    <a:pt x="16026" y="11585"/>
                    <a:pt x="16026" y="10859"/>
                  </a:cubicBezTo>
                  <a:lnTo>
                    <a:pt x="16026" y="3168"/>
                  </a:lnTo>
                  <a:cubicBezTo>
                    <a:pt x="16026" y="2441"/>
                    <a:pt x="15443" y="1858"/>
                    <a:pt x="14717" y="1858"/>
                  </a:cubicBezTo>
                  <a:lnTo>
                    <a:pt x="12192" y="1858"/>
                  </a:lnTo>
                  <a:lnTo>
                    <a:pt x="11264" y="167"/>
                  </a:lnTo>
                  <a:cubicBezTo>
                    <a:pt x="11204" y="60"/>
                    <a:pt x="11097" y="1"/>
                    <a:pt x="1097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60" name="Google Shape;3160;p56"/>
            <p:cNvSpPr/>
            <p:nvPr/>
          </p:nvSpPr>
          <p:spPr>
            <a:xfrm>
              <a:off x="6669575" y="3577950"/>
              <a:ext cx="16400" cy="20275"/>
            </a:xfrm>
            <a:custGeom>
              <a:avLst/>
              <a:gdLst/>
              <a:ahLst/>
              <a:cxnLst/>
              <a:rect l="l" t="t" r="r" b="b"/>
              <a:pathLst>
                <a:path w="656" h="811" extrusionOk="0">
                  <a:moveTo>
                    <a:pt x="334" y="1"/>
                  </a:moveTo>
                  <a:cubicBezTo>
                    <a:pt x="143" y="1"/>
                    <a:pt x="0" y="155"/>
                    <a:pt x="0" y="334"/>
                  </a:cubicBezTo>
                  <a:lnTo>
                    <a:pt x="0" y="477"/>
                  </a:lnTo>
                  <a:cubicBezTo>
                    <a:pt x="0" y="655"/>
                    <a:pt x="143" y="810"/>
                    <a:pt x="334" y="810"/>
                  </a:cubicBezTo>
                  <a:cubicBezTo>
                    <a:pt x="512" y="810"/>
                    <a:pt x="655" y="655"/>
                    <a:pt x="655" y="477"/>
                  </a:cubicBezTo>
                  <a:lnTo>
                    <a:pt x="655" y="334"/>
                  </a:lnTo>
                  <a:cubicBezTo>
                    <a:pt x="655" y="155"/>
                    <a:pt x="512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61" name="Google Shape;3161;p56"/>
            <p:cNvSpPr/>
            <p:nvPr/>
          </p:nvSpPr>
          <p:spPr>
            <a:xfrm>
              <a:off x="6669575" y="3608300"/>
              <a:ext cx="16400" cy="84575"/>
            </a:xfrm>
            <a:custGeom>
              <a:avLst/>
              <a:gdLst/>
              <a:ahLst/>
              <a:cxnLst/>
              <a:rect l="l" t="t" r="r" b="b"/>
              <a:pathLst>
                <a:path w="656" h="3383" extrusionOk="0">
                  <a:moveTo>
                    <a:pt x="334" y="1"/>
                  </a:moveTo>
                  <a:cubicBezTo>
                    <a:pt x="143" y="1"/>
                    <a:pt x="0" y="144"/>
                    <a:pt x="0" y="322"/>
                  </a:cubicBezTo>
                  <a:lnTo>
                    <a:pt x="0" y="3049"/>
                  </a:lnTo>
                  <a:cubicBezTo>
                    <a:pt x="0" y="3228"/>
                    <a:pt x="143" y="3382"/>
                    <a:pt x="334" y="3382"/>
                  </a:cubicBezTo>
                  <a:cubicBezTo>
                    <a:pt x="512" y="3382"/>
                    <a:pt x="655" y="3228"/>
                    <a:pt x="655" y="3049"/>
                  </a:cubicBezTo>
                  <a:lnTo>
                    <a:pt x="655" y="322"/>
                  </a:lnTo>
                  <a:cubicBezTo>
                    <a:pt x="655" y="144"/>
                    <a:pt x="512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62" name="Google Shape;3162;p56"/>
          <p:cNvGrpSpPr/>
          <p:nvPr/>
        </p:nvGrpSpPr>
        <p:grpSpPr>
          <a:xfrm>
            <a:off x="7433663" y="2021950"/>
            <a:ext cx="400675" cy="400975"/>
            <a:chOff x="6634450" y="1934000"/>
            <a:chExt cx="400675" cy="400975"/>
          </a:xfrm>
        </p:grpSpPr>
        <p:sp>
          <p:nvSpPr>
            <p:cNvPr id="3163" name="Google Shape;3163;p56"/>
            <p:cNvSpPr/>
            <p:nvPr/>
          </p:nvSpPr>
          <p:spPr>
            <a:xfrm>
              <a:off x="6634450" y="1934000"/>
              <a:ext cx="400675" cy="400975"/>
            </a:xfrm>
            <a:custGeom>
              <a:avLst/>
              <a:gdLst/>
              <a:ahLst/>
              <a:cxnLst/>
              <a:rect l="l" t="t" r="r" b="b"/>
              <a:pathLst>
                <a:path w="16027" h="16039" extrusionOk="0">
                  <a:moveTo>
                    <a:pt x="15371" y="655"/>
                  </a:moveTo>
                  <a:lnTo>
                    <a:pt x="15371" y="15383"/>
                  </a:lnTo>
                  <a:lnTo>
                    <a:pt x="655" y="15383"/>
                  </a:lnTo>
                  <a:lnTo>
                    <a:pt x="655" y="655"/>
                  </a:lnTo>
                  <a:close/>
                  <a:moveTo>
                    <a:pt x="322" y="0"/>
                  </a:moveTo>
                  <a:cubicBezTo>
                    <a:pt x="143" y="0"/>
                    <a:pt x="0" y="155"/>
                    <a:pt x="0" y="334"/>
                  </a:cubicBezTo>
                  <a:lnTo>
                    <a:pt x="0" y="15705"/>
                  </a:lnTo>
                  <a:cubicBezTo>
                    <a:pt x="0" y="15883"/>
                    <a:pt x="143" y="16038"/>
                    <a:pt x="322" y="16038"/>
                  </a:cubicBezTo>
                  <a:lnTo>
                    <a:pt x="15705" y="16038"/>
                  </a:lnTo>
                  <a:cubicBezTo>
                    <a:pt x="15883" y="16038"/>
                    <a:pt x="16026" y="15883"/>
                    <a:pt x="16026" y="15705"/>
                  </a:cubicBezTo>
                  <a:lnTo>
                    <a:pt x="16026" y="334"/>
                  </a:lnTo>
                  <a:cubicBezTo>
                    <a:pt x="16026" y="155"/>
                    <a:pt x="15883" y="0"/>
                    <a:pt x="157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64" name="Google Shape;3164;p56"/>
            <p:cNvSpPr/>
            <p:nvPr/>
          </p:nvSpPr>
          <p:spPr>
            <a:xfrm>
              <a:off x="6669575" y="1969425"/>
              <a:ext cx="330425" cy="289050"/>
            </a:xfrm>
            <a:custGeom>
              <a:avLst/>
              <a:gdLst/>
              <a:ahLst/>
              <a:cxnLst/>
              <a:rect l="l" t="t" r="r" b="b"/>
              <a:pathLst>
                <a:path w="13217" h="11562" extrusionOk="0">
                  <a:moveTo>
                    <a:pt x="12561" y="643"/>
                  </a:moveTo>
                  <a:lnTo>
                    <a:pt x="12561" y="10906"/>
                  </a:lnTo>
                  <a:lnTo>
                    <a:pt x="655" y="10906"/>
                  </a:lnTo>
                  <a:lnTo>
                    <a:pt x="655" y="643"/>
                  </a:lnTo>
                  <a:close/>
                  <a:moveTo>
                    <a:pt x="334" y="0"/>
                  </a:moveTo>
                  <a:cubicBezTo>
                    <a:pt x="143" y="0"/>
                    <a:pt x="0" y="143"/>
                    <a:pt x="0" y="322"/>
                  </a:cubicBezTo>
                  <a:lnTo>
                    <a:pt x="0" y="11228"/>
                  </a:lnTo>
                  <a:cubicBezTo>
                    <a:pt x="0" y="11418"/>
                    <a:pt x="143" y="11561"/>
                    <a:pt x="334" y="11561"/>
                  </a:cubicBezTo>
                  <a:lnTo>
                    <a:pt x="12883" y="11561"/>
                  </a:lnTo>
                  <a:cubicBezTo>
                    <a:pt x="13073" y="11561"/>
                    <a:pt x="13216" y="11418"/>
                    <a:pt x="13216" y="11228"/>
                  </a:cubicBezTo>
                  <a:lnTo>
                    <a:pt x="13216" y="322"/>
                  </a:lnTo>
                  <a:cubicBezTo>
                    <a:pt x="13216" y="143"/>
                    <a:pt x="13073" y="0"/>
                    <a:pt x="128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65" name="Google Shape;3165;p56"/>
            <p:cNvSpPr/>
            <p:nvPr/>
          </p:nvSpPr>
          <p:spPr>
            <a:xfrm>
              <a:off x="6775525" y="2283150"/>
              <a:ext cx="19975" cy="16400"/>
            </a:xfrm>
            <a:custGeom>
              <a:avLst/>
              <a:gdLst/>
              <a:ahLst/>
              <a:cxnLst/>
              <a:rect l="l" t="t" r="r" b="b"/>
              <a:pathLst>
                <a:path w="799" h="656" extrusionOk="0">
                  <a:moveTo>
                    <a:pt x="322" y="0"/>
                  </a:moveTo>
                  <a:cubicBezTo>
                    <a:pt x="144" y="0"/>
                    <a:pt x="1" y="155"/>
                    <a:pt x="1" y="334"/>
                  </a:cubicBezTo>
                  <a:cubicBezTo>
                    <a:pt x="1" y="512"/>
                    <a:pt x="144" y="655"/>
                    <a:pt x="322" y="655"/>
                  </a:cubicBezTo>
                  <a:lnTo>
                    <a:pt x="477" y="655"/>
                  </a:lnTo>
                  <a:cubicBezTo>
                    <a:pt x="656" y="655"/>
                    <a:pt x="799" y="512"/>
                    <a:pt x="799" y="334"/>
                  </a:cubicBezTo>
                  <a:cubicBezTo>
                    <a:pt x="799" y="155"/>
                    <a:pt x="656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66" name="Google Shape;3166;p56"/>
            <p:cNvSpPr/>
            <p:nvPr/>
          </p:nvSpPr>
          <p:spPr>
            <a:xfrm>
              <a:off x="6669575" y="2283150"/>
              <a:ext cx="95875" cy="16400"/>
            </a:xfrm>
            <a:custGeom>
              <a:avLst/>
              <a:gdLst/>
              <a:ahLst/>
              <a:cxnLst/>
              <a:rect l="l" t="t" r="r" b="b"/>
              <a:pathLst>
                <a:path w="3835" h="656" extrusionOk="0">
                  <a:moveTo>
                    <a:pt x="334" y="0"/>
                  </a:moveTo>
                  <a:cubicBezTo>
                    <a:pt x="143" y="0"/>
                    <a:pt x="0" y="155"/>
                    <a:pt x="0" y="334"/>
                  </a:cubicBezTo>
                  <a:cubicBezTo>
                    <a:pt x="0" y="512"/>
                    <a:pt x="143" y="655"/>
                    <a:pt x="334" y="655"/>
                  </a:cubicBezTo>
                  <a:lnTo>
                    <a:pt x="3501" y="655"/>
                  </a:lnTo>
                  <a:cubicBezTo>
                    <a:pt x="3691" y="655"/>
                    <a:pt x="3834" y="512"/>
                    <a:pt x="3834" y="334"/>
                  </a:cubicBezTo>
                  <a:cubicBezTo>
                    <a:pt x="3834" y="155"/>
                    <a:pt x="3691" y="0"/>
                    <a:pt x="3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67" name="Google Shape;3167;p56"/>
            <p:cNvSpPr/>
            <p:nvPr/>
          </p:nvSpPr>
          <p:spPr>
            <a:xfrm>
              <a:off x="6709750" y="1988775"/>
              <a:ext cx="250050" cy="250350"/>
            </a:xfrm>
            <a:custGeom>
              <a:avLst/>
              <a:gdLst/>
              <a:ahLst/>
              <a:cxnLst/>
              <a:rect l="l" t="t" r="r" b="b"/>
              <a:pathLst>
                <a:path w="10002" h="10014" extrusionOk="0">
                  <a:moveTo>
                    <a:pt x="5001" y="2346"/>
                  </a:moveTo>
                  <a:cubicBezTo>
                    <a:pt x="5263" y="2346"/>
                    <a:pt x="5525" y="2393"/>
                    <a:pt x="5775" y="2465"/>
                  </a:cubicBezTo>
                  <a:cubicBezTo>
                    <a:pt x="5847" y="2715"/>
                    <a:pt x="5882" y="2965"/>
                    <a:pt x="5882" y="3227"/>
                  </a:cubicBezTo>
                  <a:cubicBezTo>
                    <a:pt x="5882" y="4691"/>
                    <a:pt x="4692" y="5882"/>
                    <a:pt x="3227" y="5882"/>
                  </a:cubicBezTo>
                  <a:cubicBezTo>
                    <a:pt x="2965" y="5882"/>
                    <a:pt x="2703" y="5846"/>
                    <a:pt x="2453" y="5775"/>
                  </a:cubicBezTo>
                  <a:cubicBezTo>
                    <a:pt x="2382" y="5525"/>
                    <a:pt x="2346" y="5275"/>
                    <a:pt x="2346" y="5001"/>
                  </a:cubicBezTo>
                  <a:cubicBezTo>
                    <a:pt x="2346" y="3536"/>
                    <a:pt x="3537" y="2346"/>
                    <a:pt x="5001" y="2346"/>
                  </a:cubicBezTo>
                  <a:close/>
                  <a:moveTo>
                    <a:pt x="6513" y="2822"/>
                  </a:moveTo>
                  <a:cubicBezTo>
                    <a:pt x="7204" y="3298"/>
                    <a:pt x="7656" y="4096"/>
                    <a:pt x="7656" y="5001"/>
                  </a:cubicBezTo>
                  <a:cubicBezTo>
                    <a:pt x="7656" y="6465"/>
                    <a:pt x="6466" y="7656"/>
                    <a:pt x="5001" y="7656"/>
                  </a:cubicBezTo>
                  <a:cubicBezTo>
                    <a:pt x="4096" y="7656"/>
                    <a:pt x="3299" y="7203"/>
                    <a:pt x="2822" y="6513"/>
                  </a:cubicBezTo>
                  <a:lnTo>
                    <a:pt x="2822" y="6513"/>
                  </a:lnTo>
                  <a:cubicBezTo>
                    <a:pt x="2953" y="6525"/>
                    <a:pt x="3096" y="6537"/>
                    <a:pt x="3227" y="6537"/>
                  </a:cubicBezTo>
                  <a:cubicBezTo>
                    <a:pt x="5061" y="6537"/>
                    <a:pt x="6537" y="5048"/>
                    <a:pt x="6537" y="3227"/>
                  </a:cubicBezTo>
                  <a:cubicBezTo>
                    <a:pt x="6537" y="3096"/>
                    <a:pt x="6537" y="2953"/>
                    <a:pt x="6513" y="2822"/>
                  </a:cubicBezTo>
                  <a:close/>
                  <a:moveTo>
                    <a:pt x="5001" y="0"/>
                  </a:moveTo>
                  <a:cubicBezTo>
                    <a:pt x="4823" y="0"/>
                    <a:pt x="4668" y="143"/>
                    <a:pt x="4668" y="322"/>
                  </a:cubicBezTo>
                  <a:lnTo>
                    <a:pt x="4668" y="1715"/>
                  </a:lnTo>
                  <a:cubicBezTo>
                    <a:pt x="4001" y="1774"/>
                    <a:pt x="3394" y="2036"/>
                    <a:pt x="2906" y="2441"/>
                  </a:cubicBezTo>
                  <a:lnTo>
                    <a:pt x="1930" y="1465"/>
                  </a:lnTo>
                  <a:cubicBezTo>
                    <a:pt x="1864" y="1399"/>
                    <a:pt x="1778" y="1366"/>
                    <a:pt x="1693" y="1366"/>
                  </a:cubicBezTo>
                  <a:cubicBezTo>
                    <a:pt x="1608" y="1366"/>
                    <a:pt x="1525" y="1399"/>
                    <a:pt x="1465" y="1465"/>
                  </a:cubicBezTo>
                  <a:cubicBezTo>
                    <a:pt x="1334" y="1596"/>
                    <a:pt x="1334" y="1798"/>
                    <a:pt x="1465" y="1929"/>
                  </a:cubicBezTo>
                  <a:lnTo>
                    <a:pt x="2441" y="2905"/>
                  </a:lnTo>
                  <a:cubicBezTo>
                    <a:pt x="2037" y="3393"/>
                    <a:pt x="1775" y="4013"/>
                    <a:pt x="1703" y="4679"/>
                  </a:cubicBezTo>
                  <a:lnTo>
                    <a:pt x="322" y="4679"/>
                  </a:lnTo>
                  <a:cubicBezTo>
                    <a:pt x="144" y="4679"/>
                    <a:pt x="1" y="4822"/>
                    <a:pt x="1" y="5001"/>
                  </a:cubicBezTo>
                  <a:cubicBezTo>
                    <a:pt x="1" y="5179"/>
                    <a:pt x="144" y="5334"/>
                    <a:pt x="322" y="5334"/>
                  </a:cubicBezTo>
                  <a:lnTo>
                    <a:pt x="1703" y="5334"/>
                  </a:lnTo>
                  <a:cubicBezTo>
                    <a:pt x="1775" y="6001"/>
                    <a:pt x="2037" y="6608"/>
                    <a:pt x="2441" y="7096"/>
                  </a:cubicBezTo>
                  <a:lnTo>
                    <a:pt x="1465" y="8073"/>
                  </a:lnTo>
                  <a:cubicBezTo>
                    <a:pt x="1334" y="8204"/>
                    <a:pt x="1334" y="8418"/>
                    <a:pt x="1465" y="8537"/>
                  </a:cubicBezTo>
                  <a:cubicBezTo>
                    <a:pt x="1525" y="8608"/>
                    <a:pt x="1608" y="8632"/>
                    <a:pt x="1691" y="8632"/>
                  </a:cubicBezTo>
                  <a:cubicBezTo>
                    <a:pt x="1775" y="8632"/>
                    <a:pt x="1858" y="8608"/>
                    <a:pt x="1918" y="8537"/>
                  </a:cubicBezTo>
                  <a:lnTo>
                    <a:pt x="2906" y="7561"/>
                  </a:lnTo>
                  <a:cubicBezTo>
                    <a:pt x="3394" y="7965"/>
                    <a:pt x="4001" y="8227"/>
                    <a:pt x="4668" y="8299"/>
                  </a:cubicBezTo>
                  <a:lnTo>
                    <a:pt x="4668" y="9680"/>
                  </a:lnTo>
                  <a:cubicBezTo>
                    <a:pt x="4668" y="9859"/>
                    <a:pt x="4823" y="10013"/>
                    <a:pt x="5001" y="10013"/>
                  </a:cubicBezTo>
                  <a:cubicBezTo>
                    <a:pt x="5180" y="10013"/>
                    <a:pt x="5323" y="9859"/>
                    <a:pt x="5323" y="9680"/>
                  </a:cubicBezTo>
                  <a:lnTo>
                    <a:pt x="5323" y="8299"/>
                  </a:lnTo>
                  <a:cubicBezTo>
                    <a:pt x="5990" y="8227"/>
                    <a:pt x="6609" y="7965"/>
                    <a:pt x="7097" y="7561"/>
                  </a:cubicBezTo>
                  <a:lnTo>
                    <a:pt x="8073" y="8537"/>
                  </a:lnTo>
                  <a:cubicBezTo>
                    <a:pt x="8145" y="8608"/>
                    <a:pt x="8228" y="8632"/>
                    <a:pt x="8311" y="8632"/>
                  </a:cubicBezTo>
                  <a:cubicBezTo>
                    <a:pt x="8395" y="8632"/>
                    <a:pt x="8478" y="8608"/>
                    <a:pt x="8537" y="8537"/>
                  </a:cubicBezTo>
                  <a:cubicBezTo>
                    <a:pt x="8668" y="8418"/>
                    <a:pt x="8668" y="8204"/>
                    <a:pt x="8537" y="8073"/>
                  </a:cubicBezTo>
                  <a:lnTo>
                    <a:pt x="7561" y="7096"/>
                  </a:lnTo>
                  <a:cubicBezTo>
                    <a:pt x="7966" y="6608"/>
                    <a:pt x="8228" y="6001"/>
                    <a:pt x="8299" y="5334"/>
                  </a:cubicBezTo>
                  <a:lnTo>
                    <a:pt x="9680" y="5334"/>
                  </a:lnTo>
                  <a:cubicBezTo>
                    <a:pt x="9859" y="5334"/>
                    <a:pt x="10002" y="5179"/>
                    <a:pt x="10002" y="5001"/>
                  </a:cubicBezTo>
                  <a:cubicBezTo>
                    <a:pt x="10002" y="4822"/>
                    <a:pt x="9859" y="4679"/>
                    <a:pt x="9680" y="4679"/>
                  </a:cubicBezTo>
                  <a:lnTo>
                    <a:pt x="8299" y="4679"/>
                  </a:lnTo>
                  <a:cubicBezTo>
                    <a:pt x="8228" y="4013"/>
                    <a:pt x="7966" y="3393"/>
                    <a:pt x="7561" y="2905"/>
                  </a:cubicBezTo>
                  <a:lnTo>
                    <a:pt x="8537" y="1929"/>
                  </a:lnTo>
                  <a:cubicBezTo>
                    <a:pt x="8668" y="1798"/>
                    <a:pt x="8668" y="1596"/>
                    <a:pt x="8537" y="1465"/>
                  </a:cubicBezTo>
                  <a:cubicBezTo>
                    <a:pt x="8472" y="1399"/>
                    <a:pt x="8389" y="1366"/>
                    <a:pt x="8305" y="1366"/>
                  </a:cubicBezTo>
                  <a:cubicBezTo>
                    <a:pt x="8222" y="1366"/>
                    <a:pt x="8139" y="1399"/>
                    <a:pt x="8073" y="1465"/>
                  </a:cubicBezTo>
                  <a:lnTo>
                    <a:pt x="7097" y="2441"/>
                  </a:lnTo>
                  <a:cubicBezTo>
                    <a:pt x="6609" y="2036"/>
                    <a:pt x="6001" y="1774"/>
                    <a:pt x="5323" y="1715"/>
                  </a:cubicBezTo>
                  <a:lnTo>
                    <a:pt x="5323" y="322"/>
                  </a:lnTo>
                  <a:cubicBezTo>
                    <a:pt x="5323" y="143"/>
                    <a:pt x="5180" y="0"/>
                    <a:pt x="50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68" name="Google Shape;3168;p56"/>
          <p:cNvGrpSpPr/>
          <p:nvPr/>
        </p:nvGrpSpPr>
        <p:grpSpPr>
          <a:xfrm>
            <a:off x="6997588" y="3477175"/>
            <a:ext cx="193500" cy="400675"/>
            <a:chOff x="6198375" y="3389225"/>
            <a:chExt cx="193500" cy="400675"/>
          </a:xfrm>
        </p:grpSpPr>
        <p:sp>
          <p:nvSpPr>
            <p:cNvPr id="3169" name="Google Shape;3169;p56"/>
            <p:cNvSpPr/>
            <p:nvPr/>
          </p:nvSpPr>
          <p:spPr>
            <a:xfrm>
              <a:off x="6231425" y="3410375"/>
              <a:ext cx="16400" cy="19975"/>
            </a:xfrm>
            <a:custGeom>
              <a:avLst/>
              <a:gdLst/>
              <a:ahLst/>
              <a:cxnLst/>
              <a:rect l="l" t="t" r="r" b="b"/>
              <a:pathLst>
                <a:path w="656" h="799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lnTo>
                    <a:pt x="0" y="477"/>
                  </a:lnTo>
                  <a:cubicBezTo>
                    <a:pt x="0" y="655"/>
                    <a:pt x="143" y="798"/>
                    <a:pt x="322" y="798"/>
                  </a:cubicBezTo>
                  <a:cubicBezTo>
                    <a:pt x="500" y="798"/>
                    <a:pt x="655" y="655"/>
                    <a:pt x="655" y="477"/>
                  </a:cubicBezTo>
                  <a:lnTo>
                    <a:pt x="655" y="322"/>
                  </a:lnTo>
                  <a:cubicBezTo>
                    <a:pt x="655" y="143"/>
                    <a:pt x="500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70" name="Google Shape;3170;p56"/>
            <p:cNvSpPr/>
            <p:nvPr/>
          </p:nvSpPr>
          <p:spPr>
            <a:xfrm>
              <a:off x="6231425" y="3440425"/>
              <a:ext cx="16400" cy="50625"/>
            </a:xfrm>
            <a:custGeom>
              <a:avLst/>
              <a:gdLst/>
              <a:ahLst/>
              <a:cxnLst/>
              <a:rect l="l" t="t" r="r" b="b"/>
              <a:pathLst>
                <a:path w="656" h="2025" extrusionOk="0">
                  <a:moveTo>
                    <a:pt x="322" y="1"/>
                  </a:moveTo>
                  <a:cubicBezTo>
                    <a:pt x="143" y="1"/>
                    <a:pt x="0" y="144"/>
                    <a:pt x="0" y="334"/>
                  </a:cubicBezTo>
                  <a:lnTo>
                    <a:pt x="0" y="1692"/>
                  </a:lnTo>
                  <a:cubicBezTo>
                    <a:pt x="0" y="1870"/>
                    <a:pt x="143" y="2025"/>
                    <a:pt x="322" y="2025"/>
                  </a:cubicBezTo>
                  <a:cubicBezTo>
                    <a:pt x="500" y="2025"/>
                    <a:pt x="655" y="1870"/>
                    <a:pt x="655" y="1692"/>
                  </a:cubicBezTo>
                  <a:lnTo>
                    <a:pt x="655" y="334"/>
                  </a:lnTo>
                  <a:cubicBezTo>
                    <a:pt x="655" y="144"/>
                    <a:pt x="500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71" name="Google Shape;3171;p56"/>
            <p:cNvSpPr/>
            <p:nvPr/>
          </p:nvSpPr>
          <p:spPr>
            <a:xfrm>
              <a:off x="6198375" y="3389225"/>
              <a:ext cx="193500" cy="400675"/>
            </a:xfrm>
            <a:custGeom>
              <a:avLst/>
              <a:gdLst/>
              <a:ahLst/>
              <a:cxnLst/>
              <a:rect l="l" t="t" r="r" b="b"/>
              <a:pathLst>
                <a:path w="7740" h="16027" extrusionOk="0">
                  <a:moveTo>
                    <a:pt x="6704" y="656"/>
                  </a:moveTo>
                  <a:cubicBezTo>
                    <a:pt x="6764" y="656"/>
                    <a:pt x="6811" y="703"/>
                    <a:pt x="6811" y="763"/>
                  </a:cubicBezTo>
                  <a:lnTo>
                    <a:pt x="6811" y="4132"/>
                  </a:lnTo>
                  <a:cubicBezTo>
                    <a:pt x="6811" y="4204"/>
                    <a:pt x="6764" y="4252"/>
                    <a:pt x="6704" y="4252"/>
                  </a:cubicBezTo>
                  <a:lnTo>
                    <a:pt x="1037" y="4252"/>
                  </a:lnTo>
                  <a:cubicBezTo>
                    <a:pt x="977" y="4252"/>
                    <a:pt x="929" y="4204"/>
                    <a:pt x="929" y="4132"/>
                  </a:cubicBezTo>
                  <a:lnTo>
                    <a:pt x="929" y="763"/>
                  </a:lnTo>
                  <a:cubicBezTo>
                    <a:pt x="929" y="703"/>
                    <a:pt x="977" y="656"/>
                    <a:pt x="1037" y="656"/>
                  </a:cubicBezTo>
                  <a:close/>
                  <a:moveTo>
                    <a:pt x="3549" y="9526"/>
                  </a:moveTo>
                  <a:lnTo>
                    <a:pt x="3549" y="12419"/>
                  </a:lnTo>
                  <a:lnTo>
                    <a:pt x="2513" y="11788"/>
                  </a:lnTo>
                  <a:lnTo>
                    <a:pt x="3549" y="9526"/>
                  </a:lnTo>
                  <a:close/>
                  <a:moveTo>
                    <a:pt x="4204" y="9526"/>
                  </a:moveTo>
                  <a:lnTo>
                    <a:pt x="5228" y="11788"/>
                  </a:lnTo>
                  <a:lnTo>
                    <a:pt x="4204" y="12419"/>
                  </a:lnTo>
                  <a:lnTo>
                    <a:pt x="4204" y="9526"/>
                  </a:lnTo>
                  <a:close/>
                  <a:moveTo>
                    <a:pt x="1037" y="1"/>
                  </a:moveTo>
                  <a:cubicBezTo>
                    <a:pt x="620" y="1"/>
                    <a:pt x="275" y="346"/>
                    <a:pt x="275" y="763"/>
                  </a:cubicBezTo>
                  <a:lnTo>
                    <a:pt x="275" y="4132"/>
                  </a:lnTo>
                  <a:cubicBezTo>
                    <a:pt x="275" y="4561"/>
                    <a:pt x="620" y="4906"/>
                    <a:pt x="1037" y="4906"/>
                  </a:cubicBezTo>
                  <a:lnTo>
                    <a:pt x="3549" y="4906"/>
                  </a:lnTo>
                  <a:lnTo>
                    <a:pt x="3549" y="7942"/>
                  </a:lnTo>
                  <a:lnTo>
                    <a:pt x="72" y="15562"/>
                  </a:lnTo>
                  <a:cubicBezTo>
                    <a:pt x="1" y="15729"/>
                    <a:pt x="72" y="15920"/>
                    <a:pt x="239" y="15991"/>
                  </a:cubicBezTo>
                  <a:cubicBezTo>
                    <a:pt x="287" y="16015"/>
                    <a:pt x="322" y="16027"/>
                    <a:pt x="370" y="16027"/>
                  </a:cubicBezTo>
                  <a:cubicBezTo>
                    <a:pt x="501" y="16027"/>
                    <a:pt x="620" y="15955"/>
                    <a:pt x="668" y="15836"/>
                  </a:cubicBezTo>
                  <a:lnTo>
                    <a:pt x="2239" y="12383"/>
                  </a:lnTo>
                  <a:lnTo>
                    <a:pt x="3549" y="13181"/>
                  </a:lnTo>
                  <a:lnTo>
                    <a:pt x="3549" y="15693"/>
                  </a:lnTo>
                  <a:cubicBezTo>
                    <a:pt x="3549" y="15884"/>
                    <a:pt x="3692" y="16027"/>
                    <a:pt x="3870" y="16027"/>
                  </a:cubicBezTo>
                  <a:cubicBezTo>
                    <a:pt x="4049" y="16027"/>
                    <a:pt x="4204" y="15884"/>
                    <a:pt x="4204" y="15693"/>
                  </a:cubicBezTo>
                  <a:lnTo>
                    <a:pt x="4204" y="13181"/>
                  </a:lnTo>
                  <a:lnTo>
                    <a:pt x="5501" y="12383"/>
                  </a:lnTo>
                  <a:lnTo>
                    <a:pt x="7073" y="15836"/>
                  </a:lnTo>
                  <a:cubicBezTo>
                    <a:pt x="7133" y="15955"/>
                    <a:pt x="7252" y="16027"/>
                    <a:pt x="7371" y="16027"/>
                  </a:cubicBezTo>
                  <a:cubicBezTo>
                    <a:pt x="7418" y="16027"/>
                    <a:pt x="7466" y="16015"/>
                    <a:pt x="7514" y="15991"/>
                  </a:cubicBezTo>
                  <a:cubicBezTo>
                    <a:pt x="7668" y="15920"/>
                    <a:pt x="7740" y="15729"/>
                    <a:pt x="7668" y="15562"/>
                  </a:cubicBezTo>
                  <a:lnTo>
                    <a:pt x="4204" y="7942"/>
                  </a:lnTo>
                  <a:lnTo>
                    <a:pt x="4204" y="6799"/>
                  </a:lnTo>
                  <a:lnTo>
                    <a:pt x="5537" y="6799"/>
                  </a:lnTo>
                  <a:lnTo>
                    <a:pt x="5537" y="6930"/>
                  </a:lnTo>
                  <a:cubicBezTo>
                    <a:pt x="5537" y="7121"/>
                    <a:pt x="5680" y="7264"/>
                    <a:pt x="5859" y="7264"/>
                  </a:cubicBezTo>
                  <a:cubicBezTo>
                    <a:pt x="6037" y="7264"/>
                    <a:pt x="6192" y="7121"/>
                    <a:pt x="6192" y="6930"/>
                  </a:cubicBezTo>
                  <a:lnTo>
                    <a:pt x="6192" y="6026"/>
                  </a:lnTo>
                  <a:cubicBezTo>
                    <a:pt x="6192" y="5835"/>
                    <a:pt x="6037" y="5692"/>
                    <a:pt x="5859" y="5692"/>
                  </a:cubicBezTo>
                  <a:cubicBezTo>
                    <a:pt x="5680" y="5692"/>
                    <a:pt x="5537" y="5835"/>
                    <a:pt x="5537" y="6026"/>
                  </a:cubicBezTo>
                  <a:lnTo>
                    <a:pt x="5537" y="6156"/>
                  </a:lnTo>
                  <a:lnTo>
                    <a:pt x="4204" y="6156"/>
                  </a:lnTo>
                  <a:lnTo>
                    <a:pt x="4204" y="4906"/>
                  </a:lnTo>
                  <a:lnTo>
                    <a:pt x="6704" y="4906"/>
                  </a:lnTo>
                  <a:cubicBezTo>
                    <a:pt x="7121" y="4906"/>
                    <a:pt x="7466" y="4561"/>
                    <a:pt x="7466" y="4132"/>
                  </a:cubicBezTo>
                  <a:lnTo>
                    <a:pt x="7466" y="763"/>
                  </a:lnTo>
                  <a:cubicBezTo>
                    <a:pt x="7466" y="346"/>
                    <a:pt x="7121" y="1"/>
                    <a:pt x="67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72" name="Google Shape;3172;p56"/>
            <p:cNvSpPr/>
            <p:nvPr/>
          </p:nvSpPr>
          <p:spPr>
            <a:xfrm>
              <a:off x="6262375" y="3417800"/>
              <a:ext cx="65500" cy="65525"/>
            </a:xfrm>
            <a:custGeom>
              <a:avLst/>
              <a:gdLst/>
              <a:ahLst/>
              <a:cxnLst/>
              <a:rect l="l" t="t" r="r" b="b"/>
              <a:pathLst>
                <a:path w="2620" h="2621" extrusionOk="0">
                  <a:moveTo>
                    <a:pt x="1310" y="656"/>
                  </a:moveTo>
                  <a:cubicBezTo>
                    <a:pt x="1667" y="656"/>
                    <a:pt x="1965" y="942"/>
                    <a:pt x="1965" y="1311"/>
                  </a:cubicBezTo>
                  <a:cubicBezTo>
                    <a:pt x="1965" y="1668"/>
                    <a:pt x="1667" y="1966"/>
                    <a:pt x="1310" y="1966"/>
                  </a:cubicBezTo>
                  <a:cubicBezTo>
                    <a:pt x="953" y="1966"/>
                    <a:pt x="655" y="1668"/>
                    <a:pt x="655" y="1311"/>
                  </a:cubicBezTo>
                  <a:cubicBezTo>
                    <a:pt x="655" y="953"/>
                    <a:pt x="953" y="656"/>
                    <a:pt x="1310" y="656"/>
                  </a:cubicBezTo>
                  <a:close/>
                  <a:moveTo>
                    <a:pt x="1310" y="1"/>
                  </a:moveTo>
                  <a:cubicBezTo>
                    <a:pt x="584" y="1"/>
                    <a:pt x="1" y="584"/>
                    <a:pt x="1" y="1311"/>
                  </a:cubicBezTo>
                  <a:cubicBezTo>
                    <a:pt x="1" y="2025"/>
                    <a:pt x="584" y="2620"/>
                    <a:pt x="1310" y="2620"/>
                  </a:cubicBezTo>
                  <a:cubicBezTo>
                    <a:pt x="2037" y="2620"/>
                    <a:pt x="2620" y="2025"/>
                    <a:pt x="2620" y="1311"/>
                  </a:cubicBezTo>
                  <a:cubicBezTo>
                    <a:pt x="2620" y="584"/>
                    <a:pt x="2037" y="1"/>
                    <a:pt x="13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73" name="Google Shape;3173;p56"/>
          <p:cNvGrpSpPr/>
          <p:nvPr/>
        </p:nvGrpSpPr>
        <p:grpSpPr>
          <a:xfrm>
            <a:off x="6354363" y="3477175"/>
            <a:ext cx="400675" cy="400675"/>
            <a:chOff x="5555150" y="3389225"/>
            <a:chExt cx="400675" cy="400675"/>
          </a:xfrm>
        </p:grpSpPr>
        <p:sp>
          <p:nvSpPr>
            <p:cNvPr id="3174" name="Google Shape;3174;p56"/>
            <p:cNvSpPr/>
            <p:nvPr/>
          </p:nvSpPr>
          <p:spPr>
            <a:xfrm>
              <a:off x="5555150" y="3510975"/>
              <a:ext cx="20850" cy="16400"/>
            </a:xfrm>
            <a:custGeom>
              <a:avLst/>
              <a:gdLst/>
              <a:ahLst/>
              <a:cxnLst/>
              <a:rect l="l" t="t" r="r" b="b"/>
              <a:pathLst>
                <a:path w="834" h="656" extrusionOk="0">
                  <a:moveTo>
                    <a:pt x="334" y="1"/>
                  </a:moveTo>
                  <a:cubicBezTo>
                    <a:pt x="143" y="1"/>
                    <a:pt x="0" y="155"/>
                    <a:pt x="0" y="334"/>
                  </a:cubicBezTo>
                  <a:cubicBezTo>
                    <a:pt x="0" y="513"/>
                    <a:pt x="143" y="655"/>
                    <a:pt x="334" y="655"/>
                  </a:cubicBezTo>
                  <a:lnTo>
                    <a:pt x="512" y="655"/>
                  </a:lnTo>
                  <a:cubicBezTo>
                    <a:pt x="691" y="655"/>
                    <a:pt x="834" y="513"/>
                    <a:pt x="834" y="334"/>
                  </a:cubicBezTo>
                  <a:cubicBezTo>
                    <a:pt x="834" y="155"/>
                    <a:pt x="691" y="1"/>
                    <a:pt x="51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75" name="Google Shape;3175;p56"/>
            <p:cNvSpPr/>
            <p:nvPr/>
          </p:nvSpPr>
          <p:spPr>
            <a:xfrm>
              <a:off x="5935850" y="3651775"/>
              <a:ext cx="19975" cy="16400"/>
            </a:xfrm>
            <a:custGeom>
              <a:avLst/>
              <a:gdLst/>
              <a:ahLst/>
              <a:cxnLst/>
              <a:rect l="l" t="t" r="r" b="b"/>
              <a:pathLst>
                <a:path w="799" h="656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cubicBezTo>
                    <a:pt x="0" y="512"/>
                    <a:pt x="143" y="655"/>
                    <a:pt x="322" y="655"/>
                  </a:cubicBezTo>
                  <a:lnTo>
                    <a:pt x="477" y="655"/>
                  </a:lnTo>
                  <a:cubicBezTo>
                    <a:pt x="655" y="655"/>
                    <a:pt x="798" y="512"/>
                    <a:pt x="798" y="322"/>
                  </a:cubicBezTo>
                  <a:cubicBezTo>
                    <a:pt x="798" y="143"/>
                    <a:pt x="655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76" name="Google Shape;3176;p56"/>
            <p:cNvSpPr/>
            <p:nvPr/>
          </p:nvSpPr>
          <p:spPr>
            <a:xfrm>
              <a:off x="5555150" y="3389225"/>
              <a:ext cx="400675" cy="400675"/>
            </a:xfrm>
            <a:custGeom>
              <a:avLst/>
              <a:gdLst/>
              <a:ahLst/>
              <a:cxnLst/>
              <a:rect l="l" t="t" r="r" b="b"/>
              <a:pathLst>
                <a:path w="16027" h="16027" extrusionOk="0">
                  <a:moveTo>
                    <a:pt x="5203" y="4216"/>
                  </a:moveTo>
                  <a:cubicBezTo>
                    <a:pt x="5739" y="4216"/>
                    <a:pt x="6180" y="4656"/>
                    <a:pt x="6180" y="5204"/>
                  </a:cubicBezTo>
                  <a:cubicBezTo>
                    <a:pt x="6180" y="5740"/>
                    <a:pt x="5739" y="6180"/>
                    <a:pt x="5203" y="6180"/>
                  </a:cubicBezTo>
                  <a:cubicBezTo>
                    <a:pt x="4656" y="6180"/>
                    <a:pt x="4215" y="5740"/>
                    <a:pt x="4215" y="5204"/>
                  </a:cubicBezTo>
                  <a:cubicBezTo>
                    <a:pt x="4215" y="4656"/>
                    <a:pt x="4656" y="4216"/>
                    <a:pt x="5203" y="4216"/>
                  </a:cubicBezTo>
                  <a:close/>
                  <a:moveTo>
                    <a:pt x="10823" y="4216"/>
                  </a:moveTo>
                  <a:cubicBezTo>
                    <a:pt x="11371" y="4216"/>
                    <a:pt x="11811" y="4656"/>
                    <a:pt x="11811" y="5204"/>
                  </a:cubicBezTo>
                  <a:cubicBezTo>
                    <a:pt x="11811" y="5740"/>
                    <a:pt x="11371" y="6180"/>
                    <a:pt x="10823" y="6180"/>
                  </a:cubicBezTo>
                  <a:cubicBezTo>
                    <a:pt x="10287" y="6180"/>
                    <a:pt x="9847" y="5740"/>
                    <a:pt x="9847" y="5204"/>
                  </a:cubicBezTo>
                  <a:cubicBezTo>
                    <a:pt x="9847" y="4656"/>
                    <a:pt x="10287" y="4216"/>
                    <a:pt x="10823" y="4216"/>
                  </a:cubicBezTo>
                  <a:close/>
                  <a:moveTo>
                    <a:pt x="9228" y="5525"/>
                  </a:moveTo>
                  <a:cubicBezTo>
                    <a:pt x="9359" y="6168"/>
                    <a:pt x="9859" y="6668"/>
                    <a:pt x="10502" y="6799"/>
                  </a:cubicBezTo>
                  <a:lnTo>
                    <a:pt x="10502" y="9228"/>
                  </a:lnTo>
                  <a:cubicBezTo>
                    <a:pt x="9859" y="9359"/>
                    <a:pt x="9359" y="9859"/>
                    <a:pt x="9228" y="10502"/>
                  </a:cubicBezTo>
                  <a:lnTo>
                    <a:pt x="6799" y="10502"/>
                  </a:lnTo>
                  <a:cubicBezTo>
                    <a:pt x="6668" y="9859"/>
                    <a:pt x="6168" y="9359"/>
                    <a:pt x="5525" y="9228"/>
                  </a:cubicBezTo>
                  <a:lnTo>
                    <a:pt x="5525" y="6799"/>
                  </a:lnTo>
                  <a:cubicBezTo>
                    <a:pt x="6168" y="6668"/>
                    <a:pt x="6668" y="6168"/>
                    <a:pt x="6799" y="5525"/>
                  </a:cubicBezTo>
                  <a:close/>
                  <a:moveTo>
                    <a:pt x="5203" y="9847"/>
                  </a:moveTo>
                  <a:cubicBezTo>
                    <a:pt x="5739" y="9847"/>
                    <a:pt x="6180" y="10288"/>
                    <a:pt x="6180" y="10824"/>
                  </a:cubicBezTo>
                  <a:cubicBezTo>
                    <a:pt x="6180" y="11371"/>
                    <a:pt x="5739" y="11812"/>
                    <a:pt x="5203" y="11812"/>
                  </a:cubicBezTo>
                  <a:cubicBezTo>
                    <a:pt x="4656" y="11812"/>
                    <a:pt x="4215" y="11371"/>
                    <a:pt x="4215" y="10824"/>
                  </a:cubicBezTo>
                  <a:cubicBezTo>
                    <a:pt x="4215" y="10288"/>
                    <a:pt x="4656" y="9847"/>
                    <a:pt x="5203" y="9847"/>
                  </a:cubicBezTo>
                  <a:close/>
                  <a:moveTo>
                    <a:pt x="10823" y="9847"/>
                  </a:moveTo>
                  <a:cubicBezTo>
                    <a:pt x="11371" y="9847"/>
                    <a:pt x="11811" y="10288"/>
                    <a:pt x="11811" y="10824"/>
                  </a:cubicBezTo>
                  <a:cubicBezTo>
                    <a:pt x="11811" y="11371"/>
                    <a:pt x="11371" y="11812"/>
                    <a:pt x="10823" y="11812"/>
                  </a:cubicBezTo>
                  <a:cubicBezTo>
                    <a:pt x="10287" y="11812"/>
                    <a:pt x="9847" y="11371"/>
                    <a:pt x="9847" y="10824"/>
                  </a:cubicBezTo>
                  <a:cubicBezTo>
                    <a:pt x="9847" y="10288"/>
                    <a:pt x="10287" y="9847"/>
                    <a:pt x="10823" y="9847"/>
                  </a:cubicBezTo>
                  <a:close/>
                  <a:moveTo>
                    <a:pt x="5203" y="1"/>
                  </a:moveTo>
                  <a:cubicBezTo>
                    <a:pt x="5013" y="1"/>
                    <a:pt x="4870" y="144"/>
                    <a:pt x="4870" y="334"/>
                  </a:cubicBezTo>
                  <a:lnTo>
                    <a:pt x="4870" y="3597"/>
                  </a:lnTo>
                  <a:cubicBezTo>
                    <a:pt x="4227" y="3728"/>
                    <a:pt x="3727" y="4240"/>
                    <a:pt x="3596" y="4871"/>
                  </a:cubicBezTo>
                  <a:lnTo>
                    <a:pt x="1524" y="4871"/>
                  </a:lnTo>
                  <a:cubicBezTo>
                    <a:pt x="1346" y="4871"/>
                    <a:pt x="1203" y="5025"/>
                    <a:pt x="1203" y="5204"/>
                  </a:cubicBezTo>
                  <a:cubicBezTo>
                    <a:pt x="1203" y="5383"/>
                    <a:pt x="1346" y="5525"/>
                    <a:pt x="1524" y="5525"/>
                  </a:cubicBezTo>
                  <a:lnTo>
                    <a:pt x="3596" y="5525"/>
                  </a:lnTo>
                  <a:cubicBezTo>
                    <a:pt x="3727" y="6168"/>
                    <a:pt x="4227" y="6668"/>
                    <a:pt x="4870" y="6799"/>
                  </a:cubicBezTo>
                  <a:lnTo>
                    <a:pt x="4870" y="9228"/>
                  </a:lnTo>
                  <a:cubicBezTo>
                    <a:pt x="4227" y="9359"/>
                    <a:pt x="3727" y="9859"/>
                    <a:pt x="3596" y="10502"/>
                  </a:cubicBezTo>
                  <a:lnTo>
                    <a:pt x="334" y="10502"/>
                  </a:lnTo>
                  <a:cubicBezTo>
                    <a:pt x="143" y="10502"/>
                    <a:pt x="0" y="10645"/>
                    <a:pt x="0" y="10824"/>
                  </a:cubicBezTo>
                  <a:cubicBezTo>
                    <a:pt x="0" y="11014"/>
                    <a:pt x="143" y="11157"/>
                    <a:pt x="334" y="11157"/>
                  </a:cubicBezTo>
                  <a:lnTo>
                    <a:pt x="3596" y="11157"/>
                  </a:lnTo>
                  <a:cubicBezTo>
                    <a:pt x="3727" y="11800"/>
                    <a:pt x="4227" y="12300"/>
                    <a:pt x="4870" y="12431"/>
                  </a:cubicBezTo>
                  <a:lnTo>
                    <a:pt x="4870" y="15705"/>
                  </a:lnTo>
                  <a:cubicBezTo>
                    <a:pt x="4870" y="15884"/>
                    <a:pt x="5013" y="16027"/>
                    <a:pt x="5203" y="16027"/>
                  </a:cubicBezTo>
                  <a:cubicBezTo>
                    <a:pt x="5382" y="16027"/>
                    <a:pt x="5525" y="15884"/>
                    <a:pt x="5525" y="15705"/>
                  </a:cubicBezTo>
                  <a:lnTo>
                    <a:pt x="5525" y="12431"/>
                  </a:lnTo>
                  <a:cubicBezTo>
                    <a:pt x="6168" y="12300"/>
                    <a:pt x="6668" y="11800"/>
                    <a:pt x="6799" y="11157"/>
                  </a:cubicBezTo>
                  <a:lnTo>
                    <a:pt x="9228" y="11157"/>
                  </a:lnTo>
                  <a:cubicBezTo>
                    <a:pt x="9359" y="11800"/>
                    <a:pt x="9859" y="12300"/>
                    <a:pt x="10502" y="12431"/>
                  </a:cubicBezTo>
                  <a:lnTo>
                    <a:pt x="10502" y="15705"/>
                  </a:lnTo>
                  <a:cubicBezTo>
                    <a:pt x="10502" y="15884"/>
                    <a:pt x="10645" y="16027"/>
                    <a:pt x="10823" y="16027"/>
                  </a:cubicBezTo>
                  <a:cubicBezTo>
                    <a:pt x="11014" y="16027"/>
                    <a:pt x="11157" y="15884"/>
                    <a:pt x="11157" y="15705"/>
                  </a:cubicBezTo>
                  <a:lnTo>
                    <a:pt x="11157" y="12431"/>
                  </a:lnTo>
                  <a:cubicBezTo>
                    <a:pt x="11799" y="12300"/>
                    <a:pt x="12300" y="11800"/>
                    <a:pt x="12430" y="11157"/>
                  </a:cubicBezTo>
                  <a:lnTo>
                    <a:pt x="14502" y="11157"/>
                  </a:lnTo>
                  <a:cubicBezTo>
                    <a:pt x="14681" y="11157"/>
                    <a:pt x="14824" y="11014"/>
                    <a:pt x="14824" y="10824"/>
                  </a:cubicBezTo>
                  <a:cubicBezTo>
                    <a:pt x="14824" y="10645"/>
                    <a:pt x="14681" y="10502"/>
                    <a:pt x="14502" y="10502"/>
                  </a:cubicBezTo>
                  <a:lnTo>
                    <a:pt x="12430" y="10502"/>
                  </a:lnTo>
                  <a:cubicBezTo>
                    <a:pt x="12300" y="9859"/>
                    <a:pt x="11799" y="9359"/>
                    <a:pt x="11157" y="9228"/>
                  </a:cubicBezTo>
                  <a:lnTo>
                    <a:pt x="11157" y="6799"/>
                  </a:lnTo>
                  <a:cubicBezTo>
                    <a:pt x="11799" y="6668"/>
                    <a:pt x="12300" y="6168"/>
                    <a:pt x="12430" y="5525"/>
                  </a:cubicBezTo>
                  <a:lnTo>
                    <a:pt x="15693" y="5525"/>
                  </a:lnTo>
                  <a:cubicBezTo>
                    <a:pt x="15883" y="5525"/>
                    <a:pt x="16026" y="5383"/>
                    <a:pt x="16026" y="5204"/>
                  </a:cubicBezTo>
                  <a:cubicBezTo>
                    <a:pt x="16026" y="5025"/>
                    <a:pt x="15883" y="4871"/>
                    <a:pt x="15693" y="4871"/>
                  </a:cubicBezTo>
                  <a:lnTo>
                    <a:pt x="12430" y="4871"/>
                  </a:lnTo>
                  <a:cubicBezTo>
                    <a:pt x="12300" y="4240"/>
                    <a:pt x="11799" y="3728"/>
                    <a:pt x="11157" y="3597"/>
                  </a:cubicBezTo>
                  <a:lnTo>
                    <a:pt x="11157" y="322"/>
                  </a:lnTo>
                  <a:cubicBezTo>
                    <a:pt x="11157" y="144"/>
                    <a:pt x="11014" y="1"/>
                    <a:pt x="10823" y="1"/>
                  </a:cubicBezTo>
                  <a:cubicBezTo>
                    <a:pt x="10645" y="1"/>
                    <a:pt x="10502" y="144"/>
                    <a:pt x="10502" y="322"/>
                  </a:cubicBezTo>
                  <a:lnTo>
                    <a:pt x="10502" y="3597"/>
                  </a:lnTo>
                  <a:cubicBezTo>
                    <a:pt x="9859" y="3728"/>
                    <a:pt x="9359" y="4240"/>
                    <a:pt x="9228" y="4871"/>
                  </a:cubicBezTo>
                  <a:lnTo>
                    <a:pt x="6799" y="4871"/>
                  </a:lnTo>
                  <a:cubicBezTo>
                    <a:pt x="6668" y="4240"/>
                    <a:pt x="6168" y="3728"/>
                    <a:pt x="5525" y="3597"/>
                  </a:cubicBezTo>
                  <a:lnTo>
                    <a:pt x="5525" y="334"/>
                  </a:lnTo>
                  <a:cubicBezTo>
                    <a:pt x="5525" y="144"/>
                    <a:pt x="5382" y="1"/>
                    <a:pt x="5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77" name="Google Shape;3177;p56"/>
          <p:cNvGrpSpPr/>
          <p:nvPr/>
        </p:nvGrpSpPr>
        <p:grpSpPr>
          <a:xfrm>
            <a:off x="7432763" y="1411675"/>
            <a:ext cx="402450" cy="400750"/>
            <a:chOff x="6633550" y="1323725"/>
            <a:chExt cx="402450" cy="400750"/>
          </a:xfrm>
        </p:grpSpPr>
        <p:sp>
          <p:nvSpPr>
            <p:cNvPr id="3178" name="Google Shape;3178;p56"/>
            <p:cNvSpPr/>
            <p:nvPr/>
          </p:nvSpPr>
          <p:spPr>
            <a:xfrm>
              <a:off x="6642475" y="1331850"/>
              <a:ext cx="385200" cy="384300"/>
            </a:xfrm>
            <a:custGeom>
              <a:avLst/>
              <a:gdLst/>
              <a:ahLst/>
              <a:cxnLst/>
              <a:rect l="l" t="t" r="r" b="b"/>
              <a:pathLst>
                <a:path w="15408" h="15372" extrusionOk="0">
                  <a:moveTo>
                    <a:pt x="12502" y="1262"/>
                  </a:moveTo>
                  <a:lnTo>
                    <a:pt x="14110" y="2881"/>
                  </a:lnTo>
                  <a:lnTo>
                    <a:pt x="13514" y="3477"/>
                  </a:lnTo>
                  <a:lnTo>
                    <a:pt x="12895" y="2858"/>
                  </a:lnTo>
                  <a:lnTo>
                    <a:pt x="11895" y="1869"/>
                  </a:lnTo>
                  <a:lnTo>
                    <a:pt x="12502" y="1262"/>
                  </a:lnTo>
                  <a:close/>
                  <a:moveTo>
                    <a:pt x="9907" y="798"/>
                  </a:moveTo>
                  <a:lnTo>
                    <a:pt x="14586" y="5477"/>
                  </a:lnTo>
                  <a:lnTo>
                    <a:pt x="5478" y="14585"/>
                  </a:lnTo>
                  <a:lnTo>
                    <a:pt x="799" y="9894"/>
                  </a:lnTo>
                  <a:lnTo>
                    <a:pt x="9907" y="798"/>
                  </a:lnTo>
                  <a:close/>
                  <a:moveTo>
                    <a:pt x="9907" y="0"/>
                  </a:moveTo>
                  <a:cubicBezTo>
                    <a:pt x="9812" y="0"/>
                    <a:pt x="9728" y="36"/>
                    <a:pt x="9669" y="95"/>
                  </a:cubicBezTo>
                  <a:lnTo>
                    <a:pt x="96" y="9668"/>
                  </a:lnTo>
                  <a:cubicBezTo>
                    <a:pt x="37" y="9728"/>
                    <a:pt x="1" y="9811"/>
                    <a:pt x="1" y="9894"/>
                  </a:cubicBezTo>
                  <a:cubicBezTo>
                    <a:pt x="1" y="9989"/>
                    <a:pt x="37" y="10073"/>
                    <a:pt x="96" y="10132"/>
                  </a:cubicBezTo>
                  <a:lnTo>
                    <a:pt x="5252" y="15276"/>
                  </a:lnTo>
                  <a:cubicBezTo>
                    <a:pt x="5311" y="15347"/>
                    <a:pt x="5394" y="15371"/>
                    <a:pt x="5478" y="15371"/>
                  </a:cubicBezTo>
                  <a:cubicBezTo>
                    <a:pt x="5561" y="15371"/>
                    <a:pt x="5644" y="15335"/>
                    <a:pt x="5716" y="15276"/>
                  </a:cubicBezTo>
                  <a:lnTo>
                    <a:pt x="15277" y="5703"/>
                  </a:lnTo>
                  <a:cubicBezTo>
                    <a:pt x="15408" y="5584"/>
                    <a:pt x="15408" y="5370"/>
                    <a:pt x="15277" y="5251"/>
                  </a:cubicBezTo>
                  <a:lnTo>
                    <a:pt x="13979" y="3941"/>
                  </a:lnTo>
                  <a:lnTo>
                    <a:pt x="14812" y="3108"/>
                  </a:lnTo>
                  <a:cubicBezTo>
                    <a:pt x="14872" y="3048"/>
                    <a:pt x="14908" y="2965"/>
                    <a:pt x="14908" y="2881"/>
                  </a:cubicBezTo>
                  <a:cubicBezTo>
                    <a:pt x="14908" y="2786"/>
                    <a:pt x="14872" y="2703"/>
                    <a:pt x="14812" y="2643"/>
                  </a:cubicBezTo>
                  <a:lnTo>
                    <a:pt x="12729" y="572"/>
                  </a:lnTo>
                  <a:cubicBezTo>
                    <a:pt x="12669" y="506"/>
                    <a:pt x="12586" y="473"/>
                    <a:pt x="12502" y="473"/>
                  </a:cubicBezTo>
                  <a:cubicBezTo>
                    <a:pt x="12419" y="473"/>
                    <a:pt x="12336" y="506"/>
                    <a:pt x="12276" y="572"/>
                  </a:cubicBezTo>
                  <a:lnTo>
                    <a:pt x="11443" y="1405"/>
                  </a:lnTo>
                  <a:lnTo>
                    <a:pt x="10133" y="95"/>
                  </a:lnTo>
                  <a:cubicBezTo>
                    <a:pt x="10074" y="36"/>
                    <a:pt x="9990" y="0"/>
                    <a:pt x="99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79" name="Google Shape;3179;p56"/>
            <p:cNvSpPr/>
            <p:nvPr/>
          </p:nvSpPr>
          <p:spPr>
            <a:xfrm>
              <a:off x="6730900" y="1432975"/>
              <a:ext cx="224450" cy="145650"/>
            </a:xfrm>
            <a:custGeom>
              <a:avLst/>
              <a:gdLst/>
              <a:ahLst/>
              <a:cxnLst/>
              <a:rect l="l" t="t" r="r" b="b"/>
              <a:pathLst>
                <a:path w="8978" h="5826" extrusionOk="0">
                  <a:moveTo>
                    <a:pt x="7168" y="1027"/>
                  </a:moveTo>
                  <a:lnTo>
                    <a:pt x="5144" y="2575"/>
                  </a:lnTo>
                  <a:cubicBezTo>
                    <a:pt x="5072" y="2635"/>
                    <a:pt x="5024" y="2730"/>
                    <a:pt x="5024" y="2813"/>
                  </a:cubicBezTo>
                  <a:cubicBezTo>
                    <a:pt x="5013" y="2908"/>
                    <a:pt x="5048" y="3004"/>
                    <a:pt x="5120" y="3075"/>
                  </a:cubicBezTo>
                  <a:lnTo>
                    <a:pt x="6179" y="4135"/>
                  </a:lnTo>
                  <a:lnTo>
                    <a:pt x="1917" y="4897"/>
                  </a:lnTo>
                  <a:lnTo>
                    <a:pt x="4084" y="3504"/>
                  </a:lnTo>
                  <a:cubicBezTo>
                    <a:pt x="4167" y="3444"/>
                    <a:pt x="4215" y="3361"/>
                    <a:pt x="4227" y="3266"/>
                  </a:cubicBezTo>
                  <a:cubicBezTo>
                    <a:pt x="4239" y="3158"/>
                    <a:pt x="4203" y="3063"/>
                    <a:pt x="4132" y="2992"/>
                  </a:cubicBezTo>
                  <a:lnTo>
                    <a:pt x="3179" y="2027"/>
                  </a:lnTo>
                  <a:lnTo>
                    <a:pt x="7168" y="1027"/>
                  </a:lnTo>
                  <a:close/>
                  <a:moveTo>
                    <a:pt x="8633" y="0"/>
                  </a:moveTo>
                  <a:cubicBezTo>
                    <a:pt x="8601" y="0"/>
                    <a:pt x="8569" y="5"/>
                    <a:pt x="8537" y="15"/>
                  </a:cubicBezTo>
                  <a:lnTo>
                    <a:pt x="2453" y="1539"/>
                  </a:lnTo>
                  <a:cubicBezTo>
                    <a:pt x="2334" y="1563"/>
                    <a:pt x="2250" y="1658"/>
                    <a:pt x="2215" y="1765"/>
                  </a:cubicBezTo>
                  <a:cubicBezTo>
                    <a:pt x="2191" y="1884"/>
                    <a:pt x="2215" y="2004"/>
                    <a:pt x="2298" y="2087"/>
                  </a:cubicBezTo>
                  <a:lnTo>
                    <a:pt x="3381" y="3170"/>
                  </a:lnTo>
                  <a:lnTo>
                    <a:pt x="179" y="5230"/>
                  </a:lnTo>
                  <a:cubicBezTo>
                    <a:pt x="48" y="5313"/>
                    <a:pt x="0" y="5468"/>
                    <a:pt x="60" y="5623"/>
                  </a:cubicBezTo>
                  <a:cubicBezTo>
                    <a:pt x="107" y="5742"/>
                    <a:pt x="226" y="5825"/>
                    <a:pt x="357" y="5825"/>
                  </a:cubicBezTo>
                  <a:lnTo>
                    <a:pt x="417" y="5825"/>
                  </a:lnTo>
                  <a:lnTo>
                    <a:pt x="6918" y="4671"/>
                  </a:lnTo>
                  <a:cubicBezTo>
                    <a:pt x="7037" y="4659"/>
                    <a:pt x="7132" y="4563"/>
                    <a:pt x="7168" y="4456"/>
                  </a:cubicBezTo>
                  <a:cubicBezTo>
                    <a:pt x="7203" y="4337"/>
                    <a:pt x="7180" y="4206"/>
                    <a:pt x="7084" y="4123"/>
                  </a:cubicBezTo>
                  <a:lnTo>
                    <a:pt x="5834" y="2873"/>
                  </a:lnTo>
                  <a:lnTo>
                    <a:pt x="8823" y="587"/>
                  </a:lnTo>
                  <a:cubicBezTo>
                    <a:pt x="8942" y="491"/>
                    <a:pt x="8977" y="325"/>
                    <a:pt x="8918" y="182"/>
                  </a:cubicBezTo>
                  <a:cubicBezTo>
                    <a:pt x="8861" y="69"/>
                    <a:pt x="8753" y="0"/>
                    <a:pt x="86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80" name="Google Shape;3180;p56"/>
            <p:cNvSpPr/>
            <p:nvPr/>
          </p:nvSpPr>
          <p:spPr>
            <a:xfrm>
              <a:off x="6633550" y="1323725"/>
              <a:ext cx="105700" cy="103975"/>
            </a:xfrm>
            <a:custGeom>
              <a:avLst/>
              <a:gdLst/>
              <a:ahLst/>
              <a:cxnLst/>
              <a:rect l="l" t="t" r="r" b="b"/>
              <a:pathLst>
                <a:path w="4228" h="4159" extrusionOk="0">
                  <a:moveTo>
                    <a:pt x="364" y="1"/>
                  </a:moveTo>
                  <a:cubicBezTo>
                    <a:pt x="281" y="1"/>
                    <a:pt x="197" y="33"/>
                    <a:pt x="132" y="99"/>
                  </a:cubicBezTo>
                  <a:cubicBezTo>
                    <a:pt x="1" y="230"/>
                    <a:pt x="1" y="432"/>
                    <a:pt x="132" y="563"/>
                  </a:cubicBezTo>
                  <a:lnTo>
                    <a:pt x="3632" y="4064"/>
                  </a:lnTo>
                  <a:cubicBezTo>
                    <a:pt x="3692" y="4123"/>
                    <a:pt x="3775" y="4159"/>
                    <a:pt x="3858" y="4159"/>
                  </a:cubicBezTo>
                  <a:cubicBezTo>
                    <a:pt x="3942" y="4159"/>
                    <a:pt x="4025" y="4123"/>
                    <a:pt x="4096" y="4064"/>
                  </a:cubicBezTo>
                  <a:cubicBezTo>
                    <a:pt x="4227" y="3933"/>
                    <a:pt x="4227" y="3718"/>
                    <a:pt x="4096" y="3599"/>
                  </a:cubicBezTo>
                  <a:lnTo>
                    <a:pt x="596" y="99"/>
                  </a:lnTo>
                  <a:cubicBezTo>
                    <a:pt x="531" y="33"/>
                    <a:pt x="447" y="1"/>
                    <a:pt x="3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81" name="Google Shape;3181;p56"/>
            <p:cNvSpPr/>
            <p:nvPr/>
          </p:nvSpPr>
          <p:spPr>
            <a:xfrm>
              <a:off x="6740125" y="1430000"/>
              <a:ext cx="20850" cy="19450"/>
            </a:xfrm>
            <a:custGeom>
              <a:avLst/>
              <a:gdLst/>
              <a:ahLst/>
              <a:cxnLst/>
              <a:rect l="l" t="t" r="r" b="b"/>
              <a:pathLst>
                <a:path w="834" h="778" extrusionOk="0">
                  <a:moveTo>
                    <a:pt x="357" y="0"/>
                  </a:moveTo>
                  <a:cubicBezTo>
                    <a:pt x="274" y="0"/>
                    <a:pt x="191" y="33"/>
                    <a:pt x="131" y="98"/>
                  </a:cubicBezTo>
                  <a:cubicBezTo>
                    <a:pt x="0" y="229"/>
                    <a:pt x="0" y="432"/>
                    <a:pt x="131" y="563"/>
                  </a:cubicBezTo>
                  <a:lnTo>
                    <a:pt x="238" y="682"/>
                  </a:lnTo>
                  <a:cubicBezTo>
                    <a:pt x="310" y="741"/>
                    <a:pt x="393" y="777"/>
                    <a:pt x="476" y="777"/>
                  </a:cubicBezTo>
                  <a:cubicBezTo>
                    <a:pt x="560" y="777"/>
                    <a:pt x="643" y="741"/>
                    <a:pt x="703" y="682"/>
                  </a:cubicBezTo>
                  <a:cubicBezTo>
                    <a:pt x="834" y="551"/>
                    <a:pt x="834" y="348"/>
                    <a:pt x="703" y="218"/>
                  </a:cubicBezTo>
                  <a:lnTo>
                    <a:pt x="584" y="98"/>
                  </a:lnTo>
                  <a:cubicBezTo>
                    <a:pt x="524" y="33"/>
                    <a:pt x="441" y="0"/>
                    <a:pt x="3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82" name="Google Shape;3182;p56"/>
            <p:cNvSpPr/>
            <p:nvPr/>
          </p:nvSpPr>
          <p:spPr>
            <a:xfrm>
              <a:off x="6930325" y="1620500"/>
              <a:ext cx="105675" cy="103975"/>
            </a:xfrm>
            <a:custGeom>
              <a:avLst/>
              <a:gdLst/>
              <a:ahLst/>
              <a:cxnLst/>
              <a:rect l="l" t="t" r="r" b="b"/>
              <a:pathLst>
                <a:path w="4227" h="4159" extrusionOk="0">
                  <a:moveTo>
                    <a:pt x="363" y="0"/>
                  </a:moveTo>
                  <a:cubicBezTo>
                    <a:pt x="280" y="0"/>
                    <a:pt x="197" y="33"/>
                    <a:pt x="131" y="98"/>
                  </a:cubicBezTo>
                  <a:cubicBezTo>
                    <a:pt x="0" y="229"/>
                    <a:pt x="0" y="432"/>
                    <a:pt x="131" y="563"/>
                  </a:cubicBezTo>
                  <a:lnTo>
                    <a:pt x="3632" y="4063"/>
                  </a:lnTo>
                  <a:cubicBezTo>
                    <a:pt x="3703" y="4123"/>
                    <a:pt x="3786" y="4158"/>
                    <a:pt x="3870" y="4158"/>
                  </a:cubicBezTo>
                  <a:cubicBezTo>
                    <a:pt x="3953" y="4158"/>
                    <a:pt x="4036" y="4123"/>
                    <a:pt x="4096" y="4063"/>
                  </a:cubicBezTo>
                  <a:cubicBezTo>
                    <a:pt x="4227" y="3932"/>
                    <a:pt x="4227" y="3718"/>
                    <a:pt x="4096" y="3599"/>
                  </a:cubicBezTo>
                  <a:lnTo>
                    <a:pt x="596" y="98"/>
                  </a:lnTo>
                  <a:cubicBezTo>
                    <a:pt x="530" y="33"/>
                    <a:pt x="447" y="0"/>
                    <a:pt x="3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83" name="Google Shape;3183;p56"/>
            <p:cNvSpPr/>
            <p:nvPr/>
          </p:nvSpPr>
          <p:spPr>
            <a:xfrm>
              <a:off x="6908600" y="1598775"/>
              <a:ext cx="20850" cy="19150"/>
            </a:xfrm>
            <a:custGeom>
              <a:avLst/>
              <a:gdLst/>
              <a:ahLst/>
              <a:cxnLst/>
              <a:rect l="l" t="t" r="r" b="b"/>
              <a:pathLst>
                <a:path w="834" h="766" extrusionOk="0">
                  <a:moveTo>
                    <a:pt x="363" y="0"/>
                  </a:moveTo>
                  <a:cubicBezTo>
                    <a:pt x="280" y="0"/>
                    <a:pt x="197" y="33"/>
                    <a:pt x="131" y="98"/>
                  </a:cubicBezTo>
                  <a:cubicBezTo>
                    <a:pt x="0" y="217"/>
                    <a:pt x="0" y="432"/>
                    <a:pt x="131" y="563"/>
                  </a:cubicBezTo>
                  <a:lnTo>
                    <a:pt x="250" y="670"/>
                  </a:lnTo>
                  <a:cubicBezTo>
                    <a:pt x="310" y="741"/>
                    <a:pt x="393" y="765"/>
                    <a:pt x="476" y="765"/>
                  </a:cubicBezTo>
                  <a:cubicBezTo>
                    <a:pt x="560" y="765"/>
                    <a:pt x="643" y="741"/>
                    <a:pt x="703" y="670"/>
                  </a:cubicBezTo>
                  <a:cubicBezTo>
                    <a:pt x="834" y="551"/>
                    <a:pt x="834" y="336"/>
                    <a:pt x="703" y="205"/>
                  </a:cubicBezTo>
                  <a:lnTo>
                    <a:pt x="595" y="98"/>
                  </a:lnTo>
                  <a:cubicBezTo>
                    <a:pt x="530" y="33"/>
                    <a:pt x="447" y="0"/>
                    <a:pt x="3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84" name="Google Shape;3184;p56"/>
          <p:cNvGrpSpPr/>
          <p:nvPr/>
        </p:nvGrpSpPr>
        <p:grpSpPr>
          <a:xfrm>
            <a:off x="5709938" y="3516475"/>
            <a:ext cx="400975" cy="321800"/>
            <a:chOff x="4910725" y="3428525"/>
            <a:chExt cx="400975" cy="321800"/>
          </a:xfrm>
        </p:grpSpPr>
        <p:sp>
          <p:nvSpPr>
            <p:cNvPr id="3185" name="Google Shape;3185;p56"/>
            <p:cNvSpPr/>
            <p:nvPr/>
          </p:nvSpPr>
          <p:spPr>
            <a:xfrm>
              <a:off x="5031275" y="3523775"/>
              <a:ext cx="159850" cy="159875"/>
            </a:xfrm>
            <a:custGeom>
              <a:avLst/>
              <a:gdLst/>
              <a:ahLst/>
              <a:cxnLst/>
              <a:rect l="l" t="t" r="r" b="b"/>
              <a:pathLst>
                <a:path w="6394" h="6395" extrusionOk="0">
                  <a:moveTo>
                    <a:pt x="3203" y="655"/>
                  </a:moveTo>
                  <a:cubicBezTo>
                    <a:pt x="4596" y="655"/>
                    <a:pt x="5739" y="1798"/>
                    <a:pt x="5739" y="3191"/>
                  </a:cubicBezTo>
                  <a:cubicBezTo>
                    <a:pt x="5739" y="4596"/>
                    <a:pt x="4596" y="5739"/>
                    <a:pt x="3203" y="5739"/>
                  </a:cubicBezTo>
                  <a:cubicBezTo>
                    <a:pt x="1798" y="5739"/>
                    <a:pt x="655" y="4596"/>
                    <a:pt x="655" y="3191"/>
                  </a:cubicBezTo>
                  <a:cubicBezTo>
                    <a:pt x="655" y="1798"/>
                    <a:pt x="1798" y="655"/>
                    <a:pt x="3203" y="655"/>
                  </a:cubicBezTo>
                  <a:close/>
                  <a:moveTo>
                    <a:pt x="3203" y="1"/>
                  </a:moveTo>
                  <a:cubicBezTo>
                    <a:pt x="1441" y="1"/>
                    <a:pt x="0" y="1429"/>
                    <a:pt x="0" y="3191"/>
                  </a:cubicBezTo>
                  <a:cubicBezTo>
                    <a:pt x="0" y="4954"/>
                    <a:pt x="1441" y="6394"/>
                    <a:pt x="3203" y="6394"/>
                  </a:cubicBezTo>
                  <a:cubicBezTo>
                    <a:pt x="4965" y="6394"/>
                    <a:pt x="6394" y="4954"/>
                    <a:pt x="6394" y="3191"/>
                  </a:cubicBezTo>
                  <a:cubicBezTo>
                    <a:pt x="6394" y="1429"/>
                    <a:pt x="4965" y="1"/>
                    <a:pt x="320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86" name="Google Shape;3186;p56"/>
            <p:cNvSpPr/>
            <p:nvPr/>
          </p:nvSpPr>
          <p:spPr>
            <a:xfrm>
              <a:off x="5063725" y="3595500"/>
              <a:ext cx="55675" cy="55700"/>
            </a:xfrm>
            <a:custGeom>
              <a:avLst/>
              <a:gdLst/>
              <a:ahLst/>
              <a:cxnLst/>
              <a:rect l="l" t="t" r="r" b="b"/>
              <a:pathLst>
                <a:path w="2227" h="2228" extrusionOk="0">
                  <a:moveTo>
                    <a:pt x="322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1370"/>
                    <a:pt x="845" y="2227"/>
                    <a:pt x="1893" y="2227"/>
                  </a:cubicBezTo>
                  <a:cubicBezTo>
                    <a:pt x="2084" y="2227"/>
                    <a:pt x="2227" y="2085"/>
                    <a:pt x="2227" y="1894"/>
                  </a:cubicBezTo>
                  <a:cubicBezTo>
                    <a:pt x="2227" y="1715"/>
                    <a:pt x="2084" y="1573"/>
                    <a:pt x="1905" y="1573"/>
                  </a:cubicBezTo>
                  <a:cubicBezTo>
                    <a:pt x="1215" y="1573"/>
                    <a:pt x="655" y="1013"/>
                    <a:pt x="655" y="322"/>
                  </a:cubicBezTo>
                  <a:cubicBezTo>
                    <a:pt x="655" y="144"/>
                    <a:pt x="512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87" name="Google Shape;3187;p56"/>
            <p:cNvSpPr/>
            <p:nvPr/>
          </p:nvSpPr>
          <p:spPr>
            <a:xfrm>
              <a:off x="5103000" y="3556225"/>
              <a:ext cx="55700" cy="55675"/>
            </a:xfrm>
            <a:custGeom>
              <a:avLst/>
              <a:gdLst/>
              <a:ahLst/>
              <a:cxnLst/>
              <a:rect l="l" t="t" r="r" b="b"/>
              <a:pathLst>
                <a:path w="2228" h="2227" extrusionOk="0"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cubicBezTo>
                    <a:pt x="1" y="500"/>
                    <a:pt x="144" y="655"/>
                    <a:pt x="334" y="655"/>
                  </a:cubicBezTo>
                  <a:cubicBezTo>
                    <a:pt x="1013" y="655"/>
                    <a:pt x="1572" y="1215"/>
                    <a:pt x="1572" y="1893"/>
                  </a:cubicBezTo>
                  <a:cubicBezTo>
                    <a:pt x="1572" y="2084"/>
                    <a:pt x="1727" y="2227"/>
                    <a:pt x="1906" y="2227"/>
                  </a:cubicBezTo>
                  <a:cubicBezTo>
                    <a:pt x="2084" y="2227"/>
                    <a:pt x="2227" y="2084"/>
                    <a:pt x="2227" y="1893"/>
                  </a:cubicBezTo>
                  <a:cubicBezTo>
                    <a:pt x="2227" y="846"/>
                    <a:pt x="1382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88" name="Google Shape;3188;p56"/>
            <p:cNvSpPr/>
            <p:nvPr/>
          </p:nvSpPr>
          <p:spPr>
            <a:xfrm>
              <a:off x="4910725" y="3428525"/>
              <a:ext cx="400975" cy="321800"/>
            </a:xfrm>
            <a:custGeom>
              <a:avLst/>
              <a:gdLst/>
              <a:ahLst/>
              <a:cxnLst/>
              <a:rect l="l" t="t" r="r" b="b"/>
              <a:pathLst>
                <a:path w="16039" h="12872" extrusionOk="0">
                  <a:moveTo>
                    <a:pt x="4108" y="667"/>
                  </a:moveTo>
                  <a:lnTo>
                    <a:pt x="4108" y="1132"/>
                  </a:lnTo>
                  <a:lnTo>
                    <a:pt x="2072" y="1132"/>
                  </a:lnTo>
                  <a:lnTo>
                    <a:pt x="2072" y="667"/>
                  </a:lnTo>
                  <a:close/>
                  <a:moveTo>
                    <a:pt x="14728" y="1787"/>
                  </a:moveTo>
                  <a:cubicBezTo>
                    <a:pt x="15074" y="1787"/>
                    <a:pt x="15371" y="2072"/>
                    <a:pt x="15383" y="2418"/>
                  </a:cubicBezTo>
                  <a:lnTo>
                    <a:pt x="667" y="2418"/>
                  </a:lnTo>
                  <a:cubicBezTo>
                    <a:pt x="679" y="2072"/>
                    <a:pt x="965" y="1787"/>
                    <a:pt x="1310" y="1787"/>
                  </a:cubicBezTo>
                  <a:close/>
                  <a:moveTo>
                    <a:pt x="5656" y="3072"/>
                  </a:moveTo>
                  <a:cubicBezTo>
                    <a:pt x="4322" y="3870"/>
                    <a:pt x="3429" y="5335"/>
                    <a:pt x="3429" y="7001"/>
                  </a:cubicBezTo>
                  <a:cubicBezTo>
                    <a:pt x="3429" y="8668"/>
                    <a:pt x="4322" y="10133"/>
                    <a:pt x="5668" y="10942"/>
                  </a:cubicBezTo>
                  <a:lnTo>
                    <a:pt x="667" y="10942"/>
                  </a:lnTo>
                  <a:lnTo>
                    <a:pt x="667" y="3072"/>
                  </a:lnTo>
                  <a:close/>
                  <a:moveTo>
                    <a:pt x="8061" y="3072"/>
                  </a:moveTo>
                  <a:cubicBezTo>
                    <a:pt x="10216" y="3096"/>
                    <a:pt x="11954" y="4846"/>
                    <a:pt x="11954" y="7001"/>
                  </a:cubicBezTo>
                  <a:cubicBezTo>
                    <a:pt x="11954" y="9180"/>
                    <a:pt x="10192" y="10942"/>
                    <a:pt x="8025" y="10942"/>
                  </a:cubicBezTo>
                  <a:cubicBezTo>
                    <a:pt x="5846" y="10942"/>
                    <a:pt x="4084" y="9168"/>
                    <a:pt x="4084" y="7001"/>
                  </a:cubicBezTo>
                  <a:cubicBezTo>
                    <a:pt x="4084" y="4846"/>
                    <a:pt x="5834" y="3096"/>
                    <a:pt x="7989" y="3072"/>
                  </a:cubicBezTo>
                  <a:close/>
                  <a:moveTo>
                    <a:pt x="15383" y="3072"/>
                  </a:moveTo>
                  <a:lnTo>
                    <a:pt x="15383" y="10942"/>
                  </a:lnTo>
                  <a:lnTo>
                    <a:pt x="10383" y="10942"/>
                  </a:lnTo>
                  <a:cubicBezTo>
                    <a:pt x="11716" y="10133"/>
                    <a:pt x="12609" y="8668"/>
                    <a:pt x="12609" y="7001"/>
                  </a:cubicBezTo>
                  <a:cubicBezTo>
                    <a:pt x="12609" y="5335"/>
                    <a:pt x="11716" y="3870"/>
                    <a:pt x="10383" y="3072"/>
                  </a:cubicBezTo>
                  <a:close/>
                  <a:moveTo>
                    <a:pt x="15383" y="11597"/>
                  </a:moveTo>
                  <a:cubicBezTo>
                    <a:pt x="15371" y="11943"/>
                    <a:pt x="15074" y="12216"/>
                    <a:pt x="14728" y="12216"/>
                  </a:cubicBezTo>
                  <a:lnTo>
                    <a:pt x="1310" y="12216"/>
                  </a:lnTo>
                  <a:cubicBezTo>
                    <a:pt x="965" y="12216"/>
                    <a:pt x="679" y="11943"/>
                    <a:pt x="667" y="11597"/>
                  </a:cubicBezTo>
                  <a:close/>
                  <a:moveTo>
                    <a:pt x="1739" y="1"/>
                  </a:moveTo>
                  <a:cubicBezTo>
                    <a:pt x="1560" y="1"/>
                    <a:pt x="1417" y="155"/>
                    <a:pt x="1417" y="334"/>
                  </a:cubicBezTo>
                  <a:lnTo>
                    <a:pt x="1417" y="1132"/>
                  </a:lnTo>
                  <a:lnTo>
                    <a:pt x="1310" y="1132"/>
                  </a:lnTo>
                  <a:cubicBezTo>
                    <a:pt x="596" y="1132"/>
                    <a:pt x="0" y="1715"/>
                    <a:pt x="0" y="2441"/>
                  </a:cubicBezTo>
                  <a:lnTo>
                    <a:pt x="0" y="11573"/>
                  </a:lnTo>
                  <a:cubicBezTo>
                    <a:pt x="0" y="12288"/>
                    <a:pt x="596" y="12871"/>
                    <a:pt x="1310" y="12871"/>
                  </a:cubicBezTo>
                  <a:lnTo>
                    <a:pt x="14728" y="12871"/>
                  </a:lnTo>
                  <a:cubicBezTo>
                    <a:pt x="15443" y="12871"/>
                    <a:pt x="16026" y="12288"/>
                    <a:pt x="16026" y="11573"/>
                  </a:cubicBezTo>
                  <a:lnTo>
                    <a:pt x="16026" y="2441"/>
                  </a:lnTo>
                  <a:cubicBezTo>
                    <a:pt x="16038" y="1715"/>
                    <a:pt x="15443" y="1132"/>
                    <a:pt x="14728" y="1132"/>
                  </a:cubicBezTo>
                  <a:lnTo>
                    <a:pt x="4751" y="1132"/>
                  </a:lnTo>
                  <a:lnTo>
                    <a:pt x="4751" y="334"/>
                  </a:lnTo>
                  <a:cubicBezTo>
                    <a:pt x="4751" y="155"/>
                    <a:pt x="4608" y="1"/>
                    <a:pt x="44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89" name="Google Shape;3189;p56"/>
            <p:cNvSpPr/>
            <p:nvPr/>
          </p:nvSpPr>
          <p:spPr>
            <a:xfrm>
              <a:off x="4946150" y="3568725"/>
              <a:ext cx="16375" cy="20275"/>
            </a:xfrm>
            <a:custGeom>
              <a:avLst/>
              <a:gdLst/>
              <a:ahLst/>
              <a:cxnLst/>
              <a:rect l="l" t="t" r="r" b="b"/>
              <a:pathLst>
                <a:path w="655" h="811" extrusionOk="0">
                  <a:moveTo>
                    <a:pt x="322" y="0"/>
                  </a:moveTo>
                  <a:cubicBezTo>
                    <a:pt x="143" y="0"/>
                    <a:pt x="0" y="155"/>
                    <a:pt x="0" y="334"/>
                  </a:cubicBezTo>
                  <a:lnTo>
                    <a:pt x="0" y="477"/>
                  </a:lnTo>
                  <a:cubicBezTo>
                    <a:pt x="0" y="655"/>
                    <a:pt x="143" y="810"/>
                    <a:pt x="322" y="810"/>
                  </a:cubicBezTo>
                  <a:cubicBezTo>
                    <a:pt x="500" y="810"/>
                    <a:pt x="655" y="655"/>
                    <a:pt x="655" y="477"/>
                  </a:cubicBezTo>
                  <a:lnTo>
                    <a:pt x="655" y="334"/>
                  </a:lnTo>
                  <a:cubicBezTo>
                    <a:pt x="655" y="155"/>
                    <a:pt x="500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90" name="Google Shape;3190;p56"/>
            <p:cNvSpPr/>
            <p:nvPr/>
          </p:nvSpPr>
          <p:spPr>
            <a:xfrm>
              <a:off x="4946150" y="3599075"/>
              <a:ext cx="16375" cy="84575"/>
            </a:xfrm>
            <a:custGeom>
              <a:avLst/>
              <a:gdLst/>
              <a:ahLst/>
              <a:cxnLst/>
              <a:rect l="l" t="t" r="r" b="b"/>
              <a:pathLst>
                <a:path w="655" h="3383" extrusionOk="0">
                  <a:moveTo>
                    <a:pt x="322" y="1"/>
                  </a:moveTo>
                  <a:cubicBezTo>
                    <a:pt x="143" y="1"/>
                    <a:pt x="0" y="144"/>
                    <a:pt x="0" y="322"/>
                  </a:cubicBezTo>
                  <a:lnTo>
                    <a:pt x="0" y="3049"/>
                  </a:lnTo>
                  <a:cubicBezTo>
                    <a:pt x="0" y="3227"/>
                    <a:pt x="143" y="3382"/>
                    <a:pt x="322" y="3382"/>
                  </a:cubicBezTo>
                  <a:cubicBezTo>
                    <a:pt x="500" y="3382"/>
                    <a:pt x="655" y="3227"/>
                    <a:pt x="655" y="3049"/>
                  </a:cubicBezTo>
                  <a:lnTo>
                    <a:pt x="655" y="322"/>
                  </a:lnTo>
                  <a:cubicBezTo>
                    <a:pt x="655" y="144"/>
                    <a:pt x="500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91" name="Google Shape;3191;p56"/>
          <p:cNvGrpSpPr/>
          <p:nvPr/>
        </p:nvGrpSpPr>
        <p:grpSpPr>
          <a:xfrm>
            <a:off x="4421388" y="3576000"/>
            <a:ext cx="400950" cy="203025"/>
            <a:chOff x="3622175" y="3488050"/>
            <a:chExt cx="400950" cy="203025"/>
          </a:xfrm>
        </p:grpSpPr>
        <p:sp>
          <p:nvSpPr>
            <p:cNvPr id="3192" name="Google Shape;3192;p56"/>
            <p:cNvSpPr/>
            <p:nvPr/>
          </p:nvSpPr>
          <p:spPr>
            <a:xfrm>
              <a:off x="3622175" y="3488050"/>
              <a:ext cx="400950" cy="203025"/>
            </a:xfrm>
            <a:custGeom>
              <a:avLst/>
              <a:gdLst/>
              <a:ahLst/>
              <a:cxnLst/>
              <a:rect l="l" t="t" r="r" b="b"/>
              <a:pathLst>
                <a:path w="16038" h="8121" extrusionOk="0">
                  <a:moveTo>
                    <a:pt x="15383" y="2882"/>
                  </a:moveTo>
                  <a:lnTo>
                    <a:pt x="15383" y="5240"/>
                  </a:lnTo>
                  <a:lnTo>
                    <a:pt x="14502" y="5240"/>
                  </a:lnTo>
                  <a:lnTo>
                    <a:pt x="14502" y="2882"/>
                  </a:lnTo>
                  <a:close/>
                  <a:moveTo>
                    <a:pt x="13847" y="656"/>
                  </a:moveTo>
                  <a:lnTo>
                    <a:pt x="13847" y="7466"/>
                  </a:lnTo>
                  <a:lnTo>
                    <a:pt x="667" y="7466"/>
                  </a:lnTo>
                  <a:lnTo>
                    <a:pt x="667" y="656"/>
                  </a:lnTo>
                  <a:close/>
                  <a:moveTo>
                    <a:pt x="334" y="1"/>
                  </a:moveTo>
                  <a:cubicBezTo>
                    <a:pt x="155" y="1"/>
                    <a:pt x="0" y="156"/>
                    <a:pt x="0" y="334"/>
                  </a:cubicBezTo>
                  <a:lnTo>
                    <a:pt x="0" y="7788"/>
                  </a:lnTo>
                  <a:cubicBezTo>
                    <a:pt x="0" y="7966"/>
                    <a:pt x="155" y="8121"/>
                    <a:pt x="334" y="8121"/>
                  </a:cubicBezTo>
                  <a:lnTo>
                    <a:pt x="14169" y="8121"/>
                  </a:lnTo>
                  <a:cubicBezTo>
                    <a:pt x="14347" y="8121"/>
                    <a:pt x="14502" y="7966"/>
                    <a:pt x="14502" y="7788"/>
                  </a:cubicBezTo>
                  <a:lnTo>
                    <a:pt x="14502" y="5894"/>
                  </a:lnTo>
                  <a:lnTo>
                    <a:pt x="15705" y="5894"/>
                  </a:lnTo>
                  <a:cubicBezTo>
                    <a:pt x="15883" y="5894"/>
                    <a:pt x="16038" y="5740"/>
                    <a:pt x="16038" y="5561"/>
                  </a:cubicBezTo>
                  <a:lnTo>
                    <a:pt x="16038" y="2561"/>
                  </a:lnTo>
                  <a:cubicBezTo>
                    <a:pt x="16038" y="2382"/>
                    <a:pt x="15883" y="2227"/>
                    <a:pt x="15705" y="2227"/>
                  </a:cubicBezTo>
                  <a:lnTo>
                    <a:pt x="14502" y="2227"/>
                  </a:lnTo>
                  <a:lnTo>
                    <a:pt x="14502" y="334"/>
                  </a:lnTo>
                  <a:cubicBezTo>
                    <a:pt x="14502" y="156"/>
                    <a:pt x="14347" y="1"/>
                    <a:pt x="141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93" name="Google Shape;3193;p56"/>
            <p:cNvSpPr/>
            <p:nvPr/>
          </p:nvSpPr>
          <p:spPr>
            <a:xfrm>
              <a:off x="3645975" y="3512775"/>
              <a:ext cx="247975" cy="153600"/>
            </a:xfrm>
            <a:custGeom>
              <a:avLst/>
              <a:gdLst/>
              <a:ahLst/>
              <a:cxnLst/>
              <a:rect l="l" t="t" r="r" b="b"/>
              <a:pathLst>
                <a:path w="9919" h="6144" extrusionOk="0">
                  <a:moveTo>
                    <a:pt x="9264" y="655"/>
                  </a:moveTo>
                  <a:lnTo>
                    <a:pt x="9264" y="5489"/>
                  </a:lnTo>
                  <a:lnTo>
                    <a:pt x="656" y="5489"/>
                  </a:lnTo>
                  <a:lnTo>
                    <a:pt x="656" y="655"/>
                  </a:lnTo>
                  <a:close/>
                  <a:moveTo>
                    <a:pt x="334" y="0"/>
                  </a:moveTo>
                  <a:cubicBezTo>
                    <a:pt x="155" y="0"/>
                    <a:pt x="1" y="143"/>
                    <a:pt x="1" y="322"/>
                  </a:cubicBezTo>
                  <a:lnTo>
                    <a:pt x="1" y="5822"/>
                  </a:lnTo>
                  <a:cubicBezTo>
                    <a:pt x="1" y="6001"/>
                    <a:pt x="144" y="6144"/>
                    <a:pt x="334" y="6144"/>
                  </a:cubicBezTo>
                  <a:lnTo>
                    <a:pt x="9585" y="6144"/>
                  </a:lnTo>
                  <a:cubicBezTo>
                    <a:pt x="9764" y="6144"/>
                    <a:pt x="9919" y="6001"/>
                    <a:pt x="9919" y="5822"/>
                  </a:cubicBezTo>
                  <a:lnTo>
                    <a:pt x="9919" y="322"/>
                  </a:lnTo>
                  <a:cubicBezTo>
                    <a:pt x="9919" y="143"/>
                    <a:pt x="9764" y="0"/>
                    <a:pt x="958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94" name="Google Shape;3194;p56"/>
            <p:cNvSpPr/>
            <p:nvPr/>
          </p:nvSpPr>
          <p:spPr>
            <a:xfrm>
              <a:off x="3768625" y="3625575"/>
              <a:ext cx="19950" cy="16400"/>
            </a:xfrm>
            <a:custGeom>
              <a:avLst/>
              <a:gdLst/>
              <a:ahLst/>
              <a:cxnLst/>
              <a:rect l="l" t="t" r="r" b="b"/>
              <a:pathLst>
                <a:path w="798" h="656" extrusionOk="0">
                  <a:moveTo>
                    <a:pt x="322" y="1"/>
                  </a:moveTo>
                  <a:cubicBezTo>
                    <a:pt x="143" y="1"/>
                    <a:pt x="0" y="143"/>
                    <a:pt x="0" y="322"/>
                  </a:cubicBezTo>
                  <a:cubicBezTo>
                    <a:pt x="0" y="501"/>
                    <a:pt x="143" y="655"/>
                    <a:pt x="322" y="655"/>
                  </a:cubicBezTo>
                  <a:lnTo>
                    <a:pt x="464" y="655"/>
                  </a:lnTo>
                  <a:cubicBezTo>
                    <a:pt x="655" y="655"/>
                    <a:pt x="798" y="501"/>
                    <a:pt x="798" y="322"/>
                  </a:cubicBezTo>
                  <a:cubicBezTo>
                    <a:pt x="798" y="143"/>
                    <a:pt x="655" y="1"/>
                    <a:pt x="4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95" name="Google Shape;3195;p56"/>
            <p:cNvSpPr/>
            <p:nvPr/>
          </p:nvSpPr>
          <p:spPr>
            <a:xfrm>
              <a:off x="3673950" y="3625575"/>
              <a:ext cx="84575" cy="16400"/>
            </a:xfrm>
            <a:custGeom>
              <a:avLst/>
              <a:gdLst/>
              <a:ahLst/>
              <a:cxnLst/>
              <a:rect l="l" t="t" r="r" b="b"/>
              <a:pathLst>
                <a:path w="3383" h="656" extrusionOk="0">
                  <a:moveTo>
                    <a:pt x="322" y="1"/>
                  </a:moveTo>
                  <a:cubicBezTo>
                    <a:pt x="144" y="1"/>
                    <a:pt x="1" y="143"/>
                    <a:pt x="1" y="322"/>
                  </a:cubicBezTo>
                  <a:cubicBezTo>
                    <a:pt x="1" y="501"/>
                    <a:pt x="144" y="655"/>
                    <a:pt x="322" y="655"/>
                  </a:cubicBezTo>
                  <a:lnTo>
                    <a:pt x="3049" y="655"/>
                  </a:lnTo>
                  <a:cubicBezTo>
                    <a:pt x="3227" y="655"/>
                    <a:pt x="3382" y="501"/>
                    <a:pt x="3382" y="322"/>
                  </a:cubicBezTo>
                  <a:cubicBezTo>
                    <a:pt x="3382" y="143"/>
                    <a:pt x="3227" y="1"/>
                    <a:pt x="30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196" name="Google Shape;3196;p56"/>
          <p:cNvGrpSpPr/>
          <p:nvPr/>
        </p:nvGrpSpPr>
        <p:grpSpPr>
          <a:xfrm>
            <a:off x="3777263" y="3486125"/>
            <a:ext cx="400650" cy="382800"/>
            <a:chOff x="2978050" y="3398175"/>
            <a:chExt cx="400650" cy="382800"/>
          </a:xfrm>
        </p:grpSpPr>
        <p:sp>
          <p:nvSpPr>
            <p:cNvPr id="3197" name="Google Shape;3197;p56"/>
            <p:cNvSpPr/>
            <p:nvPr/>
          </p:nvSpPr>
          <p:spPr>
            <a:xfrm>
              <a:off x="3202775" y="3522300"/>
              <a:ext cx="16675" cy="19950"/>
            </a:xfrm>
            <a:custGeom>
              <a:avLst/>
              <a:gdLst/>
              <a:ahLst/>
              <a:cxnLst/>
              <a:rect l="l" t="t" r="r" b="b"/>
              <a:pathLst>
                <a:path w="667" h="798" extrusionOk="0">
                  <a:moveTo>
                    <a:pt x="334" y="0"/>
                  </a:moveTo>
                  <a:cubicBezTo>
                    <a:pt x="155" y="0"/>
                    <a:pt x="0" y="143"/>
                    <a:pt x="0" y="322"/>
                  </a:cubicBezTo>
                  <a:lnTo>
                    <a:pt x="0" y="464"/>
                  </a:lnTo>
                  <a:cubicBezTo>
                    <a:pt x="0" y="655"/>
                    <a:pt x="155" y="798"/>
                    <a:pt x="334" y="798"/>
                  </a:cubicBezTo>
                  <a:cubicBezTo>
                    <a:pt x="512" y="798"/>
                    <a:pt x="667" y="655"/>
                    <a:pt x="667" y="464"/>
                  </a:cubicBezTo>
                  <a:lnTo>
                    <a:pt x="667" y="322"/>
                  </a:lnTo>
                  <a:cubicBezTo>
                    <a:pt x="655" y="143"/>
                    <a:pt x="512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98" name="Google Shape;3198;p56"/>
            <p:cNvSpPr/>
            <p:nvPr/>
          </p:nvSpPr>
          <p:spPr>
            <a:xfrm>
              <a:off x="3137575" y="3522300"/>
              <a:ext cx="16400" cy="19950"/>
            </a:xfrm>
            <a:custGeom>
              <a:avLst/>
              <a:gdLst/>
              <a:ahLst/>
              <a:cxnLst/>
              <a:rect l="l" t="t" r="r" b="b"/>
              <a:pathLst>
                <a:path w="656" h="798" extrusionOk="0">
                  <a:moveTo>
                    <a:pt x="322" y="0"/>
                  </a:moveTo>
                  <a:cubicBezTo>
                    <a:pt x="144" y="0"/>
                    <a:pt x="1" y="143"/>
                    <a:pt x="1" y="322"/>
                  </a:cubicBezTo>
                  <a:lnTo>
                    <a:pt x="1" y="464"/>
                  </a:lnTo>
                  <a:cubicBezTo>
                    <a:pt x="1" y="655"/>
                    <a:pt x="144" y="798"/>
                    <a:pt x="322" y="798"/>
                  </a:cubicBezTo>
                  <a:cubicBezTo>
                    <a:pt x="501" y="798"/>
                    <a:pt x="656" y="655"/>
                    <a:pt x="656" y="464"/>
                  </a:cubicBezTo>
                  <a:lnTo>
                    <a:pt x="656" y="322"/>
                  </a:lnTo>
                  <a:cubicBezTo>
                    <a:pt x="656" y="143"/>
                    <a:pt x="501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199" name="Google Shape;3199;p56"/>
            <p:cNvSpPr/>
            <p:nvPr/>
          </p:nvSpPr>
          <p:spPr>
            <a:xfrm>
              <a:off x="2978050" y="3398175"/>
              <a:ext cx="400650" cy="382800"/>
            </a:xfrm>
            <a:custGeom>
              <a:avLst/>
              <a:gdLst/>
              <a:ahLst/>
              <a:cxnLst/>
              <a:rect l="l" t="t" r="r" b="b"/>
              <a:pathLst>
                <a:path w="16026" h="15312" extrusionOk="0">
                  <a:moveTo>
                    <a:pt x="10644" y="655"/>
                  </a:moveTo>
                  <a:cubicBezTo>
                    <a:pt x="10811" y="655"/>
                    <a:pt x="10954" y="798"/>
                    <a:pt x="10954" y="976"/>
                  </a:cubicBezTo>
                  <a:lnTo>
                    <a:pt x="10954" y="1727"/>
                  </a:lnTo>
                  <a:lnTo>
                    <a:pt x="5072" y="1727"/>
                  </a:lnTo>
                  <a:lnTo>
                    <a:pt x="5072" y="976"/>
                  </a:lnTo>
                  <a:cubicBezTo>
                    <a:pt x="5072" y="798"/>
                    <a:pt x="5215" y="655"/>
                    <a:pt x="5394" y="655"/>
                  </a:cubicBezTo>
                  <a:close/>
                  <a:moveTo>
                    <a:pt x="15061" y="2381"/>
                  </a:moveTo>
                  <a:cubicBezTo>
                    <a:pt x="15228" y="2381"/>
                    <a:pt x="15371" y="2524"/>
                    <a:pt x="15371" y="2703"/>
                  </a:cubicBezTo>
                  <a:lnTo>
                    <a:pt x="15371" y="7192"/>
                  </a:lnTo>
                  <a:cubicBezTo>
                    <a:pt x="15371" y="7370"/>
                    <a:pt x="15228" y="7513"/>
                    <a:pt x="15061" y="7513"/>
                  </a:cubicBezTo>
                  <a:lnTo>
                    <a:pt x="9656" y="7513"/>
                  </a:lnTo>
                  <a:lnTo>
                    <a:pt x="9656" y="6322"/>
                  </a:lnTo>
                  <a:cubicBezTo>
                    <a:pt x="9656" y="6132"/>
                    <a:pt x="9501" y="5989"/>
                    <a:pt x="9323" y="5989"/>
                  </a:cubicBezTo>
                  <a:lnTo>
                    <a:pt x="6703" y="5989"/>
                  </a:lnTo>
                  <a:cubicBezTo>
                    <a:pt x="6525" y="5989"/>
                    <a:pt x="6382" y="6132"/>
                    <a:pt x="6382" y="6322"/>
                  </a:cubicBezTo>
                  <a:lnTo>
                    <a:pt x="6382" y="7513"/>
                  </a:lnTo>
                  <a:lnTo>
                    <a:pt x="976" y="7513"/>
                  </a:lnTo>
                  <a:cubicBezTo>
                    <a:pt x="798" y="7513"/>
                    <a:pt x="655" y="7370"/>
                    <a:pt x="655" y="7192"/>
                  </a:cubicBezTo>
                  <a:lnTo>
                    <a:pt x="655" y="2703"/>
                  </a:lnTo>
                  <a:cubicBezTo>
                    <a:pt x="655" y="2524"/>
                    <a:pt x="798" y="2381"/>
                    <a:pt x="976" y="2381"/>
                  </a:cubicBezTo>
                  <a:lnTo>
                    <a:pt x="6382" y="2381"/>
                  </a:lnTo>
                  <a:lnTo>
                    <a:pt x="6382" y="4227"/>
                  </a:lnTo>
                  <a:cubicBezTo>
                    <a:pt x="6382" y="4405"/>
                    <a:pt x="6525" y="4560"/>
                    <a:pt x="6703" y="4560"/>
                  </a:cubicBezTo>
                  <a:cubicBezTo>
                    <a:pt x="6882" y="4560"/>
                    <a:pt x="7037" y="4417"/>
                    <a:pt x="7037" y="4227"/>
                  </a:cubicBezTo>
                  <a:lnTo>
                    <a:pt x="7037" y="2381"/>
                  </a:lnTo>
                  <a:lnTo>
                    <a:pt x="9001" y="2381"/>
                  </a:lnTo>
                  <a:lnTo>
                    <a:pt x="9001" y="4227"/>
                  </a:lnTo>
                  <a:cubicBezTo>
                    <a:pt x="9001" y="4405"/>
                    <a:pt x="9144" y="4560"/>
                    <a:pt x="9323" y="4560"/>
                  </a:cubicBezTo>
                  <a:cubicBezTo>
                    <a:pt x="9501" y="4560"/>
                    <a:pt x="9656" y="4417"/>
                    <a:pt x="9656" y="4227"/>
                  </a:cubicBezTo>
                  <a:lnTo>
                    <a:pt x="9656" y="2381"/>
                  </a:lnTo>
                  <a:close/>
                  <a:moveTo>
                    <a:pt x="9001" y="6644"/>
                  </a:moveTo>
                  <a:lnTo>
                    <a:pt x="9001" y="8025"/>
                  </a:lnTo>
                  <a:cubicBezTo>
                    <a:pt x="9001" y="8561"/>
                    <a:pt x="8561" y="9001"/>
                    <a:pt x="8013" y="9001"/>
                  </a:cubicBezTo>
                  <a:cubicBezTo>
                    <a:pt x="7477" y="9001"/>
                    <a:pt x="7037" y="8561"/>
                    <a:pt x="7037" y="8025"/>
                  </a:cubicBezTo>
                  <a:lnTo>
                    <a:pt x="7037" y="6644"/>
                  </a:lnTo>
                  <a:close/>
                  <a:moveTo>
                    <a:pt x="15109" y="8168"/>
                  </a:moveTo>
                  <a:lnTo>
                    <a:pt x="15109" y="14323"/>
                  </a:lnTo>
                  <a:cubicBezTo>
                    <a:pt x="15109" y="14514"/>
                    <a:pt x="14966" y="14657"/>
                    <a:pt x="14788" y="14657"/>
                  </a:cubicBezTo>
                  <a:lnTo>
                    <a:pt x="1238" y="14657"/>
                  </a:lnTo>
                  <a:cubicBezTo>
                    <a:pt x="1060" y="14657"/>
                    <a:pt x="917" y="14514"/>
                    <a:pt x="917" y="14323"/>
                  </a:cubicBezTo>
                  <a:lnTo>
                    <a:pt x="917" y="8168"/>
                  </a:lnTo>
                  <a:lnTo>
                    <a:pt x="6382" y="8168"/>
                  </a:lnTo>
                  <a:cubicBezTo>
                    <a:pt x="6465" y="9001"/>
                    <a:pt x="7168" y="9656"/>
                    <a:pt x="8013" y="9656"/>
                  </a:cubicBezTo>
                  <a:cubicBezTo>
                    <a:pt x="8870" y="9656"/>
                    <a:pt x="9573" y="9001"/>
                    <a:pt x="9644" y="8168"/>
                  </a:cubicBezTo>
                  <a:close/>
                  <a:moveTo>
                    <a:pt x="5394" y="0"/>
                  </a:moveTo>
                  <a:cubicBezTo>
                    <a:pt x="4858" y="0"/>
                    <a:pt x="4417" y="441"/>
                    <a:pt x="4417" y="976"/>
                  </a:cubicBezTo>
                  <a:lnTo>
                    <a:pt x="4417" y="1727"/>
                  </a:lnTo>
                  <a:lnTo>
                    <a:pt x="976" y="1727"/>
                  </a:lnTo>
                  <a:cubicBezTo>
                    <a:pt x="441" y="1727"/>
                    <a:pt x="0" y="2167"/>
                    <a:pt x="0" y="2703"/>
                  </a:cubicBezTo>
                  <a:lnTo>
                    <a:pt x="0" y="7192"/>
                  </a:lnTo>
                  <a:cubicBezTo>
                    <a:pt x="0" y="7453"/>
                    <a:pt x="95" y="7680"/>
                    <a:pt x="262" y="7858"/>
                  </a:cubicBezTo>
                  <a:lnTo>
                    <a:pt x="262" y="14323"/>
                  </a:lnTo>
                  <a:cubicBezTo>
                    <a:pt x="262" y="14871"/>
                    <a:pt x="703" y="15312"/>
                    <a:pt x="1238" y="15312"/>
                  </a:cubicBezTo>
                  <a:lnTo>
                    <a:pt x="14788" y="15312"/>
                  </a:lnTo>
                  <a:cubicBezTo>
                    <a:pt x="15323" y="15312"/>
                    <a:pt x="15764" y="14871"/>
                    <a:pt x="15764" y="14323"/>
                  </a:cubicBezTo>
                  <a:lnTo>
                    <a:pt x="15764" y="7858"/>
                  </a:lnTo>
                  <a:cubicBezTo>
                    <a:pt x="15931" y="7680"/>
                    <a:pt x="16026" y="7453"/>
                    <a:pt x="16026" y="7192"/>
                  </a:cubicBezTo>
                  <a:lnTo>
                    <a:pt x="16026" y="2703"/>
                  </a:lnTo>
                  <a:cubicBezTo>
                    <a:pt x="16026" y="2167"/>
                    <a:pt x="15597" y="1727"/>
                    <a:pt x="15050" y="1727"/>
                  </a:cubicBezTo>
                  <a:lnTo>
                    <a:pt x="11609" y="1727"/>
                  </a:lnTo>
                  <a:lnTo>
                    <a:pt x="11609" y="976"/>
                  </a:lnTo>
                  <a:cubicBezTo>
                    <a:pt x="11609" y="441"/>
                    <a:pt x="11180" y="0"/>
                    <a:pt x="106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00" name="Google Shape;3200;p56"/>
          <p:cNvGrpSpPr/>
          <p:nvPr/>
        </p:nvGrpSpPr>
        <p:grpSpPr>
          <a:xfrm>
            <a:off x="3211413" y="3477175"/>
            <a:ext cx="322375" cy="400675"/>
            <a:chOff x="2412200" y="3389225"/>
            <a:chExt cx="322375" cy="400675"/>
          </a:xfrm>
        </p:grpSpPr>
        <p:sp>
          <p:nvSpPr>
            <p:cNvPr id="3201" name="Google Shape;3201;p56"/>
            <p:cNvSpPr/>
            <p:nvPr/>
          </p:nvSpPr>
          <p:spPr>
            <a:xfrm>
              <a:off x="2714325" y="3413050"/>
              <a:ext cx="20250" cy="16400"/>
            </a:xfrm>
            <a:custGeom>
              <a:avLst/>
              <a:gdLst/>
              <a:ahLst/>
              <a:cxnLst/>
              <a:rect l="l" t="t" r="r" b="b"/>
              <a:pathLst>
                <a:path w="810" h="656" extrusionOk="0">
                  <a:moveTo>
                    <a:pt x="333" y="0"/>
                  </a:moveTo>
                  <a:cubicBezTo>
                    <a:pt x="155" y="0"/>
                    <a:pt x="0" y="143"/>
                    <a:pt x="0" y="322"/>
                  </a:cubicBezTo>
                  <a:cubicBezTo>
                    <a:pt x="0" y="501"/>
                    <a:pt x="155" y="655"/>
                    <a:pt x="333" y="655"/>
                  </a:cubicBezTo>
                  <a:lnTo>
                    <a:pt x="476" y="655"/>
                  </a:lnTo>
                  <a:cubicBezTo>
                    <a:pt x="655" y="655"/>
                    <a:pt x="810" y="501"/>
                    <a:pt x="810" y="322"/>
                  </a:cubicBezTo>
                  <a:cubicBezTo>
                    <a:pt x="810" y="143"/>
                    <a:pt x="655" y="0"/>
                    <a:pt x="4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2" name="Google Shape;3202;p56"/>
            <p:cNvSpPr/>
            <p:nvPr/>
          </p:nvSpPr>
          <p:spPr>
            <a:xfrm>
              <a:off x="2450300" y="3413050"/>
              <a:ext cx="253925" cy="16400"/>
            </a:xfrm>
            <a:custGeom>
              <a:avLst/>
              <a:gdLst/>
              <a:ahLst/>
              <a:cxnLst/>
              <a:rect l="l" t="t" r="r" b="b"/>
              <a:pathLst>
                <a:path w="10157" h="656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cubicBezTo>
                    <a:pt x="0" y="501"/>
                    <a:pt x="143" y="655"/>
                    <a:pt x="322" y="655"/>
                  </a:cubicBezTo>
                  <a:lnTo>
                    <a:pt x="9835" y="655"/>
                  </a:lnTo>
                  <a:cubicBezTo>
                    <a:pt x="10013" y="655"/>
                    <a:pt x="10156" y="501"/>
                    <a:pt x="10156" y="322"/>
                  </a:cubicBezTo>
                  <a:cubicBezTo>
                    <a:pt x="10156" y="143"/>
                    <a:pt x="10013" y="0"/>
                    <a:pt x="98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3" name="Google Shape;3203;p56"/>
            <p:cNvSpPr/>
            <p:nvPr/>
          </p:nvSpPr>
          <p:spPr>
            <a:xfrm>
              <a:off x="2714325" y="3436575"/>
              <a:ext cx="20250" cy="16375"/>
            </a:xfrm>
            <a:custGeom>
              <a:avLst/>
              <a:gdLst/>
              <a:ahLst/>
              <a:cxnLst/>
              <a:rect l="l" t="t" r="r" b="b"/>
              <a:pathLst>
                <a:path w="810" h="655" extrusionOk="0">
                  <a:moveTo>
                    <a:pt x="333" y="0"/>
                  </a:moveTo>
                  <a:cubicBezTo>
                    <a:pt x="155" y="0"/>
                    <a:pt x="0" y="155"/>
                    <a:pt x="0" y="333"/>
                  </a:cubicBezTo>
                  <a:cubicBezTo>
                    <a:pt x="0" y="512"/>
                    <a:pt x="155" y="655"/>
                    <a:pt x="333" y="655"/>
                  </a:cubicBezTo>
                  <a:lnTo>
                    <a:pt x="476" y="655"/>
                  </a:lnTo>
                  <a:cubicBezTo>
                    <a:pt x="655" y="655"/>
                    <a:pt x="810" y="512"/>
                    <a:pt x="810" y="333"/>
                  </a:cubicBezTo>
                  <a:cubicBezTo>
                    <a:pt x="810" y="155"/>
                    <a:pt x="655" y="0"/>
                    <a:pt x="47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4" name="Google Shape;3204;p56"/>
            <p:cNvSpPr/>
            <p:nvPr/>
          </p:nvSpPr>
          <p:spPr>
            <a:xfrm>
              <a:off x="2450300" y="3436575"/>
              <a:ext cx="253925" cy="16375"/>
            </a:xfrm>
            <a:custGeom>
              <a:avLst/>
              <a:gdLst/>
              <a:ahLst/>
              <a:cxnLst/>
              <a:rect l="l" t="t" r="r" b="b"/>
              <a:pathLst>
                <a:path w="10157" h="655" extrusionOk="0">
                  <a:moveTo>
                    <a:pt x="322" y="0"/>
                  </a:moveTo>
                  <a:cubicBezTo>
                    <a:pt x="143" y="0"/>
                    <a:pt x="0" y="155"/>
                    <a:pt x="0" y="333"/>
                  </a:cubicBezTo>
                  <a:cubicBezTo>
                    <a:pt x="0" y="512"/>
                    <a:pt x="143" y="655"/>
                    <a:pt x="322" y="655"/>
                  </a:cubicBezTo>
                  <a:lnTo>
                    <a:pt x="9835" y="655"/>
                  </a:lnTo>
                  <a:cubicBezTo>
                    <a:pt x="10013" y="655"/>
                    <a:pt x="10156" y="512"/>
                    <a:pt x="10156" y="333"/>
                  </a:cubicBezTo>
                  <a:cubicBezTo>
                    <a:pt x="10156" y="155"/>
                    <a:pt x="10013" y="0"/>
                    <a:pt x="98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5" name="Google Shape;3205;p56"/>
            <p:cNvSpPr/>
            <p:nvPr/>
          </p:nvSpPr>
          <p:spPr>
            <a:xfrm>
              <a:off x="2412200" y="3389225"/>
              <a:ext cx="322375" cy="400675"/>
            </a:xfrm>
            <a:custGeom>
              <a:avLst/>
              <a:gdLst/>
              <a:ahLst/>
              <a:cxnLst/>
              <a:rect l="l" t="t" r="r" b="b"/>
              <a:pathLst>
                <a:path w="12895" h="16027" extrusionOk="0">
                  <a:moveTo>
                    <a:pt x="655" y="3109"/>
                  </a:moveTo>
                  <a:cubicBezTo>
                    <a:pt x="881" y="3287"/>
                    <a:pt x="1143" y="3418"/>
                    <a:pt x="1429" y="3466"/>
                  </a:cubicBezTo>
                  <a:lnTo>
                    <a:pt x="1429" y="15324"/>
                  </a:lnTo>
                  <a:cubicBezTo>
                    <a:pt x="988" y="15181"/>
                    <a:pt x="655" y="14765"/>
                    <a:pt x="655" y="14277"/>
                  </a:cubicBezTo>
                  <a:lnTo>
                    <a:pt x="655" y="3109"/>
                  </a:lnTo>
                  <a:close/>
                  <a:moveTo>
                    <a:pt x="12240" y="3501"/>
                  </a:moveTo>
                  <a:lnTo>
                    <a:pt x="12240" y="15372"/>
                  </a:lnTo>
                  <a:lnTo>
                    <a:pt x="2084" y="15372"/>
                  </a:lnTo>
                  <a:lnTo>
                    <a:pt x="2084" y="3501"/>
                  </a:lnTo>
                  <a:close/>
                  <a:moveTo>
                    <a:pt x="1750" y="1"/>
                  </a:moveTo>
                  <a:cubicBezTo>
                    <a:pt x="810" y="1"/>
                    <a:pt x="24" y="763"/>
                    <a:pt x="0" y="1704"/>
                  </a:cubicBezTo>
                  <a:cubicBezTo>
                    <a:pt x="0" y="1715"/>
                    <a:pt x="0" y="1727"/>
                    <a:pt x="0" y="1727"/>
                  </a:cubicBezTo>
                  <a:lnTo>
                    <a:pt x="0" y="14277"/>
                  </a:lnTo>
                  <a:cubicBezTo>
                    <a:pt x="0" y="15241"/>
                    <a:pt x="786" y="16027"/>
                    <a:pt x="1750" y="16027"/>
                  </a:cubicBezTo>
                  <a:lnTo>
                    <a:pt x="12561" y="16027"/>
                  </a:lnTo>
                  <a:cubicBezTo>
                    <a:pt x="12740" y="16027"/>
                    <a:pt x="12883" y="15884"/>
                    <a:pt x="12883" y="15693"/>
                  </a:cubicBezTo>
                  <a:lnTo>
                    <a:pt x="12883" y="3168"/>
                  </a:lnTo>
                  <a:cubicBezTo>
                    <a:pt x="12895" y="2989"/>
                    <a:pt x="12740" y="2847"/>
                    <a:pt x="12561" y="2847"/>
                  </a:cubicBezTo>
                  <a:lnTo>
                    <a:pt x="1762" y="2847"/>
                  </a:lnTo>
                  <a:cubicBezTo>
                    <a:pt x="1155" y="2847"/>
                    <a:pt x="655" y="2358"/>
                    <a:pt x="655" y="1751"/>
                  </a:cubicBezTo>
                  <a:lnTo>
                    <a:pt x="655" y="1739"/>
                  </a:lnTo>
                  <a:cubicBezTo>
                    <a:pt x="667" y="1144"/>
                    <a:pt x="1155" y="656"/>
                    <a:pt x="1750" y="656"/>
                  </a:cubicBezTo>
                  <a:lnTo>
                    <a:pt x="12561" y="656"/>
                  </a:lnTo>
                  <a:cubicBezTo>
                    <a:pt x="12740" y="656"/>
                    <a:pt x="12895" y="513"/>
                    <a:pt x="12895" y="322"/>
                  </a:cubicBezTo>
                  <a:cubicBezTo>
                    <a:pt x="12895" y="144"/>
                    <a:pt x="12740" y="1"/>
                    <a:pt x="125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6" name="Google Shape;3206;p56"/>
            <p:cNvSpPr/>
            <p:nvPr/>
          </p:nvSpPr>
          <p:spPr>
            <a:xfrm>
              <a:off x="2507150" y="3525850"/>
              <a:ext cx="168500" cy="148575"/>
            </a:xfrm>
            <a:custGeom>
              <a:avLst/>
              <a:gdLst/>
              <a:ahLst/>
              <a:cxnLst/>
              <a:rect l="l" t="t" r="r" b="b"/>
              <a:pathLst>
                <a:path w="6740" h="5943" extrusionOk="0">
                  <a:moveTo>
                    <a:pt x="6084" y="656"/>
                  </a:moveTo>
                  <a:lnTo>
                    <a:pt x="6084" y="3347"/>
                  </a:lnTo>
                  <a:lnTo>
                    <a:pt x="5263" y="2608"/>
                  </a:lnTo>
                  <a:cubicBezTo>
                    <a:pt x="5203" y="2548"/>
                    <a:pt x="5124" y="2518"/>
                    <a:pt x="5045" y="2518"/>
                  </a:cubicBezTo>
                  <a:cubicBezTo>
                    <a:pt x="4983" y="2518"/>
                    <a:pt x="4922" y="2536"/>
                    <a:pt x="4870" y="2573"/>
                  </a:cubicBezTo>
                  <a:lnTo>
                    <a:pt x="3108" y="3704"/>
                  </a:lnTo>
                  <a:lnTo>
                    <a:pt x="2203" y="2549"/>
                  </a:lnTo>
                  <a:cubicBezTo>
                    <a:pt x="2143" y="2477"/>
                    <a:pt x="2060" y="2430"/>
                    <a:pt x="1965" y="2430"/>
                  </a:cubicBezTo>
                  <a:cubicBezTo>
                    <a:pt x="1953" y="2428"/>
                    <a:pt x="1941" y="2428"/>
                    <a:pt x="1929" y="2428"/>
                  </a:cubicBezTo>
                  <a:cubicBezTo>
                    <a:pt x="1846" y="2428"/>
                    <a:pt x="1767" y="2463"/>
                    <a:pt x="1715" y="2525"/>
                  </a:cubicBezTo>
                  <a:lnTo>
                    <a:pt x="655" y="3573"/>
                  </a:lnTo>
                  <a:lnTo>
                    <a:pt x="655" y="656"/>
                  </a:lnTo>
                  <a:close/>
                  <a:moveTo>
                    <a:pt x="1917" y="3239"/>
                  </a:moveTo>
                  <a:lnTo>
                    <a:pt x="2775" y="4335"/>
                  </a:lnTo>
                  <a:lnTo>
                    <a:pt x="3525" y="5287"/>
                  </a:lnTo>
                  <a:lnTo>
                    <a:pt x="655" y="5287"/>
                  </a:lnTo>
                  <a:lnTo>
                    <a:pt x="655" y="4501"/>
                  </a:lnTo>
                  <a:lnTo>
                    <a:pt x="1917" y="3239"/>
                  </a:lnTo>
                  <a:close/>
                  <a:moveTo>
                    <a:pt x="5013" y="3251"/>
                  </a:moveTo>
                  <a:lnTo>
                    <a:pt x="6084" y="4228"/>
                  </a:lnTo>
                  <a:lnTo>
                    <a:pt x="6084" y="5287"/>
                  </a:lnTo>
                  <a:lnTo>
                    <a:pt x="4358" y="5287"/>
                  </a:lnTo>
                  <a:lnTo>
                    <a:pt x="3513" y="4216"/>
                  </a:lnTo>
                  <a:lnTo>
                    <a:pt x="5013" y="3251"/>
                  </a:lnTo>
                  <a:close/>
                  <a:moveTo>
                    <a:pt x="334" y="1"/>
                  </a:moveTo>
                  <a:cubicBezTo>
                    <a:pt x="143" y="1"/>
                    <a:pt x="0" y="144"/>
                    <a:pt x="0" y="322"/>
                  </a:cubicBezTo>
                  <a:lnTo>
                    <a:pt x="0" y="4359"/>
                  </a:lnTo>
                  <a:lnTo>
                    <a:pt x="0" y="5621"/>
                  </a:lnTo>
                  <a:cubicBezTo>
                    <a:pt x="0" y="5799"/>
                    <a:pt x="143" y="5942"/>
                    <a:pt x="334" y="5942"/>
                  </a:cubicBezTo>
                  <a:lnTo>
                    <a:pt x="6406" y="5942"/>
                  </a:lnTo>
                  <a:cubicBezTo>
                    <a:pt x="6596" y="5942"/>
                    <a:pt x="6739" y="5799"/>
                    <a:pt x="6739" y="5621"/>
                  </a:cubicBezTo>
                  <a:lnTo>
                    <a:pt x="6739" y="4085"/>
                  </a:lnTo>
                  <a:lnTo>
                    <a:pt x="6739" y="322"/>
                  </a:lnTo>
                  <a:cubicBezTo>
                    <a:pt x="6739" y="144"/>
                    <a:pt x="6596" y="1"/>
                    <a:pt x="64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7" name="Google Shape;3207;p56"/>
            <p:cNvSpPr/>
            <p:nvPr/>
          </p:nvSpPr>
          <p:spPr>
            <a:xfrm>
              <a:off x="2579175" y="3555925"/>
              <a:ext cx="40800" cy="41100"/>
            </a:xfrm>
            <a:custGeom>
              <a:avLst/>
              <a:gdLst/>
              <a:ahLst/>
              <a:cxnLst/>
              <a:rect l="l" t="t" r="r" b="b"/>
              <a:pathLst>
                <a:path w="1632" h="1644" extrusionOk="0">
                  <a:moveTo>
                    <a:pt x="810" y="655"/>
                  </a:moveTo>
                  <a:cubicBezTo>
                    <a:pt x="906" y="655"/>
                    <a:pt x="977" y="727"/>
                    <a:pt x="977" y="822"/>
                  </a:cubicBezTo>
                  <a:cubicBezTo>
                    <a:pt x="977" y="917"/>
                    <a:pt x="906" y="989"/>
                    <a:pt x="810" y="989"/>
                  </a:cubicBezTo>
                  <a:cubicBezTo>
                    <a:pt x="727" y="989"/>
                    <a:pt x="644" y="917"/>
                    <a:pt x="644" y="822"/>
                  </a:cubicBezTo>
                  <a:cubicBezTo>
                    <a:pt x="644" y="727"/>
                    <a:pt x="727" y="655"/>
                    <a:pt x="810" y="655"/>
                  </a:cubicBezTo>
                  <a:close/>
                  <a:moveTo>
                    <a:pt x="810" y="0"/>
                  </a:moveTo>
                  <a:cubicBezTo>
                    <a:pt x="358" y="0"/>
                    <a:pt x="1" y="370"/>
                    <a:pt x="1" y="822"/>
                  </a:cubicBezTo>
                  <a:cubicBezTo>
                    <a:pt x="1" y="1274"/>
                    <a:pt x="358" y="1644"/>
                    <a:pt x="810" y="1644"/>
                  </a:cubicBezTo>
                  <a:cubicBezTo>
                    <a:pt x="1263" y="1644"/>
                    <a:pt x="1632" y="1274"/>
                    <a:pt x="1632" y="822"/>
                  </a:cubicBezTo>
                  <a:cubicBezTo>
                    <a:pt x="1632" y="370"/>
                    <a:pt x="1263" y="0"/>
                    <a:pt x="8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8" name="Google Shape;3208;p56"/>
            <p:cNvSpPr/>
            <p:nvPr/>
          </p:nvSpPr>
          <p:spPr>
            <a:xfrm>
              <a:off x="2634250" y="3686000"/>
              <a:ext cx="20250" cy="16400"/>
            </a:xfrm>
            <a:custGeom>
              <a:avLst/>
              <a:gdLst/>
              <a:ahLst/>
              <a:cxnLst/>
              <a:rect l="l" t="t" r="r" b="b"/>
              <a:pathLst>
                <a:path w="810" h="656" extrusionOk="0">
                  <a:moveTo>
                    <a:pt x="334" y="0"/>
                  </a:moveTo>
                  <a:cubicBezTo>
                    <a:pt x="155" y="0"/>
                    <a:pt x="0" y="143"/>
                    <a:pt x="0" y="334"/>
                  </a:cubicBezTo>
                  <a:cubicBezTo>
                    <a:pt x="0" y="512"/>
                    <a:pt x="155" y="655"/>
                    <a:pt x="334" y="655"/>
                  </a:cubicBezTo>
                  <a:lnTo>
                    <a:pt x="477" y="655"/>
                  </a:lnTo>
                  <a:cubicBezTo>
                    <a:pt x="655" y="655"/>
                    <a:pt x="810" y="512"/>
                    <a:pt x="810" y="334"/>
                  </a:cubicBezTo>
                  <a:cubicBezTo>
                    <a:pt x="810" y="143"/>
                    <a:pt x="655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09" name="Google Shape;3209;p56"/>
            <p:cNvSpPr/>
            <p:nvPr/>
          </p:nvSpPr>
          <p:spPr>
            <a:xfrm>
              <a:off x="2528275" y="3686000"/>
              <a:ext cx="95875" cy="16400"/>
            </a:xfrm>
            <a:custGeom>
              <a:avLst/>
              <a:gdLst/>
              <a:ahLst/>
              <a:cxnLst/>
              <a:rect l="l" t="t" r="r" b="b"/>
              <a:pathLst>
                <a:path w="3835" h="656" extrusionOk="0">
                  <a:moveTo>
                    <a:pt x="334" y="0"/>
                  </a:moveTo>
                  <a:cubicBezTo>
                    <a:pt x="155" y="0"/>
                    <a:pt x="1" y="143"/>
                    <a:pt x="1" y="334"/>
                  </a:cubicBezTo>
                  <a:cubicBezTo>
                    <a:pt x="1" y="512"/>
                    <a:pt x="155" y="655"/>
                    <a:pt x="334" y="655"/>
                  </a:cubicBezTo>
                  <a:lnTo>
                    <a:pt x="3513" y="655"/>
                  </a:lnTo>
                  <a:cubicBezTo>
                    <a:pt x="3692" y="655"/>
                    <a:pt x="3835" y="512"/>
                    <a:pt x="3835" y="334"/>
                  </a:cubicBezTo>
                  <a:cubicBezTo>
                    <a:pt x="3835" y="143"/>
                    <a:pt x="3692" y="0"/>
                    <a:pt x="3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10" name="Google Shape;3210;p56"/>
          <p:cNvGrpSpPr/>
          <p:nvPr/>
        </p:nvGrpSpPr>
        <p:grpSpPr>
          <a:xfrm>
            <a:off x="1922863" y="3477175"/>
            <a:ext cx="400650" cy="400675"/>
            <a:chOff x="1123650" y="3389225"/>
            <a:chExt cx="400650" cy="400675"/>
          </a:xfrm>
        </p:grpSpPr>
        <p:sp>
          <p:nvSpPr>
            <p:cNvPr id="3211" name="Google Shape;3211;p56"/>
            <p:cNvSpPr/>
            <p:nvPr/>
          </p:nvSpPr>
          <p:spPr>
            <a:xfrm>
              <a:off x="1123650" y="3389225"/>
              <a:ext cx="400650" cy="400675"/>
            </a:xfrm>
            <a:custGeom>
              <a:avLst/>
              <a:gdLst/>
              <a:ahLst/>
              <a:cxnLst/>
              <a:rect l="l" t="t" r="r" b="b"/>
              <a:pathLst>
                <a:path w="16026" h="16027" extrusionOk="0">
                  <a:moveTo>
                    <a:pt x="2584" y="2061"/>
                  </a:moveTo>
                  <a:cubicBezTo>
                    <a:pt x="2870" y="2061"/>
                    <a:pt x="3096" y="2287"/>
                    <a:pt x="3096" y="2573"/>
                  </a:cubicBezTo>
                  <a:cubicBezTo>
                    <a:pt x="3096" y="2858"/>
                    <a:pt x="2870" y="3097"/>
                    <a:pt x="2584" y="3097"/>
                  </a:cubicBezTo>
                  <a:cubicBezTo>
                    <a:pt x="2298" y="3097"/>
                    <a:pt x="2060" y="2858"/>
                    <a:pt x="2060" y="2573"/>
                  </a:cubicBezTo>
                  <a:cubicBezTo>
                    <a:pt x="2060" y="2287"/>
                    <a:pt x="2298" y="2061"/>
                    <a:pt x="2584" y="2061"/>
                  </a:cubicBezTo>
                  <a:close/>
                  <a:moveTo>
                    <a:pt x="8013" y="1"/>
                  </a:moveTo>
                  <a:cubicBezTo>
                    <a:pt x="6287" y="1"/>
                    <a:pt x="4596" y="561"/>
                    <a:pt x="3215" y="1596"/>
                  </a:cubicBezTo>
                  <a:cubicBezTo>
                    <a:pt x="3036" y="1477"/>
                    <a:pt x="2822" y="1406"/>
                    <a:pt x="2584" y="1406"/>
                  </a:cubicBezTo>
                  <a:cubicBezTo>
                    <a:pt x="1941" y="1406"/>
                    <a:pt x="1417" y="1930"/>
                    <a:pt x="1417" y="2573"/>
                  </a:cubicBezTo>
                  <a:cubicBezTo>
                    <a:pt x="1417" y="3228"/>
                    <a:pt x="1941" y="3751"/>
                    <a:pt x="2584" y="3751"/>
                  </a:cubicBezTo>
                  <a:cubicBezTo>
                    <a:pt x="3227" y="3751"/>
                    <a:pt x="3751" y="3228"/>
                    <a:pt x="3751" y="2573"/>
                  </a:cubicBezTo>
                  <a:cubicBezTo>
                    <a:pt x="3751" y="2406"/>
                    <a:pt x="3715" y="2239"/>
                    <a:pt x="3643" y="2096"/>
                  </a:cubicBezTo>
                  <a:cubicBezTo>
                    <a:pt x="4917" y="1156"/>
                    <a:pt x="6418" y="656"/>
                    <a:pt x="8013" y="656"/>
                  </a:cubicBezTo>
                  <a:cubicBezTo>
                    <a:pt x="12073" y="656"/>
                    <a:pt x="15371" y="3954"/>
                    <a:pt x="15371" y="8014"/>
                  </a:cubicBezTo>
                  <a:cubicBezTo>
                    <a:pt x="15371" y="12074"/>
                    <a:pt x="12073" y="15372"/>
                    <a:pt x="8013" y="15372"/>
                  </a:cubicBezTo>
                  <a:cubicBezTo>
                    <a:pt x="3953" y="15372"/>
                    <a:pt x="655" y="12074"/>
                    <a:pt x="655" y="8014"/>
                  </a:cubicBezTo>
                  <a:cubicBezTo>
                    <a:pt x="655" y="7835"/>
                    <a:pt x="512" y="7680"/>
                    <a:pt x="333" y="7680"/>
                  </a:cubicBezTo>
                  <a:cubicBezTo>
                    <a:pt x="143" y="7680"/>
                    <a:pt x="0" y="7835"/>
                    <a:pt x="0" y="8014"/>
                  </a:cubicBezTo>
                  <a:cubicBezTo>
                    <a:pt x="0" y="10157"/>
                    <a:pt x="834" y="12169"/>
                    <a:pt x="2346" y="13681"/>
                  </a:cubicBezTo>
                  <a:cubicBezTo>
                    <a:pt x="3858" y="15193"/>
                    <a:pt x="5870" y="16027"/>
                    <a:pt x="8013" y="16027"/>
                  </a:cubicBezTo>
                  <a:cubicBezTo>
                    <a:pt x="10156" y="16027"/>
                    <a:pt x="12168" y="15193"/>
                    <a:pt x="13680" y="13681"/>
                  </a:cubicBezTo>
                  <a:cubicBezTo>
                    <a:pt x="15192" y="12169"/>
                    <a:pt x="16026" y="10157"/>
                    <a:pt x="16026" y="8014"/>
                  </a:cubicBezTo>
                  <a:cubicBezTo>
                    <a:pt x="16026" y="5871"/>
                    <a:pt x="15192" y="3859"/>
                    <a:pt x="13680" y="2347"/>
                  </a:cubicBezTo>
                  <a:cubicBezTo>
                    <a:pt x="12168" y="834"/>
                    <a:pt x="10156" y="1"/>
                    <a:pt x="8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12" name="Google Shape;3212;p56"/>
            <p:cNvSpPr/>
            <p:nvPr/>
          </p:nvSpPr>
          <p:spPr>
            <a:xfrm>
              <a:off x="1370700" y="3429825"/>
              <a:ext cx="22650" cy="17775"/>
            </a:xfrm>
            <a:custGeom>
              <a:avLst/>
              <a:gdLst/>
              <a:ahLst/>
              <a:cxnLst/>
              <a:rect l="l" t="t" r="r" b="b"/>
              <a:pathLst>
                <a:path w="906" h="711" extrusionOk="0">
                  <a:moveTo>
                    <a:pt x="373" y="1"/>
                  </a:moveTo>
                  <a:cubicBezTo>
                    <a:pt x="237" y="1"/>
                    <a:pt x="116" y="80"/>
                    <a:pt x="60" y="211"/>
                  </a:cubicBezTo>
                  <a:cubicBezTo>
                    <a:pt x="0" y="377"/>
                    <a:pt x="84" y="568"/>
                    <a:pt x="262" y="627"/>
                  </a:cubicBezTo>
                  <a:cubicBezTo>
                    <a:pt x="310" y="651"/>
                    <a:pt x="357" y="675"/>
                    <a:pt x="417" y="687"/>
                  </a:cubicBezTo>
                  <a:cubicBezTo>
                    <a:pt x="453" y="711"/>
                    <a:pt x="500" y="711"/>
                    <a:pt x="536" y="711"/>
                  </a:cubicBezTo>
                  <a:cubicBezTo>
                    <a:pt x="667" y="711"/>
                    <a:pt x="786" y="639"/>
                    <a:pt x="846" y="508"/>
                  </a:cubicBezTo>
                  <a:cubicBezTo>
                    <a:pt x="905" y="342"/>
                    <a:pt x="822" y="151"/>
                    <a:pt x="655" y="80"/>
                  </a:cubicBezTo>
                  <a:cubicBezTo>
                    <a:pt x="608" y="68"/>
                    <a:pt x="548" y="44"/>
                    <a:pt x="488" y="20"/>
                  </a:cubicBezTo>
                  <a:cubicBezTo>
                    <a:pt x="449" y="7"/>
                    <a:pt x="410" y="1"/>
                    <a:pt x="3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13" name="Google Shape;3213;p56"/>
            <p:cNvSpPr/>
            <p:nvPr/>
          </p:nvSpPr>
          <p:spPr>
            <a:xfrm>
              <a:off x="1397775" y="3442775"/>
              <a:ext cx="96175" cy="155150"/>
            </a:xfrm>
            <a:custGeom>
              <a:avLst/>
              <a:gdLst/>
              <a:ahLst/>
              <a:cxnLst/>
              <a:rect l="l" t="t" r="r" b="b"/>
              <a:pathLst>
                <a:path w="3847" h="6206" extrusionOk="0">
                  <a:moveTo>
                    <a:pt x="376" y="1"/>
                  </a:moveTo>
                  <a:cubicBezTo>
                    <a:pt x="266" y="1"/>
                    <a:pt x="158" y="56"/>
                    <a:pt x="96" y="157"/>
                  </a:cubicBezTo>
                  <a:cubicBezTo>
                    <a:pt x="1" y="312"/>
                    <a:pt x="48" y="514"/>
                    <a:pt x="203" y="609"/>
                  </a:cubicBezTo>
                  <a:cubicBezTo>
                    <a:pt x="2072" y="1729"/>
                    <a:pt x="3192" y="3693"/>
                    <a:pt x="3192" y="5872"/>
                  </a:cubicBezTo>
                  <a:cubicBezTo>
                    <a:pt x="3192" y="6050"/>
                    <a:pt x="3335" y="6205"/>
                    <a:pt x="3513" y="6205"/>
                  </a:cubicBezTo>
                  <a:cubicBezTo>
                    <a:pt x="3692" y="6205"/>
                    <a:pt x="3846" y="6050"/>
                    <a:pt x="3846" y="5872"/>
                  </a:cubicBezTo>
                  <a:cubicBezTo>
                    <a:pt x="3846" y="4681"/>
                    <a:pt x="3525" y="3503"/>
                    <a:pt x="2930" y="2479"/>
                  </a:cubicBezTo>
                  <a:cubicBezTo>
                    <a:pt x="2358" y="1478"/>
                    <a:pt x="1537" y="645"/>
                    <a:pt x="548" y="50"/>
                  </a:cubicBezTo>
                  <a:cubicBezTo>
                    <a:pt x="494" y="17"/>
                    <a:pt x="435" y="1"/>
                    <a:pt x="3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14" name="Google Shape;3214;p56"/>
            <p:cNvSpPr/>
            <p:nvPr/>
          </p:nvSpPr>
          <p:spPr>
            <a:xfrm>
              <a:off x="1261750" y="3507100"/>
              <a:ext cx="124150" cy="192025"/>
            </a:xfrm>
            <a:custGeom>
              <a:avLst/>
              <a:gdLst/>
              <a:ahLst/>
              <a:cxnLst/>
              <a:rect l="l" t="t" r="r" b="b"/>
              <a:pathLst>
                <a:path w="4966" h="7681" extrusionOk="0">
                  <a:moveTo>
                    <a:pt x="691" y="1"/>
                  </a:moveTo>
                  <a:cubicBezTo>
                    <a:pt x="608" y="1"/>
                    <a:pt x="548" y="25"/>
                    <a:pt x="489" y="84"/>
                  </a:cubicBezTo>
                  <a:cubicBezTo>
                    <a:pt x="429" y="144"/>
                    <a:pt x="394" y="215"/>
                    <a:pt x="394" y="298"/>
                  </a:cubicBezTo>
                  <a:lnTo>
                    <a:pt x="394" y="3001"/>
                  </a:lnTo>
                  <a:cubicBezTo>
                    <a:pt x="394" y="3085"/>
                    <a:pt x="429" y="3156"/>
                    <a:pt x="489" y="3216"/>
                  </a:cubicBezTo>
                  <a:cubicBezTo>
                    <a:pt x="548" y="3275"/>
                    <a:pt x="608" y="3299"/>
                    <a:pt x="691" y="3299"/>
                  </a:cubicBezTo>
                  <a:lnTo>
                    <a:pt x="2489" y="3299"/>
                  </a:lnTo>
                  <a:cubicBezTo>
                    <a:pt x="3001" y="3299"/>
                    <a:pt x="3442" y="3489"/>
                    <a:pt x="3811" y="3870"/>
                  </a:cubicBezTo>
                  <a:cubicBezTo>
                    <a:pt x="4192" y="4228"/>
                    <a:pt x="4370" y="4668"/>
                    <a:pt x="4370" y="5192"/>
                  </a:cubicBezTo>
                  <a:cubicBezTo>
                    <a:pt x="4370" y="5716"/>
                    <a:pt x="4192" y="6156"/>
                    <a:pt x="3811" y="6525"/>
                  </a:cubicBezTo>
                  <a:cubicBezTo>
                    <a:pt x="3442" y="6895"/>
                    <a:pt x="3001" y="7085"/>
                    <a:pt x="2489" y="7085"/>
                  </a:cubicBezTo>
                  <a:cubicBezTo>
                    <a:pt x="1977" y="7085"/>
                    <a:pt x="1525" y="6895"/>
                    <a:pt x="1144" y="6525"/>
                  </a:cubicBezTo>
                  <a:cubicBezTo>
                    <a:pt x="775" y="6156"/>
                    <a:pt x="596" y="5716"/>
                    <a:pt x="596" y="5192"/>
                  </a:cubicBezTo>
                  <a:cubicBezTo>
                    <a:pt x="596" y="5025"/>
                    <a:pt x="465" y="4894"/>
                    <a:pt x="298" y="4894"/>
                  </a:cubicBezTo>
                  <a:cubicBezTo>
                    <a:pt x="132" y="4894"/>
                    <a:pt x="1" y="5025"/>
                    <a:pt x="1" y="5192"/>
                  </a:cubicBezTo>
                  <a:cubicBezTo>
                    <a:pt x="1" y="5883"/>
                    <a:pt x="239" y="6466"/>
                    <a:pt x="727" y="6954"/>
                  </a:cubicBezTo>
                  <a:cubicBezTo>
                    <a:pt x="1215" y="7442"/>
                    <a:pt x="1798" y="7680"/>
                    <a:pt x="2489" y="7680"/>
                  </a:cubicBezTo>
                  <a:cubicBezTo>
                    <a:pt x="3168" y="7680"/>
                    <a:pt x="3751" y="7442"/>
                    <a:pt x="4239" y="6954"/>
                  </a:cubicBezTo>
                  <a:cubicBezTo>
                    <a:pt x="4727" y="6466"/>
                    <a:pt x="4966" y="5883"/>
                    <a:pt x="4966" y="5192"/>
                  </a:cubicBezTo>
                  <a:cubicBezTo>
                    <a:pt x="4966" y="4513"/>
                    <a:pt x="4727" y="3918"/>
                    <a:pt x="4239" y="3442"/>
                  </a:cubicBezTo>
                  <a:cubicBezTo>
                    <a:pt x="3751" y="2954"/>
                    <a:pt x="3168" y="2715"/>
                    <a:pt x="2489" y="2715"/>
                  </a:cubicBezTo>
                  <a:lnTo>
                    <a:pt x="989" y="2715"/>
                  </a:lnTo>
                  <a:lnTo>
                    <a:pt x="989" y="596"/>
                  </a:lnTo>
                  <a:lnTo>
                    <a:pt x="4275" y="596"/>
                  </a:lnTo>
                  <a:cubicBezTo>
                    <a:pt x="4442" y="596"/>
                    <a:pt x="4573" y="465"/>
                    <a:pt x="4573" y="298"/>
                  </a:cubicBezTo>
                  <a:cubicBezTo>
                    <a:pt x="4573" y="132"/>
                    <a:pt x="4430" y="1"/>
                    <a:pt x="42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15" name="Google Shape;3215;p56"/>
          <p:cNvGrpSpPr/>
          <p:nvPr/>
        </p:nvGrpSpPr>
        <p:grpSpPr>
          <a:xfrm>
            <a:off x="1325163" y="3477175"/>
            <a:ext cx="400675" cy="400675"/>
            <a:chOff x="525950" y="3389225"/>
            <a:chExt cx="400675" cy="400675"/>
          </a:xfrm>
        </p:grpSpPr>
        <p:sp>
          <p:nvSpPr>
            <p:cNvPr id="3216" name="Google Shape;3216;p56"/>
            <p:cNvSpPr/>
            <p:nvPr/>
          </p:nvSpPr>
          <p:spPr>
            <a:xfrm>
              <a:off x="672400" y="3543125"/>
              <a:ext cx="107775" cy="108075"/>
            </a:xfrm>
            <a:custGeom>
              <a:avLst/>
              <a:gdLst/>
              <a:ahLst/>
              <a:cxnLst/>
              <a:rect l="l" t="t" r="r" b="b"/>
              <a:pathLst>
                <a:path w="4311" h="4323" extrusionOk="0">
                  <a:moveTo>
                    <a:pt x="2155" y="655"/>
                  </a:moveTo>
                  <a:cubicBezTo>
                    <a:pt x="2989" y="655"/>
                    <a:pt x="3655" y="1334"/>
                    <a:pt x="3655" y="2156"/>
                  </a:cubicBezTo>
                  <a:cubicBezTo>
                    <a:pt x="3655" y="2989"/>
                    <a:pt x="2989" y="3668"/>
                    <a:pt x="2155" y="3668"/>
                  </a:cubicBezTo>
                  <a:cubicBezTo>
                    <a:pt x="1322" y="3668"/>
                    <a:pt x="655" y="2989"/>
                    <a:pt x="655" y="2156"/>
                  </a:cubicBezTo>
                  <a:cubicBezTo>
                    <a:pt x="655" y="1334"/>
                    <a:pt x="1322" y="655"/>
                    <a:pt x="2155" y="655"/>
                  </a:cubicBezTo>
                  <a:close/>
                  <a:moveTo>
                    <a:pt x="2155" y="0"/>
                  </a:moveTo>
                  <a:cubicBezTo>
                    <a:pt x="965" y="0"/>
                    <a:pt x="0" y="965"/>
                    <a:pt x="0" y="2156"/>
                  </a:cubicBezTo>
                  <a:cubicBezTo>
                    <a:pt x="0" y="3346"/>
                    <a:pt x="965" y="4322"/>
                    <a:pt x="2155" y="4322"/>
                  </a:cubicBezTo>
                  <a:cubicBezTo>
                    <a:pt x="3346" y="4322"/>
                    <a:pt x="4310" y="3346"/>
                    <a:pt x="4310" y="2156"/>
                  </a:cubicBezTo>
                  <a:cubicBezTo>
                    <a:pt x="4310" y="965"/>
                    <a:pt x="3346" y="0"/>
                    <a:pt x="2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17" name="Google Shape;3217;p56"/>
            <p:cNvSpPr/>
            <p:nvPr/>
          </p:nvSpPr>
          <p:spPr>
            <a:xfrm>
              <a:off x="784600" y="3543425"/>
              <a:ext cx="26225" cy="26225"/>
            </a:xfrm>
            <a:custGeom>
              <a:avLst/>
              <a:gdLst/>
              <a:ahLst/>
              <a:cxnLst/>
              <a:rect l="l" t="t" r="r" b="b"/>
              <a:pathLst>
                <a:path w="1049" h="1049" extrusionOk="0">
                  <a:moveTo>
                    <a:pt x="525" y="0"/>
                  </a:moveTo>
                  <a:cubicBezTo>
                    <a:pt x="239" y="0"/>
                    <a:pt x="1" y="227"/>
                    <a:pt x="1" y="524"/>
                  </a:cubicBezTo>
                  <a:cubicBezTo>
                    <a:pt x="1" y="810"/>
                    <a:pt x="239" y="1048"/>
                    <a:pt x="525" y="1048"/>
                  </a:cubicBezTo>
                  <a:cubicBezTo>
                    <a:pt x="811" y="1048"/>
                    <a:pt x="1049" y="810"/>
                    <a:pt x="1049" y="524"/>
                  </a:cubicBezTo>
                  <a:cubicBezTo>
                    <a:pt x="1049" y="227"/>
                    <a:pt x="811" y="0"/>
                    <a:pt x="5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18" name="Google Shape;3218;p56"/>
            <p:cNvSpPr/>
            <p:nvPr/>
          </p:nvSpPr>
          <p:spPr>
            <a:xfrm>
              <a:off x="634900" y="3549075"/>
              <a:ext cx="16375" cy="19675"/>
            </a:xfrm>
            <a:custGeom>
              <a:avLst/>
              <a:gdLst/>
              <a:ahLst/>
              <a:cxnLst/>
              <a:rect l="l" t="t" r="r" b="b"/>
              <a:pathLst>
                <a:path w="655" h="787" extrusionOk="0">
                  <a:moveTo>
                    <a:pt x="333" y="1"/>
                  </a:moveTo>
                  <a:cubicBezTo>
                    <a:pt x="155" y="1"/>
                    <a:pt x="0" y="143"/>
                    <a:pt x="0" y="322"/>
                  </a:cubicBezTo>
                  <a:lnTo>
                    <a:pt x="0" y="465"/>
                  </a:lnTo>
                  <a:cubicBezTo>
                    <a:pt x="0" y="644"/>
                    <a:pt x="143" y="786"/>
                    <a:pt x="333" y="786"/>
                  </a:cubicBezTo>
                  <a:cubicBezTo>
                    <a:pt x="512" y="786"/>
                    <a:pt x="655" y="644"/>
                    <a:pt x="655" y="465"/>
                  </a:cubicBezTo>
                  <a:lnTo>
                    <a:pt x="655" y="322"/>
                  </a:lnTo>
                  <a:cubicBezTo>
                    <a:pt x="655" y="143"/>
                    <a:pt x="512" y="1"/>
                    <a:pt x="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19" name="Google Shape;3219;p56"/>
            <p:cNvSpPr/>
            <p:nvPr/>
          </p:nvSpPr>
          <p:spPr>
            <a:xfrm>
              <a:off x="634900" y="3577050"/>
              <a:ext cx="16375" cy="68200"/>
            </a:xfrm>
            <a:custGeom>
              <a:avLst/>
              <a:gdLst/>
              <a:ahLst/>
              <a:cxnLst/>
              <a:rect l="l" t="t" r="r" b="b"/>
              <a:pathLst>
                <a:path w="655" h="2728" extrusionOk="0">
                  <a:moveTo>
                    <a:pt x="333" y="1"/>
                  </a:moveTo>
                  <a:cubicBezTo>
                    <a:pt x="155" y="1"/>
                    <a:pt x="0" y="156"/>
                    <a:pt x="0" y="334"/>
                  </a:cubicBezTo>
                  <a:lnTo>
                    <a:pt x="0" y="2394"/>
                  </a:lnTo>
                  <a:cubicBezTo>
                    <a:pt x="0" y="2573"/>
                    <a:pt x="143" y="2727"/>
                    <a:pt x="333" y="2727"/>
                  </a:cubicBezTo>
                  <a:cubicBezTo>
                    <a:pt x="512" y="2727"/>
                    <a:pt x="655" y="2573"/>
                    <a:pt x="655" y="2394"/>
                  </a:cubicBezTo>
                  <a:lnTo>
                    <a:pt x="655" y="334"/>
                  </a:lnTo>
                  <a:cubicBezTo>
                    <a:pt x="655" y="156"/>
                    <a:pt x="512" y="1"/>
                    <a:pt x="33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20" name="Google Shape;3220;p56"/>
            <p:cNvSpPr/>
            <p:nvPr/>
          </p:nvSpPr>
          <p:spPr>
            <a:xfrm>
              <a:off x="525950" y="3389225"/>
              <a:ext cx="400675" cy="400675"/>
            </a:xfrm>
            <a:custGeom>
              <a:avLst/>
              <a:gdLst/>
              <a:ahLst/>
              <a:cxnLst/>
              <a:rect l="l" t="t" r="r" b="b"/>
              <a:pathLst>
                <a:path w="16027" h="16027" extrusionOk="0">
                  <a:moveTo>
                    <a:pt x="11966" y="5740"/>
                  </a:moveTo>
                  <a:cubicBezTo>
                    <a:pt x="12133" y="5740"/>
                    <a:pt x="12264" y="5871"/>
                    <a:pt x="12264" y="6037"/>
                  </a:cubicBezTo>
                  <a:lnTo>
                    <a:pt x="12264" y="10598"/>
                  </a:lnTo>
                  <a:cubicBezTo>
                    <a:pt x="12264" y="10752"/>
                    <a:pt x="12133" y="10883"/>
                    <a:pt x="11966" y="10883"/>
                  </a:cubicBezTo>
                  <a:lnTo>
                    <a:pt x="4060" y="10883"/>
                  </a:lnTo>
                  <a:cubicBezTo>
                    <a:pt x="3894" y="10883"/>
                    <a:pt x="3763" y="10752"/>
                    <a:pt x="3763" y="10598"/>
                  </a:cubicBezTo>
                  <a:lnTo>
                    <a:pt x="3763" y="6037"/>
                  </a:lnTo>
                  <a:cubicBezTo>
                    <a:pt x="3763" y="5871"/>
                    <a:pt x="3894" y="5740"/>
                    <a:pt x="4060" y="5740"/>
                  </a:cubicBezTo>
                  <a:close/>
                  <a:moveTo>
                    <a:pt x="8013" y="656"/>
                  </a:moveTo>
                  <a:cubicBezTo>
                    <a:pt x="12073" y="656"/>
                    <a:pt x="15371" y="3954"/>
                    <a:pt x="15371" y="8014"/>
                  </a:cubicBezTo>
                  <a:cubicBezTo>
                    <a:pt x="15371" y="9931"/>
                    <a:pt x="14645" y="11669"/>
                    <a:pt x="13443" y="12979"/>
                  </a:cubicBezTo>
                  <a:lnTo>
                    <a:pt x="12002" y="11538"/>
                  </a:lnTo>
                  <a:cubicBezTo>
                    <a:pt x="12514" y="11526"/>
                    <a:pt x="12919" y="11109"/>
                    <a:pt x="12919" y="10598"/>
                  </a:cubicBezTo>
                  <a:lnTo>
                    <a:pt x="12919" y="6037"/>
                  </a:lnTo>
                  <a:cubicBezTo>
                    <a:pt x="12919" y="5514"/>
                    <a:pt x="12490" y="5085"/>
                    <a:pt x="11966" y="5085"/>
                  </a:cubicBezTo>
                  <a:lnTo>
                    <a:pt x="5549" y="5085"/>
                  </a:lnTo>
                  <a:lnTo>
                    <a:pt x="3048" y="2585"/>
                  </a:lnTo>
                  <a:cubicBezTo>
                    <a:pt x="4358" y="1382"/>
                    <a:pt x="6096" y="656"/>
                    <a:pt x="8013" y="656"/>
                  </a:cubicBezTo>
                  <a:close/>
                  <a:moveTo>
                    <a:pt x="2584" y="3049"/>
                  </a:moveTo>
                  <a:lnTo>
                    <a:pt x="4620" y="5085"/>
                  </a:lnTo>
                  <a:lnTo>
                    <a:pt x="4060" y="5085"/>
                  </a:lnTo>
                  <a:cubicBezTo>
                    <a:pt x="3537" y="5085"/>
                    <a:pt x="3108" y="5514"/>
                    <a:pt x="3108" y="6037"/>
                  </a:cubicBezTo>
                  <a:lnTo>
                    <a:pt x="3108" y="10598"/>
                  </a:lnTo>
                  <a:cubicBezTo>
                    <a:pt x="3108" y="11109"/>
                    <a:pt x="3537" y="11538"/>
                    <a:pt x="4060" y="11538"/>
                  </a:cubicBezTo>
                  <a:lnTo>
                    <a:pt x="11073" y="11538"/>
                  </a:lnTo>
                  <a:lnTo>
                    <a:pt x="12978" y="13443"/>
                  </a:lnTo>
                  <a:cubicBezTo>
                    <a:pt x="11668" y="14646"/>
                    <a:pt x="9930" y="15372"/>
                    <a:pt x="8013" y="15372"/>
                  </a:cubicBezTo>
                  <a:cubicBezTo>
                    <a:pt x="3953" y="15372"/>
                    <a:pt x="655" y="12074"/>
                    <a:pt x="655" y="8014"/>
                  </a:cubicBezTo>
                  <a:cubicBezTo>
                    <a:pt x="655" y="6097"/>
                    <a:pt x="1381" y="4359"/>
                    <a:pt x="2584" y="3049"/>
                  </a:cubicBezTo>
                  <a:close/>
                  <a:moveTo>
                    <a:pt x="8013" y="1"/>
                  </a:moveTo>
                  <a:cubicBezTo>
                    <a:pt x="5870" y="1"/>
                    <a:pt x="3858" y="834"/>
                    <a:pt x="2346" y="2347"/>
                  </a:cubicBezTo>
                  <a:cubicBezTo>
                    <a:pt x="834" y="3859"/>
                    <a:pt x="0" y="5871"/>
                    <a:pt x="0" y="8014"/>
                  </a:cubicBezTo>
                  <a:cubicBezTo>
                    <a:pt x="0" y="10157"/>
                    <a:pt x="834" y="12169"/>
                    <a:pt x="2346" y="13681"/>
                  </a:cubicBezTo>
                  <a:cubicBezTo>
                    <a:pt x="3858" y="15193"/>
                    <a:pt x="5870" y="16027"/>
                    <a:pt x="8013" y="16027"/>
                  </a:cubicBezTo>
                  <a:cubicBezTo>
                    <a:pt x="10156" y="16027"/>
                    <a:pt x="12169" y="15193"/>
                    <a:pt x="13681" y="13681"/>
                  </a:cubicBezTo>
                  <a:cubicBezTo>
                    <a:pt x="15193" y="12169"/>
                    <a:pt x="16026" y="10157"/>
                    <a:pt x="16026" y="8014"/>
                  </a:cubicBezTo>
                  <a:cubicBezTo>
                    <a:pt x="16026" y="5871"/>
                    <a:pt x="15193" y="3859"/>
                    <a:pt x="13681" y="2347"/>
                  </a:cubicBezTo>
                  <a:cubicBezTo>
                    <a:pt x="12169" y="834"/>
                    <a:pt x="10156" y="1"/>
                    <a:pt x="8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21" name="Google Shape;3221;p56"/>
          <p:cNvGrpSpPr/>
          <p:nvPr/>
        </p:nvGrpSpPr>
        <p:grpSpPr>
          <a:xfrm>
            <a:off x="2567288" y="3494750"/>
            <a:ext cx="400650" cy="365550"/>
            <a:chOff x="1768075" y="3406800"/>
            <a:chExt cx="400650" cy="365550"/>
          </a:xfrm>
        </p:grpSpPr>
        <p:sp>
          <p:nvSpPr>
            <p:cNvPr id="3222" name="Google Shape;3222;p56"/>
            <p:cNvSpPr/>
            <p:nvPr/>
          </p:nvSpPr>
          <p:spPr>
            <a:xfrm>
              <a:off x="1824025" y="3513350"/>
              <a:ext cx="16400" cy="19975"/>
            </a:xfrm>
            <a:custGeom>
              <a:avLst/>
              <a:gdLst/>
              <a:ahLst/>
              <a:cxnLst/>
              <a:rect l="l" t="t" r="r" b="b"/>
              <a:pathLst>
                <a:path w="656" h="799" extrusionOk="0">
                  <a:moveTo>
                    <a:pt x="322" y="1"/>
                  </a:moveTo>
                  <a:cubicBezTo>
                    <a:pt x="143" y="1"/>
                    <a:pt x="1" y="144"/>
                    <a:pt x="1" y="322"/>
                  </a:cubicBezTo>
                  <a:lnTo>
                    <a:pt x="1" y="477"/>
                  </a:lnTo>
                  <a:cubicBezTo>
                    <a:pt x="1" y="656"/>
                    <a:pt x="143" y="799"/>
                    <a:pt x="322" y="799"/>
                  </a:cubicBezTo>
                  <a:cubicBezTo>
                    <a:pt x="512" y="799"/>
                    <a:pt x="655" y="656"/>
                    <a:pt x="655" y="477"/>
                  </a:cubicBezTo>
                  <a:lnTo>
                    <a:pt x="655" y="322"/>
                  </a:lnTo>
                  <a:cubicBezTo>
                    <a:pt x="655" y="144"/>
                    <a:pt x="512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23" name="Google Shape;3223;p56"/>
            <p:cNvSpPr/>
            <p:nvPr/>
          </p:nvSpPr>
          <p:spPr>
            <a:xfrm>
              <a:off x="1824025" y="3543425"/>
              <a:ext cx="16400" cy="132175"/>
            </a:xfrm>
            <a:custGeom>
              <a:avLst/>
              <a:gdLst/>
              <a:ahLst/>
              <a:cxnLst/>
              <a:rect l="l" t="t" r="r" b="b"/>
              <a:pathLst>
                <a:path w="656" h="5287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4965"/>
                  </a:lnTo>
                  <a:cubicBezTo>
                    <a:pt x="1" y="5144"/>
                    <a:pt x="143" y="5287"/>
                    <a:pt x="322" y="5287"/>
                  </a:cubicBezTo>
                  <a:cubicBezTo>
                    <a:pt x="512" y="5287"/>
                    <a:pt x="655" y="5144"/>
                    <a:pt x="655" y="4965"/>
                  </a:cubicBezTo>
                  <a:lnTo>
                    <a:pt x="655" y="322"/>
                  </a:lnTo>
                  <a:cubicBezTo>
                    <a:pt x="655" y="143"/>
                    <a:pt x="512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24" name="Google Shape;3224;p56"/>
            <p:cNvSpPr/>
            <p:nvPr/>
          </p:nvSpPr>
          <p:spPr>
            <a:xfrm>
              <a:off x="1768075" y="3406800"/>
              <a:ext cx="400650" cy="365550"/>
            </a:xfrm>
            <a:custGeom>
              <a:avLst/>
              <a:gdLst/>
              <a:ahLst/>
              <a:cxnLst/>
              <a:rect l="l" t="t" r="r" b="b"/>
              <a:pathLst>
                <a:path w="16026" h="14622" extrusionOk="0">
                  <a:moveTo>
                    <a:pt x="6751" y="655"/>
                  </a:moveTo>
                  <a:cubicBezTo>
                    <a:pt x="6941" y="655"/>
                    <a:pt x="7096" y="786"/>
                    <a:pt x="7156" y="953"/>
                  </a:cubicBezTo>
                  <a:lnTo>
                    <a:pt x="7263" y="1334"/>
                  </a:lnTo>
                  <a:lnTo>
                    <a:pt x="2405" y="1334"/>
                  </a:lnTo>
                  <a:lnTo>
                    <a:pt x="2512" y="953"/>
                  </a:lnTo>
                  <a:cubicBezTo>
                    <a:pt x="2560" y="786"/>
                    <a:pt x="2727" y="655"/>
                    <a:pt x="2905" y="655"/>
                  </a:cubicBezTo>
                  <a:close/>
                  <a:moveTo>
                    <a:pt x="9013" y="1989"/>
                  </a:moveTo>
                  <a:lnTo>
                    <a:pt x="9013" y="2394"/>
                  </a:lnTo>
                  <a:lnTo>
                    <a:pt x="655" y="2394"/>
                  </a:lnTo>
                  <a:lnTo>
                    <a:pt x="655" y="1989"/>
                  </a:lnTo>
                  <a:close/>
                  <a:moveTo>
                    <a:pt x="10204" y="4430"/>
                  </a:moveTo>
                  <a:lnTo>
                    <a:pt x="10204" y="5120"/>
                  </a:lnTo>
                  <a:lnTo>
                    <a:pt x="9132" y="5120"/>
                  </a:lnTo>
                  <a:lnTo>
                    <a:pt x="9132" y="4430"/>
                  </a:lnTo>
                  <a:close/>
                  <a:moveTo>
                    <a:pt x="11930" y="4430"/>
                  </a:moveTo>
                  <a:lnTo>
                    <a:pt x="11930" y="5120"/>
                  </a:lnTo>
                  <a:lnTo>
                    <a:pt x="10859" y="5120"/>
                  </a:lnTo>
                  <a:lnTo>
                    <a:pt x="10859" y="4430"/>
                  </a:lnTo>
                  <a:close/>
                  <a:moveTo>
                    <a:pt x="13645" y="4430"/>
                  </a:moveTo>
                  <a:lnTo>
                    <a:pt x="13645" y="5120"/>
                  </a:lnTo>
                  <a:lnTo>
                    <a:pt x="12585" y="5120"/>
                  </a:lnTo>
                  <a:lnTo>
                    <a:pt x="12585" y="4430"/>
                  </a:lnTo>
                  <a:close/>
                  <a:moveTo>
                    <a:pt x="15371" y="4430"/>
                  </a:moveTo>
                  <a:lnTo>
                    <a:pt x="15371" y="5120"/>
                  </a:lnTo>
                  <a:lnTo>
                    <a:pt x="14300" y="5120"/>
                  </a:lnTo>
                  <a:lnTo>
                    <a:pt x="14300" y="4430"/>
                  </a:lnTo>
                  <a:close/>
                  <a:moveTo>
                    <a:pt x="15371" y="5775"/>
                  </a:moveTo>
                  <a:lnTo>
                    <a:pt x="15371" y="10180"/>
                  </a:lnTo>
                  <a:lnTo>
                    <a:pt x="9132" y="10180"/>
                  </a:lnTo>
                  <a:lnTo>
                    <a:pt x="9132" y="5775"/>
                  </a:lnTo>
                  <a:close/>
                  <a:moveTo>
                    <a:pt x="10204" y="10835"/>
                  </a:moveTo>
                  <a:lnTo>
                    <a:pt x="10204" y="11526"/>
                  </a:lnTo>
                  <a:lnTo>
                    <a:pt x="9132" y="11526"/>
                  </a:lnTo>
                  <a:lnTo>
                    <a:pt x="9132" y="10835"/>
                  </a:lnTo>
                  <a:close/>
                  <a:moveTo>
                    <a:pt x="11930" y="10835"/>
                  </a:moveTo>
                  <a:lnTo>
                    <a:pt x="11930" y="11526"/>
                  </a:lnTo>
                  <a:lnTo>
                    <a:pt x="10859" y="11526"/>
                  </a:lnTo>
                  <a:lnTo>
                    <a:pt x="10859" y="10835"/>
                  </a:lnTo>
                  <a:close/>
                  <a:moveTo>
                    <a:pt x="13645" y="10835"/>
                  </a:moveTo>
                  <a:lnTo>
                    <a:pt x="13645" y="11526"/>
                  </a:lnTo>
                  <a:lnTo>
                    <a:pt x="12585" y="11526"/>
                  </a:lnTo>
                  <a:lnTo>
                    <a:pt x="12585" y="10835"/>
                  </a:lnTo>
                  <a:close/>
                  <a:moveTo>
                    <a:pt x="15371" y="10835"/>
                  </a:moveTo>
                  <a:lnTo>
                    <a:pt x="15371" y="11526"/>
                  </a:lnTo>
                  <a:lnTo>
                    <a:pt x="14300" y="11526"/>
                  </a:lnTo>
                  <a:lnTo>
                    <a:pt x="14300" y="10835"/>
                  </a:lnTo>
                  <a:close/>
                  <a:moveTo>
                    <a:pt x="8477" y="3048"/>
                  </a:moveTo>
                  <a:lnTo>
                    <a:pt x="8477" y="12907"/>
                  </a:lnTo>
                  <a:lnTo>
                    <a:pt x="1179" y="12907"/>
                  </a:lnTo>
                  <a:lnTo>
                    <a:pt x="1179" y="3048"/>
                  </a:lnTo>
                  <a:close/>
                  <a:moveTo>
                    <a:pt x="9013" y="13562"/>
                  </a:moveTo>
                  <a:lnTo>
                    <a:pt x="9013" y="13966"/>
                  </a:lnTo>
                  <a:lnTo>
                    <a:pt x="655" y="13966"/>
                  </a:lnTo>
                  <a:lnTo>
                    <a:pt x="655" y="13562"/>
                  </a:lnTo>
                  <a:close/>
                  <a:moveTo>
                    <a:pt x="2905" y="0"/>
                  </a:moveTo>
                  <a:cubicBezTo>
                    <a:pt x="2429" y="0"/>
                    <a:pt x="2012" y="322"/>
                    <a:pt x="1881" y="774"/>
                  </a:cubicBezTo>
                  <a:lnTo>
                    <a:pt x="1727" y="1334"/>
                  </a:lnTo>
                  <a:lnTo>
                    <a:pt x="584" y="1334"/>
                  </a:lnTo>
                  <a:cubicBezTo>
                    <a:pt x="262" y="1334"/>
                    <a:pt x="0" y="1596"/>
                    <a:pt x="0" y="1917"/>
                  </a:cubicBezTo>
                  <a:lnTo>
                    <a:pt x="0" y="2453"/>
                  </a:lnTo>
                  <a:cubicBezTo>
                    <a:pt x="0" y="2751"/>
                    <a:pt x="226" y="3013"/>
                    <a:pt x="524" y="3037"/>
                  </a:cubicBezTo>
                  <a:lnTo>
                    <a:pt x="524" y="12907"/>
                  </a:lnTo>
                  <a:cubicBezTo>
                    <a:pt x="226" y="12943"/>
                    <a:pt x="0" y="13193"/>
                    <a:pt x="0" y="13490"/>
                  </a:cubicBezTo>
                  <a:lnTo>
                    <a:pt x="0" y="14026"/>
                  </a:lnTo>
                  <a:cubicBezTo>
                    <a:pt x="0" y="14347"/>
                    <a:pt x="262" y="14621"/>
                    <a:pt x="584" y="14621"/>
                  </a:cubicBezTo>
                  <a:lnTo>
                    <a:pt x="9073" y="14621"/>
                  </a:lnTo>
                  <a:cubicBezTo>
                    <a:pt x="9394" y="14621"/>
                    <a:pt x="9668" y="14347"/>
                    <a:pt x="9668" y="14026"/>
                  </a:cubicBezTo>
                  <a:lnTo>
                    <a:pt x="9668" y="13490"/>
                  </a:lnTo>
                  <a:cubicBezTo>
                    <a:pt x="9668" y="13193"/>
                    <a:pt x="9430" y="12943"/>
                    <a:pt x="9132" y="12907"/>
                  </a:cubicBezTo>
                  <a:lnTo>
                    <a:pt x="9132" y="12169"/>
                  </a:lnTo>
                  <a:lnTo>
                    <a:pt x="15693" y="12169"/>
                  </a:lnTo>
                  <a:cubicBezTo>
                    <a:pt x="15883" y="12169"/>
                    <a:pt x="16026" y="12026"/>
                    <a:pt x="16026" y="11847"/>
                  </a:cubicBezTo>
                  <a:lnTo>
                    <a:pt x="16026" y="4108"/>
                  </a:lnTo>
                  <a:cubicBezTo>
                    <a:pt x="16026" y="3918"/>
                    <a:pt x="15883" y="3775"/>
                    <a:pt x="15693" y="3775"/>
                  </a:cubicBezTo>
                  <a:lnTo>
                    <a:pt x="9132" y="3775"/>
                  </a:lnTo>
                  <a:lnTo>
                    <a:pt x="9132" y="3037"/>
                  </a:lnTo>
                  <a:cubicBezTo>
                    <a:pt x="9430" y="3013"/>
                    <a:pt x="9656" y="2763"/>
                    <a:pt x="9656" y="2453"/>
                  </a:cubicBezTo>
                  <a:lnTo>
                    <a:pt x="9656" y="1917"/>
                  </a:lnTo>
                  <a:cubicBezTo>
                    <a:pt x="9656" y="1596"/>
                    <a:pt x="9394" y="1334"/>
                    <a:pt x="9073" y="1334"/>
                  </a:cubicBezTo>
                  <a:lnTo>
                    <a:pt x="7930" y="1334"/>
                  </a:lnTo>
                  <a:lnTo>
                    <a:pt x="7775" y="774"/>
                  </a:lnTo>
                  <a:cubicBezTo>
                    <a:pt x="7644" y="322"/>
                    <a:pt x="7227" y="0"/>
                    <a:pt x="67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25" name="Google Shape;3225;p56"/>
          <p:cNvGrpSpPr/>
          <p:nvPr/>
        </p:nvGrpSpPr>
        <p:grpSpPr>
          <a:xfrm>
            <a:off x="5065813" y="3477175"/>
            <a:ext cx="400650" cy="400675"/>
            <a:chOff x="4266600" y="3389225"/>
            <a:chExt cx="400650" cy="400675"/>
          </a:xfrm>
        </p:grpSpPr>
        <p:sp>
          <p:nvSpPr>
            <p:cNvPr id="3226" name="Google Shape;3226;p56"/>
            <p:cNvSpPr/>
            <p:nvPr/>
          </p:nvSpPr>
          <p:spPr>
            <a:xfrm>
              <a:off x="4266600" y="3389225"/>
              <a:ext cx="400650" cy="400675"/>
            </a:xfrm>
            <a:custGeom>
              <a:avLst/>
              <a:gdLst/>
              <a:ahLst/>
              <a:cxnLst/>
              <a:rect l="l" t="t" r="r" b="b"/>
              <a:pathLst>
                <a:path w="16026" h="16027" extrusionOk="0">
                  <a:moveTo>
                    <a:pt x="8013" y="656"/>
                  </a:moveTo>
                  <a:cubicBezTo>
                    <a:pt x="8168" y="656"/>
                    <a:pt x="8275" y="775"/>
                    <a:pt x="8275" y="918"/>
                  </a:cubicBezTo>
                  <a:cubicBezTo>
                    <a:pt x="8275" y="1061"/>
                    <a:pt x="8168" y="1180"/>
                    <a:pt x="8013" y="1180"/>
                  </a:cubicBezTo>
                  <a:cubicBezTo>
                    <a:pt x="7870" y="1180"/>
                    <a:pt x="7751" y="1061"/>
                    <a:pt x="7751" y="918"/>
                  </a:cubicBezTo>
                  <a:cubicBezTo>
                    <a:pt x="7751" y="775"/>
                    <a:pt x="7870" y="656"/>
                    <a:pt x="8013" y="656"/>
                  </a:cubicBezTo>
                  <a:close/>
                  <a:moveTo>
                    <a:pt x="8608" y="1620"/>
                  </a:moveTo>
                  <a:lnTo>
                    <a:pt x="13038" y="4097"/>
                  </a:lnTo>
                  <a:lnTo>
                    <a:pt x="2989" y="4097"/>
                  </a:lnTo>
                  <a:lnTo>
                    <a:pt x="7430" y="1620"/>
                  </a:lnTo>
                  <a:cubicBezTo>
                    <a:pt x="7596" y="1751"/>
                    <a:pt x="7799" y="1835"/>
                    <a:pt x="8013" y="1835"/>
                  </a:cubicBezTo>
                  <a:cubicBezTo>
                    <a:pt x="8239" y="1835"/>
                    <a:pt x="8442" y="1751"/>
                    <a:pt x="8608" y="1620"/>
                  </a:cubicBezTo>
                  <a:close/>
                  <a:moveTo>
                    <a:pt x="14907" y="4752"/>
                  </a:moveTo>
                  <a:lnTo>
                    <a:pt x="13002" y="6668"/>
                  </a:lnTo>
                  <a:lnTo>
                    <a:pt x="3036" y="6668"/>
                  </a:lnTo>
                  <a:lnTo>
                    <a:pt x="1119" y="4752"/>
                  </a:lnTo>
                  <a:close/>
                  <a:moveTo>
                    <a:pt x="12811" y="7323"/>
                  </a:moveTo>
                  <a:lnTo>
                    <a:pt x="12811" y="12812"/>
                  </a:lnTo>
                  <a:lnTo>
                    <a:pt x="3227" y="12812"/>
                  </a:lnTo>
                  <a:lnTo>
                    <a:pt x="3227" y="7323"/>
                  </a:lnTo>
                  <a:close/>
                  <a:moveTo>
                    <a:pt x="655" y="5216"/>
                  </a:moveTo>
                  <a:lnTo>
                    <a:pt x="2572" y="7133"/>
                  </a:lnTo>
                  <a:lnTo>
                    <a:pt x="2572" y="12979"/>
                  </a:lnTo>
                  <a:lnTo>
                    <a:pt x="655" y="14896"/>
                  </a:lnTo>
                  <a:lnTo>
                    <a:pt x="655" y="5216"/>
                  </a:lnTo>
                  <a:close/>
                  <a:moveTo>
                    <a:pt x="15371" y="5216"/>
                  </a:moveTo>
                  <a:lnTo>
                    <a:pt x="15371" y="14896"/>
                  </a:lnTo>
                  <a:lnTo>
                    <a:pt x="13466" y="12979"/>
                  </a:lnTo>
                  <a:lnTo>
                    <a:pt x="13466" y="7133"/>
                  </a:lnTo>
                  <a:lnTo>
                    <a:pt x="15371" y="5216"/>
                  </a:lnTo>
                  <a:close/>
                  <a:moveTo>
                    <a:pt x="13014" y="13455"/>
                  </a:moveTo>
                  <a:lnTo>
                    <a:pt x="14931" y="15372"/>
                  </a:lnTo>
                  <a:lnTo>
                    <a:pt x="1107" y="15372"/>
                  </a:lnTo>
                  <a:lnTo>
                    <a:pt x="3012" y="13455"/>
                  </a:lnTo>
                  <a:close/>
                  <a:moveTo>
                    <a:pt x="8013" y="1"/>
                  </a:moveTo>
                  <a:cubicBezTo>
                    <a:pt x="7513" y="1"/>
                    <a:pt x="7096" y="406"/>
                    <a:pt x="7096" y="918"/>
                  </a:cubicBezTo>
                  <a:cubicBezTo>
                    <a:pt x="7096" y="965"/>
                    <a:pt x="7108" y="1001"/>
                    <a:pt x="7108" y="1049"/>
                  </a:cubicBezTo>
                  <a:lnTo>
                    <a:pt x="1643" y="4097"/>
                  </a:lnTo>
                  <a:lnTo>
                    <a:pt x="322" y="4097"/>
                  </a:lnTo>
                  <a:cubicBezTo>
                    <a:pt x="143" y="4097"/>
                    <a:pt x="0" y="4240"/>
                    <a:pt x="0" y="4418"/>
                  </a:cubicBezTo>
                  <a:lnTo>
                    <a:pt x="0" y="15705"/>
                  </a:lnTo>
                  <a:cubicBezTo>
                    <a:pt x="0" y="15884"/>
                    <a:pt x="143" y="16027"/>
                    <a:pt x="322" y="16027"/>
                  </a:cubicBezTo>
                  <a:lnTo>
                    <a:pt x="15705" y="16027"/>
                  </a:lnTo>
                  <a:cubicBezTo>
                    <a:pt x="15883" y="16027"/>
                    <a:pt x="16026" y="15884"/>
                    <a:pt x="16026" y="15705"/>
                  </a:cubicBezTo>
                  <a:lnTo>
                    <a:pt x="16026" y="4418"/>
                  </a:lnTo>
                  <a:cubicBezTo>
                    <a:pt x="16026" y="4240"/>
                    <a:pt x="15883" y="4097"/>
                    <a:pt x="15705" y="4097"/>
                  </a:cubicBezTo>
                  <a:lnTo>
                    <a:pt x="14383" y="4097"/>
                  </a:lnTo>
                  <a:lnTo>
                    <a:pt x="8918" y="1049"/>
                  </a:lnTo>
                  <a:cubicBezTo>
                    <a:pt x="8930" y="1001"/>
                    <a:pt x="8930" y="965"/>
                    <a:pt x="8930" y="918"/>
                  </a:cubicBezTo>
                  <a:cubicBezTo>
                    <a:pt x="8930" y="406"/>
                    <a:pt x="8525" y="1"/>
                    <a:pt x="80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27" name="Google Shape;3227;p56"/>
            <p:cNvSpPr/>
            <p:nvPr/>
          </p:nvSpPr>
          <p:spPr>
            <a:xfrm>
              <a:off x="4459775" y="3740775"/>
              <a:ext cx="20250" cy="16400"/>
            </a:xfrm>
            <a:custGeom>
              <a:avLst/>
              <a:gdLst/>
              <a:ahLst/>
              <a:cxnLst/>
              <a:rect l="l" t="t" r="r" b="b"/>
              <a:pathLst>
                <a:path w="810" h="656" extrusionOk="0">
                  <a:moveTo>
                    <a:pt x="334" y="0"/>
                  </a:moveTo>
                  <a:cubicBezTo>
                    <a:pt x="155" y="0"/>
                    <a:pt x="0" y="143"/>
                    <a:pt x="0" y="334"/>
                  </a:cubicBezTo>
                  <a:cubicBezTo>
                    <a:pt x="0" y="512"/>
                    <a:pt x="155" y="655"/>
                    <a:pt x="334" y="655"/>
                  </a:cubicBezTo>
                  <a:lnTo>
                    <a:pt x="477" y="655"/>
                  </a:lnTo>
                  <a:cubicBezTo>
                    <a:pt x="655" y="655"/>
                    <a:pt x="810" y="512"/>
                    <a:pt x="810" y="334"/>
                  </a:cubicBezTo>
                  <a:cubicBezTo>
                    <a:pt x="810" y="155"/>
                    <a:pt x="655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28" name="Google Shape;3228;p56"/>
            <p:cNvSpPr/>
            <p:nvPr/>
          </p:nvSpPr>
          <p:spPr>
            <a:xfrm>
              <a:off x="4490125" y="3740775"/>
              <a:ext cx="84575" cy="16400"/>
            </a:xfrm>
            <a:custGeom>
              <a:avLst/>
              <a:gdLst/>
              <a:ahLst/>
              <a:cxnLst/>
              <a:rect l="l" t="t" r="r" b="b"/>
              <a:pathLst>
                <a:path w="3383" h="656" extrusionOk="0">
                  <a:moveTo>
                    <a:pt x="322" y="0"/>
                  </a:moveTo>
                  <a:cubicBezTo>
                    <a:pt x="144" y="0"/>
                    <a:pt x="1" y="143"/>
                    <a:pt x="1" y="334"/>
                  </a:cubicBezTo>
                  <a:cubicBezTo>
                    <a:pt x="1" y="512"/>
                    <a:pt x="144" y="655"/>
                    <a:pt x="322" y="655"/>
                  </a:cubicBezTo>
                  <a:lnTo>
                    <a:pt x="3049" y="655"/>
                  </a:lnTo>
                  <a:cubicBezTo>
                    <a:pt x="3227" y="655"/>
                    <a:pt x="3382" y="512"/>
                    <a:pt x="3382" y="334"/>
                  </a:cubicBezTo>
                  <a:cubicBezTo>
                    <a:pt x="3382" y="155"/>
                    <a:pt x="3227" y="0"/>
                    <a:pt x="30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29" name="Google Shape;3229;p56"/>
          <p:cNvGrpSpPr/>
          <p:nvPr/>
        </p:nvGrpSpPr>
        <p:grpSpPr>
          <a:xfrm>
            <a:off x="6818413" y="2753575"/>
            <a:ext cx="371200" cy="400675"/>
            <a:chOff x="6019200" y="2665625"/>
            <a:chExt cx="371200" cy="400675"/>
          </a:xfrm>
        </p:grpSpPr>
        <p:sp>
          <p:nvSpPr>
            <p:cNvPr id="3230" name="Google Shape;3230;p56"/>
            <p:cNvSpPr/>
            <p:nvPr/>
          </p:nvSpPr>
          <p:spPr>
            <a:xfrm>
              <a:off x="6049250" y="2767725"/>
              <a:ext cx="16700" cy="19975"/>
            </a:xfrm>
            <a:custGeom>
              <a:avLst/>
              <a:gdLst/>
              <a:ahLst/>
              <a:cxnLst/>
              <a:rect l="l" t="t" r="r" b="b"/>
              <a:pathLst>
                <a:path w="668" h="799" extrusionOk="0">
                  <a:moveTo>
                    <a:pt x="335" y="0"/>
                  </a:moveTo>
                  <a:cubicBezTo>
                    <a:pt x="166" y="0"/>
                    <a:pt x="12" y="128"/>
                    <a:pt x="1" y="310"/>
                  </a:cubicBezTo>
                  <a:cubicBezTo>
                    <a:pt x="1" y="358"/>
                    <a:pt x="1" y="417"/>
                    <a:pt x="1" y="465"/>
                  </a:cubicBezTo>
                  <a:cubicBezTo>
                    <a:pt x="1" y="644"/>
                    <a:pt x="144" y="798"/>
                    <a:pt x="322" y="798"/>
                  </a:cubicBezTo>
                  <a:cubicBezTo>
                    <a:pt x="501" y="798"/>
                    <a:pt x="656" y="656"/>
                    <a:pt x="656" y="465"/>
                  </a:cubicBezTo>
                  <a:cubicBezTo>
                    <a:pt x="656" y="429"/>
                    <a:pt x="656" y="394"/>
                    <a:pt x="656" y="358"/>
                  </a:cubicBezTo>
                  <a:cubicBezTo>
                    <a:pt x="667" y="179"/>
                    <a:pt x="537" y="13"/>
                    <a:pt x="358" y="1"/>
                  </a:cubicBezTo>
                  <a:cubicBezTo>
                    <a:pt x="350" y="0"/>
                    <a:pt x="343" y="0"/>
                    <a:pt x="3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31" name="Google Shape;3231;p56"/>
            <p:cNvSpPr/>
            <p:nvPr/>
          </p:nvSpPr>
          <p:spPr>
            <a:xfrm>
              <a:off x="6056100" y="2714975"/>
              <a:ext cx="34850" cy="42650"/>
            </a:xfrm>
            <a:custGeom>
              <a:avLst/>
              <a:gdLst/>
              <a:ahLst/>
              <a:cxnLst/>
              <a:rect l="l" t="t" r="r" b="b"/>
              <a:pathLst>
                <a:path w="1394" h="1706" extrusionOk="0">
                  <a:moveTo>
                    <a:pt x="1024" y="1"/>
                  </a:moveTo>
                  <a:cubicBezTo>
                    <a:pt x="920" y="1"/>
                    <a:pt x="816" y="48"/>
                    <a:pt x="751" y="134"/>
                  </a:cubicBezTo>
                  <a:cubicBezTo>
                    <a:pt x="477" y="515"/>
                    <a:pt x="251" y="884"/>
                    <a:pt x="84" y="1230"/>
                  </a:cubicBezTo>
                  <a:cubicBezTo>
                    <a:pt x="1" y="1396"/>
                    <a:pt x="72" y="1587"/>
                    <a:pt x="239" y="1670"/>
                  </a:cubicBezTo>
                  <a:cubicBezTo>
                    <a:pt x="286" y="1694"/>
                    <a:pt x="334" y="1706"/>
                    <a:pt x="382" y="1706"/>
                  </a:cubicBezTo>
                  <a:cubicBezTo>
                    <a:pt x="501" y="1706"/>
                    <a:pt x="620" y="1635"/>
                    <a:pt x="667" y="1515"/>
                  </a:cubicBezTo>
                  <a:cubicBezTo>
                    <a:pt x="822" y="1206"/>
                    <a:pt x="1025" y="873"/>
                    <a:pt x="1286" y="515"/>
                  </a:cubicBezTo>
                  <a:cubicBezTo>
                    <a:pt x="1394" y="372"/>
                    <a:pt x="1358" y="170"/>
                    <a:pt x="1215" y="63"/>
                  </a:cubicBezTo>
                  <a:cubicBezTo>
                    <a:pt x="1159" y="21"/>
                    <a:pt x="1091" y="1"/>
                    <a:pt x="10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32" name="Google Shape;3232;p56"/>
            <p:cNvSpPr/>
            <p:nvPr/>
          </p:nvSpPr>
          <p:spPr>
            <a:xfrm>
              <a:off x="6186175" y="2852275"/>
              <a:ext cx="97950" cy="98250"/>
            </a:xfrm>
            <a:custGeom>
              <a:avLst/>
              <a:gdLst/>
              <a:ahLst/>
              <a:cxnLst/>
              <a:rect l="l" t="t" r="r" b="b"/>
              <a:pathLst>
                <a:path w="3918" h="3930" extrusionOk="0">
                  <a:moveTo>
                    <a:pt x="1953" y="655"/>
                  </a:moveTo>
                  <a:cubicBezTo>
                    <a:pt x="2680" y="655"/>
                    <a:pt x="3263" y="1238"/>
                    <a:pt x="3263" y="1965"/>
                  </a:cubicBezTo>
                  <a:cubicBezTo>
                    <a:pt x="3263" y="2691"/>
                    <a:pt x="2680" y="3274"/>
                    <a:pt x="1953" y="3274"/>
                  </a:cubicBezTo>
                  <a:cubicBezTo>
                    <a:pt x="1239" y="3274"/>
                    <a:pt x="655" y="2691"/>
                    <a:pt x="655" y="1965"/>
                  </a:cubicBezTo>
                  <a:cubicBezTo>
                    <a:pt x="655" y="1238"/>
                    <a:pt x="1239" y="655"/>
                    <a:pt x="1953" y="655"/>
                  </a:cubicBezTo>
                  <a:close/>
                  <a:moveTo>
                    <a:pt x="1953" y="0"/>
                  </a:moveTo>
                  <a:cubicBezTo>
                    <a:pt x="882" y="0"/>
                    <a:pt x="1" y="881"/>
                    <a:pt x="1" y="1965"/>
                  </a:cubicBezTo>
                  <a:cubicBezTo>
                    <a:pt x="1" y="3048"/>
                    <a:pt x="882" y="3929"/>
                    <a:pt x="1953" y="3929"/>
                  </a:cubicBezTo>
                  <a:cubicBezTo>
                    <a:pt x="3037" y="3929"/>
                    <a:pt x="3918" y="3048"/>
                    <a:pt x="3918" y="1965"/>
                  </a:cubicBezTo>
                  <a:cubicBezTo>
                    <a:pt x="3918" y="881"/>
                    <a:pt x="3037" y="0"/>
                    <a:pt x="195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33" name="Google Shape;3233;p56"/>
            <p:cNvSpPr/>
            <p:nvPr/>
          </p:nvSpPr>
          <p:spPr>
            <a:xfrm>
              <a:off x="6019200" y="2665625"/>
              <a:ext cx="371200" cy="400675"/>
            </a:xfrm>
            <a:custGeom>
              <a:avLst/>
              <a:gdLst/>
              <a:ahLst/>
              <a:cxnLst/>
              <a:rect l="l" t="t" r="r" b="b"/>
              <a:pathLst>
                <a:path w="14848" h="16027" extrusionOk="0">
                  <a:moveTo>
                    <a:pt x="2751" y="787"/>
                  </a:moveTo>
                  <a:cubicBezTo>
                    <a:pt x="3334" y="1394"/>
                    <a:pt x="4846" y="3097"/>
                    <a:pt x="4846" y="4418"/>
                  </a:cubicBezTo>
                  <a:cubicBezTo>
                    <a:pt x="4846" y="5633"/>
                    <a:pt x="3882" y="6645"/>
                    <a:pt x="2751" y="6645"/>
                  </a:cubicBezTo>
                  <a:cubicBezTo>
                    <a:pt x="1619" y="6645"/>
                    <a:pt x="655" y="5633"/>
                    <a:pt x="655" y="4418"/>
                  </a:cubicBezTo>
                  <a:cubicBezTo>
                    <a:pt x="655" y="3097"/>
                    <a:pt x="2167" y="1394"/>
                    <a:pt x="2751" y="787"/>
                  </a:cubicBezTo>
                  <a:close/>
                  <a:moveTo>
                    <a:pt x="8632" y="6335"/>
                  </a:moveTo>
                  <a:cubicBezTo>
                    <a:pt x="9013" y="6335"/>
                    <a:pt x="9311" y="6621"/>
                    <a:pt x="9323" y="7002"/>
                  </a:cubicBezTo>
                  <a:cubicBezTo>
                    <a:pt x="9323" y="7121"/>
                    <a:pt x="9406" y="7240"/>
                    <a:pt x="9525" y="7288"/>
                  </a:cubicBezTo>
                  <a:cubicBezTo>
                    <a:pt x="9566" y="7304"/>
                    <a:pt x="9608" y="7312"/>
                    <a:pt x="9650" y="7312"/>
                  </a:cubicBezTo>
                  <a:cubicBezTo>
                    <a:pt x="9730" y="7312"/>
                    <a:pt x="9808" y="7283"/>
                    <a:pt x="9870" y="7228"/>
                  </a:cubicBezTo>
                  <a:cubicBezTo>
                    <a:pt x="10001" y="7109"/>
                    <a:pt x="10168" y="7038"/>
                    <a:pt x="10347" y="7038"/>
                  </a:cubicBezTo>
                  <a:cubicBezTo>
                    <a:pt x="10525" y="7038"/>
                    <a:pt x="10692" y="7109"/>
                    <a:pt x="10823" y="7240"/>
                  </a:cubicBezTo>
                  <a:cubicBezTo>
                    <a:pt x="11085" y="7502"/>
                    <a:pt x="11097" y="7919"/>
                    <a:pt x="10835" y="8192"/>
                  </a:cubicBezTo>
                  <a:cubicBezTo>
                    <a:pt x="10752" y="8288"/>
                    <a:pt x="10728" y="8419"/>
                    <a:pt x="10775" y="8538"/>
                  </a:cubicBezTo>
                  <a:cubicBezTo>
                    <a:pt x="10823" y="8657"/>
                    <a:pt x="10930" y="8740"/>
                    <a:pt x="11061" y="8740"/>
                  </a:cubicBezTo>
                  <a:cubicBezTo>
                    <a:pt x="11442" y="8752"/>
                    <a:pt x="11728" y="9050"/>
                    <a:pt x="11728" y="9419"/>
                  </a:cubicBezTo>
                  <a:cubicBezTo>
                    <a:pt x="11728" y="9800"/>
                    <a:pt x="11442" y="10097"/>
                    <a:pt x="11061" y="10109"/>
                  </a:cubicBezTo>
                  <a:cubicBezTo>
                    <a:pt x="10930" y="10109"/>
                    <a:pt x="10823" y="10193"/>
                    <a:pt x="10775" y="10312"/>
                  </a:cubicBezTo>
                  <a:cubicBezTo>
                    <a:pt x="10728" y="10431"/>
                    <a:pt x="10752" y="10562"/>
                    <a:pt x="10835" y="10657"/>
                  </a:cubicBezTo>
                  <a:cubicBezTo>
                    <a:pt x="11097" y="10931"/>
                    <a:pt x="11085" y="11348"/>
                    <a:pt x="10823" y="11610"/>
                  </a:cubicBezTo>
                  <a:cubicBezTo>
                    <a:pt x="10692" y="11740"/>
                    <a:pt x="10525" y="11812"/>
                    <a:pt x="10347" y="11812"/>
                  </a:cubicBezTo>
                  <a:cubicBezTo>
                    <a:pt x="10168" y="11812"/>
                    <a:pt x="10001" y="11740"/>
                    <a:pt x="9870" y="11621"/>
                  </a:cubicBezTo>
                  <a:cubicBezTo>
                    <a:pt x="9808" y="11567"/>
                    <a:pt x="9730" y="11538"/>
                    <a:pt x="9650" y="11538"/>
                  </a:cubicBezTo>
                  <a:cubicBezTo>
                    <a:pt x="9608" y="11538"/>
                    <a:pt x="9566" y="11546"/>
                    <a:pt x="9525" y="11562"/>
                  </a:cubicBezTo>
                  <a:cubicBezTo>
                    <a:pt x="9406" y="11610"/>
                    <a:pt x="9323" y="11729"/>
                    <a:pt x="9323" y="11848"/>
                  </a:cubicBezTo>
                  <a:cubicBezTo>
                    <a:pt x="9311" y="12229"/>
                    <a:pt x="9013" y="12514"/>
                    <a:pt x="8632" y="12514"/>
                  </a:cubicBezTo>
                  <a:cubicBezTo>
                    <a:pt x="8263" y="12514"/>
                    <a:pt x="7965" y="12229"/>
                    <a:pt x="7954" y="11848"/>
                  </a:cubicBezTo>
                  <a:cubicBezTo>
                    <a:pt x="7954" y="11729"/>
                    <a:pt x="7870" y="11610"/>
                    <a:pt x="7751" y="11562"/>
                  </a:cubicBezTo>
                  <a:cubicBezTo>
                    <a:pt x="7715" y="11538"/>
                    <a:pt x="7668" y="11538"/>
                    <a:pt x="7632" y="11538"/>
                  </a:cubicBezTo>
                  <a:cubicBezTo>
                    <a:pt x="7549" y="11538"/>
                    <a:pt x="7465" y="11562"/>
                    <a:pt x="7406" y="11621"/>
                  </a:cubicBezTo>
                  <a:cubicBezTo>
                    <a:pt x="7275" y="11740"/>
                    <a:pt x="7108" y="11812"/>
                    <a:pt x="6930" y="11812"/>
                  </a:cubicBezTo>
                  <a:cubicBezTo>
                    <a:pt x="6751" y="11812"/>
                    <a:pt x="6584" y="11740"/>
                    <a:pt x="6453" y="11610"/>
                  </a:cubicBezTo>
                  <a:cubicBezTo>
                    <a:pt x="6191" y="11348"/>
                    <a:pt x="6180" y="10931"/>
                    <a:pt x="6441" y="10657"/>
                  </a:cubicBezTo>
                  <a:cubicBezTo>
                    <a:pt x="6525" y="10562"/>
                    <a:pt x="6549" y="10431"/>
                    <a:pt x="6501" y="10312"/>
                  </a:cubicBezTo>
                  <a:cubicBezTo>
                    <a:pt x="6453" y="10193"/>
                    <a:pt x="6346" y="10109"/>
                    <a:pt x="6215" y="10109"/>
                  </a:cubicBezTo>
                  <a:cubicBezTo>
                    <a:pt x="5834" y="10097"/>
                    <a:pt x="5549" y="9800"/>
                    <a:pt x="5549" y="9419"/>
                  </a:cubicBezTo>
                  <a:cubicBezTo>
                    <a:pt x="5549" y="9050"/>
                    <a:pt x="5834" y="8752"/>
                    <a:pt x="6215" y="8740"/>
                  </a:cubicBezTo>
                  <a:cubicBezTo>
                    <a:pt x="6346" y="8740"/>
                    <a:pt x="6453" y="8657"/>
                    <a:pt x="6501" y="8538"/>
                  </a:cubicBezTo>
                  <a:cubicBezTo>
                    <a:pt x="6549" y="8419"/>
                    <a:pt x="6525" y="8288"/>
                    <a:pt x="6441" y="8192"/>
                  </a:cubicBezTo>
                  <a:cubicBezTo>
                    <a:pt x="6180" y="7919"/>
                    <a:pt x="6191" y="7502"/>
                    <a:pt x="6453" y="7240"/>
                  </a:cubicBezTo>
                  <a:cubicBezTo>
                    <a:pt x="6584" y="7109"/>
                    <a:pt x="6751" y="7038"/>
                    <a:pt x="6930" y="7038"/>
                  </a:cubicBezTo>
                  <a:cubicBezTo>
                    <a:pt x="7108" y="7038"/>
                    <a:pt x="7275" y="7109"/>
                    <a:pt x="7406" y="7228"/>
                  </a:cubicBezTo>
                  <a:cubicBezTo>
                    <a:pt x="7468" y="7283"/>
                    <a:pt x="7546" y="7312"/>
                    <a:pt x="7626" y="7312"/>
                  </a:cubicBezTo>
                  <a:cubicBezTo>
                    <a:pt x="7668" y="7312"/>
                    <a:pt x="7710" y="7304"/>
                    <a:pt x="7751" y="7288"/>
                  </a:cubicBezTo>
                  <a:cubicBezTo>
                    <a:pt x="7870" y="7240"/>
                    <a:pt x="7954" y="7121"/>
                    <a:pt x="7954" y="7002"/>
                  </a:cubicBezTo>
                  <a:cubicBezTo>
                    <a:pt x="7965" y="6621"/>
                    <a:pt x="8263" y="6335"/>
                    <a:pt x="8632" y="6335"/>
                  </a:cubicBezTo>
                  <a:close/>
                  <a:moveTo>
                    <a:pt x="14204" y="2418"/>
                  </a:moveTo>
                  <a:lnTo>
                    <a:pt x="14204" y="15372"/>
                  </a:lnTo>
                  <a:lnTo>
                    <a:pt x="8966" y="15372"/>
                  </a:lnTo>
                  <a:lnTo>
                    <a:pt x="8966" y="13134"/>
                  </a:lnTo>
                  <a:cubicBezTo>
                    <a:pt x="9370" y="13026"/>
                    <a:pt x="9692" y="12753"/>
                    <a:pt x="9859" y="12372"/>
                  </a:cubicBezTo>
                  <a:cubicBezTo>
                    <a:pt x="10013" y="12431"/>
                    <a:pt x="10180" y="12467"/>
                    <a:pt x="10347" y="12467"/>
                  </a:cubicBezTo>
                  <a:cubicBezTo>
                    <a:pt x="10704" y="12467"/>
                    <a:pt x="11037" y="12324"/>
                    <a:pt x="11287" y="12074"/>
                  </a:cubicBezTo>
                  <a:cubicBezTo>
                    <a:pt x="11668" y="11681"/>
                    <a:pt x="11775" y="11121"/>
                    <a:pt x="11585" y="10645"/>
                  </a:cubicBezTo>
                  <a:cubicBezTo>
                    <a:pt x="12061" y="10443"/>
                    <a:pt x="12383" y="9978"/>
                    <a:pt x="12383" y="9419"/>
                  </a:cubicBezTo>
                  <a:cubicBezTo>
                    <a:pt x="12383" y="8883"/>
                    <a:pt x="12061" y="8407"/>
                    <a:pt x="11585" y="8204"/>
                  </a:cubicBezTo>
                  <a:cubicBezTo>
                    <a:pt x="11775" y="7728"/>
                    <a:pt x="11668" y="7168"/>
                    <a:pt x="11287" y="6776"/>
                  </a:cubicBezTo>
                  <a:cubicBezTo>
                    <a:pt x="11037" y="6526"/>
                    <a:pt x="10704" y="6383"/>
                    <a:pt x="10347" y="6383"/>
                  </a:cubicBezTo>
                  <a:cubicBezTo>
                    <a:pt x="10180" y="6383"/>
                    <a:pt x="10013" y="6418"/>
                    <a:pt x="9859" y="6478"/>
                  </a:cubicBezTo>
                  <a:cubicBezTo>
                    <a:pt x="9656" y="6002"/>
                    <a:pt x="9192" y="5680"/>
                    <a:pt x="8632" y="5680"/>
                  </a:cubicBezTo>
                  <a:cubicBezTo>
                    <a:pt x="8085" y="5680"/>
                    <a:pt x="7620" y="6002"/>
                    <a:pt x="7418" y="6478"/>
                  </a:cubicBezTo>
                  <a:cubicBezTo>
                    <a:pt x="7263" y="6418"/>
                    <a:pt x="7096" y="6383"/>
                    <a:pt x="6930" y="6383"/>
                  </a:cubicBezTo>
                  <a:cubicBezTo>
                    <a:pt x="6572" y="6383"/>
                    <a:pt x="6239" y="6526"/>
                    <a:pt x="5989" y="6776"/>
                  </a:cubicBezTo>
                  <a:cubicBezTo>
                    <a:pt x="5596" y="7168"/>
                    <a:pt x="5501" y="7728"/>
                    <a:pt x="5691" y="8204"/>
                  </a:cubicBezTo>
                  <a:cubicBezTo>
                    <a:pt x="5215" y="8407"/>
                    <a:pt x="4894" y="8871"/>
                    <a:pt x="4894" y="9419"/>
                  </a:cubicBezTo>
                  <a:cubicBezTo>
                    <a:pt x="4894" y="9966"/>
                    <a:pt x="5215" y="10443"/>
                    <a:pt x="5691" y="10645"/>
                  </a:cubicBezTo>
                  <a:cubicBezTo>
                    <a:pt x="5501" y="11121"/>
                    <a:pt x="5596" y="11681"/>
                    <a:pt x="5989" y="12074"/>
                  </a:cubicBezTo>
                  <a:cubicBezTo>
                    <a:pt x="6239" y="12324"/>
                    <a:pt x="6572" y="12467"/>
                    <a:pt x="6930" y="12467"/>
                  </a:cubicBezTo>
                  <a:cubicBezTo>
                    <a:pt x="7096" y="12467"/>
                    <a:pt x="7263" y="12431"/>
                    <a:pt x="7418" y="12372"/>
                  </a:cubicBezTo>
                  <a:cubicBezTo>
                    <a:pt x="7573" y="12753"/>
                    <a:pt x="7906" y="13026"/>
                    <a:pt x="8311" y="13134"/>
                  </a:cubicBezTo>
                  <a:lnTo>
                    <a:pt x="8311" y="15372"/>
                  </a:lnTo>
                  <a:lnTo>
                    <a:pt x="3072" y="15372"/>
                  </a:lnTo>
                  <a:lnTo>
                    <a:pt x="3072" y="7276"/>
                  </a:lnTo>
                  <a:cubicBezTo>
                    <a:pt x="4417" y="7109"/>
                    <a:pt x="5501" y="5871"/>
                    <a:pt x="5501" y="4418"/>
                  </a:cubicBezTo>
                  <a:cubicBezTo>
                    <a:pt x="5501" y="3835"/>
                    <a:pt x="5275" y="3168"/>
                    <a:pt x="4834" y="2418"/>
                  </a:cubicBezTo>
                  <a:close/>
                  <a:moveTo>
                    <a:pt x="2751" y="1"/>
                  </a:moveTo>
                  <a:cubicBezTo>
                    <a:pt x="2667" y="1"/>
                    <a:pt x="2584" y="37"/>
                    <a:pt x="2524" y="84"/>
                  </a:cubicBezTo>
                  <a:cubicBezTo>
                    <a:pt x="2417" y="191"/>
                    <a:pt x="0" y="2513"/>
                    <a:pt x="0" y="4430"/>
                  </a:cubicBezTo>
                  <a:cubicBezTo>
                    <a:pt x="0" y="5871"/>
                    <a:pt x="1084" y="7109"/>
                    <a:pt x="2417" y="7288"/>
                  </a:cubicBezTo>
                  <a:lnTo>
                    <a:pt x="2417" y="15693"/>
                  </a:lnTo>
                  <a:cubicBezTo>
                    <a:pt x="2417" y="15884"/>
                    <a:pt x="2572" y="16027"/>
                    <a:pt x="2751" y="16027"/>
                  </a:cubicBezTo>
                  <a:lnTo>
                    <a:pt x="14526" y="16027"/>
                  </a:lnTo>
                  <a:cubicBezTo>
                    <a:pt x="14704" y="16027"/>
                    <a:pt x="14847" y="15884"/>
                    <a:pt x="14847" y="15693"/>
                  </a:cubicBezTo>
                  <a:lnTo>
                    <a:pt x="14847" y="2096"/>
                  </a:lnTo>
                  <a:cubicBezTo>
                    <a:pt x="14847" y="1918"/>
                    <a:pt x="14704" y="1775"/>
                    <a:pt x="14526" y="1775"/>
                  </a:cubicBezTo>
                  <a:lnTo>
                    <a:pt x="4417" y="1775"/>
                  </a:lnTo>
                  <a:cubicBezTo>
                    <a:pt x="4346" y="1680"/>
                    <a:pt x="4286" y="1596"/>
                    <a:pt x="4215" y="1501"/>
                  </a:cubicBezTo>
                  <a:cubicBezTo>
                    <a:pt x="3894" y="1084"/>
                    <a:pt x="3572" y="715"/>
                    <a:pt x="3370" y="489"/>
                  </a:cubicBezTo>
                  <a:cubicBezTo>
                    <a:pt x="3251" y="358"/>
                    <a:pt x="3143" y="263"/>
                    <a:pt x="3084" y="203"/>
                  </a:cubicBezTo>
                  <a:cubicBezTo>
                    <a:pt x="2941" y="49"/>
                    <a:pt x="2882" y="1"/>
                    <a:pt x="2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34" name="Google Shape;3234;p56"/>
          <p:cNvGrpSpPr/>
          <p:nvPr/>
        </p:nvGrpSpPr>
        <p:grpSpPr>
          <a:xfrm>
            <a:off x="6266263" y="2753575"/>
            <a:ext cx="308100" cy="400675"/>
            <a:chOff x="5467050" y="2665625"/>
            <a:chExt cx="308100" cy="400675"/>
          </a:xfrm>
        </p:grpSpPr>
        <p:sp>
          <p:nvSpPr>
            <p:cNvPr id="3235" name="Google Shape;3235;p56"/>
            <p:cNvSpPr/>
            <p:nvPr/>
          </p:nvSpPr>
          <p:spPr>
            <a:xfrm>
              <a:off x="5467050" y="2671300"/>
              <a:ext cx="135750" cy="395000"/>
            </a:xfrm>
            <a:custGeom>
              <a:avLst/>
              <a:gdLst/>
              <a:ahLst/>
              <a:cxnLst/>
              <a:rect l="l" t="t" r="r" b="b"/>
              <a:pathLst>
                <a:path w="5430" h="15800" extrusionOk="0">
                  <a:moveTo>
                    <a:pt x="2834" y="2643"/>
                  </a:moveTo>
                  <a:lnTo>
                    <a:pt x="2834" y="2893"/>
                  </a:lnTo>
                  <a:cubicBezTo>
                    <a:pt x="2744" y="2887"/>
                    <a:pt x="2658" y="2884"/>
                    <a:pt x="2572" y="2884"/>
                  </a:cubicBezTo>
                  <a:cubicBezTo>
                    <a:pt x="2486" y="2884"/>
                    <a:pt x="2399" y="2887"/>
                    <a:pt x="2310" y="2893"/>
                  </a:cubicBezTo>
                  <a:lnTo>
                    <a:pt x="2310" y="2643"/>
                  </a:lnTo>
                  <a:close/>
                  <a:moveTo>
                    <a:pt x="2527" y="3540"/>
                  </a:moveTo>
                  <a:cubicBezTo>
                    <a:pt x="2629" y="3540"/>
                    <a:pt x="2729" y="3546"/>
                    <a:pt x="2834" y="3560"/>
                  </a:cubicBezTo>
                  <a:lnTo>
                    <a:pt x="2834" y="5239"/>
                  </a:lnTo>
                  <a:lnTo>
                    <a:pt x="2310" y="5239"/>
                  </a:lnTo>
                  <a:lnTo>
                    <a:pt x="2310" y="3548"/>
                  </a:lnTo>
                  <a:cubicBezTo>
                    <a:pt x="2384" y="3543"/>
                    <a:pt x="2456" y="3540"/>
                    <a:pt x="2527" y="3540"/>
                  </a:cubicBezTo>
                  <a:close/>
                  <a:moveTo>
                    <a:pt x="1941" y="0"/>
                  </a:moveTo>
                  <a:cubicBezTo>
                    <a:pt x="1762" y="0"/>
                    <a:pt x="1607" y="143"/>
                    <a:pt x="1607" y="322"/>
                  </a:cubicBezTo>
                  <a:cubicBezTo>
                    <a:pt x="1607" y="500"/>
                    <a:pt x="1762" y="655"/>
                    <a:pt x="1941" y="655"/>
                  </a:cubicBezTo>
                  <a:lnTo>
                    <a:pt x="2250" y="655"/>
                  </a:lnTo>
                  <a:lnTo>
                    <a:pt x="2250" y="1988"/>
                  </a:lnTo>
                  <a:lnTo>
                    <a:pt x="1572" y="1988"/>
                  </a:lnTo>
                  <a:cubicBezTo>
                    <a:pt x="1393" y="1988"/>
                    <a:pt x="1250" y="2143"/>
                    <a:pt x="1250" y="2322"/>
                  </a:cubicBezTo>
                  <a:cubicBezTo>
                    <a:pt x="1250" y="2500"/>
                    <a:pt x="1393" y="2643"/>
                    <a:pt x="1572" y="2643"/>
                  </a:cubicBezTo>
                  <a:lnTo>
                    <a:pt x="1655" y="2643"/>
                  </a:lnTo>
                  <a:lnTo>
                    <a:pt x="1655" y="3001"/>
                  </a:lnTo>
                  <a:cubicBezTo>
                    <a:pt x="1095" y="3143"/>
                    <a:pt x="572" y="3441"/>
                    <a:pt x="119" y="3882"/>
                  </a:cubicBezTo>
                  <a:cubicBezTo>
                    <a:pt x="0" y="4013"/>
                    <a:pt x="0" y="4215"/>
                    <a:pt x="119" y="4346"/>
                  </a:cubicBezTo>
                  <a:cubicBezTo>
                    <a:pt x="185" y="4411"/>
                    <a:pt x="271" y="4444"/>
                    <a:pt x="356" y="4444"/>
                  </a:cubicBezTo>
                  <a:cubicBezTo>
                    <a:pt x="441" y="4444"/>
                    <a:pt x="524" y="4411"/>
                    <a:pt x="584" y="4346"/>
                  </a:cubicBezTo>
                  <a:cubicBezTo>
                    <a:pt x="893" y="4036"/>
                    <a:pt x="1262" y="3810"/>
                    <a:pt x="1655" y="3679"/>
                  </a:cubicBezTo>
                  <a:lnTo>
                    <a:pt x="1655" y="5560"/>
                  </a:lnTo>
                  <a:cubicBezTo>
                    <a:pt x="1655" y="5739"/>
                    <a:pt x="1798" y="5894"/>
                    <a:pt x="1988" y="5894"/>
                  </a:cubicBezTo>
                  <a:lnTo>
                    <a:pt x="2227" y="5894"/>
                  </a:lnTo>
                  <a:lnTo>
                    <a:pt x="2227" y="14180"/>
                  </a:lnTo>
                  <a:cubicBezTo>
                    <a:pt x="2227" y="15073"/>
                    <a:pt x="2941" y="15800"/>
                    <a:pt x="3822" y="15800"/>
                  </a:cubicBezTo>
                  <a:cubicBezTo>
                    <a:pt x="4715" y="15800"/>
                    <a:pt x="5429" y="15073"/>
                    <a:pt x="5429" y="14180"/>
                  </a:cubicBezTo>
                  <a:lnTo>
                    <a:pt x="5429" y="9394"/>
                  </a:lnTo>
                  <a:cubicBezTo>
                    <a:pt x="5429" y="9216"/>
                    <a:pt x="5286" y="9073"/>
                    <a:pt x="5108" y="9073"/>
                  </a:cubicBezTo>
                  <a:cubicBezTo>
                    <a:pt x="4929" y="9073"/>
                    <a:pt x="4775" y="9216"/>
                    <a:pt x="4775" y="9406"/>
                  </a:cubicBezTo>
                  <a:lnTo>
                    <a:pt x="4775" y="14192"/>
                  </a:lnTo>
                  <a:cubicBezTo>
                    <a:pt x="4775" y="14716"/>
                    <a:pt x="4346" y="15145"/>
                    <a:pt x="3822" y="15145"/>
                  </a:cubicBezTo>
                  <a:cubicBezTo>
                    <a:pt x="3298" y="15145"/>
                    <a:pt x="2881" y="14716"/>
                    <a:pt x="2881" y="14192"/>
                  </a:cubicBezTo>
                  <a:lnTo>
                    <a:pt x="2881" y="5894"/>
                  </a:lnTo>
                  <a:lnTo>
                    <a:pt x="3167" y="5894"/>
                  </a:lnTo>
                  <a:cubicBezTo>
                    <a:pt x="3346" y="5894"/>
                    <a:pt x="3489" y="5751"/>
                    <a:pt x="3489" y="5560"/>
                  </a:cubicBezTo>
                  <a:lnTo>
                    <a:pt x="3489" y="3703"/>
                  </a:lnTo>
                  <a:cubicBezTo>
                    <a:pt x="3858" y="3834"/>
                    <a:pt x="4215" y="4048"/>
                    <a:pt x="4513" y="4346"/>
                  </a:cubicBezTo>
                  <a:cubicBezTo>
                    <a:pt x="4572" y="4417"/>
                    <a:pt x="4655" y="4441"/>
                    <a:pt x="4739" y="4441"/>
                  </a:cubicBezTo>
                  <a:cubicBezTo>
                    <a:pt x="4822" y="4441"/>
                    <a:pt x="4905" y="4417"/>
                    <a:pt x="4977" y="4346"/>
                  </a:cubicBezTo>
                  <a:cubicBezTo>
                    <a:pt x="5096" y="4227"/>
                    <a:pt x="5096" y="4013"/>
                    <a:pt x="4977" y="3882"/>
                  </a:cubicBezTo>
                  <a:cubicBezTo>
                    <a:pt x="4548" y="3465"/>
                    <a:pt x="4036" y="3167"/>
                    <a:pt x="3489" y="3012"/>
                  </a:cubicBezTo>
                  <a:lnTo>
                    <a:pt x="3489" y="2643"/>
                  </a:lnTo>
                  <a:lnTo>
                    <a:pt x="3572" y="2643"/>
                  </a:lnTo>
                  <a:cubicBezTo>
                    <a:pt x="3751" y="2643"/>
                    <a:pt x="3905" y="2500"/>
                    <a:pt x="3905" y="2322"/>
                  </a:cubicBezTo>
                  <a:cubicBezTo>
                    <a:pt x="3905" y="2143"/>
                    <a:pt x="3751" y="1988"/>
                    <a:pt x="3572" y="1988"/>
                  </a:cubicBezTo>
                  <a:lnTo>
                    <a:pt x="2905" y="1988"/>
                  </a:lnTo>
                  <a:lnTo>
                    <a:pt x="2905" y="655"/>
                  </a:lnTo>
                  <a:lnTo>
                    <a:pt x="3203" y="655"/>
                  </a:lnTo>
                  <a:cubicBezTo>
                    <a:pt x="3393" y="655"/>
                    <a:pt x="3536" y="500"/>
                    <a:pt x="3536" y="322"/>
                  </a:cubicBezTo>
                  <a:cubicBezTo>
                    <a:pt x="3536" y="143"/>
                    <a:pt x="3393" y="0"/>
                    <a:pt x="3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36" name="Google Shape;3236;p56"/>
            <p:cNvSpPr/>
            <p:nvPr/>
          </p:nvSpPr>
          <p:spPr>
            <a:xfrm>
              <a:off x="5586400" y="2802550"/>
              <a:ext cx="69675" cy="58675"/>
            </a:xfrm>
            <a:custGeom>
              <a:avLst/>
              <a:gdLst/>
              <a:ahLst/>
              <a:cxnLst/>
              <a:rect l="l" t="t" r="r" b="b"/>
              <a:pathLst>
                <a:path w="2787" h="2347" extrusionOk="0">
                  <a:moveTo>
                    <a:pt x="1882" y="1"/>
                  </a:moveTo>
                  <a:cubicBezTo>
                    <a:pt x="1382" y="1"/>
                    <a:pt x="917" y="191"/>
                    <a:pt x="560" y="548"/>
                  </a:cubicBezTo>
                  <a:cubicBezTo>
                    <a:pt x="203" y="906"/>
                    <a:pt x="1" y="1370"/>
                    <a:pt x="1" y="1870"/>
                  </a:cubicBezTo>
                  <a:lnTo>
                    <a:pt x="1" y="2025"/>
                  </a:lnTo>
                  <a:cubicBezTo>
                    <a:pt x="1" y="2203"/>
                    <a:pt x="143" y="2346"/>
                    <a:pt x="334" y="2346"/>
                  </a:cubicBezTo>
                  <a:cubicBezTo>
                    <a:pt x="512" y="2346"/>
                    <a:pt x="655" y="2203"/>
                    <a:pt x="655" y="2025"/>
                  </a:cubicBezTo>
                  <a:lnTo>
                    <a:pt x="655" y="1870"/>
                  </a:lnTo>
                  <a:cubicBezTo>
                    <a:pt x="655" y="1549"/>
                    <a:pt x="786" y="1239"/>
                    <a:pt x="1013" y="1013"/>
                  </a:cubicBezTo>
                  <a:cubicBezTo>
                    <a:pt x="1251" y="787"/>
                    <a:pt x="1560" y="656"/>
                    <a:pt x="1882" y="656"/>
                  </a:cubicBezTo>
                  <a:cubicBezTo>
                    <a:pt x="2025" y="656"/>
                    <a:pt x="2167" y="679"/>
                    <a:pt x="2298" y="727"/>
                  </a:cubicBezTo>
                  <a:cubicBezTo>
                    <a:pt x="2342" y="744"/>
                    <a:pt x="2385" y="753"/>
                    <a:pt x="2427" y="753"/>
                  </a:cubicBezTo>
                  <a:cubicBezTo>
                    <a:pt x="2557" y="753"/>
                    <a:pt x="2673" y="672"/>
                    <a:pt x="2727" y="537"/>
                  </a:cubicBezTo>
                  <a:cubicBezTo>
                    <a:pt x="2787" y="370"/>
                    <a:pt x="2703" y="179"/>
                    <a:pt x="2537" y="120"/>
                  </a:cubicBezTo>
                  <a:cubicBezTo>
                    <a:pt x="2322" y="37"/>
                    <a:pt x="2108" y="1"/>
                    <a:pt x="18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37" name="Google Shape;3237;p56"/>
            <p:cNvSpPr/>
            <p:nvPr/>
          </p:nvSpPr>
          <p:spPr>
            <a:xfrm>
              <a:off x="5586400" y="2868050"/>
              <a:ext cx="16400" cy="19950"/>
            </a:xfrm>
            <a:custGeom>
              <a:avLst/>
              <a:gdLst/>
              <a:ahLst/>
              <a:cxnLst/>
              <a:rect l="l" t="t" r="r" b="b"/>
              <a:pathLst>
                <a:path w="656" h="798" extrusionOk="0">
                  <a:moveTo>
                    <a:pt x="334" y="0"/>
                  </a:moveTo>
                  <a:cubicBezTo>
                    <a:pt x="155" y="0"/>
                    <a:pt x="1" y="143"/>
                    <a:pt x="1" y="322"/>
                  </a:cubicBezTo>
                  <a:lnTo>
                    <a:pt x="1" y="465"/>
                  </a:lnTo>
                  <a:cubicBezTo>
                    <a:pt x="1" y="655"/>
                    <a:pt x="155" y="798"/>
                    <a:pt x="334" y="798"/>
                  </a:cubicBezTo>
                  <a:cubicBezTo>
                    <a:pt x="512" y="798"/>
                    <a:pt x="655" y="655"/>
                    <a:pt x="655" y="465"/>
                  </a:cubicBezTo>
                  <a:lnTo>
                    <a:pt x="655" y="322"/>
                  </a:lnTo>
                  <a:cubicBezTo>
                    <a:pt x="655" y="143"/>
                    <a:pt x="512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38" name="Google Shape;3238;p56"/>
            <p:cNvSpPr/>
            <p:nvPr/>
          </p:nvSpPr>
          <p:spPr>
            <a:xfrm>
              <a:off x="5653075" y="2665625"/>
              <a:ext cx="122075" cy="400675"/>
            </a:xfrm>
            <a:custGeom>
              <a:avLst/>
              <a:gdLst/>
              <a:ahLst/>
              <a:cxnLst/>
              <a:rect l="l" t="t" r="r" b="b"/>
              <a:pathLst>
                <a:path w="4883" h="16027" extrusionOk="0">
                  <a:moveTo>
                    <a:pt x="3560" y="2299"/>
                  </a:moveTo>
                  <a:lnTo>
                    <a:pt x="3560" y="2513"/>
                  </a:lnTo>
                  <a:lnTo>
                    <a:pt x="3037" y="2513"/>
                  </a:lnTo>
                  <a:lnTo>
                    <a:pt x="3037" y="2299"/>
                  </a:lnTo>
                  <a:close/>
                  <a:moveTo>
                    <a:pt x="3560" y="3168"/>
                  </a:moveTo>
                  <a:lnTo>
                    <a:pt x="3560" y="4894"/>
                  </a:lnTo>
                  <a:lnTo>
                    <a:pt x="3037" y="4894"/>
                  </a:lnTo>
                  <a:lnTo>
                    <a:pt x="3037" y="3168"/>
                  </a:lnTo>
                  <a:close/>
                  <a:moveTo>
                    <a:pt x="3299" y="1"/>
                  </a:moveTo>
                  <a:cubicBezTo>
                    <a:pt x="3120" y="1"/>
                    <a:pt x="2977" y="144"/>
                    <a:pt x="2977" y="322"/>
                  </a:cubicBezTo>
                  <a:lnTo>
                    <a:pt x="2977" y="1644"/>
                  </a:lnTo>
                  <a:lnTo>
                    <a:pt x="2715" y="1644"/>
                  </a:lnTo>
                  <a:cubicBezTo>
                    <a:pt x="2537" y="1644"/>
                    <a:pt x="2382" y="1787"/>
                    <a:pt x="2382" y="1965"/>
                  </a:cubicBezTo>
                  <a:lnTo>
                    <a:pt x="2382" y="2513"/>
                  </a:lnTo>
                  <a:lnTo>
                    <a:pt x="2048" y="2513"/>
                  </a:lnTo>
                  <a:cubicBezTo>
                    <a:pt x="1870" y="2513"/>
                    <a:pt x="1715" y="2668"/>
                    <a:pt x="1715" y="2847"/>
                  </a:cubicBezTo>
                  <a:cubicBezTo>
                    <a:pt x="1715" y="3025"/>
                    <a:pt x="1858" y="3168"/>
                    <a:pt x="2048" y="3168"/>
                  </a:cubicBezTo>
                  <a:lnTo>
                    <a:pt x="2382" y="3168"/>
                  </a:lnTo>
                  <a:lnTo>
                    <a:pt x="2382" y="5216"/>
                  </a:lnTo>
                  <a:cubicBezTo>
                    <a:pt x="2382" y="5394"/>
                    <a:pt x="2537" y="5549"/>
                    <a:pt x="2715" y="5549"/>
                  </a:cubicBezTo>
                  <a:lnTo>
                    <a:pt x="2977" y="5549"/>
                  </a:lnTo>
                  <a:lnTo>
                    <a:pt x="2977" y="14419"/>
                  </a:lnTo>
                  <a:cubicBezTo>
                    <a:pt x="2977" y="14943"/>
                    <a:pt x="2548" y="15372"/>
                    <a:pt x="2025" y="15372"/>
                  </a:cubicBezTo>
                  <a:cubicBezTo>
                    <a:pt x="1501" y="15372"/>
                    <a:pt x="1072" y="14943"/>
                    <a:pt x="1072" y="14419"/>
                  </a:cubicBezTo>
                  <a:lnTo>
                    <a:pt x="1072" y="7347"/>
                  </a:lnTo>
                  <a:cubicBezTo>
                    <a:pt x="1072" y="6895"/>
                    <a:pt x="905" y="6466"/>
                    <a:pt x="620" y="6121"/>
                  </a:cubicBezTo>
                  <a:cubicBezTo>
                    <a:pt x="553" y="6048"/>
                    <a:pt x="460" y="6008"/>
                    <a:pt x="367" y="6008"/>
                  </a:cubicBezTo>
                  <a:cubicBezTo>
                    <a:pt x="293" y="6008"/>
                    <a:pt x="218" y="6033"/>
                    <a:pt x="155" y="6085"/>
                  </a:cubicBezTo>
                  <a:cubicBezTo>
                    <a:pt x="24" y="6204"/>
                    <a:pt x="1" y="6406"/>
                    <a:pt x="120" y="6549"/>
                  </a:cubicBezTo>
                  <a:cubicBezTo>
                    <a:pt x="310" y="6776"/>
                    <a:pt x="417" y="7049"/>
                    <a:pt x="417" y="7347"/>
                  </a:cubicBezTo>
                  <a:lnTo>
                    <a:pt x="417" y="14419"/>
                  </a:lnTo>
                  <a:cubicBezTo>
                    <a:pt x="417" y="15300"/>
                    <a:pt x="1132" y="16027"/>
                    <a:pt x="2025" y="16027"/>
                  </a:cubicBezTo>
                  <a:cubicBezTo>
                    <a:pt x="2906" y="16027"/>
                    <a:pt x="3632" y="15300"/>
                    <a:pt x="3632" y="14419"/>
                  </a:cubicBezTo>
                  <a:lnTo>
                    <a:pt x="3632" y="5549"/>
                  </a:lnTo>
                  <a:lnTo>
                    <a:pt x="3894" y="5549"/>
                  </a:lnTo>
                  <a:cubicBezTo>
                    <a:pt x="4072" y="5549"/>
                    <a:pt x="4215" y="5394"/>
                    <a:pt x="4215" y="5216"/>
                  </a:cubicBezTo>
                  <a:lnTo>
                    <a:pt x="4215" y="3168"/>
                  </a:lnTo>
                  <a:lnTo>
                    <a:pt x="4561" y="3168"/>
                  </a:lnTo>
                  <a:cubicBezTo>
                    <a:pt x="4739" y="3168"/>
                    <a:pt x="4882" y="3025"/>
                    <a:pt x="4882" y="2847"/>
                  </a:cubicBezTo>
                  <a:cubicBezTo>
                    <a:pt x="4882" y="2668"/>
                    <a:pt x="4739" y="2513"/>
                    <a:pt x="4561" y="2513"/>
                  </a:cubicBezTo>
                  <a:lnTo>
                    <a:pt x="4215" y="2513"/>
                  </a:lnTo>
                  <a:lnTo>
                    <a:pt x="4215" y="1965"/>
                  </a:lnTo>
                  <a:cubicBezTo>
                    <a:pt x="4215" y="1787"/>
                    <a:pt x="4072" y="1644"/>
                    <a:pt x="3894" y="1644"/>
                  </a:cubicBezTo>
                  <a:lnTo>
                    <a:pt x="3632" y="1644"/>
                  </a:lnTo>
                  <a:lnTo>
                    <a:pt x="3632" y="322"/>
                  </a:lnTo>
                  <a:cubicBezTo>
                    <a:pt x="3632" y="144"/>
                    <a:pt x="3489" y="1"/>
                    <a:pt x="3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39" name="Google Shape;3239;p56"/>
          <p:cNvGrpSpPr/>
          <p:nvPr/>
        </p:nvGrpSpPr>
        <p:grpSpPr>
          <a:xfrm>
            <a:off x="4977413" y="2753575"/>
            <a:ext cx="400950" cy="400675"/>
            <a:chOff x="4178200" y="2665625"/>
            <a:chExt cx="400950" cy="400675"/>
          </a:xfrm>
        </p:grpSpPr>
        <p:sp>
          <p:nvSpPr>
            <p:cNvPr id="3240" name="Google Shape;3240;p56"/>
            <p:cNvSpPr/>
            <p:nvPr/>
          </p:nvSpPr>
          <p:spPr>
            <a:xfrm>
              <a:off x="4178200" y="2665625"/>
              <a:ext cx="400950" cy="400675"/>
            </a:xfrm>
            <a:custGeom>
              <a:avLst/>
              <a:gdLst/>
              <a:ahLst/>
              <a:cxnLst/>
              <a:rect l="l" t="t" r="r" b="b"/>
              <a:pathLst>
                <a:path w="16038" h="16027" extrusionOk="0">
                  <a:moveTo>
                    <a:pt x="15383" y="656"/>
                  </a:moveTo>
                  <a:lnTo>
                    <a:pt x="15383" y="7680"/>
                  </a:lnTo>
                  <a:lnTo>
                    <a:pt x="8346" y="7680"/>
                  </a:lnTo>
                  <a:lnTo>
                    <a:pt x="8346" y="656"/>
                  </a:lnTo>
                  <a:close/>
                  <a:moveTo>
                    <a:pt x="7691" y="656"/>
                  </a:moveTo>
                  <a:lnTo>
                    <a:pt x="7691" y="15372"/>
                  </a:lnTo>
                  <a:lnTo>
                    <a:pt x="667" y="15372"/>
                  </a:lnTo>
                  <a:lnTo>
                    <a:pt x="667" y="656"/>
                  </a:lnTo>
                  <a:close/>
                  <a:moveTo>
                    <a:pt x="15383" y="8335"/>
                  </a:moveTo>
                  <a:lnTo>
                    <a:pt x="15383" y="15372"/>
                  </a:lnTo>
                  <a:lnTo>
                    <a:pt x="8346" y="15372"/>
                  </a:lnTo>
                  <a:lnTo>
                    <a:pt x="8346" y="8335"/>
                  </a:lnTo>
                  <a:close/>
                  <a:moveTo>
                    <a:pt x="333" y="1"/>
                  </a:moveTo>
                  <a:cubicBezTo>
                    <a:pt x="155" y="1"/>
                    <a:pt x="0" y="144"/>
                    <a:pt x="0" y="322"/>
                  </a:cubicBezTo>
                  <a:lnTo>
                    <a:pt x="0" y="15705"/>
                  </a:lnTo>
                  <a:cubicBezTo>
                    <a:pt x="0" y="15884"/>
                    <a:pt x="155" y="16027"/>
                    <a:pt x="333" y="16027"/>
                  </a:cubicBezTo>
                  <a:lnTo>
                    <a:pt x="15704" y="16027"/>
                  </a:lnTo>
                  <a:cubicBezTo>
                    <a:pt x="15883" y="16027"/>
                    <a:pt x="16038" y="15884"/>
                    <a:pt x="16038" y="15705"/>
                  </a:cubicBezTo>
                  <a:lnTo>
                    <a:pt x="16038" y="322"/>
                  </a:lnTo>
                  <a:cubicBezTo>
                    <a:pt x="16038" y="144"/>
                    <a:pt x="15883" y="1"/>
                    <a:pt x="1570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41" name="Google Shape;3241;p56"/>
            <p:cNvSpPr/>
            <p:nvPr/>
          </p:nvSpPr>
          <p:spPr>
            <a:xfrm>
              <a:off x="4433875" y="2921025"/>
              <a:ext cx="81875" cy="81875"/>
            </a:xfrm>
            <a:custGeom>
              <a:avLst/>
              <a:gdLst/>
              <a:ahLst/>
              <a:cxnLst/>
              <a:rect l="l" t="t" r="r" b="b"/>
              <a:pathLst>
                <a:path w="3275" h="3275" extrusionOk="0">
                  <a:moveTo>
                    <a:pt x="1632" y="0"/>
                  </a:moveTo>
                  <a:cubicBezTo>
                    <a:pt x="1453" y="0"/>
                    <a:pt x="1310" y="155"/>
                    <a:pt x="1310" y="334"/>
                  </a:cubicBezTo>
                  <a:lnTo>
                    <a:pt x="1310" y="1310"/>
                  </a:lnTo>
                  <a:lnTo>
                    <a:pt x="334" y="1310"/>
                  </a:lnTo>
                  <a:cubicBezTo>
                    <a:pt x="143" y="1310"/>
                    <a:pt x="1" y="1453"/>
                    <a:pt x="1" y="1644"/>
                  </a:cubicBezTo>
                  <a:cubicBezTo>
                    <a:pt x="1" y="1822"/>
                    <a:pt x="143" y="1965"/>
                    <a:pt x="334" y="1965"/>
                  </a:cubicBezTo>
                  <a:lnTo>
                    <a:pt x="1310" y="1965"/>
                  </a:lnTo>
                  <a:lnTo>
                    <a:pt x="1310" y="2953"/>
                  </a:lnTo>
                  <a:cubicBezTo>
                    <a:pt x="1310" y="3132"/>
                    <a:pt x="1453" y="3275"/>
                    <a:pt x="1632" y="3275"/>
                  </a:cubicBezTo>
                  <a:cubicBezTo>
                    <a:pt x="1822" y="3275"/>
                    <a:pt x="1965" y="3132"/>
                    <a:pt x="1965" y="2953"/>
                  </a:cubicBezTo>
                  <a:lnTo>
                    <a:pt x="1965" y="1965"/>
                  </a:lnTo>
                  <a:lnTo>
                    <a:pt x="2941" y="1965"/>
                  </a:lnTo>
                  <a:cubicBezTo>
                    <a:pt x="3120" y="1965"/>
                    <a:pt x="3275" y="1822"/>
                    <a:pt x="3275" y="1644"/>
                  </a:cubicBezTo>
                  <a:cubicBezTo>
                    <a:pt x="3275" y="1453"/>
                    <a:pt x="3120" y="1310"/>
                    <a:pt x="2941" y="1310"/>
                  </a:cubicBezTo>
                  <a:lnTo>
                    <a:pt x="1965" y="1310"/>
                  </a:lnTo>
                  <a:lnTo>
                    <a:pt x="1965" y="334"/>
                  </a:lnTo>
                  <a:cubicBezTo>
                    <a:pt x="1965" y="155"/>
                    <a:pt x="1822" y="0"/>
                    <a:pt x="16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42" name="Google Shape;3242;p56"/>
            <p:cNvSpPr/>
            <p:nvPr/>
          </p:nvSpPr>
          <p:spPr>
            <a:xfrm>
              <a:off x="4433875" y="2734100"/>
              <a:ext cx="81875" cy="81875"/>
            </a:xfrm>
            <a:custGeom>
              <a:avLst/>
              <a:gdLst/>
              <a:ahLst/>
              <a:cxnLst/>
              <a:rect l="l" t="t" r="r" b="b"/>
              <a:pathLst>
                <a:path w="3275" h="3275" extrusionOk="0">
                  <a:moveTo>
                    <a:pt x="1632" y="0"/>
                  </a:moveTo>
                  <a:cubicBezTo>
                    <a:pt x="1453" y="0"/>
                    <a:pt x="1310" y="143"/>
                    <a:pt x="1310" y="334"/>
                  </a:cubicBezTo>
                  <a:lnTo>
                    <a:pt x="1310" y="1310"/>
                  </a:lnTo>
                  <a:lnTo>
                    <a:pt x="334" y="1310"/>
                  </a:lnTo>
                  <a:cubicBezTo>
                    <a:pt x="143" y="1310"/>
                    <a:pt x="1" y="1453"/>
                    <a:pt x="1" y="1643"/>
                  </a:cubicBezTo>
                  <a:cubicBezTo>
                    <a:pt x="1" y="1822"/>
                    <a:pt x="143" y="1965"/>
                    <a:pt x="334" y="1965"/>
                  </a:cubicBezTo>
                  <a:lnTo>
                    <a:pt x="1310" y="1965"/>
                  </a:lnTo>
                  <a:lnTo>
                    <a:pt x="1310" y="2941"/>
                  </a:lnTo>
                  <a:cubicBezTo>
                    <a:pt x="1310" y="3132"/>
                    <a:pt x="1453" y="3275"/>
                    <a:pt x="1632" y="3275"/>
                  </a:cubicBezTo>
                  <a:cubicBezTo>
                    <a:pt x="1822" y="3275"/>
                    <a:pt x="1965" y="3132"/>
                    <a:pt x="1965" y="2941"/>
                  </a:cubicBezTo>
                  <a:lnTo>
                    <a:pt x="1965" y="1965"/>
                  </a:lnTo>
                  <a:lnTo>
                    <a:pt x="2941" y="1965"/>
                  </a:lnTo>
                  <a:cubicBezTo>
                    <a:pt x="3120" y="1965"/>
                    <a:pt x="3275" y="1822"/>
                    <a:pt x="3275" y="1643"/>
                  </a:cubicBezTo>
                  <a:cubicBezTo>
                    <a:pt x="3275" y="1453"/>
                    <a:pt x="3120" y="1310"/>
                    <a:pt x="2941" y="1310"/>
                  </a:cubicBezTo>
                  <a:lnTo>
                    <a:pt x="1965" y="1310"/>
                  </a:lnTo>
                  <a:lnTo>
                    <a:pt x="1965" y="334"/>
                  </a:lnTo>
                  <a:cubicBezTo>
                    <a:pt x="1965" y="155"/>
                    <a:pt x="1822" y="0"/>
                    <a:pt x="16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43" name="Google Shape;3243;p56"/>
            <p:cNvSpPr/>
            <p:nvPr/>
          </p:nvSpPr>
          <p:spPr>
            <a:xfrm>
              <a:off x="4241875" y="2825175"/>
              <a:ext cx="81900" cy="81875"/>
            </a:xfrm>
            <a:custGeom>
              <a:avLst/>
              <a:gdLst/>
              <a:ahLst/>
              <a:cxnLst/>
              <a:rect l="l" t="t" r="r" b="b"/>
              <a:pathLst>
                <a:path w="3276" h="3275" extrusionOk="0">
                  <a:moveTo>
                    <a:pt x="1632" y="1"/>
                  </a:moveTo>
                  <a:cubicBezTo>
                    <a:pt x="1454" y="1"/>
                    <a:pt x="1311" y="144"/>
                    <a:pt x="1311" y="322"/>
                  </a:cubicBezTo>
                  <a:lnTo>
                    <a:pt x="1311" y="1310"/>
                  </a:lnTo>
                  <a:lnTo>
                    <a:pt x="322" y="1310"/>
                  </a:lnTo>
                  <a:cubicBezTo>
                    <a:pt x="144" y="1310"/>
                    <a:pt x="1" y="1453"/>
                    <a:pt x="1" y="1632"/>
                  </a:cubicBezTo>
                  <a:cubicBezTo>
                    <a:pt x="1" y="1810"/>
                    <a:pt x="144" y="1965"/>
                    <a:pt x="322" y="1965"/>
                  </a:cubicBezTo>
                  <a:lnTo>
                    <a:pt x="1311" y="1965"/>
                  </a:lnTo>
                  <a:lnTo>
                    <a:pt x="1311" y="2942"/>
                  </a:lnTo>
                  <a:cubicBezTo>
                    <a:pt x="1311" y="3120"/>
                    <a:pt x="1454" y="3275"/>
                    <a:pt x="1632" y="3275"/>
                  </a:cubicBezTo>
                  <a:cubicBezTo>
                    <a:pt x="1811" y="3275"/>
                    <a:pt x="1966" y="3120"/>
                    <a:pt x="1966" y="2942"/>
                  </a:cubicBezTo>
                  <a:lnTo>
                    <a:pt x="1966" y="1965"/>
                  </a:lnTo>
                  <a:lnTo>
                    <a:pt x="2942" y="1965"/>
                  </a:lnTo>
                  <a:cubicBezTo>
                    <a:pt x="3120" y="1965"/>
                    <a:pt x="3275" y="1810"/>
                    <a:pt x="3275" y="1632"/>
                  </a:cubicBezTo>
                  <a:cubicBezTo>
                    <a:pt x="3275" y="1453"/>
                    <a:pt x="3120" y="1310"/>
                    <a:pt x="2942" y="1310"/>
                  </a:cubicBezTo>
                  <a:lnTo>
                    <a:pt x="1966" y="1310"/>
                  </a:lnTo>
                  <a:lnTo>
                    <a:pt x="1966" y="322"/>
                  </a:lnTo>
                  <a:cubicBezTo>
                    <a:pt x="1966" y="144"/>
                    <a:pt x="1811" y="1"/>
                    <a:pt x="16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44" name="Google Shape;3244;p56"/>
            <p:cNvSpPr/>
            <p:nvPr/>
          </p:nvSpPr>
          <p:spPr>
            <a:xfrm>
              <a:off x="4320175" y="3014775"/>
              <a:ext cx="19975" cy="16400"/>
            </a:xfrm>
            <a:custGeom>
              <a:avLst/>
              <a:gdLst/>
              <a:ahLst/>
              <a:cxnLst/>
              <a:rect l="l" t="t" r="r" b="b"/>
              <a:pathLst>
                <a:path w="799" h="656" extrusionOk="0">
                  <a:moveTo>
                    <a:pt x="322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513"/>
                    <a:pt x="143" y="656"/>
                    <a:pt x="322" y="656"/>
                  </a:cubicBezTo>
                  <a:lnTo>
                    <a:pt x="465" y="656"/>
                  </a:lnTo>
                  <a:cubicBezTo>
                    <a:pt x="643" y="656"/>
                    <a:pt x="798" y="513"/>
                    <a:pt x="798" y="322"/>
                  </a:cubicBezTo>
                  <a:cubicBezTo>
                    <a:pt x="798" y="144"/>
                    <a:pt x="655" y="1"/>
                    <a:pt x="4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45" name="Google Shape;3245;p56"/>
            <p:cNvSpPr/>
            <p:nvPr/>
          </p:nvSpPr>
          <p:spPr>
            <a:xfrm>
              <a:off x="4225525" y="3014775"/>
              <a:ext cx="84550" cy="16400"/>
            </a:xfrm>
            <a:custGeom>
              <a:avLst/>
              <a:gdLst/>
              <a:ahLst/>
              <a:cxnLst/>
              <a:rect l="l" t="t" r="r" b="b"/>
              <a:pathLst>
                <a:path w="3382" h="656" extrusionOk="0">
                  <a:moveTo>
                    <a:pt x="322" y="1"/>
                  </a:moveTo>
                  <a:cubicBezTo>
                    <a:pt x="143" y="1"/>
                    <a:pt x="0" y="144"/>
                    <a:pt x="0" y="322"/>
                  </a:cubicBezTo>
                  <a:cubicBezTo>
                    <a:pt x="0" y="513"/>
                    <a:pt x="143" y="656"/>
                    <a:pt x="322" y="656"/>
                  </a:cubicBezTo>
                  <a:lnTo>
                    <a:pt x="3048" y="656"/>
                  </a:lnTo>
                  <a:cubicBezTo>
                    <a:pt x="3227" y="656"/>
                    <a:pt x="3382" y="513"/>
                    <a:pt x="3382" y="322"/>
                  </a:cubicBezTo>
                  <a:cubicBezTo>
                    <a:pt x="3382" y="144"/>
                    <a:pt x="3227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46" name="Google Shape;3246;p56"/>
          <p:cNvGrpSpPr/>
          <p:nvPr/>
        </p:nvGrpSpPr>
        <p:grpSpPr>
          <a:xfrm>
            <a:off x="3758488" y="2753575"/>
            <a:ext cx="400675" cy="400675"/>
            <a:chOff x="2959275" y="2665625"/>
            <a:chExt cx="400675" cy="400675"/>
          </a:xfrm>
        </p:grpSpPr>
        <p:sp>
          <p:nvSpPr>
            <p:cNvPr id="3247" name="Google Shape;3247;p56"/>
            <p:cNvSpPr/>
            <p:nvPr/>
          </p:nvSpPr>
          <p:spPr>
            <a:xfrm>
              <a:off x="3113175" y="2834400"/>
              <a:ext cx="204225" cy="204525"/>
            </a:xfrm>
            <a:custGeom>
              <a:avLst/>
              <a:gdLst/>
              <a:ahLst/>
              <a:cxnLst/>
              <a:rect l="l" t="t" r="r" b="b"/>
              <a:pathLst>
                <a:path w="8169" h="8181" extrusionOk="0">
                  <a:moveTo>
                    <a:pt x="4084" y="656"/>
                  </a:moveTo>
                  <a:cubicBezTo>
                    <a:pt x="5977" y="656"/>
                    <a:pt x="7513" y="2192"/>
                    <a:pt x="7513" y="4085"/>
                  </a:cubicBezTo>
                  <a:cubicBezTo>
                    <a:pt x="7513" y="5990"/>
                    <a:pt x="5977" y="7526"/>
                    <a:pt x="4084" y="7526"/>
                  </a:cubicBezTo>
                  <a:cubicBezTo>
                    <a:pt x="2191" y="7526"/>
                    <a:pt x="643" y="5978"/>
                    <a:pt x="643" y="4085"/>
                  </a:cubicBezTo>
                  <a:cubicBezTo>
                    <a:pt x="643" y="2192"/>
                    <a:pt x="2191" y="656"/>
                    <a:pt x="4084" y="656"/>
                  </a:cubicBezTo>
                  <a:close/>
                  <a:moveTo>
                    <a:pt x="4084" y="1"/>
                  </a:moveTo>
                  <a:cubicBezTo>
                    <a:pt x="1834" y="1"/>
                    <a:pt x="0" y="1834"/>
                    <a:pt x="0" y="4085"/>
                  </a:cubicBezTo>
                  <a:cubicBezTo>
                    <a:pt x="0" y="6347"/>
                    <a:pt x="1834" y="8180"/>
                    <a:pt x="4084" y="8180"/>
                  </a:cubicBezTo>
                  <a:cubicBezTo>
                    <a:pt x="6335" y="8180"/>
                    <a:pt x="8168" y="6347"/>
                    <a:pt x="8168" y="4085"/>
                  </a:cubicBezTo>
                  <a:cubicBezTo>
                    <a:pt x="8168" y="1834"/>
                    <a:pt x="6335" y="1"/>
                    <a:pt x="40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48" name="Google Shape;3248;p56"/>
            <p:cNvSpPr/>
            <p:nvPr/>
          </p:nvSpPr>
          <p:spPr>
            <a:xfrm>
              <a:off x="3150675" y="2871900"/>
              <a:ext cx="129200" cy="129225"/>
            </a:xfrm>
            <a:custGeom>
              <a:avLst/>
              <a:gdLst/>
              <a:ahLst/>
              <a:cxnLst/>
              <a:rect l="l" t="t" r="r" b="b"/>
              <a:pathLst>
                <a:path w="5168" h="5169" extrusionOk="0">
                  <a:moveTo>
                    <a:pt x="2584" y="656"/>
                  </a:moveTo>
                  <a:cubicBezTo>
                    <a:pt x="3644" y="656"/>
                    <a:pt x="4513" y="1525"/>
                    <a:pt x="4513" y="2585"/>
                  </a:cubicBezTo>
                  <a:cubicBezTo>
                    <a:pt x="4513" y="3656"/>
                    <a:pt x="3644" y="4513"/>
                    <a:pt x="2584" y="4513"/>
                  </a:cubicBezTo>
                  <a:cubicBezTo>
                    <a:pt x="1525" y="4513"/>
                    <a:pt x="656" y="3656"/>
                    <a:pt x="656" y="2585"/>
                  </a:cubicBezTo>
                  <a:cubicBezTo>
                    <a:pt x="656" y="1525"/>
                    <a:pt x="1525" y="656"/>
                    <a:pt x="2584" y="656"/>
                  </a:cubicBezTo>
                  <a:close/>
                  <a:moveTo>
                    <a:pt x="2584" y="1"/>
                  </a:moveTo>
                  <a:cubicBezTo>
                    <a:pt x="1156" y="1"/>
                    <a:pt x="1" y="1168"/>
                    <a:pt x="1" y="2585"/>
                  </a:cubicBezTo>
                  <a:cubicBezTo>
                    <a:pt x="1" y="4013"/>
                    <a:pt x="1156" y="5168"/>
                    <a:pt x="2584" y="5168"/>
                  </a:cubicBezTo>
                  <a:cubicBezTo>
                    <a:pt x="4013" y="5168"/>
                    <a:pt x="5168" y="4013"/>
                    <a:pt x="5168" y="2585"/>
                  </a:cubicBezTo>
                  <a:cubicBezTo>
                    <a:pt x="5168" y="1168"/>
                    <a:pt x="4013" y="1"/>
                    <a:pt x="25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49" name="Google Shape;3249;p56"/>
            <p:cNvSpPr/>
            <p:nvPr/>
          </p:nvSpPr>
          <p:spPr>
            <a:xfrm>
              <a:off x="3206925" y="2904950"/>
              <a:ext cx="39925" cy="39900"/>
            </a:xfrm>
            <a:custGeom>
              <a:avLst/>
              <a:gdLst/>
              <a:ahLst/>
              <a:cxnLst/>
              <a:rect l="l" t="t" r="r" b="b"/>
              <a:pathLst>
                <a:path w="1597" h="1596" extrusionOk="0">
                  <a:moveTo>
                    <a:pt x="334" y="1"/>
                  </a:moveTo>
                  <a:cubicBezTo>
                    <a:pt x="156" y="1"/>
                    <a:pt x="1" y="155"/>
                    <a:pt x="1" y="334"/>
                  </a:cubicBezTo>
                  <a:cubicBezTo>
                    <a:pt x="1" y="513"/>
                    <a:pt x="156" y="655"/>
                    <a:pt x="334" y="655"/>
                  </a:cubicBezTo>
                  <a:cubicBezTo>
                    <a:pt x="668" y="655"/>
                    <a:pt x="942" y="929"/>
                    <a:pt x="942" y="1263"/>
                  </a:cubicBezTo>
                  <a:cubicBezTo>
                    <a:pt x="942" y="1453"/>
                    <a:pt x="1084" y="1596"/>
                    <a:pt x="1275" y="1596"/>
                  </a:cubicBezTo>
                  <a:cubicBezTo>
                    <a:pt x="1454" y="1596"/>
                    <a:pt x="1596" y="1453"/>
                    <a:pt x="1596" y="1263"/>
                  </a:cubicBezTo>
                  <a:cubicBezTo>
                    <a:pt x="1596" y="572"/>
                    <a:pt x="1025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50" name="Google Shape;3250;p56"/>
            <p:cNvSpPr/>
            <p:nvPr/>
          </p:nvSpPr>
          <p:spPr>
            <a:xfrm>
              <a:off x="3183725" y="2928475"/>
              <a:ext cx="39600" cy="39600"/>
            </a:xfrm>
            <a:custGeom>
              <a:avLst/>
              <a:gdLst/>
              <a:ahLst/>
              <a:cxnLst/>
              <a:rect l="l" t="t" r="r" b="b"/>
              <a:pathLst>
                <a:path w="1584" h="1584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cubicBezTo>
                    <a:pt x="0" y="1024"/>
                    <a:pt x="560" y="1584"/>
                    <a:pt x="1262" y="1584"/>
                  </a:cubicBezTo>
                  <a:cubicBezTo>
                    <a:pt x="1441" y="1584"/>
                    <a:pt x="1584" y="1441"/>
                    <a:pt x="1584" y="1262"/>
                  </a:cubicBezTo>
                  <a:cubicBezTo>
                    <a:pt x="1584" y="1084"/>
                    <a:pt x="1441" y="929"/>
                    <a:pt x="1262" y="929"/>
                  </a:cubicBezTo>
                  <a:cubicBezTo>
                    <a:pt x="929" y="929"/>
                    <a:pt x="655" y="655"/>
                    <a:pt x="655" y="322"/>
                  </a:cubicBezTo>
                  <a:cubicBezTo>
                    <a:pt x="655" y="143"/>
                    <a:pt x="512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51" name="Google Shape;3251;p56"/>
            <p:cNvSpPr/>
            <p:nvPr/>
          </p:nvSpPr>
          <p:spPr>
            <a:xfrm>
              <a:off x="3171825" y="2708800"/>
              <a:ext cx="78600" cy="16400"/>
            </a:xfrm>
            <a:custGeom>
              <a:avLst/>
              <a:gdLst/>
              <a:ahLst/>
              <a:cxnLst/>
              <a:rect l="l" t="t" r="r" b="b"/>
              <a:pathLst>
                <a:path w="3144" h="656" extrusionOk="0">
                  <a:moveTo>
                    <a:pt x="333" y="0"/>
                  </a:moveTo>
                  <a:cubicBezTo>
                    <a:pt x="155" y="0"/>
                    <a:pt x="0" y="155"/>
                    <a:pt x="0" y="334"/>
                  </a:cubicBezTo>
                  <a:cubicBezTo>
                    <a:pt x="0" y="512"/>
                    <a:pt x="155" y="655"/>
                    <a:pt x="333" y="655"/>
                  </a:cubicBezTo>
                  <a:lnTo>
                    <a:pt x="2822" y="655"/>
                  </a:lnTo>
                  <a:cubicBezTo>
                    <a:pt x="3000" y="655"/>
                    <a:pt x="3143" y="512"/>
                    <a:pt x="3143" y="334"/>
                  </a:cubicBezTo>
                  <a:cubicBezTo>
                    <a:pt x="3143" y="155"/>
                    <a:pt x="3000" y="0"/>
                    <a:pt x="28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52" name="Google Shape;3252;p56"/>
            <p:cNvSpPr/>
            <p:nvPr/>
          </p:nvSpPr>
          <p:spPr>
            <a:xfrm>
              <a:off x="3171825" y="2688550"/>
              <a:ext cx="78600" cy="16400"/>
            </a:xfrm>
            <a:custGeom>
              <a:avLst/>
              <a:gdLst/>
              <a:ahLst/>
              <a:cxnLst/>
              <a:rect l="l" t="t" r="r" b="b"/>
              <a:pathLst>
                <a:path w="3144" h="656" extrusionOk="0">
                  <a:moveTo>
                    <a:pt x="333" y="1"/>
                  </a:moveTo>
                  <a:cubicBezTo>
                    <a:pt x="155" y="1"/>
                    <a:pt x="0" y="144"/>
                    <a:pt x="0" y="322"/>
                  </a:cubicBezTo>
                  <a:cubicBezTo>
                    <a:pt x="0" y="501"/>
                    <a:pt x="155" y="656"/>
                    <a:pt x="333" y="656"/>
                  </a:cubicBezTo>
                  <a:lnTo>
                    <a:pt x="2822" y="656"/>
                  </a:lnTo>
                  <a:cubicBezTo>
                    <a:pt x="3000" y="656"/>
                    <a:pt x="3143" y="501"/>
                    <a:pt x="3143" y="322"/>
                  </a:cubicBezTo>
                  <a:cubicBezTo>
                    <a:pt x="3143" y="144"/>
                    <a:pt x="3000" y="1"/>
                    <a:pt x="28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53" name="Google Shape;3253;p56"/>
            <p:cNvSpPr/>
            <p:nvPr/>
          </p:nvSpPr>
          <p:spPr>
            <a:xfrm>
              <a:off x="2959275" y="2665625"/>
              <a:ext cx="400675" cy="400675"/>
            </a:xfrm>
            <a:custGeom>
              <a:avLst/>
              <a:gdLst/>
              <a:ahLst/>
              <a:cxnLst/>
              <a:rect l="l" t="t" r="r" b="b"/>
              <a:pathLst>
                <a:path w="16027" h="16027" extrusionOk="0">
                  <a:moveTo>
                    <a:pt x="11574" y="656"/>
                  </a:moveTo>
                  <a:cubicBezTo>
                    <a:pt x="11729" y="656"/>
                    <a:pt x="11848" y="775"/>
                    <a:pt x="11848" y="918"/>
                  </a:cubicBezTo>
                  <a:lnTo>
                    <a:pt x="11848" y="2477"/>
                  </a:lnTo>
                  <a:cubicBezTo>
                    <a:pt x="11848" y="2632"/>
                    <a:pt x="11729" y="2751"/>
                    <a:pt x="11574" y="2751"/>
                  </a:cubicBezTo>
                  <a:lnTo>
                    <a:pt x="8585" y="2751"/>
                  </a:lnTo>
                  <a:cubicBezTo>
                    <a:pt x="8431" y="2751"/>
                    <a:pt x="8312" y="2632"/>
                    <a:pt x="8312" y="2477"/>
                  </a:cubicBezTo>
                  <a:lnTo>
                    <a:pt x="8312" y="918"/>
                  </a:lnTo>
                  <a:cubicBezTo>
                    <a:pt x="8312" y="775"/>
                    <a:pt x="8431" y="656"/>
                    <a:pt x="8585" y="656"/>
                  </a:cubicBezTo>
                  <a:close/>
                  <a:moveTo>
                    <a:pt x="11288" y="3406"/>
                  </a:moveTo>
                  <a:lnTo>
                    <a:pt x="11288" y="4347"/>
                  </a:lnTo>
                  <a:lnTo>
                    <a:pt x="8871" y="4347"/>
                  </a:lnTo>
                  <a:lnTo>
                    <a:pt x="8871" y="3406"/>
                  </a:lnTo>
                  <a:close/>
                  <a:moveTo>
                    <a:pt x="10705" y="5002"/>
                  </a:moveTo>
                  <a:lnTo>
                    <a:pt x="10705" y="5656"/>
                  </a:lnTo>
                  <a:lnTo>
                    <a:pt x="9455" y="5656"/>
                  </a:lnTo>
                  <a:lnTo>
                    <a:pt x="9455" y="5002"/>
                  </a:lnTo>
                  <a:close/>
                  <a:moveTo>
                    <a:pt x="2882" y="6311"/>
                  </a:moveTo>
                  <a:cubicBezTo>
                    <a:pt x="3787" y="6311"/>
                    <a:pt x="4525" y="7049"/>
                    <a:pt x="4525" y="7942"/>
                  </a:cubicBezTo>
                  <a:lnTo>
                    <a:pt x="4525" y="13741"/>
                  </a:lnTo>
                  <a:cubicBezTo>
                    <a:pt x="4525" y="14634"/>
                    <a:pt x="3787" y="15372"/>
                    <a:pt x="2882" y="15372"/>
                  </a:cubicBezTo>
                  <a:lnTo>
                    <a:pt x="2287" y="15372"/>
                  </a:lnTo>
                  <a:cubicBezTo>
                    <a:pt x="1382" y="15372"/>
                    <a:pt x="656" y="14634"/>
                    <a:pt x="656" y="13741"/>
                  </a:cubicBezTo>
                  <a:lnTo>
                    <a:pt x="656" y="8407"/>
                  </a:lnTo>
                  <a:lnTo>
                    <a:pt x="656" y="8252"/>
                  </a:lnTo>
                  <a:lnTo>
                    <a:pt x="656" y="8240"/>
                  </a:lnTo>
                  <a:cubicBezTo>
                    <a:pt x="656" y="7240"/>
                    <a:pt x="1418" y="6418"/>
                    <a:pt x="2394" y="6323"/>
                  </a:cubicBezTo>
                  <a:cubicBezTo>
                    <a:pt x="2454" y="6311"/>
                    <a:pt x="2525" y="6311"/>
                    <a:pt x="2585" y="6311"/>
                  </a:cubicBezTo>
                  <a:close/>
                  <a:moveTo>
                    <a:pt x="13741" y="6311"/>
                  </a:moveTo>
                  <a:cubicBezTo>
                    <a:pt x="14646" y="6311"/>
                    <a:pt x="15372" y="7049"/>
                    <a:pt x="15372" y="7942"/>
                  </a:cubicBezTo>
                  <a:lnTo>
                    <a:pt x="15372" y="13741"/>
                  </a:lnTo>
                  <a:cubicBezTo>
                    <a:pt x="15372" y="14634"/>
                    <a:pt x="14646" y="15372"/>
                    <a:pt x="13741" y="15372"/>
                  </a:cubicBezTo>
                  <a:lnTo>
                    <a:pt x="4490" y="15372"/>
                  </a:lnTo>
                  <a:cubicBezTo>
                    <a:pt x="4906" y="14955"/>
                    <a:pt x="5180" y="14372"/>
                    <a:pt x="5180" y="13741"/>
                  </a:cubicBezTo>
                  <a:lnTo>
                    <a:pt x="5180" y="7942"/>
                  </a:lnTo>
                  <a:cubicBezTo>
                    <a:pt x="5180" y="7311"/>
                    <a:pt x="4918" y="6728"/>
                    <a:pt x="4490" y="6311"/>
                  </a:cubicBezTo>
                  <a:close/>
                  <a:moveTo>
                    <a:pt x="8585" y="1"/>
                  </a:moveTo>
                  <a:cubicBezTo>
                    <a:pt x="8073" y="1"/>
                    <a:pt x="7657" y="406"/>
                    <a:pt x="7657" y="918"/>
                  </a:cubicBezTo>
                  <a:lnTo>
                    <a:pt x="7657" y="2477"/>
                  </a:lnTo>
                  <a:cubicBezTo>
                    <a:pt x="7657" y="2858"/>
                    <a:pt x="7883" y="3180"/>
                    <a:pt x="8216" y="3323"/>
                  </a:cubicBezTo>
                  <a:lnTo>
                    <a:pt x="8216" y="4680"/>
                  </a:lnTo>
                  <a:cubicBezTo>
                    <a:pt x="8216" y="4859"/>
                    <a:pt x="8359" y="5002"/>
                    <a:pt x="8538" y="5002"/>
                  </a:cubicBezTo>
                  <a:lnTo>
                    <a:pt x="8800" y="5002"/>
                  </a:lnTo>
                  <a:lnTo>
                    <a:pt x="8800" y="5656"/>
                  </a:lnTo>
                  <a:lnTo>
                    <a:pt x="2597" y="5656"/>
                  </a:lnTo>
                  <a:cubicBezTo>
                    <a:pt x="1168" y="5656"/>
                    <a:pt x="13" y="6811"/>
                    <a:pt x="13" y="8240"/>
                  </a:cubicBezTo>
                  <a:lnTo>
                    <a:pt x="1" y="8395"/>
                  </a:lnTo>
                  <a:lnTo>
                    <a:pt x="1" y="8407"/>
                  </a:lnTo>
                  <a:lnTo>
                    <a:pt x="1" y="13741"/>
                  </a:lnTo>
                  <a:cubicBezTo>
                    <a:pt x="1" y="15003"/>
                    <a:pt x="1025" y="16027"/>
                    <a:pt x="2287" y="16027"/>
                  </a:cubicBezTo>
                  <a:lnTo>
                    <a:pt x="13741" y="16027"/>
                  </a:lnTo>
                  <a:cubicBezTo>
                    <a:pt x="15003" y="16027"/>
                    <a:pt x="16027" y="15003"/>
                    <a:pt x="16027" y="13741"/>
                  </a:cubicBezTo>
                  <a:lnTo>
                    <a:pt x="16027" y="7942"/>
                  </a:lnTo>
                  <a:cubicBezTo>
                    <a:pt x="16027" y="6680"/>
                    <a:pt x="15003" y="5656"/>
                    <a:pt x="13741" y="5656"/>
                  </a:cubicBezTo>
                  <a:lnTo>
                    <a:pt x="11348" y="5656"/>
                  </a:lnTo>
                  <a:lnTo>
                    <a:pt x="11348" y="5002"/>
                  </a:lnTo>
                  <a:lnTo>
                    <a:pt x="11610" y="5002"/>
                  </a:lnTo>
                  <a:cubicBezTo>
                    <a:pt x="11800" y="5002"/>
                    <a:pt x="11943" y="4859"/>
                    <a:pt x="11943" y="4680"/>
                  </a:cubicBezTo>
                  <a:lnTo>
                    <a:pt x="11943" y="3323"/>
                  </a:lnTo>
                  <a:cubicBezTo>
                    <a:pt x="12264" y="3180"/>
                    <a:pt x="12503" y="2858"/>
                    <a:pt x="12503" y="2477"/>
                  </a:cubicBezTo>
                  <a:lnTo>
                    <a:pt x="12503" y="918"/>
                  </a:lnTo>
                  <a:cubicBezTo>
                    <a:pt x="12503" y="406"/>
                    <a:pt x="12086" y="1"/>
                    <a:pt x="1157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54" name="Google Shape;3254;p56"/>
            <p:cNvSpPr/>
            <p:nvPr/>
          </p:nvSpPr>
          <p:spPr>
            <a:xfrm>
              <a:off x="2994400" y="2879350"/>
              <a:ext cx="16400" cy="19975"/>
            </a:xfrm>
            <a:custGeom>
              <a:avLst/>
              <a:gdLst/>
              <a:ahLst/>
              <a:cxnLst/>
              <a:rect l="l" t="t" r="r" b="b"/>
              <a:pathLst>
                <a:path w="656" h="799" extrusionOk="0">
                  <a:moveTo>
                    <a:pt x="334" y="1"/>
                  </a:moveTo>
                  <a:cubicBezTo>
                    <a:pt x="156" y="1"/>
                    <a:pt x="1" y="143"/>
                    <a:pt x="1" y="322"/>
                  </a:cubicBezTo>
                  <a:lnTo>
                    <a:pt x="1" y="477"/>
                  </a:lnTo>
                  <a:cubicBezTo>
                    <a:pt x="1" y="655"/>
                    <a:pt x="144" y="798"/>
                    <a:pt x="334" y="798"/>
                  </a:cubicBezTo>
                  <a:cubicBezTo>
                    <a:pt x="513" y="798"/>
                    <a:pt x="656" y="655"/>
                    <a:pt x="656" y="477"/>
                  </a:cubicBezTo>
                  <a:lnTo>
                    <a:pt x="656" y="322"/>
                  </a:lnTo>
                  <a:cubicBezTo>
                    <a:pt x="656" y="143"/>
                    <a:pt x="513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55" name="Google Shape;3255;p56"/>
            <p:cNvSpPr/>
            <p:nvPr/>
          </p:nvSpPr>
          <p:spPr>
            <a:xfrm>
              <a:off x="2994400" y="2909425"/>
              <a:ext cx="16400" cy="84550"/>
            </a:xfrm>
            <a:custGeom>
              <a:avLst/>
              <a:gdLst/>
              <a:ahLst/>
              <a:cxnLst/>
              <a:rect l="l" t="t" r="r" b="b"/>
              <a:pathLst>
                <a:path w="656" h="3382" extrusionOk="0"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lnTo>
                    <a:pt x="1" y="3060"/>
                  </a:lnTo>
                  <a:cubicBezTo>
                    <a:pt x="1" y="3239"/>
                    <a:pt x="144" y="3382"/>
                    <a:pt x="334" y="3382"/>
                  </a:cubicBezTo>
                  <a:cubicBezTo>
                    <a:pt x="513" y="3382"/>
                    <a:pt x="656" y="3239"/>
                    <a:pt x="656" y="3060"/>
                  </a:cubicBezTo>
                  <a:lnTo>
                    <a:pt x="656" y="322"/>
                  </a:lnTo>
                  <a:cubicBezTo>
                    <a:pt x="656" y="143"/>
                    <a:pt x="513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56" name="Google Shape;3256;p56"/>
          <p:cNvGrpSpPr/>
          <p:nvPr/>
        </p:nvGrpSpPr>
        <p:grpSpPr>
          <a:xfrm>
            <a:off x="5622113" y="2756850"/>
            <a:ext cx="400975" cy="394125"/>
            <a:chOff x="4822900" y="2668900"/>
            <a:chExt cx="400975" cy="394125"/>
          </a:xfrm>
        </p:grpSpPr>
        <p:sp>
          <p:nvSpPr>
            <p:cNvPr id="3257" name="Google Shape;3257;p56"/>
            <p:cNvSpPr/>
            <p:nvPr/>
          </p:nvSpPr>
          <p:spPr>
            <a:xfrm>
              <a:off x="4900300" y="2668900"/>
              <a:ext cx="246200" cy="394125"/>
            </a:xfrm>
            <a:custGeom>
              <a:avLst/>
              <a:gdLst/>
              <a:ahLst/>
              <a:cxnLst/>
              <a:rect l="l" t="t" r="r" b="b"/>
              <a:pathLst>
                <a:path w="9848" h="15765" extrusionOk="0">
                  <a:moveTo>
                    <a:pt x="7930" y="656"/>
                  </a:moveTo>
                  <a:cubicBezTo>
                    <a:pt x="8025" y="656"/>
                    <a:pt x="8252" y="799"/>
                    <a:pt x="8537" y="1180"/>
                  </a:cubicBezTo>
                  <a:cubicBezTo>
                    <a:pt x="8430" y="1156"/>
                    <a:pt x="8323" y="1144"/>
                    <a:pt x="8216" y="1144"/>
                  </a:cubicBezTo>
                  <a:lnTo>
                    <a:pt x="1632" y="1144"/>
                  </a:lnTo>
                  <a:cubicBezTo>
                    <a:pt x="1525" y="1144"/>
                    <a:pt x="1406" y="1156"/>
                    <a:pt x="1298" y="1180"/>
                  </a:cubicBezTo>
                  <a:cubicBezTo>
                    <a:pt x="1584" y="799"/>
                    <a:pt x="1810" y="656"/>
                    <a:pt x="1918" y="656"/>
                  </a:cubicBezTo>
                  <a:close/>
                  <a:moveTo>
                    <a:pt x="8216" y="1799"/>
                  </a:moveTo>
                  <a:cubicBezTo>
                    <a:pt x="8752" y="1799"/>
                    <a:pt x="9192" y="2239"/>
                    <a:pt x="9192" y="2775"/>
                  </a:cubicBezTo>
                  <a:lnTo>
                    <a:pt x="9192" y="6216"/>
                  </a:lnTo>
                  <a:cubicBezTo>
                    <a:pt x="9192" y="6752"/>
                    <a:pt x="8752" y="7192"/>
                    <a:pt x="8216" y="7192"/>
                  </a:cubicBezTo>
                  <a:lnTo>
                    <a:pt x="1632" y="7192"/>
                  </a:lnTo>
                  <a:cubicBezTo>
                    <a:pt x="1096" y="7192"/>
                    <a:pt x="655" y="6752"/>
                    <a:pt x="655" y="6216"/>
                  </a:cubicBezTo>
                  <a:lnTo>
                    <a:pt x="655" y="2775"/>
                  </a:lnTo>
                  <a:cubicBezTo>
                    <a:pt x="655" y="2239"/>
                    <a:pt x="1096" y="1799"/>
                    <a:pt x="1632" y="1799"/>
                  </a:cubicBezTo>
                  <a:close/>
                  <a:moveTo>
                    <a:pt x="7930" y="7847"/>
                  </a:moveTo>
                  <a:lnTo>
                    <a:pt x="7930" y="12788"/>
                  </a:lnTo>
                  <a:lnTo>
                    <a:pt x="1906" y="12788"/>
                  </a:lnTo>
                  <a:lnTo>
                    <a:pt x="1906" y="7847"/>
                  </a:lnTo>
                  <a:close/>
                  <a:moveTo>
                    <a:pt x="7013" y="13443"/>
                  </a:moveTo>
                  <a:lnTo>
                    <a:pt x="7013" y="14098"/>
                  </a:lnTo>
                  <a:lnTo>
                    <a:pt x="2834" y="14098"/>
                  </a:lnTo>
                  <a:lnTo>
                    <a:pt x="2834" y="13443"/>
                  </a:lnTo>
                  <a:close/>
                  <a:moveTo>
                    <a:pt x="5739" y="14753"/>
                  </a:moveTo>
                  <a:lnTo>
                    <a:pt x="5739" y="15110"/>
                  </a:lnTo>
                  <a:lnTo>
                    <a:pt x="4108" y="15110"/>
                  </a:lnTo>
                  <a:lnTo>
                    <a:pt x="4108" y="14753"/>
                  </a:lnTo>
                  <a:close/>
                  <a:moveTo>
                    <a:pt x="1906" y="1"/>
                  </a:moveTo>
                  <a:cubicBezTo>
                    <a:pt x="1382" y="1"/>
                    <a:pt x="905" y="561"/>
                    <a:pt x="596" y="1049"/>
                  </a:cubicBezTo>
                  <a:cubicBezTo>
                    <a:pt x="322" y="1477"/>
                    <a:pt x="13" y="2144"/>
                    <a:pt x="13" y="2620"/>
                  </a:cubicBezTo>
                  <a:cubicBezTo>
                    <a:pt x="13" y="2620"/>
                    <a:pt x="1" y="2727"/>
                    <a:pt x="1" y="2775"/>
                  </a:cubicBezTo>
                  <a:lnTo>
                    <a:pt x="1" y="6216"/>
                  </a:lnTo>
                  <a:cubicBezTo>
                    <a:pt x="1" y="6990"/>
                    <a:pt x="536" y="7633"/>
                    <a:pt x="1263" y="7811"/>
                  </a:cubicBezTo>
                  <a:lnTo>
                    <a:pt x="1263" y="13122"/>
                  </a:lnTo>
                  <a:cubicBezTo>
                    <a:pt x="1263" y="13300"/>
                    <a:pt x="1406" y="13443"/>
                    <a:pt x="1584" y="13443"/>
                  </a:cubicBezTo>
                  <a:lnTo>
                    <a:pt x="2179" y="13443"/>
                  </a:lnTo>
                  <a:lnTo>
                    <a:pt x="2179" y="14431"/>
                  </a:lnTo>
                  <a:cubicBezTo>
                    <a:pt x="2179" y="14610"/>
                    <a:pt x="2322" y="14753"/>
                    <a:pt x="2501" y="14753"/>
                  </a:cubicBezTo>
                  <a:lnTo>
                    <a:pt x="3453" y="14753"/>
                  </a:lnTo>
                  <a:lnTo>
                    <a:pt x="3453" y="15443"/>
                  </a:lnTo>
                  <a:cubicBezTo>
                    <a:pt x="3453" y="15622"/>
                    <a:pt x="3596" y="15765"/>
                    <a:pt x="3775" y="15765"/>
                  </a:cubicBezTo>
                  <a:lnTo>
                    <a:pt x="6073" y="15765"/>
                  </a:lnTo>
                  <a:cubicBezTo>
                    <a:pt x="6251" y="15765"/>
                    <a:pt x="6394" y="15622"/>
                    <a:pt x="6394" y="15443"/>
                  </a:cubicBezTo>
                  <a:lnTo>
                    <a:pt x="6394" y="14753"/>
                  </a:lnTo>
                  <a:lnTo>
                    <a:pt x="7347" y="14753"/>
                  </a:lnTo>
                  <a:cubicBezTo>
                    <a:pt x="7525" y="14753"/>
                    <a:pt x="7668" y="14610"/>
                    <a:pt x="7668" y="14431"/>
                  </a:cubicBezTo>
                  <a:lnTo>
                    <a:pt x="7668" y="13443"/>
                  </a:lnTo>
                  <a:lnTo>
                    <a:pt x="8264" y="13443"/>
                  </a:lnTo>
                  <a:cubicBezTo>
                    <a:pt x="8442" y="13443"/>
                    <a:pt x="8585" y="13300"/>
                    <a:pt x="8585" y="13122"/>
                  </a:cubicBezTo>
                  <a:lnTo>
                    <a:pt x="8585" y="7811"/>
                  </a:lnTo>
                  <a:cubicBezTo>
                    <a:pt x="9311" y="7633"/>
                    <a:pt x="9847" y="6990"/>
                    <a:pt x="9847" y="6216"/>
                  </a:cubicBezTo>
                  <a:lnTo>
                    <a:pt x="9847" y="2775"/>
                  </a:lnTo>
                  <a:cubicBezTo>
                    <a:pt x="9847" y="2727"/>
                    <a:pt x="9847" y="2620"/>
                    <a:pt x="9847" y="2620"/>
                  </a:cubicBezTo>
                  <a:cubicBezTo>
                    <a:pt x="9847" y="1834"/>
                    <a:pt x="8835" y="1"/>
                    <a:pt x="79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58" name="Google Shape;3258;p56"/>
            <p:cNvSpPr/>
            <p:nvPr/>
          </p:nvSpPr>
          <p:spPr>
            <a:xfrm>
              <a:off x="5094975" y="2771000"/>
              <a:ext cx="19950" cy="16400"/>
            </a:xfrm>
            <a:custGeom>
              <a:avLst/>
              <a:gdLst/>
              <a:ahLst/>
              <a:cxnLst/>
              <a:rect l="l" t="t" r="r" b="b"/>
              <a:pathLst>
                <a:path w="798" h="656" extrusionOk="0">
                  <a:moveTo>
                    <a:pt x="322" y="1"/>
                  </a:moveTo>
                  <a:cubicBezTo>
                    <a:pt x="143" y="1"/>
                    <a:pt x="0" y="156"/>
                    <a:pt x="0" y="334"/>
                  </a:cubicBezTo>
                  <a:cubicBezTo>
                    <a:pt x="0" y="513"/>
                    <a:pt x="143" y="656"/>
                    <a:pt x="322" y="656"/>
                  </a:cubicBezTo>
                  <a:lnTo>
                    <a:pt x="477" y="656"/>
                  </a:lnTo>
                  <a:cubicBezTo>
                    <a:pt x="655" y="656"/>
                    <a:pt x="798" y="513"/>
                    <a:pt x="798" y="334"/>
                  </a:cubicBezTo>
                  <a:cubicBezTo>
                    <a:pt x="798" y="156"/>
                    <a:pt x="655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59" name="Google Shape;3259;p56"/>
            <p:cNvSpPr/>
            <p:nvPr/>
          </p:nvSpPr>
          <p:spPr>
            <a:xfrm>
              <a:off x="4931850" y="2771000"/>
              <a:ext cx="153025" cy="16400"/>
            </a:xfrm>
            <a:custGeom>
              <a:avLst/>
              <a:gdLst/>
              <a:ahLst/>
              <a:cxnLst/>
              <a:rect l="l" t="t" r="r" b="b"/>
              <a:pathLst>
                <a:path w="6121" h="656" extrusionOk="0">
                  <a:moveTo>
                    <a:pt x="322" y="1"/>
                  </a:moveTo>
                  <a:cubicBezTo>
                    <a:pt x="144" y="1"/>
                    <a:pt x="1" y="156"/>
                    <a:pt x="1" y="334"/>
                  </a:cubicBezTo>
                  <a:cubicBezTo>
                    <a:pt x="1" y="513"/>
                    <a:pt x="144" y="656"/>
                    <a:pt x="322" y="656"/>
                  </a:cubicBezTo>
                  <a:lnTo>
                    <a:pt x="5799" y="656"/>
                  </a:lnTo>
                  <a:cubicBezTo>
                    <a:pt x="5978" y="656"/>
                    <a:pt x="6120" y="513"/>
                    <a:pt x="6120" y="334"/>
                  </a:cubicBezTo>
                  <a:cubicBezTo>
                    <a:pt x="6120" y="156"/>
                    <a:pt x="5978" y="1"/>
                    <a:pt x="57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0" name="Google Shape;3260;p56"/>
            <p:cNvSpPr/>
            <p:nvPr/>
          </p:nvSpPr>
          <p:spPr>
            <a:xfrm>
              <a:off x="5094975" y="2803750"/>
              <a:ext cx="19950" cy="16400"/>
            </a:xfrm>
            <a:custGeom>
              <a:avLst/>
              <a:gdLst/>
              <a:ahLst/>
              <a:cxnLst/>
              <a:rect l="l" t="t" r="r" b="b"/>
              <a:pathLst>
                <a:path w="798" h="656" extrusionOk="0">
                  <a:moveTo>
                    <a:pt x="322" y="0"/>
                  </a:moveTo>
                  <a:cubicBezTo>
                    <a:pt x="143" y="0"/>
                    <a:pt x="0" y="143"/>
                    <a:pt x="0" y="334"/>
                  </a:cubicBezTo>
                  <a:cubicBezTo>
                    <a:pt x="0" y="512"/>
                    <a:pt x="143" y="655"/>
                    <a:pt x="322" y="655"/>
                  </a:cubicBezTo>
                  <a:lnTo>
                    <a:pt x="477" y="655"/>
                  </a:lnTo>
                  <a:cubicBezTo>
                    <a:pt x="655" y="655"/>
                    <a:pt x="798" y="512"/>
                    <a:pt x="798" y="334"/>
                  </a:cubicBezTo>
                  <a:cubicBezTo>
                    <a:pt x="798" y="155"/>
                    <a:pt x="655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1" name="Google Shape;3261;p56"/>
            <p:cNvSpPr/>
            <p:nvPr/>
          </p:nvSpPr>
          <p:spPr>
            <a:xfrm>
              <a:off x="4931850" y="2803750"/>
              <a:ext cx="153025" cy="16400"/>
            </a:xfrm>
            <a:custGeom>
              <a:avLst/>
              <a:gdLst/>
              <a:ahLst/>
              <a:cxnLst/>
              <a:rect l="l" t="t" r="r" b="b"/>
              <a:pathLst>
                <a:path w="6121" h="656" extrusionOk="0">
                  <a:moveTo>
                    <a:pt x="322" y="0"/>
                  </a:moveTo>
                  <a:cubicBezTo>
                    <a:pt x="144" y="0"/>
                    <a:pt x="1" y="143"/>
                    <a:pt x="1" y="334"/>
                  </a:cubicBezTo>
                  <a:cubicBezTo>
                    <a:pt x="1" y="512"/>
                    <a:pt x="144" y="655"/>
                    <a:pt x="322" y="655"/>
                  </a:cubicBezTo>
                  <a:lnTo>
                    <a:pt x="5799" y="655"/>
                  </a:lnTo>
                  <a:cubicBezTo>
                    <a:pt x="5978" y="655"/>
                    <a:pt x="6120" y="512"/>
                    <a:pt x="6120" y="334"/>
                  </a:cubicBezTo>
                  <a:cubicBezTo>
                    <a:pt x="6120" y="155"/>
                    <a:pt x="5978" y="0"/>
                    <a:pt x="57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2" name="Google Shape;3262;p56"/>
            <p:cNvSpPr/>
            <p:nvPr/>
          </p:nvSpPr>
          <p:spPr>
            <a:xfrm>
              <a:off x="5094975" y="2738275"/>
              <a:ext cx="19950" cy="16375"/>
            </a:xfrm>
            <a:custGeom>
              <a:avLst/>
              <a:gdLst/>
              <a:ahLst/>
              <a:cxnLst/>
              <a:rect l="l" t="t" r="r" b="b"/>
              <a:pathLst>
                <a:path w="798" h="655" extrusionOk="0">
                  <a:moveTo>
                    <a:pt x="322" y="0"/>
                  </a:moveTo>
                  <a:cubicBezTo>
                    <a:pt x="143" y="0"/>
                    <a:pt x="0" y="155"/>
                    <a:pt x="0" y="333"/>
                  </a:cubicBezTo>
                  <a:cubicBezTo>
                    <a:pt x="0" y="512"/>
                    <a:pt x="143" y="655"/>
                    <a:pt x="322" y="655"/>
                  </a:cubicBezTo>
                  <a:lnTo>
                    <a:pt x="477" y="655"/>
                  </a:lnTo>
                  <a:cubicBezTo>
                    <a:pt x="655" y="655"/>
                    <a:pt x="798" y="512"/>
                    <a:pt x="798" y="333"/>
                  </a:cubicBezTo>
                  <a:cubicBezTo>
                    <a:pt x="798" y="155"/>
                    <a:pt x="655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3" name="Google Shape;3263;p56"/>
            <p:cNvSpPr/>
            <p:nvPr/>
          </p:nvSpPr>
          <p:spPr>
            <a:xfrm>
              <a:off x="4931850" y="2738275"/>
              <a:ext cx="153025" cy="16375"/>
            </a:xfrm>
            <a:custGeom>
              <a:avLst/>
              <a:gdLst/>
              <a:ahLst/>
              <a:cxnLst/>
              <a:rect l="l" t="t" r="r" b="b"/>
              <a:pathLst>
                <a:path w="6121" h="655" extrusionOk="0">
                  <a:moveTo>
                    <a:pt x="322" y="0"/>
                  </a:moveTo>
                  <a:cubicBezTo>
                    <a:pt x="144" y="0"/>
                    <a:pt x="1" y="155"/>
                    <a:pt x="1" y="333"/>
                  </a:cubicBezTo>
                  <a:cubicBezTo>
                    <a:pt x="1" y="512"/>
                    <a:pt x="144" y="655"/>
                    <a:pt x="322" y="655"/>
                  </a:cubicBezTo>
                  <a:lnTo>
                    <a:pt x="5799" y="655"/>
                  </a:lnTo>
                  <a:cubicBezTo>
                    <a:pt x="5978" y="655"/>
                    <a:pt x="6120" y="512"/>
                    <a:pt x="6120" y="333"/>
                  </a:cubicBezTo>
                  <a:cubicBezTo>
                    <a:pt x="6120" y="155"/>
                    <a:pt x="5978" y="0"/>
                    <a:pt x="57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4" name="Google Shape;3264;p56"/>
            <p:cNvSpPr/>
            <p:nvPr/>
          </p:nvSpPr>
          <p:spPr>
            <a:xfrm>
              <a:off x="4822900" y="2771000"/>
              <a:ext cx="60750" cy="16400"/>
            </a:xfrm>
            <a:custGeom>
              <a:avLst/>
              <a:gdLst/>
              <a:ahLst/>
              <a:cxnLst/>
              <a:rect l="l" t="t" r="r" b="b"/>
              <a:pathLst>
                <a:path w="2430" h="656" extrusionOk="0">
                  <a:moveTo>
                    <a:pt x="334" y="1"/>
                  </a:moveTo>
                  <a:cubicBezTo>
                    <a:pt x="156" y="1"/>
                    <a:pt x="1" y="156"/>
                    <a:pt x="1" y="334"/>
                  </a:cubicBezTo>
                  <a:cubicBezTo>
                    <a:pt x="1" y="513"/>
                    <a:pt x="156" y="656"/>
                    <a:pt x="334" y="656"/>
                  </a:cubicBezTo>
                  <a:lnTo>
                    <a:pt x="2096" y="656"/>
                  </a:lnTo>
                  <a:cubicBezTo>
                    <a:pt x="2275" y="656"/>
                    <a:pt x="2430" y="513"/>
                    <a:pt x="2430" y="334"/>
                  </a:cubicBezTo>
                  <a:cubicBezTo>
                    <a:pt x="2430" y="156"/>
                    <a:pt x="2275" y="1"/>
                    <a:pt x="2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5" name="Google Shape;3265;p56"/>
            <p:cNvSpPr/>
            <p:nvPr/>
          </p:nvSpPr>
          <p:spPr>
            <a:xfrm>
              <a:off x="4838100" y="2710200"/>
              <a:ext cx="49425" cy="47725"/>
            </a:xfrm>
            <a:custGeom>
              <a:avLst/>
              <a:gdLst/>
              <a:ahLst/>
              <a:cxnLst/>
              <a:rect l="l" t="t" r="r" b="b"/>
              <a:pathLst>
                <a:path w="1977" h="1909" extrusionOk="0">
                  <a:moveTo>
                    <a:pt x="363" y="1"/>
                  </a:moveTo>
                  <a:cubicBezTo>
                    <a:pt x="280" y="1"/>
                    <a:pt x="197" y="34"/>
                    <a:pt x="131" y="99"/>
                  </a:cubicBezTo>
                  <a:cubicBezTo>
                    <a:pt x="0" y="230"/>
                    <a:pt x="0" y="432"/>
                    <a:pt x="131" y="563"/>
                  </a:cubicBezTo>
                  <a:lnTo>
                    <a:pt x="1381" y="1814"/>
                  </a:lnTo>
                  <a:cubicBezTo>
                    <a:pt x="1441" y="1873"/>
                    <a:pt x="1524" y="1909"/>
                    <a:pt x="1608" y="1909"/>
                  </a:cubicBezTo>
                  <a:cubicBezTo>
                    <a:pt x="1691" y="1909"/>
                    <a:pt x="1774" y="1873"/>
                    <a:pt x="1846" y="1814"/>
                  </a:cubicBezTo>
                  <a:cubicBezTo>
                    <a:pt x="1977" y="1683"/>
                    <a:pt x="1977" y="1468"/>
                    <a:pt x="1846" y="1349"/>
                  </a:cubicBezTo>
                  <a:lnTo>
                    <a:pt x="596" y="99"/>
                  </a:lnTo>
                  <a:cubicBezTo>
                    <a:pt x="530" y="34"/>
                    <a:pt x="447" y="1"/>
                    <a:pt x="3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6" name="Google Shape;3266;p56"/>
            <p:cNvSpPr/>
            <p:nvPr/>
          </p:nvSpPr>
          <p:spPr>
            <a:xfrm>
              <a:off x="4838100" y="2800700"/>
              <a:ext cx="49425" cy="47725"/>
            </a:xfrm>
            <a:custGeom>
              <a:avLst/>
              <a:gdLst/>
              <a:ahLst/>
              <a:cxnLst/>
              <a:rect l="l" t="t" r="r" b="b"/>
              <a:pathLst>
                <a:path w="1977" h="1909" extrusionOk="0">
                  <a:moveTo>
                    <a:pt x="1613" y="0"/>
                  </a:moveTo>
                  <a:cubicBezTo>
                    <a:pt x="1530" y="0"/>
                    <a:pt x="1447" y="33"/>
                    <a:pt x="1381" y="99"/>
                  </a:cubicBezTo>
                  <a:lnTo>
                    <a:pt x="131" y="1349"/>
                  </a:lnTo>
                  <a:cubicBezTo>
                    <a:pt x="0" y="1480"/>
                    <a:pt x="0" y="1682"/>
                    <a:pt x="131" y="1813"/>
                  </a:cubicBezTo>
                  <a:cubicBezTo>
                    <a:pt x="191" y="1873"/>
                    <a:pt x="274" y="1908"/>
                    <a:pt x="357" y="1908"/>
                  </a:cubicBezTo>
                  <a:cubicBezTo>
                    <a:pt x="441" y="1908"/>
                    <a:pt x="524" y="1873"/>
                    <a:pt x="596" y="1813"/>
                  </a:cubicBezTo>
                  <a:lnTo>
                    <a:pt x="1846" y="563"/>
                  </a:lnTo>
                  <a:cubicBezTo>
                    <a:pt x="1977" y="432"/>
                    <a:pt x="1977" y="230"/>
                    <a:pt x="1846" y="99"/>
                  </a:cubicBezTo>
                  <a:cubicBezTo>
                    <a:pt x="1780" y="33"/>
                    <a:pt x="1697" y="0"/>
                    <a:pt x="16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7" name="Google Shape;3267;p56"/>
            <p:cNvSpPr/>
            <p:nvPr/>
          </p:nvSpPr>
          <p:spPr>
            <a:xfrm>
              <a:off x="5163125" y="2771000"/>
              <a:ext cx="60750" cy="16400"/>
            </a:xfrm>
            <a:custGeom>
              <a:avLst/>
              <a:gdLst/>
              <a:ahLst/>
              <a:cxnLst/>
              <a:rect l="l" t="t" r="r" b="b"/>
              <a:pathLst>
                <a:path w="2430" h="656" extrusionOk="0">
                  <a:moveTo>
                    <a:pt x="334" y="1"/>
                  </a:moveTo>
                  <a:cubicBezTo>
                    <a:pt x="156" y="1"/>
                    <a:pt x="1" y="156"/>
                    <a:pt x="1" y="334"/>
                  </a:cubicBezTo>
                  <a:cubicBezTo>
                    <a:pt x="1" y="513"/>
                    <a:pt x="144" y="656"/>
                    <a:pt x="334" y="656"/>
                  </a:cubicBezTo>
                  <a:lnTo>
                    <a:pt x="2096" y="656"/>
                  </a:lnTo>
                  <a:cubicBezTo>
                    <a:pt x="2275" y="656"/>
                    <a:pt x="2430" y="513"/>
                    <a:pt x="2430" y="334"/>
                  </a:cubicBezTo>
                  <a:cubicBezTo>
                    <a:pt x="2430" y="156"/>
                    <a:pt x="2275" y="1"/>
                    <a:pt x="2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8" name="Google Shape;3268;p56"/>
            <p:cNvSpPr/>
            <p:nvPr/>
          </p:nvSpPr>
          <p:spPr>
            <a:xfrm>
              <a:off x="5159275" y="2800700"/>
              <a:ext cx="49425" cy="47725"/>
            </a:xfrm>
            <a:custGeom>
              <a:avLst/>
              <a:gdLst/>
              <a:ahLst/>
              <a:cxnLst/>
              <a:rect l="l" t="t" r="r" b="b"/>
              <a:pathLst>
                <a:path w="1977" h="1909" extrusionOk="0">
                  <a:moveTo>
                    <a:pt x="363" y="0"/>
                  </a:moveTo>
                  <a:cubicBezTo>
                    <a:pt x="280" y="0"/>
                    <a:pt x="196" y="33"/>
                    <a:pt x="131" y="99"/>
                  </a:cubicBezTo>
                  <a:cubicBezTo>
                    <a:pt x="0" y="230"/>
                    <a:pt x="0" y="432"/>
                    <a:pt x="131" y="563"/>
                  </a:cubicBezTo>
                  <a:lnTo>
                    <a:pt x="1381" y="1813"/>
                  </a:lnTo>
                  <a:cubicBezTo>
                    <a:pt x="1441" y="1873"/>
                    <a:pt x="1524" y="1908"/>
                    <a:pt x="1607" y="1908"/>
                  </a:cubicBezTo>
                  <a:cubicBezTo>
                    <a:pt x="1691" y="1908"/>
                    <a:pt x="1774" y="1873"/>
                    <a:pt x="1846" y="1813"/>
                  </a:cubicBezTo>
                  <a:cubicBezTo>
                    <a:pt x="1976" y="1682"/>
                    <a:pt x="1976" y="1480"/>
                    <a:pt x="1846" y="1349"/>
                  </a:cubicBezTo>
                  <a:lnTo>
                    <a:pt x="595" y="99"/>
                  </a:lnTo>
                  <a:cubicBezTo>
                    <a:pt x="530" y="33"/>
                    <a:pt x="447" y="0"/>
                    <a:pt x="3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69" name="Google Shape;3269;p56"/>
            <p:cNvSpPr/>
            <p:nvPr/>
          </p:nvSpPr>
          <p:spPr>
            <a:xfrm>
              <a:off x="5159275" y="2710200"/>
              <a:ext cx="49425" cy="47725"/>
            </a:xfrm>
            <a:custGeom>
              <a:avLst/>
              <a:gdLst/>
              <a:ahLst/>
              <a:cxnLst/>
              <a:rect l="l" t="t" r="r" b="b"/>
              <a:pathLst>
                <a:path w="1977" h="1909" extrusionOk="0">
                  <a:moveTo>
                    <a:pt x="1613" y="1"/>
                  </a:moveTo>
                  <a:cubicBezTo>
                    <a:pt x="1530" y="1"/>
                    <a:pt x="1447" y="34"/>
                    <a:pt x="1381" y="99"/>
                  </a:cubicBezTo>
                  <a:lnTo>
                    <a:pt x="131" y="1349"/>
                  </a:lnTo>
                  <a:cubicBezTo>
                    <a:pt x="0" y="1468"/>
                    <a:pt x="0" y="1683"/>
                    <a:pt x="131" y="1814"/>
                  </a:cubicBezTo>
                  <a:cubicBezTo>
                    <a:pt x="202" y="1873"/>
                    <a:pt x="286" y="1909"/>
                    <a:pt x="369" y="1909"/>
                  </a:cubicBezTo>
                  <a:cubicBezTo>
                    <a:pt x="452" y="1909"/>
                    <a:pt x="524" y="1873"/>
                    <a:pt x="595" y="1814"/>
                  </a:cubicBezTo>
                  <a:lnTo>
                    <a:pt x="1846" y="563"/>
                  </a:lnTo>
                  <a:cubicBezTo>
                    <a:pt x="1976" y="432"/>
                    <a:pt x="1976" y="230"/>
                    <a:pt x="1846" y="99"/>
                  </a:cubicBezTo>
                  <a:cubicBezTo>
                    <a:pt x="1780" y="34"/>
                    <a:pt x="1697" y="1"/>
                    <a:pt x="16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70" name="Google Shape;3270;p56"/>
          <p:cNvGrpSpPr/>
          <p:nvPr/>
        </p:nvGrpSpPr>
        <p:grpSpPr>
          <a:xfrm>
            <a:off x="3113788" y="2794675"/>
            <a:ext cx="400650" cy="318200"/>
            <a:chOff x="2314575" y="2706725"/>
            <a:chExt cx="400650" cy="318200"/>
          </a:xfrm>
        </p:grpSpPr>
        <p:sp>
          <p:nvSpPr>
            <p:cNvPr id="3271" name="Google Shape;3271;p56"/>
            <p:cNvSpPr/>
            <p:nvPr/>
          </p:nvSpPr>
          <p:spPr>
            <a:xfrm>
              <a:off x="2647350" y="2799875"/>
              <a:ext cx="32750" cy="32775"/>
            </a:xfrm>
            <a:custGeom>
              <a:avLst/>
              <a:gdLst/>
              <a:ahLst/>
              <a:cxnLst/>
              <a:rect l="l" t="t" r="r" b="b"/>
              <a:pathLst>
                <a:path w="1310" h="1311" extrusionOk="0">
                  <a:moveTo>
                    <a:pt x="655" y="1"/>
                  </a:moveTo>
                  <a:cubicBezTo>
                    <a:pt x="298" y="1"/>
                    <a:pt x="0" y="286"/>
                    <a:pt x="0" y="655"/>
                  </a:cubicBezTo>
                  <a:cubicBezTo>
                    <a:pt x="0" y="1013"/>
                    <a:pt x="298" y="1310"/>
                    <a:pt x="655" y="1310"/>
                  </a:cubicBezTo>
                  <a:cubicBezTo>
                    <a:pt x="1012" y="1310"/>
                    <a:pt x="1310" y="1013"/>
                    <a:pt x="1310" y="655"/>
                  </a:cubicBezTo>
                  <a:cubicBezTo>
                    <a:pt x="1310" y="286"/>
                    <a:pt x="1024" y="1"/>
                    <a:pt x="6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72" name="Google Shape;3272;p56"/>
            <p:cNvSpPr/>
            <p:nvPr/>
          </p:nvSpPr>
          <p:spPr>
            <a:xfrm>
              <a:off x="2314575" y="2706725"/>
              <a:ext cx="400650" cy="318200"/>
            </a:xfrm>
            <a:custGeom>
              <a:avLst/>
              <a:gdLst/>
              <a:ahLst/>
              <a:cxnLst/>
              <a:rect l="l" t="t" r="r" b="b"/>
              <a:pathLst>
                <a:path w="16026" h="12728" extrusionOk="0">
                  <a:moveTo>
                    <a:pt x="2977" y="976"/>
                  </a:moveTo>
                  <a:lnTo>
                    <a:pt x="2977" y="1453"/>
                  </a:lnTo>
                  <a:lnTo>
                    <a:pt x="2060" y="1453"/>
                  </a:lnTo>
                  <a:lnTo>
                    <a:pt x="2060" y="976"/>
                  </a:lnTo>
                  <a:close/>
                  <a:moveTo>
                    <a:pt x="10668" y="655"/>
                  </a:moveTo>
                  <a:lnTo>
                    <a:pt x="11561" y="1965"/>
                  </a:lnTo>
                  <a:cubicBezTo>
                    <a:pt x="11621" y="2048"/>
                    <a:pt x="11728" y="2107"/>
                    <a:pt x="11835" y="2107"/>
                  </a:cubicBezTo>
                  <a:lnTo>
                    <a:pt x="14716" y="2107"/>
                  </a:lnTo>
                  <a:cubicBezTo>
                    <a:pt x="15073" y="2107"/>
                    <a:pt x="15371" y="2393"/>
                    <a:pt x="15371" y="2762"/>
                  </a:cubicBezTo>
                  <a:lnTo>
                    <a:pt x="15371" y="11430"/>
                  </a:lnTo>
                  <a:cubicBezTo>
                    <a:pt x="15371" y="11787"/>
                    <a:pt x="15085" y="12073"/>
                    <a:pt x="14716" y="12073"/>
                  </a:cubicBezTo>
                  <a:lnTo>
                    <a:pt x="1310" y="12073"/>
                  </a:lnTo>
                  <a:cubicBezTo>
                    <a:pt x="953" y="12073"/>
                    <a:pt x="655" y="11787"/>
                    <a:pt x="655" y="11430"/>
                  </a:cubicBezTo>
                  <a:lnTo>
                    <a:pt x="655" y="2762"/>
                  </a:lnTo>
                  <a:cubicBezTo>
                    <a:pt x="655" y="2393"/>
                    <a:pt x="953" y="2107"/>
                    <a:pt x="1310" y="2107"/>
                  </a:cubicBezTo>
                  <a:lnTo>
                    <a:pt x="4191" y="2107"/>
                  </a:lnTo>
                  <a:cubicBezTo>
                    <a:pt x="4298" y="2107"/>
                    <a:pt x="4405" y="2048"/>
                    <a:pt x="4465" y="1965"/>
                  </a:cubicBezTo>
                  <a:lnTo>
                    <a:pt x="5358" y="655"/>
                  </a:lnTo>
                  <a:close/>
                  <a:moveTo>
                    <a:pt x="5191" y="0"/>
                  </a:moveTo>
                  <a:cubicBezTo>
                    <a:pt x="5084" y="0"/>
                    <a:pt x="4989" y="60"/>
                    <a:pt x="4929" y="143"/>
                  </a:cubicBezTo>
                  <a:lnTo>
                    <a:pt x="4024" y="1453"/>
                  </a:lnTo>
                  <a:lnTo>
                    <a:pt x="3631" y="1453"/>
                  </a:lnTo>
                  <a:lnTo>
                    <a:pt x="3631" y="655"/>
                  </a:lnTo>
                  <a:cubicBezTo>
                    <a:pt x="3631" y="476"/>
                    <a:pt x="3489" y="321"/>
                    <a:pt x="3310" y="321"/>
                  </a:cubicBezTo>
                  <a:lnTo>
                    <a:pt x="1738" y="321"/>
                  </a:lnTo>
                  <a:cubicBezTo>
                    <a:pt x="1560" y="321"/>
                    <a:pt x="1405" y="464"/>
                    <a:pt x="1405" y="655"/>
                  </a:cubicBezTo>
                  <a:lnTo>
                    <a:pt x="1405" y="1453"/>
                  </a:lnTo>
                  <a:lnTo>
                    <a:pt x="1310" y="1453"/>
                  </a:lnTo>
                  <a:cubicBezTo>
                    <a:pt x="595" y="1453"/>
                    <a:pt x="0" y="2036"/>
                    <a:pt x="0" y="2762"/>
                  </a:cubicBezTo>
                  <a:lnTo>
                    <a:pt x="0" y="11430"/>
                  </a:lnTo>
                  <a:cubicBezTo>
                    <a:pt x="0" y="12144"/>
                    <a:pt x="595" y="12728"/>
                    <a:pt x="1310" y="12728"/>
                  </a:cubicBezTo>
                  <a:lnTo>
                    <a:pt x="14728" y="12728"/>
                  </a:lnTo>
                  <a:cubicBezTo>
                    <a:pt x="15442" y="12728"/>
                    <a:pt x="16026" y="12144"/>
                    <a:pt x="16026" y="11430"/>
                  </a:cubicBezTo>
                  <a:lnTo>
                    <a:pt x="16026" y="2762"/>
                  </a:lnTo>
                  <a:cubicBezTo>
                    <a:pt x="16026" y="2036"/>
                    <a:pt x="15442" y="1453"/>
                    <a:pt x="14716" y="1453"/>
                  </a:cubicBezTo>
                  <a:lnTo>
                    <a:pt x="12013" y="1453"/>
                  </a:lnTo>
                  <a:lnTo>
                    <a:pt x="11109" y="143"/>
                  </a:lnTo>
                  <a:cubicBezTo>
                    <a:pt x="11049" y="60"/>
                    <a:pt x="10942" y="0"/>
                    <a:pt x="108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73" name="Google Shape;3273;p56"/>
            <p:cNvSpPr/>
            <p:nvPr/>
          </p:nvSpPr>
          <p:spPr>
            <a:xfrm>
              <a:off x="2565475" y="2917750"/>
              <a:ext cx="19975" cy="16400"/>
            </a:xfrm>
            <a:custGeom>
              <a:avLst/>
              <a:gdLst/>
              <a:ahLst/>
              <a:cxnLst/>
              <a:rect l="l" t="t" r="r" b="b"/>
              <a:pathLst>
                <a:path w="799" h="656" extrusionOk="0">
                  <a:moveTo>
                    <a:pt x="322" y="1"/>
                  </a:moveTo>
                  <a:cubicBezTo>
                    <a:pt x="144" y="1"/>
                    <a:pt x="1" y="155"/>
                    <a:pt x="1" y="334"/>
                  </a:cubicBezTo>
                  <a:cubicBezTo>
                    <a:pt x="1" y="512"/>
                    <a:pt x="144" y="655"/>
                    <a:pt x="322" y="655"/>
                  </a:cubicBezTo>
                  <a:lnTo>
                    <a:pt x="477" y="655"/>
                  </a:lnTo>
                  <a:cubicBezTo>
                    <a:pt x="656" y="655"/>
                    <a:pt x="799" y="512"/>
                    <a:pt x="799" y="334"/>
                  </a:cubicBezTo>
                  <a:cubicBezTo>
                    <a:pt x="799" y="155"/>
                    <a:pt x="656" y="1"/>
                    <a:pt x="4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74" name="Google Shape;3274;p56"/>
            <p:cNvSpPr/>
            <p:nvPr/>
          </p:nvSpPr>
          <p:spPr>
            <a:xfrm>
              <a:off x="2595550" y="2917750"/>
              <a:ext cx="84550" cy="16400"/>
            </a:xfrm>
            <a:custGeom>
              <a:avLst/>
              <a:gdLst/>
              <a:ahLst/>
              <a:cxnLst/>
              <a:rect l="l" t="t" r="r" b="b"/>
              <a:pathLst>
                <a:path w="3382" h="656" extrusionOk="0">
                  <a:moveTo>
                    <a:pt x="322" y="1"/>
                  </a:moveTo>
                  <a:cubicBezTo>
                    <a:pt x="143" y="1"/>
                    <a:pt x="1" y="155"/>
                    <a:pt x="1" y="334"/>
                  </a:cubicBezTo>
                  <a:cubicBezTo>
                    <a:pt x="1" y="512"/>
                    <a:pt x="143" y="655"/>
                    <a:pt x="322" y="655"/>
                  </a:cubicBezTo>
                  <a:lnTo>
                    <a:pt x="3060" y="655"/>
                  </a:lnTo>
                  <a:cubicBezTo>
                    <a:pt x="3239" y="655"/>
                    <a:pt x="3382" y="512"/>
                    <a:pt x="3382" y="334"/>
                  </a:cubicBezTo>
                  <a:cubicBezTo>
                    <a:pt x="3382" y="155"/>
                    <a:pt x="3239" y="1"/>
                    <a:pt x="30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75" name="Google Shape;3275;p56"/>
            <p:cNvSpPr/>
            <p:nvPr/>
          </p:nvSpPr>
          <p:spPr>
            <a:xfrm>
              <a:off x="2565475" y="2950800"/>
              <a:ext cx="19975" cy="16375"/>
            </a:xfrm>
            <a:custGeom>
              <a:avLst/>
              <a:gdLst/>
              <a:ahLst/>
              <a:cxnLst/>
              <a:rect l="l" t="t" r="r" b="b"/>
              <a:pathLst>
                <a:path w="799" h="655" extrusionOk="0">
                  <a:moveTo>
                    <a:pt x="322" y="0"/>
                  </a:moveTo>
                  <a:cubicBezTo>
                    <a:pt x="144" y="0"/>
                    <a:pt x="1" y="143"/>
                    <a:pt x="1" y="322"/>
                  </a:cubicBezTo>
                  <a:cubicBezTo>
                    <a:pt x="1" y="500"/>
                    <a:pt x="144" y="655"/>
                    <a:pt x="322" y="655"/>
                  </a:cubicBezTo>
                  <a:lnTo>
                    <a:pt x="477" y="655"/>
                  </a:lnTo>
                  <a:cubicBezTo>
                    <a:pt x="656" y="655"/>
                    <a:pt x="799" y="500"/>
                    <a:pt x="799" y="322"/>
                  </a:cubicBezTo>
                  <a:cubicBezTo>
                    <a:pt x="799" y="143"/>
                    <a:pt x="656" y="0"/>
                    <a:pt x="4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76" name="Google Shape;3276;p56"/>
            <p:cNvSpPr/>
            <p:nvPr/>
          </p:nvSpPr>
          <p:spPr>
            <a:xfrm>
              <a:off x="2595550" y="2950800"/>
              <a:ext cx="84550" cy="16375"/>
            </a:xfrm>
            <a:custGeom>
              <a:avLst/>
              <a:gdLst/>
              <a:ahLst/>
              <a:cxnLst/>
              <a:rect l="l" t="t" r="r" b="b"/>
              <a:pathLst>
                <a:path w="3382" h="655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cubicBezTo>
                    <a:pt x="1" y="500"/>
                    <a:pt x="143" y="655"/>
                    <a:pt x="322" y="655"/>
                  </a:cubicBezTo>
                  <a:lnTo>
                    <a:pt x="3060" y="655"/>
                  </a:lnTo>
                  <a:cubicBezTo>
                    <a:pt x="3239" y="655"/>
                    <a:pt x="3382" y="500"/>
                    <a:pt x="3382" y="322"/>
                  </a:cubicBezTo>
                  <a:cubicBezTo>
                    <a:pt x="3382" y="143"/>
                    <a:pt x="3239" y="0"/>
                    <a:pt x="30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77" name="Google Shape;3277;p56"/>
            <p:cNvSpPr/>
            <p:nvPr/>
          </p:nvSpPr>
          <p:spPr>
            <a:xfrm>
              <a:off x="2349675" y="2789750"/>
              <a:ext cx="205125" cy="196200"/>
            </a:xfrm>
            <a:custGeom>
              <a:avLst/>
              <a:gdLst/>
              <a:ahLst/>
              <a:cxnLst/>
              <a:rect l="l" t="t" r="r" b="b"/>
              <a:pathLst>
                <a:path w="8205" h="7848" extrusionOk="0">
                  <a:moveTo>
                    <a:pt x="4025" y="1715"/>
                  </a:moveTo>
                  <a:cubicBezTo>
                    <a:pt x="4216" y="1715"/>
                    <a:pt x="4359" y="1858"/>
                    <a:pt x="4371" y="2049"/>
                  </a:cubicBezTo>
                  <a:cubicBezTo>
                    <a:pt x="4371" y="2168"/>
                    <a:pt x="4454" y="2287"/>
                    <a:pt x="4573" y="2334"/>
                  </a:cubicBezTo>
                  <a:cubicBezTo>
                    <a:pt x="4614" y="2351"/>
                    <a:pt x="4656" y="2359"/>
                    <a:pt x="4698" y="2359"/>
                  </a:cubicBezTo>
                  <a:cubicBezTo>
                    <a:pt x="4778" y="2359"/>
                    <a:pt x="4856" y="2330"/>
                    <a:pt x="4918" y="2275"/>
                  </a:cubicBezTo>
                  <a:cubicBezTo>
                    <a:pt x="4978" y="2215"/>
                    <a:pt x="5061" y="2180"/>
                    <a:pt x="5156" y="2180"/>
                  </a:cubicBezTo>
                  <a:cubicBezTo>
                    <a:pt x="5240" y="2180"/>
                    <a:pt x="5335" y="2215"/>
                    <a:pt x="5394" y="2275"/>
                  </a:cubicBezTo>
                  <a:cubicBezTo>
                    <a:pt x="5525" y="2406"/>
                    <a:pt x="5525" y="2620"/>
                    <a:pt x="5394" y="2751"/>
                  </a:cubicBezTo>
                  <a:cubicBezTo>
                    <a:pt x="5311" y="2846"/>
                    <a:pt x="5287" y="2989"/>
                    <a:pt x="5335" y="3108"/>
                  </a:cubicBezTo>
                  <a:cubicBezTo>
                    <a:pt x="5383" y="3227"/>
                    <a:pt x="5502" y="3299"/>
                    <a:pt x="5633" y="3311"/>
                  </a:cubicBezTo>
                  <a:cubicBezTo>
                    <a:pt x="5811" y="3311"/>
                    <a:pt x="5966" y="3466"/>
                    <a:pt x="5966" y="3644"/>
                  </a:cubicBezTo>
                  <a:cubicBezTo>
                    <a:pt x="5966" y="3835"/>
                    <a:pt x="5811" y="3978"/>
                    <a:pt x="5633" y="3989"/>
                  </a:cubicBezTo>
                  <a:cubicBezTo>
                    <a:pt x="5502" y="3989"/>
                    <a:pt x="5383" y="4061"/>
                    <a:pt x="5335" y="4192"/>
                  </a:cubicBezTo>
                  <a:cubicBezTo>
                    <a:pt x="5287" y="4311"/>
                    <a:pt x="5311" y="4442"/>
                    <a:pt x="5394" y="4537"/>
                  </a:cubicBezTo>
                  <a:cubicBezTo>
                    <a:pt x="5525" y="4668"/>
                    <a:pt x="5525" y="4882"/>
                    <a:pt x="5394" y="5013"/>
                  </a:cubicBezTo>
                  <a:cubicBezTo>
                    <a:pt x="5335" y="5073"/>
                    <a:pt x="5240" y="5109"/>
                    <a:pt x="5156" y="5109"/>
                  </a:cubicBezTo>
                  <a:cubicBezTo>
                    <a:pt x="5061" y="5109"/>
                    <a:pt x="4978" y="5073"/>
                    <a:pt x="4918" y="5013"/>
                  </a:cubicBezTo>
                  <a:cubicBezTo>
                    <a:pt x="4856" y="4959"/>
                    <a:pt x="4778" y="4930"/>
                    <a:pt x="4698" y="4930"/>
                  </a:cubicBezTo>
                  <a:cubicBezTo>
                    <a:pt x="4656" y="4930"/>
                    <a:pt x="4614" y="4937"/>
                    <a:pt x="4573" y="4954"/>
                  </a:cubicBezTo>
                  <a:cubicBezTo>
                    <a:pt x="4454" y="5001"/>
                    <a:pt x="4371" y="5121"/>
                    <a:pt x="4371" y="5251"/>
                  </a:cubicBezTo>
                  <a:cubicBezTo>
                    <a:pt x="4359" y="5430"/>
                    <a:pt x="4216" y="5573"/>
                    <a:pt x="4025" y="5573"/>
                  </a:cubicBezTo>
                  <a:cubicBezTo>
                    <a:pt x="3847" y="5573"/>
                    <a:pt x="3692" y="5430"/>
                    <a:pt x="3692" y="5240"/>
                  </a:cubicBezTo>
                  <a:cubicBezTo>
                    <a:pt x="3680" y="5121"/>
                    <a:pt x="3609" y="5001"/>
                    <a:pt x="3489" y="4954"/>
                  </a:cubicBezTo>
                  <a:cubicBezTo>
                    <a:pt x="3442" y="4930"/>
                    <a:pt x="3406" y="4930"/>
                    <a:pt x="3359" y="4930"/>
                  </a:cubicBezTo>
                  <a:cubicBezTo>
                    <a:pt x="3275" y="4930"/>
                    <a:pt x="3204" y="4954"/>
                    <a:pt x="3132" y="5013"/>
                  </a:cubicBezTo>
                  <a:cubicBezTo>
                    <a:pt x="3073" y="5073"/>
                    <a:pt x="2989" y="5109"/>
                    <a:pt x="2906" y="5109"/>
                  </a:cubicBezTo>
                  <a:cubicBezTo>
                    <a:pt x="2811" y="5109"/>
                    <a:pt x="2727" y="5073"/>
                    <a:pt x="2656" y="5013"/>
                  </a:cubicBezTo>
                  <a:cubicBezTo>
                    <a:pt x="2525" y="4882"/>
                    <a:pt x="2525" y="4668"/>
                    <a:pt x="2656" y="4537"/>
                  </a:cubicBezTo>
                  <a:cubicBezTo>
                    <a:pt x="2739" y="4442"/>
                    <a:pt x="2763" y="4299"/>
                    <a:pt x="2716" y="4180"/>
                  </a:cubicBezTo>
                  <a:cubicBezTo>
                    <a:pt x="2668" y="4061"/>
                    <a:pt x="2549" y="3989"/>
                    <a:pt x="2430" y="3978"/>
                  </a:cubicBezTo>
                  <a:cubicBezTo>
                    <a:pt x="2239" y="3978"/>
                    <a:pt x="2096" y="3835"/>
                    <a:pt x="2096" y="3644"/>
                  </a:cubicBezTo>
                  <a:cubicBezTo>
                    <a:pt x="2096" y="3454"/>
                    <a:pt x="2239" y="3311"/>
                    <a:pt x="2430" y="3299"/>
                  </a:cubicBezTo>
                  <a:cubicBezTo>
                    <a:pt x="2549" y="3299"/>
                    <a:pt x="2668" y="3227"/>
                    <a:pt x="2716" y="3096"/>
                  </a:cubicBezTo>
                  <a:cubicBezTo>
                    <a:pt x="2763" y="2977"/>
                    <a:pt x="2739" y="2846"/>
                    <a:pt x="2656" y="2751"/>
                  </a:cubicBezTo>
                  <a:cubicBezTo>
                    <a:pt x="2525" y="2620"/>
                    <a:pt x="2525" y="2406"/>
                    <a:pt x="2656" y="2275"/>
                  </a:cubicBezTo>
                  <a:cubicBezTo>
                    <a:pt x="2727" y="2215"/>
                    <a:pt x="2811" y="2180"/>
                    <a:pt x="2906" y="2180"/>
                  </a:cubicBezTo>
                  <a:cubicBezTo>
                    <a:pt x="2989" y="2180"/>
                    <a:pt x="3073" y="2215"/>
                    <a:pt x="3132" y="2275"/>
                  </a:cubicBezTo>
                  <a:cubicBezTo>
                    <a:pt x="3195" y="2330"/>
                    <a:pt x="3278" y="2359"/>
                    <a:pt x="3361" y="2359"/>
                  </a:cubicBezTo>
                  <a:cubicBezTo>
                    <a:pt x="3405" y="2359"/>
                    <a:pt x="3449" y="2351"/>
                    <a:pt x="3489" y="2334"/>
                  </a:cubicBezTo>
                  <a:cubicBezTo>
                    <a:pt x="3609" y="2287"/>
                    <a:pt x="3680" y="2168"/>
                    <a:pt x="3692" y="2049"/>
                  </a:cubicBezTo>
                  <a:cubicBezTo>
                    <a:pt x="3692" y="1858"/>
                    <a:pt x="3847" y="1715"/>
                    <a:pt x="4025" y="1715"/>
                  </a:cubicBezTo>
                  <a:close/>
                  <a:moveTo>
                    <a:pt x="7538" y="656"/>
                  </a:moveTo>
                  <a:lnTo>
                    <a:pt x="7538" y="7192"/>
                  </a:lnTo>
                  <a:lnTo>
                    <a:pt x="4359" y="7192"/>
                  </a:lnTo>
                  <a:lnTo>
                    <a:pt x="4359" y="6180"/>
                  </a:lnTo>
                  <a:cubicBezTo>
                    <a:pt x="4585" y="6097"/>
                    <a:pt x="4775" y="5942"/>
                    <a:pt x="4894" y="5728"/>
                  </a:cubicBezTo>
                  <a:cubicBezTo>
                    <a:pt x="4978" y="5752"/>
                    <a:pt x="5061" y="5763"/>
                    <a:pt x="5156" y="5763"/>
                  </a:cubicBezTo>
                  <a:cubicBezTo>
                    <a:pt x="5418" y="5763"/>
                    <a:pt x="5668" y="5656"/>
                    <a:pt x="5859" y="5478"/>
                  </a:cubicBezTo>
                  <a:cubicBezTo>
                    <a:pt x="6121" y="5216"/>
                    <a:pt x="6204" y="4847"/>
                    <a:pt x="6109" y="4513"/>
                  </a:cubicBezTo>
                  <a:cubicBezTo>
                    <a:pt x="6418" y="4335"/>
                    <a:pt x="6609" y="4013"/>
                    <a:pt x="6609" y="3644"/>
                  </a:cubicBezTo>
                  <a:cubicBezTo>
                    <a:pt x="6609" y="3275"/>
                    <a:pt x="6418" y="2954"/>
                    <a:pt x="6109" y="2787"/>
                  </a:cubicBezTo>
                  <a:cubicBezTo>
                    <a:pt x="6204" y="2454"/>
                    <a:pt x="6121" y="2084"/>
                    <a:pt x="5859" y="1822"/>
                  </a:cubicBezTo>
                  <a:cubicBezTo>
                    <a:pt x="5668" y="1632"/>
                    <a:pt x="5418" y="1525"/>
                    <a:pt x="5156" y="1525"/>
                  </a:cubicBezTo>
                  <a:cubicBezTo>
                    <a:pt x="5061" y="1525"/>
                    <a:pt x="4978" y="1537"/>
                    <a:pt x="4894" y="1561"/>
                  </a:cubicBezTo>
                  <a:cubicBezTo>
                    <a:pt x="4728" y="1263"/>
                    <a:pt x="4394" y="1060"/>
                    <a:pt x="4025" y="1060"/>
                  </a:cubicBezTo>
                  <a:cubicBezTo>
                    <a:pt x="3656" y="1060"/>
                    <a:pt x="3335" y="1263"/>
                    <a:pt x="3168" y="1561"/>
                  </a:cubicBezTo>
                  <a:cubicBezTo>
                    <a:pt x="3073" y="1537"/>
                    <a:pt x="2989" y="1525"/>
                    <a:pt x="2906" y="1525"/>
                  </a:cubicBezTo>
                  <a:cubicBezTo>
                    <a:pt x="2632" y="1525"/>
                    <a:pt x="2382" y="1632"/>
                    <a:pt x="2204" y="1822"/>
                  </a:cubicBezTo>
                  <a:cubicBezTo>
                    <a:pt x="1942" y="2084"/>
                    <a:pt x="1846" y="2454"/>
                    <a:pt x="1942" y="2787"/>
                  </a:cubicBezTo>
                  <a:cubicBezTo>
                    <a:pt x="1644" y="2954"/>
                    <a:pt x="1442" y="3275"/>
                    <a:pt x="1442" y="3644"/>
                  </a:cubicBezTo>
                  <a:cubicBezTo>
                    <a:pt x="1442" y="4013"/>
                    <a:pt x="1644" y="4335"/>
                    <a:pt x="1942" y="4513"/>
                  </a:cubicBezTo>
                  <a:cubicBezTo>
                    <a:pt x="1846" y="4847"/>
                    <a:pt x="1942" y="5216"/>
                    <a:pt x="2204" y="5478"/>
                  </a:cubicBezTo>
                  <a:cubicBezTo>
                    <a:pt x="2382" y="5656"/>
                    <a:pt x="2632" y="5763"/>
                    <a:pt x="2906" y="5763"/>
                  </a:cubicBezTo>
                  <a:cubicBezTo>
                    <a:pt x="2989" y="5763"/>
                    <a:pt x="3073" y="5752"/>
                    <a:pt x="3168" y="5728"/>
                  </a:cubicBezTo>
                  <a:cubicBezTo>
                    <a:pt x="3275" y="5942"/>
                    <a:pt x="3466" y="6097"/>
                    <a:pt x="3704" y="6180"/>
                  </a:cubicBezTo>
                  <a:lnTo>
                    <a:pt x="3704" y="7192"/>
                  </a:lnTo>
                  <a:lnTo>
                    <a:pt x="656" y="7192"/>
                  </a:lnTo>
                  <a:lnTo>
                    <a:pt x="656" y="656"/>
                  </a:lnTo>
                  <a:close/>
                  <a:moveTo>
                    <a:pt x="334" y="1"/>
                  </a:moveTo>
                  <a:cubicBezTo>
                    <a:pt x="156" y="1"/>
                    <a:pt x="1" y="156"/>
                    <a:pt x="1" y="334"/>
                  </a:cubicBezTo>
                  <a:lnTo>
                    <a:pt x="1" y="7514"/>
                  </a:lnTo>
                  <a:cubicBezTo>
                    <a:pt x="1" y="7692"/>
                    <a:pt x="156" y="7847"/>
                    <a:pt x="334" y="7847"/>
                  </a:cubicBezTo>
                  <a:lnTo>
                    <a:pt x="7871" y="7847"/>
                  </a:lnTo>
                  <a:cubicBezTo>
                    <a:pt x="8050" y="7847"/>
                    <a:pt x="8204" y="7692"/>
                    <a:pt x="8204" y="7514"/>
                  </a:cubicBezTo>
                  <a:lnTo>
                    <a:pt x="8204" y="334"/>
                  </a:lnTo>
                  <a:cubicBezTo>
                    <a:pt x="8192" y="156"/>
                    <a:pt x="8050" y="1"/>
                    <a:pt x="787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78" name="Google Shape;3278;p56"/>
            <p:cNvSpPr/>
            <p:nvPr/>
          </p:nvSpPr>
          <p:spPr>
            <a:xfrm>
              <a:off x="2415175" y="2845725"/>
              <a:ext cx="70275" cy="70550"/>
            </a:xfrm>
            <a:custGeom>
              <a:avLst/>
              <a:gdLst/>
              <a:ahLst/>
              <a:cxnLst/>
              <a:rect l="l" t="t" r="r" b="b"/>
              <a:pathLst>
                <a:path w="2811" h="2822" extrusionOk="0">
                  <a:moveTo>
                    <a:pt x="1405" y="655"/>
                  </a:moveTo>
                  <a:cubicBezTo>
                    <a:pt x="1822" y="655"/>
                    <a:pt x="2155" y="1000"/>
                    <a:pt x="2155" y="1417"/>
                  </a:cubicBezTo>
                  <a:cubicBezTo>
                    <a:pt x="2155" y="1822"/>
                    <a:pt x="1822" y="2167"/>
                    <a:pt x="1405" y="2167"/>
                  </a:cubicBezTo>
                  <a:cubicBezTo>
                    <a:pt x="989" y="2167"/>
                    <a:pt x="655" y="1822"/>
                    <a:pt x="655" y="1417"/>
                  </a:cubicBezTo>
                  <a:cubicBezTo>
                    <a:pt x="655" y="1000"/>
                    <a:pt x="989" y="655"/>
                    <a:pt x="1405" y="655"/>
                  </a:cubicBezTo>
                  <a:close/>
                  <a:moveTo>
                    <a:pt x="1405" y="0"/>
                  </a:moveTo>
                  <a:cubicBezTo>
                    <a:pt x="631" y="0"/>
                    <a:pt x="0" y="631"/>
                    <a:pt x="0" y="1405"/>
                  </a:cubicBezTo>
                  <a:cubicBezTo>
                    <a:pt x="0" y="2191"/>
                    <a:pt x="631" y="2822"/>
                    <a:pt x="1405" y="2822"/>
                  </a:cubicBezTo>
                  <a:cubicBezTo>
                    <a:pt x="2179" y="2822"/>
                    <a:pt x="2810" y="2191"/>
                    <a:pt x="2810" y="1405"/>
                  </a:cubicBezTo>
                  <a:cubicBezTo>
                    <a:pt x="2810" y="631"/>
                    <a:pt x="2179" y="0"/>
                    <a:pt x="140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79" name="Google Shape;3279;p56"/>
          <p:cNvGrpSpPr/>
          <p:nvPr/>
        </p:nvGrpSpPr>
        <p:grpSpPr>
          <a:xfrm>
            <a:off x="2504188" y="2753575"/>
            <a:ext cx="365825" cy="400675"/>
            <a:chOff x="1704975" y="2665625"/>
            <a:chExt cx="365825" cy="400675"/>
          </a:xfrm>
        </p:grpSpPr>
        <p:sp>
          <p:nvSpPr>
            <p:cNvPr id="3280" name="Google Shape;3280;p56"/>
            <p:cNvSpPr/>
            <p:nvPr/>
          </p:nvSpPr>
          <p:spPr>
            <a:xfrm>
              <a:off x="1704975" y="2665625"/>
              <a:ext cx="365225" cy="145600"/>
            </a:xfrm>
            <a:custGeom>
              <a:avLst/>
              <a:gdLst/>
              <a:ahLst/>
              <a:cxnLst/>
              <a:rect l="l" t="t" r="r" b="b"/>
              <a:pathLst>
                <a:path w="14609" h="5824" extrusionOk="0">
                  <a:moveTo>
                    <a:pt x="12549" y="656"/>
                  </a:moveTo>
                  <a:lnTo>
                    <a:pt x="12549" y="2787"/>
                  </a:lnTo>
                  <a:lnTo>
                    <a:pt x="11882" y="2787"/>
                  </a:lnTo>
                  <a:cubicBezTo>
                    <a:pt x="11597" y="2787"/>
                    <a:pt x="11323" y="2668"/>
                    <a:pt x="11132" y="2466"/>
                  </a:cubicBezTo>
                  <a:cubicBezTo>
                    <a:pt x="10930" y="2251"/>
                    <a:pt x="10823" y="1977"/>
                    <a:pt x="10823" y="1692"/>
                  </a:cubicBezTo>
                  <a:cubicBezTo>
                    <a:pt x="10835" y="1120"/>
                    <a:pt x="11323" y="656"/>
                    <a:pt x="11918" y="656"/>
                  </a:cubicBezTo>
                  <a:close/>
                  <a:moveTo>
                    <a:pt x="11918" y="1"/>
                  </a:moveTo>
                  <a:cubicBezTo>
                    <a:pt x="11085" y="1"/>
                    <a:pt x="10370" y="584"/>
                    <a:pt x="10204" y="1358"/>
                  </a:cubicBezTo>
                  <a:lnTo>
                    <a:pt x="1941" y="1358"/>
                  </a:lnTo>
                  <a:cubicBezTo>
                    <a:pt x="869" y="1358"/>
                    <a:pt x="0" y="2227"/>
                    <a:pt x="0" y="3299"/>
                  </a:cubicBezTo>
                  <a:cubicBezTo>
                    <a:pt x="0" y="4359"/>
                    <a:pt x="869" y="5228"/>
                    <a:pt x="1941" y="5228"/>
                  </a:cubicBezTo>
                  <a:lnTo>
                    <a:pt x="12371" y="5228"/>
                  </a:lnTo>
                  <a:cubicBezTo>
                    <a:pt x="12811" y="5228"/>
                    <a:pt x="13228" y="5406"/>
                    <a:pt x="13537" y="5728"/>
                  </a:cubicBezTo>
                  <a:cubicBezTo>
                    <a:pt x="13597" y="5787"/>
                    <a:pt x="13692" y="5823"/>
                    <a:pt x="13776" y="5823"/>
                  </a:cubicBezTo>
                  <a:cubicBezTo>
                    <a:pt x="13859" y="5823"/>
                    <a:pt x="13942" y="5799"/>
                    <a:pt x="14002" y="5740"/>
                  </a:cubicBezTo>
                  <a:cubicBezTo>
                    <a:pt x="14133" y="5609"/>
                    <a:pt x="14133" y="5406"/>
                    <a:pt x="14014" y="5275"/>
                  </a:cubicBezTo>
                  <a:cubicBezTo>
                    <a:pt x="13585" y="4823"/>
                    <a:pt x="12990" y="4573"/>
                    <a:pt x="12371" y="4573"/>
                  </a:cubicBezTo>
                  <a:lnTo>
                    <a:pt x="1941" y="4573"/>
                  </a:lnTo>
                  <a:cubicBezTo>
                    <a:pt x="1238" y="4573"/>
                    <a:pt x="655" y="4001"/>
                    <a:pt x="655" y="3299"/>
                  </a:cubicBezTo>
                  <a:cubicBezTo>
                    <a:pt x="655" y="2596"/>
                    <a:pt x="1238" y="2013"/>
                    <a:pt x="1941" y="2013"/>
                  </a:cubicBezTo>
                  <a:lnTo>
                    <a:pt x="10192" y="2013"/>
                  </a:lnTo>
                  <a:cubicBezTo>
                    <a:pt x="10251" y="2358"/>
                    <a:pt x="10418" y="2668"/>
                    <a:pt x="10656" y="2918"/>
                  </a:cubicBezTo>
                  <a:cubicBezTo>
                    <a:pt x="10989" y="3251"/>
                    <a:pt x="11418" y="3430"/>
                    <a:pt x="11882" y="3430"/>
                  </a:cubicBezTo>
                  <a:lnTo>
                    <a:pt x="12656" y="3430"/>
                  </a:lnTo>
                  <a:cubicBezTo>
                    <a:pt x="12942" y="3430"/>
                    <a:pt x="13168" y="3228"/>
                    <a:pt x="13192" y="2954"/>
                  </a:cubicBezTo>
                  <a:lnTo>
                    <a:pt x="14276" y="2954"/>
                  </a:lnTo>
                  <a:cubicBezTo>
                    <a:pt x="14454" y="2954"/>
                    <a:pt x="14609" y="2811"/>
                    <a:pt x="14609" y="2620"/>
                  </a:cubicBezTo>
                  <a:cubicBezTo>
                    <a:pt x="14609" y="2442"/>
                    <a:pt x="14466" y="2299"/>
                    <a:pt x="14288" y="2299"/>
                  </a:cubicBezTo>
                  <a:lnTo>
                    <a:pt x="13204" y="2299"/>
                  </a:lnTo>
                  <a:lnTo>
                    <a:pt x="13204" y="1168"/>
                  </a:lnTo>
                  <a:lnTo>
                    <a:pt x="14288" y="1168"/>
                  </a:lnTo>
                  <a:cubicBezTo>
                    <a:pt x="14466" y="1168"/>
                    <a:pt x="14609" y="1013"/>
                    <a:pt x="14609" y="834"/>
                  </a:cubicBezTo>
                  <a:cubicBezTo>
                    <a:pt x="14609" y="656"/>
                    <a:pt x="14466" y="513"/>
                    <a:pt x="14288" y="513"/>
                  </a:cubicBezTo>
                  <a:lnTo>
                    <a:pt x="13204" y="513"/>
                  </a:lnTo>
                  <a:cubicBezTo>
                    <a:pt x="13180" y="227"/>
                    <a:pt x="12954" y="1"/>
                    <a:pt x="1265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81" name="Google Shape;3281;p56"/>
            <p:cNvSpPr/>
            <p:nvPr/>
          </p:nvSpPr>
          <p:spPr>
            <a:xfrm>
              <a:off x="1704975" y="2811000"/>
              <a:ext cx="365825" cy="255300"/>
            </a:xfrm>
            <a:custGeom>
              <a:avLst/>
              <a:gdLst/>
              <a:ahLst/>
              <a:cxnLst/>
              <a:rect l="l" t="t" r="r" b="b"/>
              <a:pathLst>
                <a:path w="14633" h="10212" extrusionOk="0">
                  <a:moveTo>
                    <a:pt x="6894" y="2735"/>
                  </a:moveTo>
                  <a:lnTo>
                    <a:pt x="6894" y="8592"/>
                  </a:lnTo>
                  <a:lnTo>
                    <a:pt x="655" y="8592"/>
                  </a:lnTo>
                  <a:lnTo>
                    <a:pt x="655" y="2735"/>
                  </a:lnTo>
                  <a:close/>
                  <a:moveTo>
                    <a:pt x="9537" y="1770"/>
                  </a:moveTo>
                  <a:cubicBezTo>
                    <a:pt x="9882" y="1770"/>
                    <a:pt x="10168" y="2056"/>
                    <a:pt x="10168" y="2401"/>
                  </a:cubicBezTo>
                  <a:lnTo>
                    <a:pt x="10168" y="8926"/>
                  </a:lnTo>
                  <a:cubicBezTo>
                    <a:pt x="10168" y="9271"/>
                    <a:pt x="9894" y="9557"/>
                    <a:pt x="9537" y="9557"/>
                  </a:cubicBezTo>
                  <a:lnTo>
                    <a:pt x="2691" y="9557"/>
                  </a:lnTo>
                  <a:cubicBezTo>
                    <a:pt x="2465" y="9557"/>
                    <a:pt x="2262" y="9426"/>
                    <a:pt x="2155" y="9247"/>
                  </a:cubicBezTo>
                  <a:lnTo>
                    <a:pt x="7215" y="9247"/>
                  </a:lnTo>
                  <a:cubicBezTo>
                    <a:pt x="7394" y="9247"/>
                    <a:pt x="7549" y="9104"/>
                    <a:pt x="7549" y="8914"/>
                  </a:cubicBezTo>
                  <a:lnTo>
                    <a:pt x="7549" y="2401"/>
                  </a:lnTo>
                  <a:cubicBezTo>
                    <a:pt x="7549" y="2223"/>
                    <a:pt x="7394" y="2068"/>
                    <a:pt x="7215" y="2068"/>
                  </a:cubicBezTo>
                  <a:lnTo>
                    <a:pt x="2155" y="2068"/>
                  </a:lnTo>
                  <a:cubicBezTo>
                    <a:pt x="2262" y="1889"/>
                    <a:pt x="2465" y="1770"/>
                    <a:pt x="2691" y="1770"/>
                  </a:cubicBezTo>
                  <a:close/>
                  <a:moveTo>
                    <a:pt x="14172" y="1"/>
                  </a:moveTo>
                  <a:cubicBezTo>
                    <a:pt x="14135" y="1"/>
                    <a:pt x="14098" y="7"/>
                    <a:pt x="14061" y="20"/>
                  </a:cubicBezTo>
                  <a:cubicBezTo>
                    <a:pt x="13895" y="91"/>
                    <a:pt x="13811" y="270"/>
                    <a:pt x="13871" y="449"/>
                  </a:cubicBezTo>
                  <a:cubicBezTo>
                    <a:pt x="13942" y="627"/>
                    <a:pt x="13966" y="806"/>
                    <a:pt x="13966" y="1008"/>
                  </a:cubicBezTo>
                  <a:cubicBezTo>
                    <a:pt x="13966" y="1437"/>
                    <a:pt x="13799" y="1842"/>
                    <a:pt x="13502" y="2139"/>
                  </a:cubicBezTo>
                  <a:cubicBezTo>
                    <a:pt x="13192" y="2449"/>
                    <a:pt x="12799" y="2616"/>
                    <a:pt x="12371" y="2616"/>
                  </a:cubicBezTo>
                  <a:lnTo>
                    <a:pt x="10823" y="2616"/>
                  </a:lnTo>
                  <a:lnTo>
                    <a:pt x="10823" y="2401"/>
                  </a:lnTo>
                  <a:cubicBezTo>
                    <a:pt x="10823" y="1687"/>
                    <a:pt x="10251" y="1115"/>
                    <a:pt x="9537" y="1115"/>
                  </a:cubicBezTo>
                  <a:lnTo>
                    <a:pt x="2691" y="1115"/>
                  </a:lnTo>
                  <a:cubicBezTo>
                    <a:pt x="2096" y="1115"/>
                    <a:pt x="1595" y="1520"/>
                    <a:pt x="1453" y="2068"/>
                  </a:cubicBezTo>
                  <a:lnTo>
                    <a:pt x="333" y="2068"/>
                  </a:lnTo>
                  <a:cubicBezTo>
                    <a:pt x="155" y="2068"/>
                    <a:pt x="0" y="2223"/>
                    <a:pt x="0" y="2401"/>
                  </a:cubicBezTo>
                  <a:lnTo>
                    <a:pt x="0" y="8926"/>
                  </a:lnTo>
                  <a:cubicBezTo>
                    <a:pt x="0" y="9104"/>
                    <a:pt x="143" y="9247"/>
                    <a:pt x="333" y="9247"/>
                  </a:cubicBezTo>
                  <a:lnTo>
                    <a:pt x="1453" y="9247"/>
                  </a:lnTo>
                  <a:cubicBezTo>
                    <a:pt x="1595" y="9795"/>
                    <a:pt x="2096" y="10212"/>
                    <a:pt x="2703" y="10212"/>
                  </a:cubicBezTo>
                  <a:lnTo>
                    <a:pt x="9537" y="10212"/>
                  </a:lnTo>
                  <a:cubicBezTo>
                    <a:pt x="10251" y="10212"/>
                    <a:pt x="10823" y="9628"/>
                    <a:pt x="10823" y="8926"/>
                  </a:cubicBezTo>
                  <a:lnTo>
                    <a:pt x="10823" y="3270"/>
                  </a:lnTo>
                  <a:lnTo>
                    <a:pt x="12371" y="3270"/>
                  </a:lnTo>
                  <a:cubicBezTo>
                    <a:pt x="12978" y="3270"/>
                    <a:pt x="13537" y="3032"/>
                    <a:pt x="13966" y="2604"/>
                  </a:cubicBezTo>
                  <a:cubicBezTo>
                    <a:pt x="14395" y="2175"/>
                    <a:pt x="14633" y="1604"/>
                    <a:pt x="14633" y="1008"/>
                  </a:cubicBezTo>
                  <a:cubicBezTo>
                    <a:pt x="14621" y="734"/>
                    <a:pt x="14573" y="472"/>
                    <a:pt x="14478" y="210"/>
                  </a:cubicBezTo>
                  <a:cubicBezTo>
                    <a:pt x="14431" y="80"/>
                    <a:pt x="14305" y="1"/>
                    <a:pt x="1417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82" name="Google Shape;3282;p56"/>
            <p:cNvSpPr/>
            <p:nvPr/>
          </p:nvSpPr>
          <p:spPr>
            <a:xfrm>
              <a:off x="1800225" y="2920800"/>
              <a:ext cx="57150" cy="63650"/>
            </a:xfrm>
            <a:custGeom>
              <a:avLst/>
              <a:gdLst/>
              <a:ahLst/>
              <a:cxnLst/>
              <a:rect l="l" t="t" r="r" b="b"/>
              <a:pathLst>
                <a:path w="2286" h="2546" extrusionOk="0">
                  <a:moveTo>
                    <a:pt x="655" y="891"/>
                  </a:moveTo>
                  <a:lnTo>
                    <a:pt x="1310" y="1272"/>
                  </a:lnTo>
                  <a:lnTo>
                    <a:pt x="655" y="1653"/>
                  </a:lnTo>
                  <a:lnTo>
                    <a:pt x="655" y="891"/>
                  </a:lnTo>
                  <a:close/>
                  <a:moveTo>
                    <a:pt x="321" y="1"/>
                  </a:moveTo>
                  <a:cubicBezTo>
                    <a:pt x="265" y="1"/>
                    <a:pt x="208" y="15"/>
                    <a:pt x="155" y="45"/>
                  </a:cubicBezTo>
                  <a:cubicBezTo>
                    <a:pt x="60" y="105"/>
                    <a:pt x="0" y="212"/>
                    <a:pt x="0" y="319"/>
                  </a:cubicBezTo>
                  <a:lnTo>
                    <a:pt x="0" y="2212"/>
                  </a:lnTo>
                  <a:cubicBezTo>
                    <a:pt x="0" y="2331"/>
                    <a:pt x="60" y="2438"/>
                    <a:pt x="155" y="2498"/>
                  </a:cubicBezTo>
                  <a:cubicBezTo>
                    <a:pt x="214" y="2534"/>
                    <a:pt x="262" y="2546"/>
                    <a:pt x="321" y="2546"/>
                  </a:cubicBezTo>
                  <a:cubicBezTo>
                    <a:pt x="381" y="2546"/>
                    <a:pt x="441" y="2522"/>
                    <a:pt x="488" y="2498"/>
                  </a:cubicBezTo>
                  <a:lnTo>
                    <a:pt x="2119" y="1557"/>
                  </a:lnTo>
                  <a:cubicBezTo>
                    <a:pt x="2226" y="1498"/>
                    <a:pt x="2286" y="1391"/>
                    <a:pt x="2286" y="1272"/>
                  </a:cubicBezTo>
                  <a:cubicBezTo>
                    <a:pt x="2286" y="1152"/>
                    <a:pt x="2226" y="1045"/>
                    <a:pt x="2119" y="986"/>
                  </a:cubicBezTo>
                  <a:lnTo>
                    <a:pt x="488" y="45"/>
                  </a:lnTo>
                  <a:cubicBezTo>
                    <a:pt x="435" y="15"/>
                    <a:pt x="378" y="1"/>
                    <a:pt x="3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83" name="Google Shape;3283;p56"/>
            <p:cNvSpPr/>
            <p:nvPr/>
          </p:nvSpPr>
          <p:spPr>
            <a:xfrm>
              <a:off x="1740375" y="2897200"/>
              <a:ext cx="16400" cy="19975"/>
            </a:xfrm>
            <a:custGeom>
              <a:avLst/>
              <a:gdLst/>
              <a:ahLst/>
              <a:cxnLst/>
              <a:rect l="l" t="t" r="r" b="b"/>
              <a:pathLst>
                <a:path w="656" h="799" extrusionOk="0"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lnTo>
                    <a:pt x="1" y="477"/>
                  </a:lnTo>
                  <a:cubicBezTo>
                    <a:pt x="1" y="656"/>
                    <a:pt x="144" y="799"/>
                    <a:pt x="322" y="799"/>
                  </a:cubicBezTo>
                  <a:cubicBezTo>
                    <a:pt x="501" y="799"/>
                    <a:pt x="656" y="656"/>
                    <a:pt x="656" y="477"/>
                  </a:cubicBezTo>
                  <a:lnTo>
                    <a:pt x="656" y="322"/>
                  </a:lnTo>
                  <a:cubicBezTo>
                    <a:pt x="656" y="144"/>
                    <a:pt x="501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84" name="Google Shape;3284;p56"/>
            <p:cNvSpPr/>
            <p:nvPr/>
          </p:nvSpPr>
          <p:spPr>
            <a:xfrm>
              <a:off x="1740375" y="2927275"/>
              <a:ext cx="16400" cy="76825"/>
            </a:xfrm>
            <a:custGeom>
              <a:avLst/>
              <a:gdLst/>
              <a:ahLst/>
              <a:cxnLst/>
              <a:rect l="l" t="t" r="r" b="b"/>
              <a:pathLst>
                <a:path w="656" h="3073" extrusionOk="0">
                  <a:moveTo>
                    <a:pt x="322" y="1"/>
                  </a:moveTo>
                  <a:cubicBezTo>
                    <a:pt x="144" y="1"/>
                    <a:pt x="1" y="143"/>
                    <a:pt x="1" y="322"/>
                  </a:cubicBezTo>
                  <a:lnTo>
                    <a:pt x="1" y="2739"/>
                  </a:lnTo>
                  <a:cubicBezTo>
                    <a:pt x="1" y="2929"/>
                    <a:pt x="144" y="3072"/>
                    <a:pt x="322" y="3072"/>
                  </a:cubicBezTo>
                  <a:cubicBezTo>
                    <a:pt x="501" y="3072"/>
                    <a:pt x="656" y="2929"/>
                    <a:pt x="656" y="2739"/>
                  </a:cubicBezTo>
                  <a:lnTo>
                    <a:pt x="656" y="322"/>
                  </a:lnTo>
                  <a:cubicBezTo>
                    <a:pt x="656" y="143"/>
                    <a:pt x="501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85" name="Google Shape;3285;p56"/>
          <p:cNvGrpSpPr/>
          <p:nvPr/>
        </p:nvGrpSpPr>
        <p:grpSpPr>
          <a:xfrm>
            <a:off x="1923438" y="2753575"/>
            <a:ext cx="337575" cy="400675"/>
            <a:chOff x="1124225" y="2665625"/>
            <a:chExt cx="337575" cy="400675"/>
          </a:xfrm>
        </p:grpSpPr>
        <p:sp>
          <p:nvSpPr>
            <p:cNvPr id="3286" name="Google Shape;3286;p56"/>
            <p:cNvSpPr/>
            <p:nvPr/>
          </p:nvSpPr>
          <p:spPr>
            <a:xfrm>
              <a:off x="1218600" y="2665625"/>
              <a:ext cx="243200" cy="400675"/>
            </a:xfrm>
            <a:custGeom>
              <a:avLst/>
              <a:gdLst/>
              <a:ahLst/>
              <a:cxnLst/>
              <a:rect l="l" t="t" r="r" b="b"/>
              <a:pathLst>
                <a:path w="9728" h="16027" extrusionOk="0">
                  <a:moveTo>
                    <a:pt x="7632" y="3251"/>
                  </a:moveTo>
                  <a:lnTo>
                    <a:pt x="7632" y="5085"/>
                  </a:lnTo>
                  <a:lnTo>
                    <a:pt x="4394" y="5085"/>
                  </a:lnTo>
                  <a:cubicBezTo>
                    <a:pt x="4465" y="4787"/>
                    <a:pt x="4501" y="4478"/>
                    <a:pt x="4501" y="4168"/>
                  </a:cubicBezTo>
                  <a:cubicBezTo>
                    <a:pt x="4501" y="3859"/>
                    <a:pt x="4465" y="3549"/>
                    <a:pt x="4394" y="3251"/>
                  </a:cubicBezTo>
                  <a:close/>
                  <a:moveTo>
                    <a:pt x="655" y="668"/>
                  </a:moveTo>
                  <a:cubicBezTo>
                    <a:pt x="1477" y="739"/>
                    <a:pt x="2227" y="1096"/>
                    <a:pt x="2810" y="1680"/>
                  </a:cubicBezTo>
                  <a:cubicBezTo>
                    <a:pt x="3477" y="2346"/>
                    <a:pt x="3846" y="3228"/>
                    <a:pt x="3846" y="4168"/>
                  </a:cubicBezTo>
                  <a:cubicBezTo>
                    <a:pt x="3846" y="5109"/>
                    <a:pt x="3477" y="5990"/>
                    <a:pt x="2810" y="6657"/>
                  </a:cubicBezTo>
                  <a:cubicBezTo>
                    <a:pt x="2227" y="7240"/>
                    <a:pt x="1477" y="7597"/>
                    <a:pt x="655" y="7669"/>
                  </a:cubicBezTo>
                  <a:lnTo>
                    <a:pt x="655" y="668"/>
                  </a:lnTo>
                  <a:close/>
                  <a:moveTo>
                    <a:pt x="5549" y="12991"/>
                  </a:moveTo>
                  <a:lnTo>
                    <a:pt x="5549" y="14241"/>
                  </a:lnTo>
                  <a:lnTo>
                    <a:pt x="4834" y="13693"/>
                  </a:lnTo>
                  <a:lnTo>
                    <a:pt x="5549" y="12991"/>
                  </a:lnTo>
                  <a:close/>
                  <a:moveTo>
                    <a:pt x="6203" y="12991"/>
                  </a:moveTo>
                  <a:lnTo>
                    <a:pt x="6906" y="13693"/>
                  </a:lnTo>
                  <a:lnTo>
                    <a:pt x="6203" y="14241"/>
                  </a:lnTo>
                  <a:lnTo>
                    <a:pt x="6203" y="12991"/>
                  </a:lnTo>
                  <a:close/>
                  <a:moveTo>
                    <a:pt x="334" y="1"/>
                  </a:moveTo>
                  <a:cubicBezTo>
                    <a:pt x="155" y="1"/>
                    <a:pt x="0" y="144"/>
                    <a:pt x="0" y="322"/>
                  </a:cubicBezTo>
                  <a:lnTo>
                    <a:pt x="0" y="8014"/>
                  </a:lnTo>
                  <a:cubicBezTo>
                    <a:pt x="0" y="8192"/>
                    <a:pt x="143" y="8335"/>
                    <a:pt x="334" y="8335"/>
                  </a:cubicBezTo>
                  <a:cubicBezTo>
                    <a:pt x="1441" y="8335"/>
                    <a:pt x="2489" y="7907"/>
                    <a:pt x="3274" y="7121"/>
                  </a:cubicBezTo>
                  <a:cubicBezTo>
                    <a:pt x="3679" y="6716"/>
                    <a:pt x="3989" y="6252"/>
                    <a:pt x="4191" y="5740"/>
                  </a:cubicBezTo>
                  <a:lnTo>
                    <a:pt x="5549" y="5740"/>
                  </a:lnTo>
                  <a:lnTo>
                    <a:pt x="5549" y="12062"/>
                  </a:lnTo>
                  <a:lnTo>
                    <a:pt x="2143" y="15467"/>
                  </a:lnTo>
                  <a:cubicBezTo>
                    <a:pt x="2012" y="15598"/>
                    <a:pt x="2012" y="15801"/>
                    <a:pt x="2143" y="15931"/>
                  </a:cubicBezTo>
                  <a:cubicBezTo>
                    <a:pt x="2203" y="15991"/>
                    <a:pt x="2286" y="16027"/>
                    <a:pt x="2370" y="16027"/>
                  </a:cubicBezTo>
                  <a:cubicBezTo>
                    <a:pt x="2453" y="16027"/>
                    <a:pt x="2536" y="15991"/>
                    <a:pt x="2608" y="15931"/>
                  </a:cubicBezTo>
                  <a:lnTo>
                    <a:pt x="4370" y="14169"/>
                  </a:lnTo>
                  <a:lnTo>
                    <a:pt x="5549" y="15062"/>
                  </a:lnTo>
                  <a:lnTo>
                    <a:pt x="5549" y="15693"/>
                  </a:lnTo>
                  <a:cubicBezTo>
                    <a:pt x="5549" y="15872"/>
                    <a:pt x="5691" y="16027"/>
                    <a:pt x="5870" y="16027"/>
                  </a:cubicBezTo>
                  <a:cubicBezTo>
                    <a:pt x="6049" y="16027"/>
                    <a:pt x="6203" y="15872"/>
                    <a:pt x="6203" y="15693"/>
                  </a:cubicBezTo>
                  <a:lnTo>
                    <a:pt x="6203" y="15062"/>
                  </a:lnTo>
                  <a:lnTo>
                    <a:pt x="7382" y="14169"/>
                  </a:lnTo>
                  <a:lnTo>
                    <a:pt x="9144" y="15931"/>
                  </a:lnTo>
                  <a:cubicBezTo>
                    <a:pt x="9204" y="15991"/>
                    <a:pt x="9287" y="16027"/>
                    <a:pt x="9370" y="16027"/>
                  </a:cubicBezTo>
                  <a:cubicBezTo>
                    <a:pt x="9454" y="16027"/>
                    <a:pt x="9537" y="15991"/>
                    <a:pt x="9609" y="15931"/>
                  </a:cubicBezTo>
                  <a:cubicBezTo>
                    <a:pt x="9728" y="15801"/>
                    <a:pt x="9728" y="15598"/>
                    <a:pt x="9609" y="15467"/>
                  </a:cubicBezTo>
                  <a:lnTo>
                    <a:pt x="6203" y="12062"/>
                  </a:lnTo>
                  <a:lnTo>
                    <a:pt x="6203" y="5740"/>
                  </a:lnTo>
                  <a:lnTo>
                    <a:pt x="7965" y="5740"/>
                  </a:lnTo>
                  <a:cubicBezTo>
                    <a:pt x="8144" y="5740"/>
                    <a:pt x="8299" y="5585"/>
                    <a:pt x="8299" y="5406"/>
                  </a:cubicBezTo>
                  <a:lnTo>
                    <a:pt x="8299" y="2918"/>
                  </a:lnTo>
                  <a:cubicBezTo>
                    <a:pt x="8299" y="2739"/>
                    <a:pt x="8144" y="2596"/>
                    <a:pt x="7965" y="2596"/>
                  </a:cubicBezTo>
                  <a:lnTo>
                    <a:pt x="4191" y="2596"/>
                  </a:lnTo>
                  <a:cubicBezTo>
                    <a:pt x="3989" y="2085"/>
                    <a:pt x="3679" y="1620"/>
                    <a:pt x="3274" y="1215"/>
                  </a:cubicBezTo>
                  <a:cubicBezTo>
                    <a:pt x="2489" y="430"/>
                    <a:pt x="1441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87" name="Google Shape;3287;p56"/>
            <p:cNvSpPr/>
            <p:nvPr/>
          </p:nvSpPr>
          <p:spPr>
            <a:xfrm>
              <a:off x="1124225" y="2761475"/>
              <a:ext cx="68800" cy="16700"/>
            </a:xfrm>
            <a:custGeom>
              <a:avLst/>
              <a:gdLst/>
              <a:ahLst/>
              <a:cxnLst/>
              <a:rect l="l" t="t" r="r" b="b"/>
              <a:pathLst>
                <a:path w="2752" h="668" extrusionOk="0">
                  <a:moveTo>
                    <a:pt x="322" y="1"/>
                  </a:moveTo>
                  <a:cubicBezTo>
                    <a:pt x="144" y="1"/>
                    <a:pt x="1" y="156"/>
                    <a:pt x="1" y="334"/>
                  </a:cubicBezTo>
                  <a:cubicBezTo>
                    <a:pt x="1" y="513"/>
                    <a:pt x="144" y="667"/>
                    <a:pt x="322" y="667"/>
                  </a:cubicBezTo>
                  <a:lnTo>
                    <a:pt x="2430" y="667"/>
                  </a:lnTo>
                  <a:cubicBezTo>
                    <a:pt x="2608" y="667"/>
                    <a:pt x="2751" y="513"/>
                    <a:pt x="2751" y="334"/>
                  </a:cubicBezTo>
                  <a:cubicBezTo>
                    <a:pt x="2751" y="156"/>
                    <a:pt x="2608" y="1"/>
                    <a:pt x="24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88" name="Google Shape;3288;p56"/>
            <p:cNvSpPr/>
            <p:nvPr/>
          </p:nvSpPr>
          <p:spPr>
            <a:xfrm>
              <a:off x="1140300" y="2678575"/>
              <a:ext cx="53600" cy="51975"/>
            </a:xfrm>
            <a:custGeom>
              <a:avLst/>
              <a:gdLst/>
              <a:ahLst/>
              <a:cxnLst/>
              <a:rect l="l" t="t" r="r" b="b"/>
              <a:pathLst>
                <a:path w="2144" h="2079" extrusionOk="0">
                  <a:moveTo>
                    <a:pt x="358" y="1"/>
                  </a:moveTo>
                  <a:cubicBezTo>
                    <a:pt x="275" y="1"/>
                    <a:pt x="191" y="31"/>
                    <a:pt x="132" y="90"/>
                  </a:cubicBezTo>
                  <a:cubicBezTo>
                    <a:pt x="1" y="221"/>
                    <a:pt x="1" y="435"/>
                    <a:pt x="132" y="555"/>
                  </a:cubicBezTo>
                  <a:lnTo>
                    <a:pt x="1549" y="1983"/>
                  </a:lnTo>
                  <a:cubicBezTo>
                    <a:pt x="1620" y="2043"/>
                    <a:pt x="1703" y="2078"/>
                    <a:pt x="1787" y="2078"/>
                  </a:cubicBezTo>
                  <a:cubicBezTo>
                    <a:pt x="1870" y="2078"/>
                    <a:pt x="1953" y="2043"/>
                    <a:pt x="2013" y="1983"/>
                  </a:cubicBezTo>
                  <a:cubicBezTo>
                    <a:pt x="2144" y="1852"/>
                    <a:pt x="2144" y="1650"/>
                    <a:pt x="2013" y="1519"/>
                  </a:cubicBezTo>
                  <a:lnTo>
                    <a:pt x="584" y="90"/>
                  </a:lnTo>
                  <a:cubicBezTo>
                    <a:pt x="525" y="31"/>
                    <a:pt x="441" y="1"/>
                    <a:pt x="3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89" name="Google Shape;3289;p56"/>
            <p:cNvSpPr/>
            <p:nvPr/>
          </p:nvSpPr>
          <p:spPr>
            <a:xfrm>
              <a:off x="1140300" y="2809025"/>
              <a:ext cx="53600" cy="52200"/>
            </a:xfrm>
            <a:custGeom>
              <a:avLst/>
              <a:gdLst/>
              <a:ahLst/>
              <a:cxnLst/>
              <a:rect l="l" t="t" r="r" b="b"/>
              <a:pathLst>
                <a:path w="2144" h="2088" extrusionOk="0">
                  <a:moveTo>
                    <a:pt x="1781" y="1"/>
                  </a:moveTo>
                  <a:cubicBezTo>
                    <a:pt x="1697" y="1"/>
                    <a:pt x="1614" y="34"/>
                    <a:pt x="1549" y="99"/>
                  </a:cubicBezTo>
                  <a:lnTo>
                    <a:pt x="132" y="1528"/>
                  </a:lnTo>
                  <a:cubicBezTo>
                    <a:pt x="1" y="1659"/>
                    <a:pt x="1" y="1861"/>
                    <a:pt x="132" y="1992"/>
                  </a:cubicBezTo>
                  <a:cubicBezTo>
                    <a:pt x="191" y="2052"/>
                    <a:pt x="275" y="2087"/>
                    <a:pt x="358" y="2087"/>
                  </a:cubicBezTo>
                  <a:cubicBezTo>
                    <a:pt x="441" y="2087"/>
                    <a:pt x="525" y="2052"/>
                    <a:pt x="584" y="1992"/>
                  </a:cubicBezTo>
                  <a:lnTo>
                    <a:pt x="2013" y="563"/>
                  </a:lnTo>
                  <a:cubicBezTo>
                    <a:pt x="2144" y="432"/>
                    <a:pt x="2144" y="230"/>
                    <a:pt x="2013" y="99"/>
                  </a:cubicBezTo>
                  <a:cubicBezTo>
                    <a:pt x="1948" y="34"/>
                    <a:pt x="1864" y="1"/>
                    <a:pt x="17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90" name="Google Shape;3290;p56"/>
            <p:cNvSpPr/>
            <p:nvPr/>
          </p:nvSpPr>
          <p:spPr>
            <a:xfrm>
              <a:off x="1252525" y="2719500"/>
              <a:ext cx="16400" cy="19975"/>
            </a:xfrm>
            <a:custGeom>
              <a:avLst/>
              <a:gdLst/>
              <a:ahLst/>
              <a:cxnLst/>
              <a:rect l="l" t="t" r="r" b="b"/>
              <a:pathLst>
                <a:path w="656" h="799" extrusionOk="0">
                  <a:moveTo>
                    <a:pt x="322" y="1"/>
                  </a:moveTo>
                  <a:cubicBezTo>
                    <a:pt x="143" y="1"/>
                    <a:pt x="1" y="144"/>
                    <a:pt x="1" y="322"/>
                  </a:cubicBezTo>
                  <a:lnTo>
                    <a:pt x="1" y="465"/>
                  </a:lnTo>
                  <a:cubicBezTo>
                    <a:pt x="1" y="656"/>
                    <a:pt x="143" y="799"/>
                    <a:pt x="322" y="799"/>
                  </a:cubicBezTo>
                  <a:cubicBezTo>
                    <a:pt x="512" y="799"/>
                    <a:pt x="655" y="656"/>
                    <a:pt x="655" y="465"/>
                  </a:cubicBezTo>
                  <a:lnTo>
                    <a:pt x="655" y="322"/>
                  </a:lnTo>
                  <a:cubicBezTo>
                    <a:pt x="655" y="144"/>
                    <a:pt x="512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91" name="Google Shape;3291;p56"/>
            <p:cNvSpPr/>
            <p:nvPr/>
          </p:nvSpPr>
          <p:spPr>
            <a:xfrm>
              <a:off x="1252525" y="2749575"/>
              <a:ext cx="16400" cy="84550"/>
            </a:xfrm>
            <a:custGeom>
              <a:avLst/>
              <a:gdLst/>
              <a:ahLst/>
              <a:cxnLst/>
              <a:rect l="l" t="t" r="r" b="b"/>
              <a:pathLst>
                <a:path w="656" h="3382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3060"/>
                  </a:lnTo>
                  <a:cubicBezTo>
                    <a:pt x="1" y="3239"/>
                    <a:pt x="143" y="3382"/>
                    <a:pt x="322" y="3382"/>
                  </a:cubicBezTo>
                  <a:cubicBezTo>
                    <a:pt x="512" y="3382"/>
                    <a:pt x="655" y="3239"/>
                    <a:pt x="655" y="3060"/>
                  </a:cubicBezTo>
                  <a:lnTo>
                    <a:pt x="655" y="322"/>
                  </a:lnTo>
                  <a:cubicBezTo>
                    <a:pt x="655" y="143"/>
                    <a:pt x="512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92" name="Google Shape;3292;p56"/>
          <p:cNvGrpSpPr/>
          <p:nvPr/>
        </p:nvGrpSpPr>
        <p:grpSpPr>
          <a:xfrm>
            <a:off x="4403213" y="2753575"/>
            <a:ext cx="330425" cy="400675"/>
            <a:chOff x="3604000" y="2665625"/>
            <a:chExt cx="330425" cy="400675"/>
          </a:xfrm>
        </p:grpSpPr>
        <p:sp>
          <p:nvSpPr>
            <p:cNvPr id="3293" name="Google Shape;3293;p56"/>
            <p:cNvSpPr/>
            <p:nvPr/>
          </p:nvSpPr>
          <p:spPr>
            <a:xfrm>
              <a:off x="3604000" y="2665625"/>
              <a:ext cx="330425" cy="400675"/>
            </a:xfrm>
            <a:custGeom>
              <a:avLst/>
              <a:gdLst/>
              <a:ahLst/>
              <a:cxnLst/>
              <a:rect l="l" t="t" r="r" b="b"/>
              <a:pathLst>
                <a:path w="13217" h="16027" extrusionOk="0">
                  <a:moveTo>
                    <a:pt x="12098" y="656"/>
                  </a:moveTo>
                  <a:lnTo>
                    <a:pt x="10181" y="2561"/>
                  </a:lnTo>
                  <a:lnTo>
                    <a:pt x="3049" y="2561"/>
                  </a:lnTo>
                  <a:lnTo>
                    <a:pt x="1132" y="656"/>
                  </a:lnTo>
                  <a:close/>
                  <a:moveTo>
                    <a:pt x="9990" y="3216"/>
                  </a:moveTo>
                  <a:lnTo>
                    <a:pt x="9990" y="12800"/>
                  </a:lnTo>
                  <a:lnTo>
                    <a:pt x="3227" y="12800"/>
                  </a:lnTo>
                  <a:lnTo>
                    <a:pt x="3227" y="3216"/>
                  </a:lnTo>
                  <a:close/>
                  <a:moveTo>
                    <a:pt x="12562" y="1108"/>
                  </a:moveTo>
                  <a:lnTo>
                    <a:pt x="12562" y="14908"/>
                  </a:lnTo>
                  <a:lnTo>
                    <a:pt x="10645" y="12991"/>
                  </a:lnTo>
                  <a:lnTo>
                    <a:pt x="10645" y="3025"/>
                  </a:lnTo>
                  <a:lnTo>
                    <a:pt x="12562" y="1108"/>
                  </a:lnTo>
                  <a:close/>
                  <a:moveTo>
                    <a:pt x="656" y="1096"/>
                  </a:moveTo>
                  <a:lnTo>
                    <a:pt x="2573" y="3013"/>
                  </a:lnTo>
                  <a:lnTo>
                    <a:pt x="2573" y="13014"/>
                  </a:lnTo>
                  <a:lnTo>
                    <a:pt x="656" y="14919"/>
                  </a:lnTo>
                  <a:lnTo>
                    <a:pt x="656" y="1096"/>
                  </a:lnTo>
                  <a:close/>
                  <a:moveTo>
                    <a:pt x="10181" y="13455"/>
                  </a:moveTo>
                  <a:lnTo>
                    <a:pt x="12098" y="15372"/>
                  </a:lnTo>
                  <a:lnTo>
                    <a:pt x="1132" y="15372"/>
                  </a:lnTo>
                  <a:lnTo>
                    <a:pt x="3049" y="13455"/>
                  </a:lnTo>
                  <a:close/>
                  <a:moveTo>
                    <a:pt x="322" y="1"/>
                  </a:moveTo>
                  <a:cubicBezTo>
                    <a:pt x="144" y="1"/>
                    <a:pt x="1" y="144"/>
                    <a:pt x="1" y="322"/>
                  </a:cubicBezTo>
                  <a:lnTo>
                    <a:pt x="1" y="15705"/>
                  </a:lnTo>
                  <a:cubicBezTo>
                    <a:pt x="1" y="15884"/>
                    <a:pt x="144" y="16027"/>
                    <a:pt x="322" y="16027"/>
                  </a:cubicBezTo>
                  <a:lnTo>
                    <a:pt x="12955" y="16027"/>
                  </a:lnTo>
                  <a:cubicBezTo>
                    <a:pt x="13011" y="16013"/>
                    <a:pt x="13023" y="16008"/>
                    <a:pt x="13017" y="16008"/>
                  </a:cubicBezTo>
                  <a:cubicBezTo>
                    <a:pt x="13015" y="16008"/>
                    <a:pt x="13011" y="16008"/>
                    <a:pt x="13007" y="16009"/>
                  </a:cubicBezTo>
                  <a:lnTo>
                    <a:pt x="13007" y="16009"/>
                  </a:lnTo>
                  <a:cubicBezTo>
                    <a:pt x="13125" y="15958"/>
                    <a:pt x="13217" y="15841"/>
                    <a:pt x="13217" y="15705"/>
                  </a:cubicBezTo>
                  <a:lnTo>
                    <a:pt x="13217" y="322"/>
                  </a:lnTo>
                  <a:cubicBezTo>
                    <a:pt x="13217" y="144"/>
                    <a:pt x="13062" y="1"/>
                    <a:pt x="128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94" name="Google Shape;3294;p56"/>
            <p:cNvSpPr/>
            <p:nvPr/>
          </p:nvSpPr>
          <p:spPr>
            <a:xfrm>
              <a:off x="3636450" y="2858825"/>
              <a:ext cx="16400" cy="19950"/>
            </a:xfrm>
            <a:custGeom>
              <a:avLst/>
              <a:gdLst/>
              <a:ahLst/>
              <a:cxnLst/>
              <a:rect l="l" t="t" r="r" b="b"/>
              <a:pathLst>
                <a:path w="656" h="798" extrusionOk="0">
                  <a:moveTo>
                    <a:pt x="322" y="0"/>
                  </a:moveTo>
                  <a:cubicBezTo>
                    <a:pt x="144" y="0"/>
                    <a:pt x="1" y="143"/>
                    <a:pt x="1" y="333"/>
                  </a:cubicBezTo>
                  <a:lnTo>
                    <a:pt x="1" y="476"/>
                  </a:lnTo>
                  <a:cubicBezTo>
                    <a:pt x="1" y="655"/>
                    <a:pt x="144" y="798"/>
                    <a:pt x="322" y="798"/>
                  </a:cubicBezTo>
                  <a:cubicBezTo>
                    <a:pt x="513" y="798"/>
                    <a:pt x="656" y="655"/>
                    <a:pt x="656" y="476"/>
                  </a:cubicBezTo>
                  <a:lnTo>
                    <a:pt x="656" y="333"/>
                  </a:lnTo>
                  <a:cubicBezTo>
                    <a:pt x="656" y="143"/>
                    <a:pt x="513" y="0"/>
                    <a:pt x="3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95" name="Google Shape;3295;p56"/>
            <p:cNvSpPr/>
            <p:nvPr/>
          </p:nvSpPr>
          <p:spPr>
            <a:xfrm>
              <a:off x="3636450" y="2888875"/>
              <a:ext cx="16400" cy="84850"/>
            </a:xfrm>
            <a:custGeom>
              <a:avLst/>
              <a:gdLst/>
              <a:ahLst/>
              <a:cxnLst/>
              <a:rect l="l" t="t" r="r" b="b"/>
              <a:pathLst>
                <a:path w="656" h="3394" extrusionOk="0">
                  <a:moveTo>
                    <a:pt x="322" y="1"/>
                  </a:moveTo>
                  <a:cubicBezTo>
                    <a:pt x="144" y="1"/>
                    <a:pt x="1" y="155"/>
                    <a:pt x="1" y="334"/>
                  </a:cubicBezTo>
                  <a:lnTo>
                    <a:pt x="1" y="3061"/>
                  </a:lnTo>
                  <a:cubicBezTo>
                    <a:pt x="1" y="3239"/>
                    <a:pt x="144" y="3394"/>
                    <a:pt x="322" y="3394"/>
                  </a:cubicBezTo>
                  <a:cubicBezTo>
                    <a:pt x="513" y="3394"/>
                    <a:pt x="656" y="3239"/>
                    <a:pt x="656" y="3061"/>
                  </a:cubicBezTo>
                  <a:lnTo>
                    <a:pt x="656" y="334"/>
                  </a:lnTo>
                  <a:cubicBezTo>
                    <a:pt x="656" y="155"/>
                    <a:pt x="513" y="1"/>
                    <a:pt x="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grpSp>
        <p:nvGrpSpPr>
          <p:cNvPr id="3296" name="Google Shape;3296;p56"/>
          <p:cNvGrpSpPr/>
          <p:nvPr/>
        </p:nvGrpSpPr>
        <p:grpSpPr>
          <a:xfrm>
            <a:off x="1325163" y="2753575"/>
            <a:ext cx="400675" cy="400675"/>
            <a:chOff x="525950" y="2665625"/>
            <a:chExt cx="400675" cy="400675"/>
          </a:xfrm>
        </p:grpSpPr>
        <p:sp>
          <p:nvSpPr>
            <p:cNvPr id="3297" name="Google Shape;3297;p56"/>
            <p:cNvSpPr/>
            <p:nvPr/>
          </p:nvSpPr>
          <p:spPr>
            <a:xfrm>
              <a:off x="642325" y="2782325"/>
              <a:ext cx="167600" cy="167300"/>
            </a:xfrm>
            <a:custGeom>
              <a:avLst/>
              <a:gdLst/>
              <a:ahLst/>
              <a:cxnLst/>
              <a:rect l="l" t="t" r="r" b="b"/>
              <a:pathLst>
                <a:path w="6704" h="6692" extrusionOk="0">
                  <a:moveTo>
                    <a:pt x="3358" y="655"/>
                  </a:moveTo>
                  <a:cubicBezTo>
                    <a:pt x="4835" y="655"/>
                    <a:pt x="6049" y="1858"/>
                    <a:pt x="6049" y="3346"/>
                  </a:cubicBezTo>
                  <a:cubicBezTo>
                    <a:pt x="6049" y="4834"/>
                    <a:pt x="4835" y="6049"/>
                    <a:pt x="3358" y="6049"/>
                  </a:cubicBezTo>
                  <a:cubicBezTo>
                    <a:pt x="1870" y="6049"/>
                    <a:pt x="656" y="4834"/>
                    <a:pt x="656" y="3346"/>
                  </a:cubicBezTo>
                  <a:cubicBezTo>
                    <a:pt x="656" y="1858"/>
                    <a:pt x="1870" y="655"/>
                    <a:pt x="3358" y="655"/>
                  </a:cubicBezTo>
                  <a:close/>
                  <a:moveTo>
                    <a:pt x="3358" y="0"/>
                  </a:moveTo>
                  <a:cubicBezTo>
                    <a:pt x="1501" y="0"/>
                    <a:pt x="1" y="1500"/>
                    <a:pt x="1" y="3346"/>
                  </a:cubicBezTo>
                  <a:cubicBezTo>
                    <a:pt x="1" y="5191"/>
                    <a:pt x="1501" y="6691"/>
                    <a:pt x="3358" y="6691"/>
                  </a:cubicBezTo>
                  <a:cubicBezTo>
                    <a:pt x="5204" y="6691"/>
                    <a:pt x="6704" y="5191"/>
                    <a:pt x="6704" y="3346"/>
                  </a:cubicBezTo>
                  <a:cubicBezTo>
                    <a:pt x="6704" y="1500"/>
                    <a:pt x="5204" y="0"/>
                    <a:pt x="335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98" name="Google Shape;3298;p56"/>
            <p:cNvSpPr/>
            <p:nvPr/>
          </p:nvSpPr>
          <p:spPr>
            <a:xfrm>
              <a:off x="717925" y="2819825"/>
              <a:ext cx="54500" cy="54500"/>
            </a:xfrm>
            <a:custGeom>
              <a:avLst/>
              <a:gdLst/>
              <a:ahLst/>
              <a:cxnLst/>
              <a:rect l="l" t="t" r="r" b="b"/>
              <a:pathLst>
                <a:path w="2180" h="2180" extrusionOk="0">
                  <a:moveTo>
                    <a:pt x="334" y="0"/>
                  </a:moveTo>
                  <a:cubicBezTo>
                    <a:pt x="144" y="0"/>
                    <a:pt x="1" y="143"/>
                    <a:pt x="1" y="322"/>
                  </a:cubicBezTo>
                  <a:cubicBezTo>
                    <a:pt x="1" y="512"/>
                    <a:pt x="144" y="655"/>
                    <a:pt x="334" y="655"/>
                  </a:cubicBezTo>
                  <a:cubicBezTo>
                    <a:pt x="989" y="655"/>
                    <a:pt x="1525" y="1191"/>
                    <a:pt x="1525" y="1846"/>
                  </a:cubicBezTo>
                  <a:cubicBezTo>
                    <a:pt x="1525" y="2024"/>
                    <a:pt x="1668" y="2179"/>
                    <a:pt x="1846" y="2179"/>
                  </a:cubicBezTo>
                  <a:cubicBezTo>
                    <a:pt x="2025" y="2179"/>
                    <a:pt x="2180" y="2024"/>
                    <a:pt x="2180" y="1846"/>
                  </a:cubicBezTo>
                  <a:cubicBezTo>
                    <a:pt x="2180" y="834"/>
                    <a:pt x="1346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299" name="Google Shape;3299;p56"/>
            <p:cNvSpPr/>
            <p:nvPr/>
          </p:nvSpPr>
          <p:spPr>
            <a:xfrm>
              <a:off x="679825" y="2857925"/>
              <a:ext cx="54500" cy="54200"/>
            </a:xfrm>
            <a:custGeom>
              <a:avLst/>
              <a:gdLst/>
              <a:ahLst/>
              <a:cxnLst/>
              <a:rect l="l" t="t" r="r" b="b"/>
              <a:pathLst>
                <a:path w="2180" h="2168" extrusionOk="0">
                  <a:moveTo>
                    <a:pt x="334" y="0"/>
                  </a:moveTo>
                  <a:cubicBezTo>
                    <a:pt x="156" y="0"/>
                    <a:pt x="1" y="143"/>
                    <a:pt x="1" y="322"/>
                  </a:cubicBezTo>
                  <a:cubicBezTo>
                    <a:pt x="1" y="1346"/>
                    <a:pt x="834" y="2167"/>
                    <a:pt x="1858" y="2167"/>
                  </a:cubicBezTo>
                  <a:cubicBezTo>
                    <a:pt x="2037" y="2167"/>
                    <a:pt x="2180" y="2024"/>
                    <a:pt x="2180" y="1846"/>
                  </a:cubicBezTo>
                  <a:cubicBezTo>
                    <a:pt x="2180" y="1667"/>
                    <a:pt x="2037" y="1512"/>
                    <a:pt x="1858" y="1512"/>
                  </a:cubicBezTo>
                  <a:cubicBezTo>
                    <a:pt x="1192" y="1512"/>
                    <a:pt x="656" y="977"/>
                    <a:pt x="656" y="322"/>
                  </a:cubicBezTo>
                  <a:cubicBezTo>
                    <a:pt x="656" y="143"/>
                    <a:pt x="513" y="0"/>
                    <a:pt x="33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00" name="Google Shape;3300;p56"/>
            <p:cNvSpPr/>
            <p:nvPr/>
          </p:nvSpPr>
          <p:spPr>
            <a:xfrm>
              <a:off x="663475" y="2984375"/>
              <a:ext cx="22050" cy="17625"/>
            </a:xfrm>
            <a:custGeom>
              <a:avLst/>
              <a:gdLst/>
              <a:ahLst/>
              <a:cxnLst/>
              <a:rect l="l" t="t" r="r" b="b"/>
              <a:pathLst>
                <a:path w="882" h="705" extrusionOk="0">
                  <a:moveTo>
                    <a:pt x="376" y="1"/>
                  </a:moveTo>
                  <a:cubicBezTo>
                    <a:pt x="247" y="1"/>
                    <a:pt x="125" y="79"/>
                    <a:pt x="71" y="205"/>
                  </a:cubicBezTo>
                  <a:cubicBezTo>
                    <a:pt x="0" y="372"/>
                    <a:pt x="83" y="562"/>
                    <a:pt x="250" y="634"/>
                  </a:cubicBezTo>
                  <a:cubicBezTo>
                    <a:pt x="298" y="645"/>
                    <a:pt x="345" y="669"/>
                    <a:pt x="393" y="693"/>
                  </a:cubicBezTo>
                  <a:cubicBezTo>
                    <a:pt x="429" y="705"/>
                    <a:pt x="476" y="705"/>
                    <a:pt x="512" y="705"/>
                  </a:cubicBezTo>
                  <a:cubicBezTo>
                    <a:pt x="643" y="705"/>
                    <a:pt x="762" y="634"/>
                    <a:pt x="822" y="503"/>
                  </a:cubicBezTo>
                  <a:cubicBezTo>
                    <a:pt x="881" y="336"/>
                    <a:pt x="798" y="145"/>
                    <a:pt x="631" y="86"/>
                  </a:cubicBezTo>
                  <a:cubicBezTo>
                    <a:pt x="583" y="62"/>
                    <a:pt x="548" y="50"/>
                    <a:pt x="500" y="26"/>
                  </a:cubicBezTo>
                  <a:cubicBezTo>
                    <a:pt x="459" y="9"/>
                    <a:pt x="417" y="1"/>
                    <a:pt x="3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01" name="Google Shape;3301;p56"/>
            <p:cNvSpPr/>
            <p:nvPr/>
          </p:nvSpPr>
          <p:spPr>
            <a:xfrm>
              <a:off x="595900" y="2923150"/>
              <a:ext cx="64025" cy="65775"/>
            </a:xfrm>
            <a:custGeom>
              <a:avLst/>
              <a:gdLst/>
              <a:ahLst/>
              <a:cxnLst/>
              <a:rect l="l" t="t" r="r" b="b"/>
              <a:pathLst>
                <a:path w="2561" h="2631" extrusionOk="0">
                  <a:moveTo>
                    <a:pt x="386" y="1"/>
                  </a:moveTo>
                  <a:cubicBezTo>
                    <a:pt x="332" y="1"/>
                    <a:pt x="277" y="16"/>
                    <a:pt x="227" y="46"/>
                  </a:cubicBezTo>
                  <a:cubicBezTo>
                    <a:pt x="60" y="130"/>
                    <a:pt x="0" y="332"/>
                    <a:pt x="96" y="487"/>
                  </a:cubicBezTo>
                  <a:cubicBezTo>
                    <a:pt x="548" y="1320"/>
                    <a:pt x="1203" y="2047"/>
                    <a:pt x="2001" y="2571"/>
                  </a:cubicBezTo>
                  <a:cubicBezTo>
                    <a:pt x="2060" y="2606"/>
                    <a:pt x="2120" y="2630"/>
                    <a:pt x="2179" y="2630"/>
                  </a:cubicBezTo>
                  <a:cubicBezTo>
                    <a:pt x="2286" y="2630"/>
                    <a:pt x="2393" y="2571"/>
                    <a:pt x="2453" y="2475"/>
                  </a:cubicBezTo>
                  <a:cubicBezTo>
                    <a:pt x="2560" y="2332"/>
                    <a:pt x="2513" y="2130"/>
                    <a:pt x="2358" y="2023"/>
                  </a:cubicBezTo>
                  <a:cubicBezTo>
                    <a:pt x="1655" y="1559"/>
                    <a:pt x="1072" y="916"/>
                    <a:pt x="667" y="177"/>
                  </a:cubicBezTo>
                  <a:cubicBezTo>
                    <a:pt x="611" y="65"/>
                    <a:pt x="500" y="1"/>
                    <a:pt x="3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02" name="Google Shape;3302;p56"/>
            <p:cNvSpPr/>
            <p:nvPr/>
          </p:nvSpPr>
          <p:spPr>
            <a:xfrm>
              <a:off x="525950" y="2665625"/>
              <a:ext cx="400675" cy="400675"/>
            </a:xfrm>
            <a:custGeom>
              <a:avLst/>
              <a:gdLst/>
              <a:ahLst/>
              <a:cxnLst/>
              <a:rect l="l" t="t" r="r" b="b"/>
              <a:pathLst>
                <a:path w="16027" h="16027" extrusionOk="0">
                  <a:moveTo>
                    <a:pt x="1834" y="668"/>
                  </a:moveTo>
                  <a:lnTo>
                    <a:pt x="1834" y="4942"/>
                  </a:lnTo>
                  <a:lnTo>
                    <a:pt x="655" y="4942"/>
                  </a:lnTo>
                  <a:lnTo>
                    <a:pt x="655" y="2013"/>
                  </a:lnTo>
                  <a:cubicBezTo>
                    <a:pt x="655" y="1323"/>
                    <a:pt x="1167" y="751"/>
                    <a:pt x="1834" y="668"/>
                  </a:cubicBezTo>
                  <a:close/>
                  <a:moveTo>
                    <a:pt x="2798" y="656"/>
                  </a:moveTo>
                  <a:lnTo>
                    <a:pt x="2798" y="4942"/>
                  </a:lnTo>
                  <a:lnTo>
                    <a:pt x="2489" y="4942"/>
                  </a:lnTo>
                  <a:lnTo>
                    <a:pt x="2489" y="656"/>
                  </a:lnTo>
                  <a:close/>
                  <a:moveTo>
                    <a:pt x="3763" y="656"/>
                  </a:moveTo>
                  <a:lnTo>
                    <a:pt x="3763" y="4942"/>
                  </a:lnTo>
                  <a:lnTo>
                    <a:pt x="3453" y="4942"/>
                  </a:lnTo>
                  <a:lnTo>
                    <a:pt x="3453" y="656"/>
                  </a:lnTo>
                  <a:close/>
                  <a:moveTo>
                    <a:pt x="14014" y="656"/>
                  </a:moveTo>
                  <a:cubicBezTo>
                    <a:pt x="14764" y="656"/>
                    <a:pt x="15371" y="1263"/>
                    <a:pt x="15371" y="2013"/>
                  </a:cubicBezTo>
                  <a:lnTo>
                    <a:pt x="15371" y="4942"/>
                  </a:lnTo>
                  <a:lnTo>
                    <a:pt x="11573" y="4942"/>
                  </a:lnTo>
                  <a:cubicBezTo>
                    <a:pt x="10704" y="3942"/>
                    <a:pt x="9430" y="3311"/>
                    <a:pt x="8013" y="3311"/>
                  </a:cubicBezTo>
                  <a:cubicBezTo>
                    <a:pt x="6585" y="3311"/>
                    <a:pt x="5311" y="3942"/>
                    <a:pt x="4441" y="4942"/>
                  </a:cubicBezTo>
                  <a:lnTo>
                    <a:pt x="4418" y="4942"/>
                  </a:lnTo>
                  <a:lnTo>
                    <a:pt x="4418" y="656"/>
                  </a:lnTo>
                  <a:close/>
                  <a:moveTo>
                    <a:pt x="8013" y="3954"/>
                  </a:moveTo>
                  <a:cubicBezTo>
                    <a:pt x="10240" y="3954"/>
                    <a:pt x="12061" y="5775"/>
                    <a:pt x="12061" y="8014"/>
                  </a:cubicBezTo>
                  <a:cubicBezTo>
                    <a:pt x="12061" y="10252"/>
                    <a:pt x="10240" y="12074"/>
                    <a:pt x="8013" y="12074"/>
                  </a:cubicBezTo>
                  <a:cubicBezTo>
                    <a:pt x="5775" y="12074"/>
                    <a:pt x="3953" y="10252"/>
                    <a:pt x="3953" y="8014"/>
                  </a:cubicBezTo>
                  <a:cubicBezTo>
                    <a:pt x="3953" y="5775"/>
                    <a:pt x="5775" y="3954"/>
                    <a:pt x="8013" y="3954"/>
                  </a:cubicBezTo>
                  <a:close/>
                  <a:moveTo>
                    <a:pt x="15371" y="5585"/>
                  </a:moveTo>
                  <a:lnTo>
                    <a:pt x="15371" y="14015"/>
                  </a:lnTo>
                  <a:cubicBezTo>
                    <a:pt x="15371" y="14765"/>
                    <a:pt x="14764" y="15372"/>
                    <a:pt x="14014" y="15372"/>
                  </a:cubicBezTo>
                  <a:lnTo>
                    <a:pt x="2013" y="15372"/>
                  </a:lnTo>
                  <a:cubicBezTo>
                    <a:pt x="1262" y="15372"/>
                    <a:pt x="655" y="14765"/>
                    <a:pt x="655" y="14015"/>
                  </a:cubicBezTo>
                  <a:lnTo>
                    <a:pt x="655" y="5585"/>
                  </a:lnTo>
                  <a:lnTo>
                    <a:pt x="3977" y="5585"/>
                  </a:lnTo>
                  <a:cubicBezTo>
                    <a:pt x="3548" y="6299"/>
                    <a:pt x="3298" y="7133"/>
                    <a:pt x="3298" y="8014"/>
                  </a:cubicBezTo>
                  <a:cubicBezTo>
                    <a:pt x="3298" y="10609"/>
                    <a:pt x="5406" y="12717"/>
                    <a:pt x="8013" y="12717"/>
                  </a:cubicBezTo>
                  <a:cubicBezTo>
                    <a:pt x="10609" y="12717"/>
                    <a:pt x="12716" y="10609"/>
                    <a:pt x="12716" y="8014"/>
                  </a:cubicBezTo>
                  <a:cubicBezTo>
                    <a:pt x="12716" y="7133"/>
                    <a:pt x="12466" y="6299"/>
                    <a:pt x="12049" y="5585"/>
                  </a:cubicBezTo>
                  <a:close/>
                  <a:moveTo>
                    <a:pt x="2013" y="1"/>
                  </a:moveTo>
                  <a:cubicBezTo>
                    <a:pt x="905" y="1"/>
                    <a:pt x="0" y="906"/>
                    <a:pt x="0" y="2013"/>
                  </a:cubicBezTo>
                  <a:lnTo>
                    <a:pt x="0" y="5263"/>
                  </a:lnTo>
                  <a:lnTo>
                    <a:pt x="0" y="14015"/>
                  </a:lnTo>
                  <a:cubicBezTo>
                    <a:pt x="0" y="15122"/>
                    <a:pt x="905" y="16027"/>
                    <a:pt x="2013" y="16027"/>
                  </a:cubicBezTo>
                  <a:lnTo>
                    <a:pt x="14014" y="16027"/>
                  </a:lnTo>
                  <a:cubicBezTo>
                    <a:pt x="15121" y="16027"/>
                    <a:pt x="16026" y="15122"/>
                    <a:pt x="16026" y="14015"/>
                  </a:cubicBezTo>
                  <a:lnTo>
                    <a:pt x="16026" y="5263"/>
                  </a:lnTo>
                  <a:lnTo>
                    <a:pt x="16026" y="2013"/>
                  </a:lnTo>
                  <a:cubicBezTo>
                    <a:pt x="16026" y="906"/>
                    <a:pt x="15121" y="1"/>
                    <a:pt x="1401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  <p:sp>
          <p:nvSpPr>
            <p:cNvPr id="3303" name="Google Shape;3303;p56"/>
            <p:cNvSpPr/>
            <p:nvPr/>
          </p:nvSpPr>
          <p:spPr>
            <a:xfrm>
              <a:off x="812875" y="2700750"/>
              <a:ext cx="78625" cy="78625"/>
            </a:xfrm>
            <a:custGeom>
              <a:avLst/>
              <a:gdLst/>
              <a:ahLst/>
              <a:cxnLst/>
              <a:rect l="l" t="t" r="r" b="b"/>
              <a:pathLst>
                <a:path w="3145" h="3145" extrusionOk="0">
                  <a:moveTo>
                    <a:pt x="2489" y="656"/>
                  </a:moveTo>
                  <a:lnTo>
                    <a:pt x="2489" y="2489"/>
                  </a:lnTo>
                  <a:lnTo>
                    <a:pt x="656" y="2489"/>
                  </a:lnTo>
                  <a:lnTo>
                    <a:pt x="656" y="656"/>
                  </a:lnTo>
                  <a:close/>
                  <a:moveTo>
                    <a:pt x="334" y="1"/>
                  </a:moveTo>
                  <a:cubicBezTo>
                    <a:pt x="144" y="1"/>
                    <a:pt x="1" y="144"/>
                    <a:pt x="1" y="322"/>
                  </a:cubicBezTo>
                  <a:lnTo>
                    <a:pt x="1" y="2811"/>
                  </a:lnTo>
                  <a:cubicBezTo>
                    <a:pt x="1" y="2989"/>
                    <a:pt x="144" y="3144"/>
                    <a:pt x="334" y="3144"/>
                  </a:cubicBezTo>
                  <a:lnTo>
                    <a:pt x="2811" y="3144"/>
                  </a:lnTo>
                  <a:cubicBezTo>
                    <a:pt x="2989" y="3144"/>
                    <a:pt x="3144" y="2989"/>
                    <a:pt x="3144" y="2811"/>
                  </a:cubicBezTo>
                  <a:lnTo>
                    <a:pt x="3144" y="322"/>
                  </a:lnTo>
                  <a:cubicBezTo>
                    <a:pt x="3144" y="144"/>
                    <a:pt x="2989" y="1"/>
                    <a:pt x="28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cs typeface="B Nazanin" panose="00000400000000000000" pitchFamily="2" charset="-78"/>
              </a:endParaRPr>
            </a:p>
          </p:txBody>
        </p:sp>
      </p:grpSp>
      <p:sp>
        <p:nvSpPr>
          <p:cNvPr id="3304" name="Google Shape;3304;p5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72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cs typeface="B Nazanin" panose="00000400000000000000" pitchFamily="2" charset="-78"/>
              </a:rPr>
              <a:t>بسته آیکون: دوربین زیبا</a:t>
            </a:r>
            <a:endParaRPr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hotography and Videography School Center by Slidesgo">
  <a:themeElements>
    <a:clrScheme name="Simple Light">
      <a:dk1>
        <a:srgbClr val="0C0C0C"/>
      </a:dk1>
      <a:lt1>
        <a:srgbClr val="F3F3F3"/>
      </a:lt1>
      <a:dk2>
        <a:srgbClr val="CF7651"/>
      </a:dk2>
      <a:lt2>
        <a:srgbClr val="906449"/>
      </a:lt2>
      <a:accent1>
        <a:srgbClr val="DBD2C6"/>
      </a:accent1>
      <a:accent2>
        <a:srgbClr val="D5A188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3333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On-screen Show (16:9)</PresentationFormat>
  <Paragraphs>69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DM Sans Medium</vt:lpstr>
      <vt:lpstr>Figtree</vt:lpstr>
      <vt:lpstr>Montserrat</vt:lpstr>
      <vt:lpstr>Russo One</vt:lpstr>
      <vt:lpstr>Photography and Videography School Center by Slidesgo</vt:lpstr>
      <vt:lpstr>تم : عکاسی تبلیغاتی</vt:lpstr>
      <vt:lpstr>روش تدریس ما</vt:lpstr>
      <vt:lpstr>برنامه تحصیلی</vt:lpstr>
      <vt:lpstr>ارزش های ما</vt:lpstr>
      <vt:lpstr>فرآیند ثبت نام</vt:lpstr>
      <vt:lpstr>یادآوری های ویژه</vt:lpstr>
      <vt:lpstr>با تشکر!</vt:lpstr>
      <vt:lpstr>بسته آیکون: دوربین زیبا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2024-01-25T13:54:12Z</dcterms:modified>
</cp:coreProperties>
</file>