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59"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1745" r:id="rId26"/>
    <p:sldId id="1746" r:id="rId27"/>
    <p:sldId id="1747" r:id="rId28"/>
    <p:sldId id="1748" r:id="rId29"/>
    <p:sldId id="1749" r:id="rId30"/>
    <p:sldId id="1750" r:id="rId31"/>
    <p:sldId id="1751" r:id="rId32"/>
    <p:sldId id="1752" r:id="rId33"/>
    <p:sldId id="1753" r:id="rId34"/>
    <p:sldId id="1754" r:id="rId35"/>
    <p:sldId id="1755" r:id="rId36"/>
  </p:sldIdLst>
  <p:sldSz cx="18288000" cy="10287000"/>
  <p:notesSz cx="6858000" cy="9144000"/>
  <p:embeddedFontLst>
    <p:embeddedFont>
      <p:font typeface="B Nazanin" panose="00000700000000000000" pitchFamily="2" charset="-78"/>
      <p:regular r:id="rId38"/>
      <p:bold r:id="rId39"/>
    </p:embeddedFont>
    <p:embeddedFont>
      <p:font typeface="Calibri" panose="020F0502020204030204" pitchFamily="34" charset="0"/>
      <p:regular r:id="rId40"/>
      <p:bold r:id="rId41"/>
      <p:italic r:id="rId42"/>
      <p:boldItalic r:id="rId43"/>
    </p:embeddedFont>
    <p:embeddedFont>
      <p:font typeface="Lato" panose="020F0502020204030203" pitchFamily="34" charset="0"/>
      <p:regular r:id="rId44"/>
      <p:bold r:id="rId45"/>
      <p:italic r:id="rId46"/>
      <p:boldItalic r:id="rId47"/>
    </p:embeddedFont>
    <p:embeddedFont>
      <p:font typeface="Lato Black" panose="020F0502020204030203" pitchFamily="34" charset="0"/>
      <p:bold r:id="rId48"/>
      <p:boldItalic r:id="rId49"/>
    </p:embeddedFont>
    <p:embeddedFont>
      <p:font typeface="Odibee Sans" panose="020B0604020202020204" charset="0"/>
      <p:regular r:id="rId50"/>
    </p:embeddedFont>
    <p:embeddedFont>
      <p:font typeface="Open Sans Light" panose="020B0306030504020204" pitchFamily="34" charset="0"/>
      <p:regular r:id="rId51"/>
      <p:italic r:id="rId52"/>
    </p:embeddedFont>
    <p:embeddedFont>
      <p:font typeface="Roboto" panose="02000000000000000000" pitchFamily="2" charset="0"/>
      <p:regular r:id="rId53"/>
      <p:bold r:id="rId54"/>
      <p:italic r:id="rId55"/>
      <p:boldItalic r:id="rId56"/>
    </p:embeddedFont>
    <p:embeddedFont>
      <p:font typeface="Roboto Medium" panose="02000000000000000000"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B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DE1EE4A-1E0A-455F-9F59-08E5FCEAA799}">
  <a:tblStyle styleId="{CDE1EE4A-1E0A-455F-9F59-08E5FCEAA79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4" autoAdjust="0"/>
    <p:restoredTop sz="94061" autoAdjust="0"/>
  </p:normalViewPr>
  <p:slideViewPr>
    <p:cSldViewPr snapToGrid="0">
      <p:cViewPr varScale="1">
        <p:scale>
          <a:sx n="44" d="100"/>
          <a:sy n="44" d="100"/>
        </p:scale>
        <p:origin x="924"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font" Target="fonts/font18.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openxmlformats.org/officeDocument/2006/relationships/font" Target="fonts/font21.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font" Target="fonts/font19.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59"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font" Target="fonts/font17.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57" Type="http://schemas.openxmlformats.org/officeDocument/2006/relationships/font" Target="fonts/font2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font" Target="fonts/font15.fntdata"/><Relationship Id="rId60" Type="http://schemas.openxmlformats.org/officeDocument/2006/relationships/font" Target="fonts/font23.fntdata"/><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2" name="Google Shape;28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9" name="Google Shape;29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20" name="Google Shape;32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5" name="Google Shape;34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54" name="Google Shape;35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0" name="Google Shape;37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7" name="Google Shape;38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0" name="Google Shape;41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8" name="Google Shape;468;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8" name="Google Shape;48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2" name="Google Shape;50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3" name="Google Shape;52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1" name="Google Shape;56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76821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0267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8547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6100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2708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 name="Google Shape;12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86855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5951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8249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10398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94546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8" name="Google Shape;5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4589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0" name="Google Shape;23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B88A2"/>
        </a:solidFill>
        <a:effectLst/>
      </p:bgPr>
    </p:bg>
    <p:spTree>
      <p:nvGrpSpPr>
        <p:cNvPr id="1" name="Shape 83"/>
        <p:cNvGrpSpPr/>
        <p:nvPr/>
      </p:nvGrpSpPr>
      <p:grpSpPr>
        <a:xfrm>
          <a:off x="0" y="0"/>
          <a:ext cx="0" cy="0"/>
          <a:chOff x="0" y="0"/>
          <a:chExt cx="0" cy="0"/>
        </a:xfrm>
      </p:grpSpPr>
      <p:sp>
        <p:nvSpPr>
          <p:cNvPr id="84" name="Google Shape;84;p13"/>
          <p:cNvSpPr/>
          <p:nvPr/>
        </p:nvSpPr>
        <p:spPr>
          <a:xfrm>
            <a:off x="-232886" y="5216349"/>
            <a:ext cx="10396119" cy="10631235"/>
          </a:xfrm>
          <a:custGeom>
            <a:avLst/>
            <a:gdLst/>
            <a:ahLst/>
            <a:cxnLst/>
            <a:rect l="l" t="t" r="r" b="b"/>
            <a:pathLst>
              <a:path w="10396119" h="10631235" extrusionOk="0">
                <a:moveTo>
                  <a:pt x="0" y="0"/>
                </a:moveTo>
                <a:lnTo>
                  <a:pt x="10396119" y="0"/>
                </a:lnTo>
                <a:lnTo>
                  <a:pt x="10396119" y="10631234"/>
                </a:lnTo>
                <a:lnTo>
                  <a:pt x="0" y="10631234"/>
                </a:lnTo>
                <a:lnTo>
                  <a:pt x="0" y="0"/>
                </a:lnTo>
                <a:close/>
              </a:path>
            </a:pathLst>
          </a:custGeom>
          <a:blipFill rotWithShape="1">
            <a:blip r:embed="rId3">
              <a:alphaModFix amt="40000"/>
            </a:blip>
            <a:stretch>
              <a:fillRect l="-3744" t="-5219" r="-385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grpSp>
        <p:nvGrpSpPr>
          <p:cNvPr id="85" name="Google Shape;85;p13"/>
          <p:cNvGrpSpPr/>
          <p:nvPr/>
        </p:nvGrpSpPr>
        <p:grpSpPr>
          <a:xfrm>
            <a:off x="4425221" y="617551"/>
            <a:ext cx="9197596" cy="9197596"/>
            <a:chOff x="0" y="0"/>
            <a:chExt cx="812800" cy="812800"/>
          </a:xfrm>
        </p:grpSpPr>
        <p:sp>
          <p:nvSpPr>
            <p:cNvPr id="86" name="Google Shape;86;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alpha val="800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sp>
          <p:nvSpPr>
            <p:cNvPr id="87" name="Google Shape;87;p13"/>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grpSp>
      <p:sp>
        <p:nvSpPr>
          <p:cNvPr id="88" name="Google Shape;88;p13"/>
          <p:cNvSpPr/>
          <p:nvPr/>
        </p:nvSpPr>
        <p:spPr>
          <a:xfrm>
            <a:off x="8450113" y="115361"/>
            <a:ext cx="6775354" cy="6775354"/>
          </a:xfrm>
          <a:custGeom>
            <a:avLst/>
            <a:gdLst/>
            <a:ahLst/>
            <a:cxnLst/>
            <a:rect l="l" t="t" r="r" b="b"/>
            <a:pathLst>
              <a:path w="6775354" h="6775354" extrusionOk="0">
                <a:moveTo>
                  <a:pt x="0" y="0"/>
                </a:moveTo>
                <a:lnTo>
                  <a:pt x="6775354" y="0"/>
                </a:lnTo>
                <a:lnTo>
                  <a:pt x="6775354" y="6775353"/>
                </a:lnTo>
                <a:lnTo>
                  <a:pt x="0" y="6775353"/>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sp>
        <p:nvSpPr>
          <p:cNvPr id="89" name="Google Shape;89;p13"/>
          <p:cNvSpPr/>
          <p:nvPr/>
        </p:nvSpPr>
        <p:spPr>
          <a:xfrm>
            <a:off x="2862787" y="77345"/>
            <a:ext cx="13204680" cy="10278008"/>
          </a:xfrm>
          <a:custGeom>
            <a:avLst/>
            <a:gdLst/>
            <a:ahLst/>
            <a:cxnLst/>
            <a:rect l="l" t="t" r="r" b="b"/>
            <a:pathLst>
              <a:path w="8060741" h="10103097" extrusionOk="0">
                <a:moveTo>
                  <a:pt x="0" y="0"/>
                </a:moveTo>
                <a:lnTo>
                  <a:pt x="8060741" y="0"/>
                </a:lnTo>
                <a:lnTo>
                  <a:pt x="8060741" y="10103097"/>
                </a:lnTo>
                <a:lnTo>
                  <a:pt x="0" y="10103097"/>
                </a:lnTo>
                <a:lnTo>
                  <a:pt x="0" y="0"/>
                </a:lnTo>
                <a:close/>
              </a:path>
            </a:pathLst>
          </a:custGeom>
          <a:blipFill rotWithShape="1">
            <a:blip r:embed="rId5"/>
            <a:stretch>
              <a:fillRect t="-5390" r="-3209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grpSp>
        <p:nvGrpSpPr>
          <p:cNvPr id="90" name="Google Shape;90;p13"/>
          <p:cNvGrpSpPr/>
          <p:nvPr/>
        </p:nvGrpSpPr>
        <p:grpSpPr>
          <a:xfrm>
            <a:off x="1010808" y="7668406"/>
            <a:ext cx="17277192" cy="3303095"/>
            <a:chOff x="0" y="-57150"/>
            <a:chExt cx="4550371" cy="869950"/>
          </a:xfrm>
        </p:grpSpPr>
        <p:sp>
          <p:nvSpPr>
            <p:cNvPr id="91" name="Google Shape;91;p13"/>
            <p:cNvSpPr/>
            <p:nvPr/>
          </p:nvSpPr>
          <p:spPr>
            <a:xfrm>
              <a:off x="0" y="0"/>
              <a:ext cx="4550371" cy="361587"/>
            </a:xfrm>
            <a:custGeom>
              <a:avLst/>
              <a:gdLst/>
              <a:ahLst/>
              <a:cxnLst/>
              <a:rect l="l" t="t" r="r" b="b"/>
              <a:pathLst>
                <a:path w="4550371" h="361587" extrusionOk="0">
                  <a:moveTo>
                    <a:pt x="0" y="0"/>
                  </a:moveTo>
                  <a:lnTo>
                    <a:pt x="4550371" y="0"/>
                  </a:lnTo>
                  <a:lnTo>
                    <a:pt x="4550371" y="361587"/>
                  </a:lnTo>
                  <a:lnTo>
                    <a:pt x="0" y="361587"/>
                  </a:lnTo>
                  <a:lnTo>
                    <a:pt x="0" y="0"/>
                  </a:lnTo>
                </a:path>
              </a:pathLst>
            </a:custGeom>
            <a:solidFill>
              <a:srgbClr val="F5D547">
                <a:alpha val="92549"/>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sp>
          <p:nvSpPr>
            <p:cNvPr id="92" name="Google Shape;92;p13"/>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700000000000000" pitchFamily="2" charset="-78"/>
                <a:sym typeface="Calibri"/>
              </a:endParaRPr>
            </a:p>
          </p:txBody>
        </p:sp>
      </p:grpSp>
      <p:cxnSp>
        <p:nvCxnSpPr>
          <p:cNvPr id="93" name="Google Shape;93;p13"/>
          <p:cNvCxnSpPr/>
          <p:nvPr/>
        </p:nvCxnSpPr>
        <p:spPr>
          <a:xfrm rot="10800000">
            <a:off x="16110013" y="-278231"/>
            <a:ext cx="0" cy="10843461"/>
          </a:xfrm>
          <a:prstGeom prst="straightConnector1">
            <a:avLst/>
          </a:prstGeom>
          <a:noFill/>
          <a:ln w="142875" cap="flat" cmpd="sng">
            <a:solidFill>
              <a:srgbClr val="08090A"/>
            </a:solidFill>
            <a:prstDash val="solid"/>
            <a:round/>
            <a:headEnd type="none" w="sm" len="sm"/>
            <a:tailEnd type="none" w="sm" len="sm"/>
          </a:ln>
        </p:spPr>
      </p:cxnSp>
      <p:cxnSp>
        <p:nvCxnSpPr>
          <p:cNvPr id="94" name="Google Shape;94;p13"/>
          <p:cNvCxnSpPr/>
          <p:nvPr/>
        </p:nvCxnSpPr>
        <p:spPr>
          <a:xfrm rot="10800000">
            <a:off x="16648938" y="8992"/>
            <a:ext cx="0" cy="10556238"/>
          </a:xfrm>
          <a:prstGeom prst="straightConnector1">
            <a:avLst/>
          </a:prstGeom>
          <a:noFill/>
          <a:ln w="142875" cap="flat" cmpd="sng">
            <a:solidFill>
              <a:srgbClr val="08090A"/>
            </a:solidFill>
            <a:prstDash val="solid"/>
            <a:round/>
            <a:headEnd type="none" w="sm" len="sm"/>
            <a:tailEnd type="none" w="sm" len="sm"/>
          </a:ln>
        </p:spPr>
      </p:cxnSp>
      <p:cxnSp>
        <p:nvCxnSpPr>
          <p:cNvPr id="95" name="Google Shape;95;p13"/>
          <p:cNvCxnSpPr/>
          <p:nvPr/>
        </p:nvCxnSpPr>
        <p:spPr>
          <a:xfrm rot="10800000">
            <a:off x="17187862" y="-132533"/>
            <a:ext cx="0" cy="10697764"/>
          </a:xfrm>
          <a:prstGeom prst="straightConnector1">
            <a:avLst/>
          </a:prstGeom>
          <a:noFill/>
          <a:ln w="142875" cap="flat" cmpd="sng">
            <a:solidFill>
              <a:srgbClr val="08090A"/>
            </a:solidFill>
            <a:prstDash val="solid"/>
            <a:round/>
            <a:headEnd type="none" w="sm" len="sm"/>
            <a:tailEnd type="none" w="sm" len="sm"/>
          </a:ln>
        </p:spPr>
      </p:cxnSp>
      <p:sp>
        <p:nvSpPr>
          <p:cNvPr id="96" name="Google Shape;96;p13"/>
          <p:cNvSpPr txBox="1"/>
          <p:nvPr/>
        </p:nvSpPr>
        <p:spPr>
          <a:xfrm>
            <a:off x="1232647" y="7877175"/>
            <a:ext cx="9442694" cy="1329595"/>
          </a:xfrm>
          <a:prstGeom prst="rect">
            <a:avLst/>
          </a:prstGeom>
          <a:noFill/>
          <a:ln>
            <a:noFill/>
          </a:ln>
        </p:spPr>
        <p:txBody>
          <a:bodyPr spcFirstLastPara="1" wrap="square" lIns="0" tIns="0" rIns="0" bIns="0" anchor="t" anchorCtr="0">
            <a:spAutoFit/>
          </a:bodyPr>
          <a:lstStyle/>
          <a:p>
            <a:pPr marL="0" marR="0" lvl="0" indent="0" algn="r" rtl="1">
              <a:lnSpc>
                <a:spcPct val="120000"/>
              </a:lnSpc>
              <a:spcBef>
                <a:spcPts val="0"/>
              </a:spcBef>
              <a:spcAft>
                <a:spcPts val="0"/>
              </a:spcAft>
              <a:buNone/>
            </a:pPr>
            <a:r>
              <a:rPr lang="fa-IR" sz="7200" dirty="0">
                <a:solidFill>
                  <a:srgbClr val="F7EBEC"/>
                </a:solidFill>
                <a:latin typeface="Odibee Sans"/>
                <a:ea typeface="Odibee Sans"/>
                <a:cs typeface="B Nazanin" panose="00000700000000000000" pitchFamily="2" charset="-78"/>
                <a:sym typeface="Odibee Sans"/>
              </a:rPr>
              <a:t>قالب پاورپوینت عکاسی</a:t>
            </a:r>
            <a:endParaRPr sz="1050" dirty="0">
              <a:cs typeface="B Nazanin" panose="00000700000000000000" pitchFamily="2" charset="-78"/>
            </a:endParaRPr>
          </a:p>
        </p:txBody>
      </p:sp>
      <p:sp>
        <p:nvSpPr>
          <p:cNvPr id="97" name="Google Shape;97;p13"/>
          <p:cNvSpPr txBox="1"/>
          <p:nvPr/>
        </p:nvSpPr>
        <p:spPr>
          <a:xfrm>
            <a:off x="465282" y="1849345"/>
            <a:ext cx="8115300" cy="2437590"/>
          </a:xfrm>
          <a:prstGeom prst="rect">
            <a:avLst/>
          </a:prstGeom>
          <a:noFill/>
          <a:ln>
            <a:noFill/>
          </a:ln>
        </p:spPr>
        <p:txBody>
          <a:bodyPr spcFirstLastPara="1" wrap="square" lIns="0" tIns="0" rIns="0" bIns="0" anchor="t" anchorCtr="0">
            <a:spAutoFit/>
          </a:bodyPr>
          <a:lstStyle/>
          <a:p>
            <a:pPr lvl="0" algn="ctr">
              <a:lnSpc>
                <a:spcPct val="80000"/>
              </a:lnSpc>
            </a:pPr>
            <a:r>
              <a:rPr lang="fa-IR" sz="9600" dirty="0">
                <a:solidFill>
                  <a:srgbClr val="F7EBEC"/>
                </a:solidFill>
                <a:latin typeface="Odibee Sans"/>
                <a:ea typeface="Odibee Sans"/>
                <a:cs typeface="B Nazanin" panose="00000700000000000000" pitchFamily="2" charset="-78"/>
                <a:sym typeface="Odibee Sans"/>
              </a:rPr>
              <a:t>تم : </a:t>
            </a:r>
          </a:p>
          <a:p>
            <a:pPr lvl="0" algn="ctr">
              <a:lnSpc>
                <a:spcPct val="80000"/>
              </a:lnSpc>
            </a:pPr>
            <a:r>
              <a:rPr lang="fa-IR" sz="9600" dirty="0">
                <a:solidFill>
                  <a:srgbClr val="F7EBEC"/>
                </a:solidFill>
                <a:latin typeface="Odibee Sans"/>
                <a:ea typeface="Odibee Sans"/>
                <a:cs typeface="B Nazanin" panose="00000700000000000000" pitchFamily="2" charset="-78"/>
                <a:sym typeface="Odibee Sans"/>
              </a:rPr>
              <a:t>عکاسی صنعتی</a:t>
            </a:r>
            <a:endParaRPr sz="900" dirty="0">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childTnLst>
                                </p:cTn>
                              </p:par>
                              <p:par>
                                <p:cTn id="8" presetID="10" presetClass="entr" presetSubtype="0" fill="hold"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fade">
                                      <p:cBhvr>
                                        <p:cTn id="10" dur="1000"/>
                                        <p:tgtEl>
                                          <p:spTgt spid="96"/>
                                        </p:tgtEl>
                                      </p:cBhvr>
                                    </p:animEffect>
                                  </p:childTnLst>
                                </p:cTn>
                              </p:par>
                              <p:par>
                                <p:cTn id="11" presetID="10" presetClass="entr" presetSubtype="0" fill="hold" nodeType="with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257"/>
        <p:cNvGrpSpPr/>
        <p:nvPr/>
      </p:nvGrpSpPr>
      <p:grpSpPr>
        <a:xfrm>
          <a:off x="0" y="0"/>
          <a:ext cx="0" cy="0"/>
          <a:chOff x="0" y="0"/>
          <a:chExt cx="0" cy="0"/>
        </a:xfrm>
      </p:grpSpPr>
      <p:cxnSp>
        <p:nvCxnSpPr>
          <p:cNvPr id="258" name="Google Shape;258;p22"/>
          <p:cNvCxnSpPr/>
          <p:nvPr/>
        </p:nvCxnSpPr>
        <p:spPr>
          <a:xfrm rot="10800000">
            <a:off x="15759634" y="-12537"/>
            <a:ext cx="0" cy="10329353"/>
          </a:xfrm>
          <a:prstGeom prst="straightConnector1">
            <a:avLst/>
          </a:prstGeom>
          <a:noFill/>
          <a:ln w="142875" cap="flat" cmpd="sng">
            <a:solidFill>
              <a:srgbClr val="000000"/>
            </a:solidFill>
            <a:prstDash val="solid"/>
            <a:round/>
            <a:headEnd type="none" w="sm" len="sm"/>
            <a:tailEnd type="none" w="sm" len="sm"/>
          </a:ln>
        </p:spPr>
      </p:cxnSp>
      <p:cxnSp>
        <p:nvCxnSpPr>
          <p:cNvPr id="259" name="Google Shape;259;p22"/>
          <p:cNvCxnSpPr/>
          <p:nvPr/>
        </p:nvCxnSpPr>
        <p:spPr>
          <a:xfrm rot="10800000">
            <a:off x="15118284" y="-12537"/>
            <a:ext cx="0" cy="10297360"/>
          </a:xfrm>
          <a:prstGeom prst="straightConnector1">
            <a:avLst/>
          </a:prstGeom>
          <a:noFill/>
          <a:ln w="142875" cap="flat" cmpd="sng">
            <a:solidFill>
              <a:srgbClr val="000000"/>
            </a:solidFill>
            <a:prstDash val="solid"/>
            <a:round/>
            <a:headEnd type="none" w="sm" len="sm"/>
            <a:tailEnd type="none" w="sm" len="sm"/>
          </a:ln>
        </p:spPr>
      </p:cxnSp>
      <p:cxnSp>
        <p:nvCxnSpPr>
          <p:cNvPr id="260" name="Google Shape;260;p22"/>
          <p:cNvCxnSpPr/>
          <p:nvPr/>
        </p:nvCxnSpPr>
        <p:spPr>
          <a:xfrm rot="10800000">
            <a:off x="14476934" y="-12537"/>
            <a:ext cx="0" cy="10455962"/>
          </a:xfrm>
          <a:prstGeom prst="straightConnector1">
            <a:avLst/>
          </a:prstGeom>
          <a:noFill/>
          <a:ln w="142875" cap="flat" cmpd="sng">
            <a:solidFill>
              <a:srgbClr val="000000"/>
            </a:solidFill>
            <a:prstDash val="solid"/>
            <a:round/>
            <a:headEnd type="none" w="sm" len="sm"/>
            <a:tailEnd type="none" w="sm" len="sm"/>
          </a:ln>
        </p:spPr>
      </p:cxnSp>
      <p:sp>
        <p:nvSpPr>
          <p:cNvPr id="261" name="Google Shape;261;p22"/>
          <p:cNvSpPr/>
          <p:nvPr/>
        </p:nvSpPr>
        <p:spPr>
          <a:xfrm rot="10800000">
            <a:off x="10837317" y="-2749533"/>
            <a:ext cx="8561933" cy="8755567"/>
          </a:xfrm>
          <a:custGeom>
            <a:avLst/>
            <a:gdLst/>
            <a:ahLst/>
            <a:cxnLst/>
            <a:rect l="l" t="t" r="r" b="b"/>
            <a:pathLst>
              <a:path w="8561933" h="8755567" extrusionOk="0">
                <a:moveTo>
                  <a:pt x="8561933" y="8755567"/>
                </a:moveTo>
                <a:lnTo>
                  <a:pt x="0" y="8755567"/>
                </a:lnTo>
                <a:lnTo>
                  <a:pt x="0" y="0"/>
                </a:lnTo>
                <a:lnTo>
                  <a:pt x="8561933" y="0"/>
                </a:lnTo>
                <a:lnTo>
                  <a:pt x="8561933" y="8755567"/>
                </a:lnTo>
                <a:close/>
              </a:path>
            </a:pathLst>
          </a:custGeom>
          <a:blipFill rotWithShape="1">
            <a:blip r:embed="rId3">
              <a:alphaModFix amt="19999"/>
            </a:blip>
            <a:stretch>
              <a:fillRect l="-3744" t="-5219" r="-3853"/>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262" name="Google Shape;262;p22"/>
          <p:cNvGrpSpPr/>
          <p:nvPr/>
        </p:nvGrpSpPr>
        <p:grpSpPr>
          <a:xfrm>
            <a:off x="9872979" y="-1715771"/>
            <a:ext cx="6859271" cy="6859271"/>
            <a:chOff x="0" y="0"/>
            <a:chExt cx="812800" cy="812800"/>
          </a:xfrm>
        </p:grpSpPr>
        <p:sp>
          <p:nvSpPr>
            <p:cNvPr id="263" name="Google Shape;263;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64" name="Google Shape;264;p2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265" name="Google Shape;265;p22"/>
          <p:cNvGrpSpPr/>
          <p:nvPr/>
        </p:nvGrpSpPr>
        <p:grpSpPr>
          <a:xfrm>
            <a:off x="5579666" y="1340914"/>
            <a:ext cx="7128669" cy="7629904"/>
            <a:chOff x="0" y="-57150"/>
            <a:chExt cx="812800" cy="869950"/>
          </a:xfrm>
        </p:grpSpPr>
        <p:sp>
          <p:nvSpPr>
            <p:cNvPr id="266" name="Google Shape;266;p22"/>
            <p:cNvSpPr/>
            <p:nvPr/>
          </p:nvSpPr>
          <p:spPr>
            <a:xfrm>
              <a:off x="0" y="0"/>
              <a:ext cx="812800" cy="812800"/>
            </a:xfrm>
            <a:custGeom>
              <a:avLst/>
              <a:gdLst/>
              <a:ahLst/>
              <a:cxnLst/>
              <a:rect l="l" t="t" r="r" b="b"/>
              <a:pathLst>
                <a:path w="812800" h="812800" extrusionOk="0">
                  <a:moveTo>
                    <a:pt x="0" y="0"/>
                  </a:moveTo>
                  <a:lnTo>
                    <a:pt x="812800" y="0"/>
                  </a:lnTo>
                  <a:lnTo>
                    <a:pt x="812800" y="812800"/>
                  </a:lnTo>
                  <a:lnTo>
                    <a:pt x="0" y="812800"/>
                  </a:lnTo>
                  <a:lnTo>
                    <a:pt x="0" y="0"/>
                  </a:lnTo>
                </a:path>
              </a:pathLst>
            </a:custGeom>
            <a:solidFill>
              <a:srgbClr val="FF4F4F">
                <a:alpha val="8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67" name="Google Shape;267;p22"/>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68" name="Google Shape;268;p22"/>
          <p:cNvSpPr txBox="1"/>
          <p:nvPr/>
        </p:nvSpPr>
        <p:spPr>
          <a:xfrm>
            <a:off x="647700" y="935038"/>
            <a:ext cx="6576332" cy="2115964"/>
          </a:xfrm>
          <a:prstGeom prst="rect">
            <a:avLst/>
          </a:prstGeom>
          <a:noFill/>
          <a:ln>
            <a:noFill/>
          </a:ln>
        </p:spPr>
        <p:txBody>
          <a:bodyPr spcFirstLastPara="1" wrap="square" lIns="0" tIns="0" rIns="0" bIns="0" anchor="t" anchorCtr="0">
            <a:spAutoFit/>
          </a:bodyPr>
          <a:lstStyle/>
          <a:p>
            <a:pPr lvl="0" algn="r" rtl="1">
              <a:lnSpc>
                <a:spcPct val="110000"/>
              </a:lnSpc>
            </a:pPr>
            <a:r>
              <a:rPr lang="fa-IR" sz="12500" dirty="0">
                <a:solidFill>
                  <a:srgbClr val="08090A"/>
                </a:solidFill>
                <a:latin typeface="Odibee Sans"/>
                <a:ea typeface="Odibee Sans"/>
                <a:cs typeface="B Nazanin" panose="00000400000000000000" pitchFamily="2" charset="-78"/>
                <a:sym typeface="Odibee Sans"/>
              </a:rPr>
              <a:t>راه حل ها</a:t>
            </a:r>
            <a:endParaRPr dirty="0">
              <a:cs typeface="B Nazanin" panose="00000400000000000000" pitchFamily="2" charset="-78"/>
            </a:endParaRPr>
          </a:p>
        </p:txBody>
      </p:sp>
      <p:grpSp>
        <p:nvGrpSpPr>
          <p:cNvPr id="269" name="Google Shape;269;p22"/>
          <p:cNvGrpSpPr/>
          <p:nvPr/>
        </p:nvGrpSpPr>
        <p:grpSpPr>
          <a:xfrm>
            <a:off x="3935866" y="6719021"/>
            <a:ext cx="4019711" cy="4019711"/>
            <a:chOff x="0" y="0"/>
            <a:chExt cx="812800" cy="812800"/>
          </a:xfrm>
        </p:grpSpPr>
        <p:sp>
          <p:nvSpPr>
            <p:cNvPr id="270" name="Google Shape;270;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alpha val="8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1" name="Google Shape;271;p2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72" name="Google Shape;272;p22"/>
          <p:cNvSpPr/>
          <p:nvPr/>
        </p:nvSpPr>
        <p:spPr>
          <a:xfrm rot="5400000">
            <a:off x="-440283" y="5909217"/>
            <a:ext cx="8561933" cy="8755567"/>
          </a:xfrm>
          <a:custGeom>
            <a:avLst/>
            <a:gdLst/>
            <a:ahLst/>
            <a:cxnLst/>
            <a:rect l="l" t="t" r="r" b="b"/>
            <a:pathLst>
              <a:path w="8561933" h="8755567" extrusionOk="0">
                <a:moveTo>
                  <a:pt x="8561933" y="8755566"/>
                </a:moveTo>
                <a:lnTo>
                  <a:pt x="0" y="8755566"/>
                </a:lnTo>
                <a:lnTo>
                  <a:pt x="0" y="0"/>
                </a:lnTo>
                <a:lnTo>
                  <a:pt x="8561933" y="0"/>
                </a:lnTo>
                <a:lnTo>
                  <a:pt x="8561933" y="8755566"/>
                </a:lnTo>
                <a:close/>
              </a:path>
            </a:pathLst>
          </a:custGeom>
          <a:blipFill rotWithShape="1">
            <a:blip r:embed="rId3">
              <a:alphaModFix amt="19999"/>
            </a:blip>
            <a:stretch>
              <a:fillRect l="-3744" t="-5219" r="-3853"/>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273" name="Google Shape;273;p22"/>
          <p:cNvGrpSpPr/>
          <p:nvPr/>
        </p:nvGrpSpPr>
        <p:grpSpPr>
          <a:xfrm>
            <a:off x="647700" y="6719021"/>
            <a:ext cx="6576332" cy="2831379"/>
            <a:chOff x="0" y="0"/>
            <a:chExt cx="8768443" cy="3775171"/>
          </a:xfrm>
        </p:grpSpPr>
        <p:sp>
          <p:nvSpPr>
            <p:cNvPr id="274" name="Google Shape;274;p22"/>
            <p:cNvSpPr txBox="1"/>
            <p:nvPr/>
          </p:nvSpPr>
          <p:spPr>
            <a:xfrm>
              <a:off x="0" y="1005301"/>
              <a:ext cx="8768443" cy="2769870"/>
            </a:xfrm>
            <a:prstGeom prst="rect">
              <a:avLst/>
            </a:prstGeom>
            <a:noFill/>
            <a:ln>
              <a:noFill/>
            </a:ln>
          </p:spPr>
          <p:txBody>
            <a:bodyPr spcFirstLastPara="1" wrap="square" lIns="0" tIns="0" rIns="0" bIns="0" anchor="t" anchorCtr="0">
              <a:spAutoFit/>
            </a:bodyPr>
            <a:lstStyle/>
            <a:p>
              <a:pPr marL="0" marR="0" lvl="0" indent="0" algn="r" rtl="1">
                <a:lnSpc>
                  <a:spcPct val="139958"/>
                </a:lnSpc>
                <a:spcBef>
                  <a:spcPts val="0"/>
                </a:spcBef>
                <a:spcAft>
                  <a:spcPts val="0"/>
                </a:spcAft>
                <a:buNone/>
              </a:pPr>
              <a:r>
                <a:rPr lang="fa-IR" sz="2400" dirty="0">
                  <a:solidFill>
                    <a:srgbClr val="000000"/>
                  </a:solidFill>
                  <a:latin typeface="Roboto"/>
                  <a:ea typeface="Roboto"/>
                  <a:cs typeface="B Nazanin" panose="00000400000000000000" pitchFamily="2" charset="-78"/>
                  <a:sym typeface="Roboto"/>
                </a:rPr>
                <a:t>تیم ما یک نرم افزار پیشرفته ایجاد کرده است که عملیات تجاری را ساده می کند و کارایی را بهبود می بخشد. با اجرای راه حل ما، شرکت ها می توانند در زمان و هزینه صرفه جویی کنند و در عین حال بهره وری را افزایش دهند.</a:t>
              </a:r>
              <a:endParaRPr dirty="0">
                <a:cs typeface="B Nazanin" panose="00000400000000000000" pitchFamily="2" charset="-78"/>
              </a:endParaRPr>
            </a:p>
          </p:txBody>
        </p:sp>
        <p:sp>
          <p:nvSpPr>
            <p:cNvPr id="275" name="Google Shape;275;p22"/>
            <p:cNvSpPr txBox="1"/>
            <p:nvPr/>
          </p:nvSpPr>
          <p:spPr>
            <a:xfrm>
              <a:off x="0" y="0"/>
              <a:ext cx="6112166"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a:ea typeface="Roboto"/>
                  <a:cs typeface="B Nazanin" panose="00000400000000000000" pitchFamily="2" charset="-78"/>
                  <a:sym typeface="Roboto"/>
                </a:rPr>
                <a:t>راه حل 1</a:t>
              </a:r>
              <a:endParaRPr dirty="0">
                <a:cs typeface="B Nazanin" panose="00000400000000000000" pitchFamily="2" charset="-78"/>
              </a:endParaRPr>
            </a:p>
          </p:txBody>
        </p:sp>
      </p:grpSp>
      <p:grpSp>
        <p:nvGrpSpPr>
          <p:cNvPr id="276" name="Google Shape;276;p22"/>
          <p:cNvGrpSpPr/>
          <p:nvPr/>
        </p:nvGrpSpPr>
        <p:grpSpPr>
          <a:xfrm>
            <a:off x="11187634" y="1028700"/>
            <a:ext cx="6273800" cy="2924261"/>
            <a:chOff x="0" y="0"/>
            <a:chExt cx="8365067" cy="3899015"/>
          </a:xfrm>
        </p:grpSpPr>
        <p:sp>
          <p:nvSpPr>
            <p:cNvPr id="277" name="Google Shape;277;p22"/>
            <p:cNvSpPr txBox="1"/>
            <p:nvPr/>
          </p:nvSpPr>
          <p:spPr>
            <a:xfrm>
              <a:off x="0" y="1129145"/>
              <a:ext cx="8365067" cy="2769870"/>
            </a:xfrm>
            <a:prstGeom prst="rect">
              <a:avLst/>
            </a:prstGeom>
            <a:noFill/>
            <a:ln>
              <a:noFill/>
            </a:ln>
          </p:spPr>
          <p:txBody>
            <a:bodyPr spcFirstLastPara="1" wrap="square" lIns="0" tIns="0" rIns="0" bIns="0" anchor="t" anchorCtr="0">
              <a:spAutoFit/>
            </a:bodyPr>
            <a:lstStyle/>
            <a:p>
              <a:pPr marL="0" marR="0" lvl="0" indent="0" algn="r" rtl="1">
                <a:lnSpc>
                  <a:spcPct val="139958"/>
                </a:lnSpc>
                <a:spcBef>
                  <a:spcPts val="0"/>
                </a:spcBef>
                <a:spcAft>
                  <a:spcPts val="0"/>
                </a:spcAft>
                <a:buNone/>
              </a:pPr>
              <a:r>
                <a:rPr lang="fa-IR" sz="2400" dirty="0">
                  <a:solidFill>
                    <a:srgbClr val="000000"/>
                  </a:solidFill>
                  <a:latin typeface="Roboto"/>
                  <a:ea typeface="Roboto"/>
                  <a:cs typeface="B Nazanin" panose="00000400000000000000" pitchFamily="2" charset="-78"/>
                  <a:sym typeface="Roboto"/>
                </a:rPr>
                <a:t>ما یک فرآیند تولید جدید ایجاد کرده ایم که فقط از مواد سازگار با محیط زیست استفاده می کند. این به شرکت ها اجازه می دهد تا محصولات با کیفیت بالا تولید کنند و در عین حال تأثیر آنها را بر محیط زیست به حداقل برسانند.</a:t>
              </a:r>
              <a:endParaRPr dirty="0">
                <a:cs typeface="B Nazanin" panose="00000400000000000000" pitchFamily="2" charset="-78"/>
              </a:endParaRPr>
            </a:p>
          </p:txBody>
        </p:sp>
        <p:sp>
          <p:nvSpPr>
            <p:cNvPr id="278" name="Google Shape;278;p22"/>
            <p:cNvSpPr txBox="1"/>
            <p:nvPr/>
          </p:nvSpPr>
          <p:spPr>
            <a:xfrm>
              <a:off x="0" y="0"/>
              <a:ext cx="6112166"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a:ea typeface="Roboto"/>
                  <a:cs typeface="B Nazanin" panose="00000400000000000000" pitchFamily="2" charset="-78"/>
                  <a:sym typeface="Roboto"/>
                </a:rPr>
                <a:t>راه حل 2</a:t>
              </a:r>
              <a:endParaRPr dirty="0">
                <a:cs typeface="B Nazanin" panose="00000400000000000000" pitchFamily="2" charset="-78"/>
              </a:endParaRPr>
            </a:p>
          </p:txBody>
        </p:sp>
      </p:grpSp>
      <p:sp>
        <p:nvSpPr>
          <p:cNvPr id="279" name="Google Shape;279;p22"/>
          <p:cNvSpPr/>
          <p:nvPr/>
        </p:nvSpPr>
        <p:spPr>
          <a:xfrm>
            <a:off x="5822950" y="3173991"/>
            <a:ext cx="6248646" cy="4464984"/>
          </a:xfrm>
          <a:custGeom>
            <a:avLst/>
            <a:gdLst/>
            <a:ahLst/>
            <a:cxnLst/>
            <a:rect l="l" t="t" r="r" b="b"/>
            <a:pathLst>
              <a:path w="6248646" h="4464984" extrusionOk="0">
                <a:moveTo>
                  <a:pt x="0" y="0"/>
                </a:moveTo>
                <a:lnTo>
                  <a:pt x="6248646" y="0"/>
                </a:lnTo>
                <a:lnTo>
                  <a:pt x="6248646" y="4464984"/>
                </a:lnTo>
                <a:lnTo>
                  <a:pt x="0" y="4464984"/>
                </a:lnTo>
                <a:lnTo>
                  <a:pt x="0" y="0"/>
                </a:lnTo>
                <a:close/>
              </a:path>
            </a:pathLst>
          </a:custGeom>
          <a:blipFill rotWithShape="1">
            <a:blip r:embed="rId4">
              <a:alphaModFix/>
            </a:blip>
            <a:stretch>
              <a:fillRect l="-19294" t="-58713" r="-78006" b="-25594"/>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animEffect transition="in" filter="fade">
                                      <p:cBhvr>
                                        <p:cTn id="7" dur="1000"/>
                                        <p:tgtEl>
                                          <p:spTgt spid="268"/>
                                        </p:tgtEl>
                                      </p:cBhvr>
                                    </p:animEffect>
                                  </p:childTnLst>
                                </p:cTn>
                              </p:par>
                              <p:par>
                                <p:cTn id="8" presetID="10" presetClass="entr" presetSubtype="0" fill="hold" nodeType="withEffect">
                                  <p:stCondLst>
                                    <p:cond delay="0"/>
                                  </p:stCondLst>
                                  <p:childTnLst>
                                    <p:set>
                                      <p:cBhvr>
                                        <p:cTn id="9" dur="1" fill="hold">
                                          <p:stCondLst>
                                            <p:cond delay="0"/>
                                          </p:stCondLst>
                                        </p:cTn>
                                        <p:tgtEl>
                                          <p:spTgt spid="260"/>
                                        </p:tgtEl>
                                        <p:attrNameLst>
                                          <p:attrName>style.visibility</p:attrName>
                                        </p:attrNameLst>
                                      </p:cBhvr>
                                      <p:to>
                                        <p:strVal val="visible"/>
                                      </p:to>
                                    </p:set>
                                    <p:animEffect transition="in" filter="fade">
                                      <p:cBhvr>
                                        <p:cTn id="10" dur="1000"/>
                                        <p:tgtEl>
                                          <p:spTgt spid="260"/>
                                        </p:tgtEl>
                                      </p:cBhvr>
                                    </p:animEffect>
                                  </p:childTnLst>
                                </p:cTn>
                              </p:par>
                              <p:par>
                                <p:cTn id="11" presetID="10" presetClass="entr" presetSubtype="0"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Effect transition="in" filter="fade">
                                      <p:cBhvr>
                                        <p:cTn id="13" dur="1000"/>
                                        <p:tgtEl>
                                          <p:spTgt spid="259"/>
                                        </p:tgtEl>
                                      </p:cBhvr>
                                    </p:animEffect>
                                  </p:childTnLst>
                                </p:cTn>
                              </p:par>
                              <p:par>
                                <p:cTn id="14" presetID="10" presetClass="entr" presetSubtype="0" fill="hold" nodeType="withEffect">
                                  <p:stCondLst>
                                    <p:cond delay="0"/>
                                  </p:stCondLst>
                                  <p:childTnLst>
                                    <p:set>
                                      <p:cBhvr>
                                        <p:cTn id="15" dur="1" fill="hold">
                                          <p:stCondLst>
                                            <p:cond delay="0"/>
                                          </p:stCondLst>
                                        </p:cTn>
                                        <p:tgtEl>
                                          <p:spTgt spid="258"/>
                                        </p:tgtEl>
                                        <p:attrNameLst>
                                          <p:attrName>style.visibility</p:attrName>
                                        </p:attrNameLst>
                                      </p:cBhvr>
                                      <p:to>
                                        <p:strVal val="visible"/>
                                      </p:to>
                                    </p:set>
                                    <p:animEffect transition="in" filter="fade">
                                      <p:cBhvr>
                                        <p:cTn id="16" dur="1000"/>
                                        <p:tgtEl>
                                          <p:spTgt spid="25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3"/>
                                        </p:tgtEl>
                                        <p:attrNameLst>
                                          <p:attrName>style.visibility</p:attrName>
                                        </p:attrNameLst>
                                      </p:cBhvr>
                                      <p:to>
                                        <p:strVal val="visible"/>
                                      </p:to>
                                    </p:set>
                                    <p:animEffect transition="in" filter="fade">
                                      <p:cBhvr>
                                        <p:cTn id="21" dur="1000"/>
                                        <p:tgtEl>
                                          <p:spTgt spid="27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6"/>
                                        </p:tgtEl>
                                        <p:attrNameLst>
                                          <p:attrName>style.visibility</p:attrName>
                                        </p:attrNameLst>
                                      </p:cBhvr>
                                      <p:to>
                                        <p:strVal val="visible"/>
                                      </p:to>
                                    </p:set>
                                    <p:animEffect transition="in" filter="fade">
                                      <p:cBhvr>
                                        <p:cTn id="26" dur="1000"/>
                                        <p:tgtEl>
                                          <p:spTgt spid="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283"/>
        <p:cNvGrpSpPr/>
        <p:nvPr/>
      </p:nvGrpSpPr>
      <p:grpSpPr>
        <a:xfrm>
          <a:off x="0" y="0"/>
          <a:ext cx="0" cy="0"/>
          <a:chOff x="0" y="0"/>
          <a:chExt cx="0" cy="0"/>
        </a:xfrm>
      </p:grpSpPr>
      <p:grpSp>
        <p:nvGrpSpPr>
          <p:cNvPr id="284" name="Google Shape;284;p23"/>
          <p:cNvGrpSpPr/>
          <p:nvPr/>
        </p:nvGrpSpPr>
        <p:grpSpPr>
          <a:xfrm>
            <a:off x="0" y="-216991"/>
            <a:ext cx="18287996" cy="5360491"/>
            <a:chOff x="0" y="-57150"/>
            <a:chExt cx="4816592" cy="1411817"/>
          </a:xfrm>
        </p:grpSpPr>
        <p:sp>
          <p:nvSpPr>
            <p:cNvPr id="285" name="Google Shape;285;p23"/>
            <p:cNvSpPr/>
            <p:nvPr/>
          </p:nvSpPr>
          <p:spPr>
            <a:xfrm>
              <a:off x="0" y="0"/>
              <a:ext cx="4816592" cy="1354667"/>
            </a:xfrm>
            <a:custGeom>
              <a:avLst/>
              <a:gdLst/>
              <a:ahLst/>
              <a:cxnLst/>
              <a:rect l="l" t="t" r="r" b="b"/>
              <a:pathLst>
                <a:path w="4816592" h="1354667" extrusionOk="0">
                  <a:moveTo>
                    <a:pt x="0" y="0"/>
                  </a:moveTo>
                  <a:lnTo>
                    <a:pt x="4816592" y="0"/>
                  </a:lnTo>
                  <a:lnTo>
                    <a:pt x="4816592" y="1354667"/>
                  </a:lnTo>
                  <a:lnTo>
                    <a:pt x="0" y="1354667"/>
                  </a:lnTo>
                  <a:lnTo>
                    <a:pt x="0" y="0"/>
                  </a:lnTo>
                </a:path>
              </a:pathLst>
            </a:custGeom>
            <a:solidFill>
              <a:srgbClr val="F5D547">
                <a:alpha val="64705"/>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6" name="Google Shape;286;p23"/>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87" name="Google Shape;287;p23"/>
          <p:cNvSpPr/>
          <p:nvPr/>
        </p:nvSpPr>
        <p:spPr>
          <a:xfrm>
            <a:off x="8597524" y="2691064"/>
            <a:ext cx="10338730" cy="10434018"/>
          </a:xfrm>
          <a:custGeom>
            <a:avLst/>
            <a:gdLst/>
            <a:ahLst/>
            <a:cxnLst/>
            <a:rect l="l" t="t" r="r" b="b"/>
            <a:pathLst>
              <a:path w="10338730" h="10434018" extrusionOk="0">
                <a:moveTo>
                  <a:pt x="0" y="0"/>
                </a:moveTo>
                <a:lnTo>
                  <a:pt x="10338730" y="0"/>
                </a:lnTo>
                <a:lnTo>
                  <a:pt x="10338730" y="10434018"/>
                </a:lnTo>
                <a:lnTo>
                  <a:pt x="0" y="10434018"/>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8" name="Google Shape;288;p23"/>
          <p:cNvSpPr/>
          <p:nvPr/>
        </p:nvSpPr>
        <p:spPr>
          <a:xfrm>
            <a:off x="13270829" y="437835"/>
            <a:ext cx="4528867" cy="4528848"/>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4">
              <a:alphaModFix/>
            </a:blip>
            <a:stretch>
              <a:fillRect l="-24998" r="-24998"/>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9" name="Google Shape;289;p23"/>
          <p:cNvSpPr txBox="1"/>
          <p:nvPr/>
        </p:nvSpPr>
        <p:spPr>
          <a:xfrm>
            <a:off x="539875" y="3117334"/>
            <a:ext cx="6966900" cy="1923604"/>
          </a:xfrm>
          <a:prstGeom prst="rect">
            <a:avLst/>
          </a:prstGeom>
          <a:noFill/>
          <a:ln>
            <a:noFill/>
          </a:ln>
        </p:spPr>
        <p:txBody>
          <a:bodyPr spcFirstLastPara="1" wrap="square" lIns="0" tIns="0" rIns="0" bIns="0" anchor="t" anchorCtr="0">
            <a:spAutoFit/>
          </a:bodyPr>
          <a:lstStyle/>
          <a:p>
            <a:pPr lvl="0" algn="r"/>
            <a:r>
              <a:rPr lang="fa-IR" sz="12500" dirty="0">
                <a:solidFill>
                  <a:srgbClr val="08090A"/>
                </a:solidFill>
                <a:latin typeface="Odibee Sans"/>
                <a:ea typeface="Odibee Sans"/>
                <a:cs typeface="B Nazanin" panose="00000400000000000000" pitchFamily="2" charset="-78"/>
                <a:sym typeface="Odibee Sans"/>
              </a:rPr>
              <a:t>تصویر گالری</a:t>
            </a:r>
            <a:endParaRPr dirty="0">
              <a:cs typeface="B Nazanin" panose="00000400000000000000" pitchFamily="2" charset="-78"/>
            </a:endParaRPr>
          </a:p>
        </p:txBody>
      </p:sp>
      <p:sp>
        <p:nvSpPr>
          <p:cNvPr id="290" name="Google Shape;290;p23"/>
          <p:cNvSpPr txBox="1"/>
          <p:nvPr/>
        </p:nvSpPr>
        <p:spPr>
          <a:xfrm>
            <a:off x="806450" y="6853338"/>
            <a:ext cx="6700331" cy="1477328"/>
          </a:xfrm>
          <a:prstGeom prst="rect">
            <a:avLst/>
          </a:prstGeom>
          <a:noFill/>
          <a:ln>
            <a:noFill/>
          </a:ln>
        </p:spPr>
        <p:txBody>
          <a:bodyPr spcFirstLastPara="1" wrap="square" lIns="0" tIns="0" rIns="0" bIns="0" anchor="t" anchorCtr="0">
            <a:spAutoFit/>
          </a:bodyPr>
          <a:lstStyle/>
          <a:p>
            <a:pPr lvl="0" algn="r">
              <a:lnSpc>
                <a:spcPct val="150000"/>
              </a:lnSpc>
            </a:pPr>
            <a:r>
              <a:rPr lang="fa-IR" sz="3200" dirty="0">
                <a:solidFill>
                  <a:srgbClr val="08090A"/>
                </a:solidFill>
                <a:latin typeface="Roboto"/>
                <a:ea typeface="Roboto"/>
                <a:cs typeface="B Nazanin" panose="00000400000000000000" pitchFamily="2" charset="-78"/>
                <a:sym typeface="Roboto"/>
              </a:rPr>
              <a:t>در مورد پروژه های خود چه می توانید بگویید؟ آن را در اینجا به اشتراک بگذارید!</a:t>
            </a:r>
            <a:endParaRPr dirty="0">
              <a:cs typeface="B Nazanin" panose="00000400000000000000" pitchFamily="2" charset="-78"/>
            </a:endParaRPr>
          </a:p>
        </p:txBody>
      </p:sp>
      <p:sp>
        <p:nvSpPr>
          <p:cNvPr id="291" name="Google Shape;291;p23"/>
          <p:cNvSpPr/>
          <p:nvPr/>
        </p:nvSpPr>
        <p:spPr>
          <a:xfrm>
            <a:off x="8278617" y="437835"/>
            <a:ext cx="4528867" cy="4528848"/>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5">
              <a:alphaModFix/>
            </a:blip>
            <a:stretch>
              <a:fillRect t="-8873" b="-4112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2" name="Google Shape;292;p23"/>
          <p:cNvSpPr/>
          <p:nvPr/>
        </p:nvSpPr>
        <p:spPr>
          <a:xfrm>
            <a:off x="13270829" y="5320316"/>
            <a:ext cx="4528867" cy="4528848"/>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6">
              <a:alphaModFix/>
            </a:blip>
            <a:stretch>
              <a:fillRect l="-4999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3" name="Google Shape;293;p23"/>
          <p:cNvSpPr/>
          <p:nvPr/>
        </p:nvSpPr>
        <p:spPr>
          <a:xfrm>
            <a:off x="8278617" y="5320316"/>
            <a:ext cx="4528867" cy="4528848"/>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7">
              <a:alphaModFix/>
            </a:blip>
            <a:stretch>
              <a:fillRect l="-25185" r="-2518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294" name="Google Shape;294;p23"/>
          <p:cNvGrpSpPr/>
          <p:nvPr/>
        </p:nvGrpSpPr>
        <p:grpSpPr>
          <a:xfrm>
            <a:off x="-2399909" y="8022373"/>
            <a:ext cx="4799817" cy="4799817"/>
            <a:chOff x="0" y="0"/>
            <a:chExt cx="812800" cy="812800"/>
          </a:xfrm>
        </p:grpSpPr>
        <p:sp>
          <p:nvSpPr>
            <p:cNvPr id="295" name="Google Shape;295;p2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6" name="Google Shape;296;p23"/>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1000"/>
                                        <p:tgtEl>
                                          <p:spTgt spid="289"/>
                                        </p:tgtEl>
                                      </p:cBhvr>
                                    </p:animEffect>
                                  </p:childTnLst>
                                </p:cTn>
                              </p:par>
                              <p:par>
                                <p:cTn id="8" presetID="10" presetClass="entr" presetSubtype="0" fill="hold" nodeType="withEffect">
                                  <p:stCondLst>
                                    <p:cond delay="0"/>
                                  </p:stCondLst>
                                  <p:childTnLst>
                                    <p:set>
                                      <p:cBhvr>
                                        <p:cTn id="9" dur="1" fill="hold">
                                          <p:stCondLst>
                                            <p:cond delay="0"/>
                                          </p:stCondLst>
                                        </p:cTn>
                                        <p:tgtEl>
                                          <p:spTgt spid="290"/>
                                        </p:tgtEl>
                                        <p:attrNameLst>
                                          <p:attrName>style.visibility</p:attrName>
                                        </p:attrNameLst>
                                      </p:cBhvr>
                                      <p:to>
                                        <p:strVal val="visible"/>
                                      </p:to>
                                    </p:set>
                                    <p:animEffect transition="in" filter="fade">
                                      <p:cBhvr>
                                        <p:cTn id="10" dur="1000"/>
                                        <p:tgtEl>
                                          <p:spTgt spid="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300"/>
        <p:cNvGrpSpPr/>
        <p:nvPr/>
      </p:nvGrpSpPr>
      <p:grpSpPr>
        <a:xfrm>
          <a:off x="0" y="0"/>
          <a:ext cx="0" cy="0"/>
          <a:chOff x="0" y="0"/>
          <a:chExt cx="0" cy="0"/>
        </a:xfrm>
      </p:grpSpPr>
      <p:grpSp>
        <p:nvGrpSpPr>
          <p:cNvPr id="301" name="Google Shape;301;p24"/>
          <p:cNvGrpSpPr/>
          <p:nvPr/>
        </p:nvGrpSpPr>
        <p:grpSpPr>
          <a:xfrm rot="5400000">
            <a:off x="7570194" y="3735574"/>
            <a:ext cx="16673342" cy="8513444"/>
            <a:chOff x="0" y="0"/>
            <a:chExt cx="22231123" cy="11351259"/>
          </a:xfrm>
        </p:grpSpPr>
        <p:sp>
          <p:nvSpPr>
            <p:cNvPr id="302" name="Google Shape;302;p24"/>
            <p:cNvSpPr/>
            <p:nvPr/>
          </p:nvSpPr>
          <p:spPr>
            <a:xfrm>
              <a:off x="0" y="0"/>
              <a:ext cx="11247595" cy="11351259"/>
            </a:xfrm>
            <a:custGeom>
              <a:avLst/>
              <a:gdLst/>
              <a:ahLst/>
              <a:cxnLst/>
              <a:rect l="l" t="t" r="r" b="b"/>
              <a:pathLst>
                <a:path w="11247595" h="11351259" extrusionOk="0">
                  <a:moveTo>
                    <a:pt x="0" y="0"/>
                  </a:moveTo>
                  <a:lnTo>
                    <a:pt x="11247595" y="0"/>
                  </a:lnTo>
                  <a:lnTo>
                    <a:pt x="11247595" y="11351259"/>
                  </a:lnTo>
                  <a:lnTo>
                    <a:pt x="0" y="11351259"/>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3" name="Google Shape;303;p24"/>
            <p:cNvSpPr/>
            <p:nvPr/>
          </p:nvSpPr>
          <p:spPr>
            <a:xfrm>
              <a:off x="10983528" y="0"/>
              <a:ext cx="11247595" cy="11351259"/>
            </a:xfrm>
            <a:custGeom>
              <a:avLst/>
              <a:gdLst/>
              <a:ahLst/>
              <a:cxnLst/>
              <a:rect l="l" t="t" r="r" b="b"/>
              <a:pathLst>
                <a:path w="11247595" h="11351259" extrusionOk="0">
                  <a:moveTo>
                    <a:pt x="0" y="0"/>
                  </a:moveTo>
                  <a:lnTo>
                    <a:pt x="11247595" y="0"/>
                  </a:lnTo>
                  <a:lnTo>
                    <a:pt x="11247595" y="11351259"/>
                  </a:lnTo>
                  <a:lnTo>
                    <a:pt x="0" y="11351259"/>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04" name="Google Shape;304;p24"/>
          <p:cNvSpPr/>
          <p:nvPr/>
        </p:nvSpPr>
        <p:spPr>
          <a:xfrm>
            <a:off x="13666168" y="560983"/>
            <a:ext cx="2393097" cy="2393088"/>
          </a:xfrm>
          <a:custGeom>
            <a:avLst/>
            <a:gdLst/>
            <a:ahLst/>
            <a:cxnLst/>
            <a:rect l="l" t="t" r="r" b="b"/>
            <a:pathLst>
              <a:path w="6350026" h="6350000" extrusionOk="0">
                <a:moveTo>
                  <a:pt x="0" y="0"/>
                </a:moveTo>
                <a:lnTo>
                  <a:pt x="6350026" y="0"/>
                </a:lnTo>
                <a:lnTo>
                  <a:pt x="6350026" y="6350000"/>
                </a:lnTo>
                <a:lnTo>
                  <a:pt x="0" y="6350000"/>
                </a:lnTo>
                <a:close/>
              </a:path>
            </a:pathLst>
          </a:custGeom>
          <a:solidFill>
            <a:srgbClr val="4B88A2"/>
          </a:solidFill>
          <a:ln w="1270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5" name="Google Shape;305;p24"/>
          <p:cNvSpPr/>
          <p:nvPr/>
        </p:nvSpPr>
        <p:spPr>
          <a:xfrm>
            <a:off x="13513768" y="408583"/>
            <a:ext cx="2393097" cy="2393088"/>
          </a:xfrm>
          <a:custGeom>
            <a:avLst/>
            <a:gdLst/>
            <a:ahLst/>
            <a:cxnLst/>
            <a:rect l="l" t="t" r="r" b="b"/>
            <a:pathLst>
              <a:path w="6350026" h="6350000" extrusionOk="0">
                <a:moveTo>
                  <a:pt x="0" y="0"/>
                </a:moveTo>
                <a:lnTo>
                  <a:pt x="6350026" y="0"/>
                </a:lnTo>
                <a:lnTo>
                  <a:pt x="6350026" y="6350000"/>
                </a:lnTo>
                <a:lnTo>
                  <a:pt x="0" y="6350000"/>
                </a:lnTo>
                <a:close/>
              </a:path>
            </a:pathLst>
          </a:custGeom>
          <a:blipFill rotWithShape="1">
            <a:blip r:embed="rId4">
              <a:alphaModFix/>
            </a:blip>
            <a:stretch>
              <a:fillRect l="-24998" r="-24998"/>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6" name="Google Shape;306;p24"/>
          <p:cNvSpPr/>
          <p:nvPr/>
        </p:nvSpPr>
        <p:spPr>
          <a:xfrm>
            <a:off x="13666168" y="4218950"/>
            <a:ext cx="2393097" cy="2393088"/>
          </a:xfrm>
          <a:custGeom>
            <a:avLst/>
            <a:gdLst/>
            <a:ahLst/>
            <a:cxnLst/>
            <a:rect l="l" t="t" r="r" b="b"/>
            <a:pathLst>
              <a:path w="6350026" h="6350000" extrusionOk="0">
                <a:moveTo>
                  <a:pt x="0" y="0"/>
                </a:moveTo>
                <a:lnTo>
                  <a:pt x="6350026" y="0"/>
                </a:lnTo>
                <a:lnTo>
                  <a:pt x="6350026" y="6350000"/>
                </a:lnTo>
                <a:lnTo>
                  <a:pt x="0" y="6350000"/>
                </a:lnTo>
                <a:close/>
              </a:path>
            </a:pathLst>
          </a:custGeom>
          <a:solidFill>
            <a:srgbClr val="FF4F4F"/>
          </a:solidFill>
          <a:ln w="1270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7" name="Google Shape;307;p24"/>
          <p:cNvSpPr/>
          <p:nvPr/>
        </p:nvSpPr>
        <p:spPr>
          <a:xfrm>
            <a:off x="13513768" y="4066550"/>
            <a:ext cx="2393097" cy="2393088"/>
          </a:xfrm>
          <a:custGeom>
            <a:avLst/>
            <a:gdLst/>
            <a:ahLst/>
            <a:cxnLst/>
            <a:rect l="l" t="t" r="r" b="b"/>
            <a:pathLst>
              <a:path w="6350026" h="6350000" extrusionOk="0">
                <a:moveTo>
                  <a:pt x="0" y="0"/>
                </a:moveTo>
                <a:lnTo>
                  <a:pt x="6350026" y="0"/>
                </a:lnTo>
                <a:lnTo>
                  <a:pt x="6350026" y="6350000"/>
                </a:lnTo>
                <a:lnTo>
                  <a:pt x="0" y="6350000"/>
                </a:lnTo>
                <a:close/>
              </a:path>
            </a:pathLst>
          </a:custGeom>
          <a:blipFill rotWithShape="1">
            <a:blip r:embed="rId5">
              <a:alphaModFix/>
            </a:blip>
            <a:stretch>
              <a:fillRect l="-24998" r="-24998"/>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8" name="Google Shape;308;p24"/>
          <p:cNvSpPr/>
          <p:nvPr/>
        </p:nvSpPr>
        <p:spPr>
          <a:xfrm>
            <a:off x="13666168" y="7738243"/>
            <a:ext cx="2393097" cy="2393088"/>
          </a:xfrm>
          <a:custGeom>
            <a:avLst/>
            <a:gdLst/>
            <a:ahLst/>
            <a:cxnLst/>
            <a:rect l="l" t="t" r="r" b="b"/>
            <a:pathLst>
              <a:path w="6350026" h="6350000" extrusionOk="0">
                <a:moveTo>
                  <a:pt x="0" y="0"/>
                </a:moveTo>
                <a:lnTo>
                  <a:pt x="6350026" y="0"/>
                </a:lnTo>
                <a:lnTo>
                  <a:pt x="6350026" y="6350000"/>
                </a:lnTo>
                <a:lnTo>
                  <a:pt x="0" y="6350000"/>
                </a:lnTo>
                <a:close/>
              </a:path>
            </a:pathLst>
          </a:custGeom>
          <a:solidFill>
            <a:srgbClr val="F5D547"/>
          </a:solidFill>
          <a:ln w="1270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9" name="Google Shape;309;p24"/>
          <p:cNvSpPr/>
          <p:nvPr/>
        </p:nvSpPr>
        <p:spPr>
          <a:xfrm>
            <a:off x="13513768" y="7585843"/>
            <a:ext cx="2393097" cy="2393088"/>
          </a:xfrm>
          <a:custGeom>
            <a:avLst/>
            <a:gdLst/>
            <a:ahLst/>
            <a:cxnLst/>
            <a:rect l="l" t="t" r="r" b="b"/>
            <a:pathLst>
              <a:path w="6350026" h="6350000" extrusionOk="0">
                <a:moveTo>
                  <a:pt x="0" y="0"/>
                </a:moveTo>
                <a:lnTo>
                  <a:pt x="6350026" y="0"/>
                </a:lnTo>
                <a:lnTo>
                  <a:pt x="6350026" y="6350000"/>
                </a:lnTo>
                <a:lnTo>
                  <a:pt x="0" y="635000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0" name="Google Shape;310;p24"/>
          <p:cNvSpPr txBox="1"/>
          <p:nvPr/>
        </p:nvSpPr>
        <p:spPr>
          <a:xfrm>
            <a:off x="5136488" y="8442472"/>
            <a:ext cx="6258608" cy="984629"/>
          </a:xfrm>
          <a:prstGeom prst="rect">
            <a:avLst/>
          </a:prstGeom>
          <a:noFill/>
          <a:ln>
            <a:noFill/>
          </a:ln>
        </p:spPr>
        <p:txBody>
          <a:bodyPr spcFirstLastPara="1" wrap="square" lIns="0" tIns="0" rIns="0" bIns="0" anchor="t" anchorCtr="0">
            <a:spAutoFit/>
          </a:bodyPr>
          <a:lstStyle/>
          <a:p>
            <a:pPr lvl="0" algn="r" rtl="1">
              <a:lnSpc>
                <a:spcPct val="140000"/>
              </a:lnSpc>
            </a:pPr>
            <a:r>
              <a:rPr lang="fa-IR" sz="2285" dirty="0">
                <a:latin typeface="Roboto"/>
                <a:ea typeface="Roboto"/>
                <a:cs typeface="B Nazanin" panose="00000400000000000000" pitchFamily="2" charset="-78"/>
                <a:sym typeface="Roboto"/>
              </a:rPr>
              <a:t>شرکت در کنفرانس بزرگ صنعت و میزبانی رویداد معرفی محصول منحصر به فرد.</a:t>
            </a:r>
            <a:endParaRPr dirty="0">
              <a:cs typeface="B Nazanin" panose="00000400000000000000" pitchFamily="2" charset="-78"/>
            </a:endParaRPr>
          </a:p>
        </p:txBody>
      </p:sp>
      <p:sp>
        <p:nvSpPr>
          <p:cNvPr id="311" name="Google Shape;311;p24"/>
          <p:cNvSpPr txBox="1"/>
          <p:nvPr/>
        </p:nvSpPr>
        <p:spPr>
          <a:xfrm>
            <a:off x="5463796" y="1159959"/>
            <a:ext cx="5931300" cy="1034129"/>
          </a:xfrm>
          <a:prstGeom prst="rect">
            <a:avLst/>
          </a:prstGeom>
          <a:noFill/>
          <a:ln>
            <a:noFill/>
          </a:ln>
        </p:spPr>
        <p:txBody>
          <a:bodyPr spcFirstLastPara="1" wrap="square" lIns="0" tIns="0" rIns="0" bIns="0" anchor="t" anchorCtr="0">
            <a:spAutoFit/>
          </a:bodyPr>
          <a:lstStyle/>
          <a:p>
            <a:pPr lvl="0" algn="r" rtl="1">
              <a:lnSpc>
                <a:spcPct val="139958"/>
              </a:lnSpc>
            </a:pPr>
            <a:r>
              <a:rPr lang="fa-IR" sz="2400" dirty="0">
                <a:latin typeface="Roboto"/>
                <a:ea typeface="Roboto"/>
                <a:cs typeface="B Nazanin" panose="00000400000000000000" pitchFamily="2" charset="-78"/>
                <a:sym typeface="Roboto"/>
              </a:rPr>
              <a:t>نهایی کردن دستورالعمل های برندینگ و توسعه استراتژی بازاریابی.</a:t>
            </a:r>
            <a:endParaRPr dirty="0">
              <a:cs typeface="B Nazanin" panose="00000400000000000000" pitchFamily="2" charset="-78"/>
            </a:endParaRPr>
          </a:p>
        </p:txBody>
      </p:sp>
      <p:sp>
        <p:nvSpPr>
          <p:cNvPr id="312" name="Google Shape;312;p24"/>
          <p:cNvSpPr txBox="1"/>
          <p:nvPr/>
        </p:nvSpPr>
        <p:spPr>
          <a:xfrm>
            <a:off x="1843886" y="872245"/>
            <a:ext cx="3083961" cy="1865895"/>
          </a:xfrm>
          <a:prstGeom prst="rect">
            <a:avLst/>
          </a:prstGeom>
          <a:noFill/>
          <a:ln>
            <a:noFill/>
          </a:ln>
        </p:spPr>
        <p:txBody>
          <a:bodyPr spcFirstLastPara="1" wrap="square" lIns="0" tIns="0" rIns="0" bIns="0" anchor="t" anchorCtr="0">
            <a:spAutoFit/>
          </a:bodyPr>
          <a:lstStyle/>
          <a:p>
            <a:pPr marL="0" marR="0" lvl="0" indent="0" algn="r" rtl="1">
              <a:lnSpc>
                <a:spcPct val="97000"/>
              </a:lnSpc>
              <a:spcBef>
                <a:spcPts val="0"/>
              </a:spcBef>
              <a:spcAft>
                <a:spcPts val="0"/>
              </a:spcAft>
              <a:buNone/>
            </a:pPr>
            <a:r>
              <a:rPr lang="en-US" sz="12500">
                <a:solidFill>
                  <a:srgbClr val="4B88A2"/>
                </a:solidFill>
                <a:latin typeface="Odibee Sans"/>
                <a:ea typeface="Odibee Sans"/>
                <a:cs typeface="B Nazanin" panose="00000400000000000000" pitchFamily="2" charset="-78"/>
                <a:sym typeface="Odibee Sans"/>
              </a:rPr>
              <a:t>2010</a:t>
            </a:r>
            <a:endParaRPr>
              <a:cs typeface="B Nazanin" panose="00000400000000000000" pitchFamily="2" charset="-78"/>
            </a:endParaRPr>
          </a:p>
        </p:txBody>
      </p:sp>
      <p:sp>
        <p:nvSpPr>
          <p:cNvPr id="313" name="Google Shape;313;p24"/>
          <p:cNvSpPr txBox="1"/>
          <p:nvPr/>
        </p:nvSpPr>
        <p:spPr>
          <a:xfrm>
            <a:off x="1843886" y="4530212"/>
            <a:ext cx="3364863" cy="1865895"/>
          </a:xfrm>
          <a:prstGeom prst="rect">
            <a:avLst/>
          </a:prstGeom>
          <a:noFill/>
          <a:ln>
            <a:noFill/>
          </a:ln>
        </p:spPr>
        <p:txBody>
          <a:bodyPr spcFirstLastPara="1" wrap="square" lIns="0" tIns="0" rIns="0" bIns="0" anchor="t" anchorCtr="0">
            <a:spAutoFit/>
          </a:bodyPr>
          <a:lstStyle/>
          <a:p>
            <a:pPr marL="0" marR="0" lvl="0" indent="0" algn="r" rtl="1">
              <a:lnSpc>
                <a:spcPct val="97000"/>
              </a:lnSpc>
              <a:spcBef>
                <a:spcPts val="0"/>
              </a:spcBef>
              <a:spcAft>
                <a:spcPts val="0"/>
              </a:spcAft>
              <a:buNone/>
            </a:pPr>
            <a:r>
              <a:rPr lang="en-US" sz="12500">
                <a:solidFill>
                  <a:srgbClr val="FF4F4F"/>
                </a:solidFill>
                <a:latin typeface="Odibee Sans"/>
                <a:ea typeface="Odibee Sans"/>
                <a:cs typeface="B Nazanin" panose="00000400000000000000" pitchFamily="2" charset="-78"/>
                <a:sym typeface="Odibee Sans"/>
              </a:rPr>
              <a:t>2020</a:t>
            </a:r>
            <a:endParaRPr>
              <a:cs typeface="B Nazanin" panose="00000400000000000000" pitchFamily="2" charset="-78"/>
            </a:endParaRPr>
          </a:p>
        </p:txBody>
      </p:sp>
      <p:sp>
        <p:nvSpPr>
          <p:cNvPr id="314" name="Google Shape;314;p24"/>
          <p:cNvSpPr txBox="1"/>
          <p:nvPr/>
        </p:nvSpPr>
        <p:spPr>
          <a:xfrm>
            <a:off x="1843886" y="8049504"/>
            <a:ext cx="3364863" cy="1865895"/>
          </a:xfrm>
          <a:prstGeom prst="rect">
            <a:avLst/>
          </a:prstGeom>
          <a:noFill/>
          <a:ln>
            <a:noFill/>
          </a:ln>
        </p:spPr>
        <p:txBody>
          <a:bodyPr spcFirstLastPara="1" wrap="square" lIns="0" tIns="0" rIns="0" bIns="0" anchor="t" anchorCtr="0">
            <a:spAutoFit/>
          </a:bodyPr>
          <a:lstStyle/>
          <a:p>
            <a:pPr marL="0" marR="0" lvl="0" indent="0" algn="r" rtl="1">
              <a:lnSpc>
                <a:spcPct val="97000"/>
              </a:lnSpc>
              <a:spcBef>
                <a:spcPts val="0"/>
              </a:spcBef>
              <a:spcAft>
                <a:spcPts val="0"/>
              </a:spcAft>
              <a:buNone/>
            </a:pPr>
            <a:r>
              <a:rPr lang="en-US" sz="12500">
                <a:solidFill>
                  <a:srgbClr val="F5D547"/>
                </a:solidFill>
                <a:latin typeface="Odibee Sans"/>
                <a:ea typeface="Odibee Sans"/>
                <a:cs typeface="B Nazanin" panose="00000400000000000000" pitchFamily="2" charset="-78"/>
                <a:sym typeface="Odibee Sans"/>
              </a:rPr>
              <a:t>2030</a:t>
            </a:r>
            <a:endParaRPr>
              <a:cs typeface="B Nazanin" panose="00000400000000000000" pitchFamily="2" charset="-78"/>
            </a:endParaRPr>
          </a:p>
        </p:txBody>
      </p:sp>
      <p:sp>
        <p:nvSpPr>
          <p:cNvPr id="315" name="Google Shape;315;p24"/>
          <p:cNvSpPr txBox="1"/>
          <p:nvPr/>
        </p:nvSpPr>
        <p:spPr>
          <a:xfrm>
            <a:off x="5872420" y="4656420"/>
            <a:ext cx="5522676" cy="517065"/>
          </a:xfrm>
          <a:prstGeom prst="rect">
            <a:avLst/>
          </a:prstGeom>
          <a:noFill/>
          <a:ln>
            <a:noFill/>
          </a:ln>
        </p:spPr>
        <p:txBody>
          <a:bodyPr spcFirstLastPara="1" wrap="square" lIns="0" tIns="0" rIns="0" bIns="0" anchor="t" anchorCtr="0">
            <a:spAutoFit/>
          </a:bodyPr>
          <a:lstStyle/>
          <a:p>
            <a:pPr lvl="0" algn="r" rtl="1">
              <a:lnSpc>
                <a:spcPct val="139958"/>
              </a:lnSpc>
            </a:pPr>
            <a:r>
              <a:rPr lang="fa-IR" sz="2400" dirty="0">
                <a:latin typeface="Roboto"/>
                <a:ea typeface="Roboto"/>
                <a:cs typeface="B Nazanin" panose="00000400000000000000" pitchFamily="2" charset="-78"/>
                <a:sym typeface="Roboto"/>
              </a:rPr>
              <a:t>عرضه اولین محصول و رسیدن به 1 میلیون مشتری.</a:t>
            </a:r>
            <a:endParaRPr dirty="0">
              <a:cs typeface="B Nazanin" panose="00000400000000000000" pitchFamily="2" charset="-78"/>
            </a:endParaRPr>
          </a:p>
        </p:txBody>
      </p:sp>
      <p:cxnSp>
        <p:nvCxnSpPr>
          <p:cNvPr id="316" name="Google Shape;316;p24"/>
          <p:cNvCxnSpPr/>
          <p:nvPr/>
        </p:nvCxnSpPr>
        <p:spPr>
          <a:xfrm>
            <a:off x="-4783961" y="3399442"/>
            <a:ext cx="23123693" cy="0"/>
          </a:xfrm>
          <a:prstGeom prst="straightConnector1">
            <a:avLst/>
          </a:prstGeom>
          <a:noFill/>
          <a:ln w="142875" cap="flat" cmpd="sng">
            <a:solidFill>
              <a:srgbClr val="08090A"/>
            </a:solidFill>
            <a:prstDash val="solid"/>
            <a:round/>
            <a:headEnd type="none" w="sm" len="sm"/>
            <a:tailEnd type="none" w="sm" len="sm"/>
          </a:ln>
        </p:spPr>
      </p:cxnSp>
      <p:cxnSp>
        <p:nvCxnSpPr>
          <p:cNvPr id="317" name="Google Shape;317;p24"/>
          <p:cNvCxnSpPr/>
          <p:nvPr/>
        </p:nvCxnSpPr>
        <p:spPr>
          <a:xfrm>
            <a:off x="-4783961" y="6988071"/>
            <a:ext cx="23123693" cy="0"/>
          </a:xfrm>
          <a:prstGeom prst="straightConnector1">
            <a:avLst/>
          </a:prstGeom>
          <a:noFill/>
          <a:ln w="142875" cap="flat" cmpd="sng">
            <a:solidFill>
              <a:srgbClr val="08090A"/>
            </a:solidFill>
            <a:prstDash val="solid"/>
            <a:round/>
            <a:headEnd type="none" w="sm" len="sm"/>
            <a:tailEnd type="none" w="sm" len="sm"/>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2"/>
                                        </p:tgtEl>
                                        <p:attrNameLst>
                                          <p:attrName>style.visibility</p:attrName>
                                        </p:attrNameLst>
                                      </p:cBhvr>
                                      <p:to>
                                        <p:strVal val="visible"/>
                                      </p:to>
                                    </p:set>
                                    <p:animEffect transition="in" filter="fade">
                                      <p:cBhvr>
                                        <p:cTn id="7" dur="1000"/>
                                        <p:tgtEl>
                                          <p:spTgt spid="312"/>
                                        </p:tgtEl>
                                      </p:cBhvr>
                                    </p:animEffect>
                                  </p:childTnLst>
                                </p:cTn>
                              </p:par>
                              <p:par>
                                <p:cTn id="8" presetID="10" presetClass="entr" presetSubtype="0" fill="hold" nodeType="withEffect">
                                  <p:stCondLst>
                                    <p:cond delay="0"/>
                                  </p:stCondLst>
                                  <p:childTnLst>
                                    <p:set>
                                      <p:cBhvr>
                                        <p:cTn id="9" dur="1" fill="hold">
                                          <p:stCondLst>
                                            <p:cond delay="0"/>
                                          </p:stCondLst>
                                        </p:cTn>
                                        <p:tgtEl>
                                          <p:spTgt spid="311"/>
                                        </p:tgtEl>
                                        <p:attrNameLst>
                                          <p:attrName>style.visibility</p:attrName>
                                        </p:attrNameLst>
                                      </p:cBhvr>
                                      <p:to>
                                        <p:strVal val="visible"/>
                                      </p:to>
                                    </p:set>
                                    <p:animEffect transition="in" filter="fade">
                                      <p:cBhvr>
                                        <p:cTn id="10" dur="1000"/>
                                        <p:tgtEl>
                                          <p:spTgt spid="3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3"/>
                                        </p:tgtEl>
                                        <p:attrNameLst>
                                          <p:attrName>style.visibility</p:attrName>
                                        </p:attrNameLst>
                                      </p:cBhvr>
                                      <p:to>
                                        <p:strVal val="visible"/>
                                      </p:to>
                                    </p:set>
                                    <p:animEffect transition="in" filter="fade">
                                      <p:cBhvr>
                                        <p:cTn id="15" dur="1000"/>
                                        <p:tgtEl>
                                          <p:spTgt spid="313"/>
                                        </p:tgtEl>
                                      </p:cBhvr>
                                    </p:animEffect>
                                  </p:childTnLst>
                                </p:cTn>
                              </p:par>
                              <p:par>
                                <p:cTn id="16" presetID="10" presetClass="entr" presetSubtype="0" fill="hold" nodeType="withEffect">
                                  <p:stCondLst>
                                    <p:cond delay="0"/>
                                  </p:stCondLst>
                                  <p:childTnLst>
                                    <p:set>
                                      <p:cBhvr>
                                        <p:cTn id="17" dur="1" fill="hold">
                                          <p:stCondLst>
                                            <p:cond delay="0"/>
                                          </p:stCondLst>
                                        </p:cTn>
                                        <p:tgtEl>
                                          <p:spTgt spid="315"/>
                                        </p:tgtEl>
                                        <p:attrNameLst>
                                          <p:attrName>style.visibility</p:attrName>
                                        </p:attrNameLst>
                                      </p:cBhvr>
                                      <p:to>
                                        <p:strVal val="visible"/>
                                      </p:to>
                                    </p:set>
                                    <p:animEffect transition="in" filter="fade">
                                      <p:cBhvr>
                                        <p:cTn id="18" dur="1000"/>
                                        <p:tgtEl>
                                          <p:spTgt spid="3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4"/>
                                        </p:tgtEl>
                                        <p:attrNameLst>
                                          <p:attrName>style.visibility</p:attrName>
                                        </p:attrNameLst>
                                      </p:cBhvr>
                                      <p:to>
                                        <p:strVal val="visible"/>
                                      </p:to>
                                    </p:set>
                                    <p:animEffect transition="in" filter="fade">
                                      <p:cBhvr>
                                        <p:cTn id="23" dur="1000"/>
                                        <p:tgtEl>
                                          <p:spTgt spid="314"/>
                                        </p:tgtEl>
                                      </p:cBhvr>
                                    </p:animEffect>
                                  </p:childTnLst>
                                </p:cTn>
                              </p:par>
                              <p:par>
                                <p:cTn id="24" presetID="10" presetClass="entr" presetSubtype="0" fill="hold" nodeType="withEffect">
                                  <p:stCondLst>
                                    <p:cond delay="0"/>
                                  </p:stCondLst>
                                  <p:childTnLst>
                                    <p:set>
                                      <p:cBhvr>
                                        <p:cTn id="25" dur="1" fill="hold">
                                          <p:stCondLst>
                                            <p:cond delay="0"/>
                                          </p:stCondLst>
                                        </p:cTn>
                                        <p:tgtEl>
                                          <p:spTgt spid="310"/>
                                        </p:tgtEl>
                                        <p:attrNameLst>
                                          <p:attrName>style.visibility</p:attrName>
                                        </p:attrNameLst>
                                      </p:cBhvr>
                                      <p:to>
                                        <p:strVal val="visible"/>
                                      </p:to>
                                    </p:set>
                                    <p:animEffect transition="in" filter="fade">
                                      <p:cBhvr>
                                        <p:cTn id="26" dur="10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321"/>
        <p:cNvGrpSpPr/>
        <p:nvPr/>
      </p:nvGrpSpPr>
      <p:grpSpPr>
        <a:xfrm>
          <a:off x="0" y="0"/>
          <a:ext cx="0" cy="0"/>
          <a:chOff x="0" y="0"/>
          <a:chExt cx="0" cy="0"/>
        </a:xfrm>
      </p:grpSpPr>
      <p:grpSp>
        <p:nvGrpSpPr>
          <p:cNvPr id="322" name="Google Shape;322;p25"/>
          <p:cNvGrpSpPr/>
          <p:nvPr/>
        </p:nvGrpSpPr>
        <p:grpSpPr>
          <a:xfrm>
            <a:off x="363328" y="5143500"/>
            <a:ext cx="6859271" cy="6859271"/>
            <a:chOff x="0" y="0"/>
            <a:chExt cx="812800" cy="812800"/>
          </a:xfrm>
        </p:grpSpPr>
        <p:sp>
          <p:nvSpPr>
            <p:cNvPr id="323" name="Google Shape;323;p2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alpha val="6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4" name="Google Shape;324;p25"/>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25" name="Google Shape;325;p25"/>
          <p:cNvGrpSpPr/>
          <p:nvPr/>
        </p:nvGrpSpPr>
        <p:grpSpPr>
          <a:xfrm>
            <a:off x="14343915" y="-1372871"/>
            <a:ext cx="6859271" cy="6859271"/>
            <a:chOff x="0" y="0"/>
            <a:chExt cx="812800" cy="812800"/>
          </a:xfrm>
        </p:grpSpPr>
        <p:sp>
          <p:nvSpPr>
            <p:cNvPr id="326" name="Google Shape;326;p2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alpha val="6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7" name="Google Shape;327;p25"/>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28" name="Google Shape;328;p25"/>
          <p:cNvGrpSpPr/>
          <p:nvPr/>
        </p:nvGrpSpPr>
        <p:grpSpPr>
          <a:xfrm>
            <a:off x="807329" y="1028700"/>
            <a:ext cx="16673342" cy="8513444"/>
            <a:chOff x="0" y="0"/>
            <a:chExt cx="22231123" cy="11351259"/>
          </a:xfrm>
        </p:grpSpPr>
        <p:sp>
          <p:nvSpPr>
            <p:cNvPr id="329" name="Google Shape;329;p25"/>
            <p:cNvSpPr/>
            <p:nvPr/>
          </p:nvSpPr>
          <p:spPr>
            <a:xfrm>
              <a:off x="0" y="0"/>
              <a:ext cx="11247595" cy="11351259"/>
            </a:xfrm>
            <a:custGeom>
              <a:avLst/>
              <a:gdLst/>
              <a:ahLst/>
              <a:cxnLst/>
              <a:rect l="l" t="t" r="r" b="b"/>
              <a:pathLst>
                <a:path w="11247595" h="11351259" extrusionOk="0">
                  <a:moveTo>
                    <a:pt x="0" y="0"/>
                  </a:moveTo>
                  <a:lnTo>
                    <a:pt x="11247595" y="0"/>
                  </a:lnTo>
                  <a:lnTo>
                    <a:pt x="11247595" y="11351259"/>
                  </a:lnTo>
                  <a:lnTo>
                    <a:pt x="0" y="11351259"/>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0" name="Google Shape;330;p25"/>
            <p:cNvSpPr/>
            <p:nvPr/>
          </p:nvSpPr>
          <p:spPr>
            <a:xfrm>
              <a:off x="10983528" y="0"/>
              <a:ext cx="11247595" cy="11351259"/>
            </a:xfrm>
            <a:custGeom>
              <a:avLst/>
              <a:gdLst/>
              <a:ahLst/>
              <a:cxnLst/>
              <a:rect l="l" t="t" r="r" b="b"/>
              <a:pathLst>
                <a:path w="11247595" h="11351259" extrusionOk="0">
                  <a:moveTo>
                    <a:pt x="0" y="0"/>
                  </a:moveTo>
                  <a:lnTo>
                    <a:pt x="11247595" y="0"/>
                  </a:lnTo>
                  <a:lnTo>
                    <a:pt x="11247595" y="11351259"/>
                  </a:lnTo>
                  <a:lnTo>
                    <a:pt x="0" y="11351259"/>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31" name="Google Shape;331;p25"/>
          <p:cNvSpPr/>
          <p:nvPr/>
        </p:nvSpPr>
        <p:spPr>
          <a:xfrm>
            <a:off x="-2271077" y="386746"/>
            <a:ext cx="7334040" cy="9917187"/>
          </a:xfrm>
          <a:custGeom>
            <a:avLst/>
            <a:gdLst/>
            <a:ahLst/>
            <a:cxnLst/>
            <a:rect l="l" t="t" r="r" b="b"/>
            <a:pathLst>
              <a:path w="7334040" h="9917187" extrusionOk="0">
                <a:moveTo>
                  <a:pt x="0" y="0"/>
                </a:moveTo>
                <a:lnTo>
                  <a:pt x="7334041" y="0"/>
                </a:lnTo>
                <a:lnTo>
                  <a:pt x="7334041" y="9917187"/>
                </a:lnTo>
                <a:lnTo>
                  <a:pt x="0" y="9917187"/>
                </a:lnTo>
                <a:lnTo>
                  <a:pt x="0" y="0"/>
                </a:lnTo>
                <a:close/>
              </a:path>
            </a:pathLst>
          </a:custGeom>
          <a:blipFill rotWithShape="1">
            <a:blip r:embed="rId4">
              <a:alphaModFix/>
            </a:blip>
            <a:stretch>
              <a:fillRect t="-10928"/>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2" name="Google Shape;332;p25"/>
          <p:cNvSpPr/>
          <p:nvPr/>
        </p:nvSpPr>
        <p:spPr>
          <a:xfrm>
            <a:off x="13061414" y="-810429"/>
            <a:ext cx="8395772" cy="12593658"/>
          </a:xfrm>
          <a:custGeom>
            <a:avLst/>
            <a:gdLst/>
            <a:ahLst/>
            <a:cxnLst/>
            <a:rect l="l" t="t" r="r" b="b"/>
            <a:pathLst>
              <a:path w="8395772" h="12593658" extrusionOk="0">
                <a:moveTo>
                  <a:pt x="0" y="0"/>
                </a:moveTo>
                <a:lnTo>
                  <a:pt x="8395772" y="0"/>
                </a:lnTo>
                <a:lnTo>
                  <a:pt x="8395772" y="12593658"/>
                </a:lnTo>
                <a:lnTo>
                  <a:pt x="0" y="1259365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33" name="Google Shape;333;p25"/>
          <p:cNvGrpSpPr/>
          <p:nvPr/>
        </p:nvGrpSpPr>
        <p:grpSpPr>
          <a:xfrm>
            <a:off x="1930384" y="8222159"/>
            <a:ext cx="4705350" cy="3303090"/>
            <a:chOff x="0" y="-57150"/>
            <a:chExt cx="1239269" cy="869950"/>
          </a:xfrm>
        </p:grpSpPr>
        <p:sp>
          <p:nvSpPr>
            <p:cNvPr id="334" name="Google Shape;334;p25"/>
            <p:cNvSpPr/>
            <p:nvPr/>
          </p:nvSpPr>
          <p:spPr>
            <a:xfrm>
              <a:off x="0" y="0"/>
              <a:ext cx="1239269" cy="316089"/>
            </a:xfrm>
            <a:custGeom>
              <a:avLst/>
              <a:gdLst/>
              <a:ahLst/>
              <a:cxnLst/>
              <a:rect l="l" t="t" r="r" b="b"/>
              <a:pathLst>
                <a:path w="1239269" h="316089" extrusionOk="0">
                  <a:moveTo>
                    <a:pt x="0" y="0"/>
                  </a:moveTo>
                  <a:lnTo>
                    <a:pt x="1239269" y="0"/>
                  </a:lnTo>
                  <a:lnTo>
                    <a:pt x="1239269" y="316089"/>
                  </a:lnTo>
                  <a:lnTo>
                    <a:pt x="0" y="316089"/>
                  </a:lnTo>
                  <a:lnTo>
                    <a:pt x="0" y="0"/>
                  </a:ln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5" name="Google Shape;335;p25"/>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36" name="Google Shape;336;p25"/>
          <p:cNvSpPr txBox="1"/>
          <p:nvPr/>
        </p:nvSpPr>
        <p:spPr>
          <a:xfrm>
            <a:off x="2305344" y="8697913"/>
            <a:ext cx="3860800" cy="754053"/>
          </a:xfrm>
          <a:prstGeom prst="rect">
            <a:avLst/>
          </a:prstGeom>
          <a:noFill/>
          <a:ln>
            <a:noFill/>
          </a:ln>
        </p:spPr>
        <p:txBody>
          <a:bodyPr spcFirstLastPara="1" wrap="square" lIns="0" tIns="0" rIns="0" bIns="0" anchor="t" anchorCtr="0">
            <a:spAutoFit/>
          </a:bodyPr>
          <a:lstStyle/>
          <a:p>
            <a:pPr lvl="0" algn="just" rtl="1">
              <a:lnSpc>
                <a:spcPct val="140000"/>
              </a:lnSpc>
            </a:pPr>
            <a:r>
              <a:rPr lang="fa-IR" sz="3500" dirty="0">
                <a:solidFill>
                  <a:srgbClr val="F7EBEC"/>
                </a:solidFill>
                <a:latin typeface="Odibee Sans"/>
                <a:ea typeface="Odibee Sans"/>
                <a:cs typeface="B Nazanin" panose="00000400000000000000" pitchFamily="2" charset="-78"/>
                <a:sym typeface="Odibee Sans"/>
              </a:rPr>
              <a:t>سارا مرسر - </a:t>
            </a:r>
            <a:r>
              <a:rPr lang="en-US" sz="3500" dirty="0">
                <a:solidFill>
                  <a:srgbClr val="F7EBEC"/>
                </a:solidFill>
                <a:latin typeface="Odibee Sans"/>
                <a:ea typeface="Odibee Sans"/>
                <a:cs typeface="B Nazanin" panose="00000400000000000000" pitchFamily="2" charset="-78"/>
                <a:sym typeface="Odibee Sans"/>
              </a:rPr>
              <a:t>CMO</a:t>
            </a:r>
            <a:endParaRPr dirty="0">
              <a:cs typeface="B Nazanin" panose="00000400000000000000" pitchFamily="2" charset="-78"/>
            </a:endParaRPr>
          </a:p>
        </p:txBody>
      </p:sp>
      <p:sp>
        <p:nvSpPr>
          <p:cNvPr id="337" name="Google Shape;337;p25"/>
          <p:cNvSpPr txBox="1"/>
          <p:nvPr/>
        </p:nvSpPr>
        <p:spPr>
          <a:xfrm>
            <a:off x="4283059" y="1216032"/>
            <a:ext cx="9721882" cy="2308324"/>
          </a:xfrm>
          <a:prstGeom prst="rect">
            <a:avLst/>
          </a:prstGeom>
          <a:noFill/>
          <a:ln>
            <a:noFill/>
          </a:ln>
        </p:spPr>
        <p:txBody>
          <a:bodyPr spcFirstLastPara="1" wrap="square" lIns="0" tIns="0" rIns="0" bIns="0" anchor="t" anchorCtr="0">
            <a:spAutoFit/>
          </a:bodyPr>
          <a:lstStyle/>
          <a:p>
            <a:pPr lvl="0" algn="ctr" rtl="1">
              <a:lnSpc>
                <a:spcPct val="120000"/>
              </a:lnSpc>
            </a:pPr>
            <a:r>
              <a:rPr lang="fa-IR" sz="12500" dirty="0">
                <a:solidFill>
                  <a:srgbClr val="08090A"/>
                </a:solidFill>
                <a:latin typeface="Odibee Sans"/>
                <a:ea typeface="Odibee Sans"/>
                <a:cs typeface="B Nazanin" panose="00000400000000000000" pitchFamily="2" charset="-78"/>
                <a:sym typeface="Odibee Sans"/>
              </a:rPr>
              <a:t>اعضای تیم</a:t>
            </a:r>
            <a:endParaRPr dirty="0">
              <a:cs typeface="B Nazanin" panose="00000400000000000000" pitchFamily="2" charset="-78"/>
            </a:endParaRPr>
          </a:p>
        </p:txBody>
      </p:sp>
      <p:grpSp>
        <p:nvGrpSpPr>
          <p:cNvPr id="338" name="Google Shape;338;p25"/>
          <p:cNvGrpSpPr/>
          <p:nvPr/>
        </p:nvGrpSpPr>
        <p:grpSpPr>
          <a:xfrm>
            <a:off x="11652266" y="8222159"/>
            <a:ext cx="4705350" cy="3303090"/>
            <a:chOff x="0" y="-57150"/>
            <a:chExt cx="1239269" cy="869950"/>
          </a:xfrm>
        </p:grpSpPr>
        <p:sp>
          <p:nvSpPr>
            <p:cNvPr id="339" name="Google Shape;339;p25"/>
            <p:cNvSpPr/>
            <p:nvPr/>
          </p:nvSpPr>
          <p:spPr>
            <a:xfrm>
              <a:off x="0" y="0"/>
              <a:ext cx="1239269" cy="316089"/>
            </a:xfrm>
            <a:custGeom>
              <a:avLst/>
              <a:gdLst/>
              <a:ahLst/>
              <a:cxnLst/>
              <a:rect l="l" t="t" r="r" b="b"/>
              <a:pathLst>
                <a:path w="1239269" h="316089" extrusionOk="0">
                  <a:moveTo>
                    <a:pt x="0" y="0"/>
                  </a:moveTo>
                  <a:lnTo>
                    <a:pt x="1239269" y="0"/>
                  </a:lnTo>
                  <a:lnTo>
                    <a:pt x="1239269" y="316089"/>
                  </a:lnTo>
                  <a:lnTo>
                    <a:pt x="0" y="316089"/>
                  </a:lnTo>
                  <a:lnTo>
                    <a:pt x="0" y="0"/>
                  </a:ln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40" name="Google Shape;340;p25"/>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41" name="Google Shape;341;p25"/>
          <p:cNvSpPr txBox="1"/>
          <p:nvPr/>
        </p:nvSpPr>
        <p:spPr>
          <a:xfrm>
            <a:off x="12074541" y="8651875"/>
            <a:ext cx="3860800" cy="754053"/>
          </a:xfrm>
          <a:prstGeom prst="rect">
            <a:avLst/>
          </a:prstGeom>
          <a:noFill/>
          <a:ln>
            <a:noFill/>
          </a:ln>
        </p:spPr>
        <p:txBody>
          <a:bodyPr spcFirstLastPara="1" wrap="square" lIns="0" tIns="0" rIns="0" bIns="0" anchor="t" anchorCtr="0">
            <a:spAutoFit/>
          </a:bodyPr>
          <a:lstStyle/>
          <a:p>
            <a:pPr lvl="0" algn="r">
              <a:lnSpc>
                <a:spcPct val="140000"/>
              </a:lnSpc>
            </a:pPr>
            <a:r>
              <a:rPr lang="fa-IR" sz="3500" dirty="0">
                <a:solidFill>
                  <a:srgbClr val="F7EBEC"/>
                </a:solidFill>
                <a:latin typeface="Odibee Sans"/>
                <a:ea typeface="Odibee Sans"/>
                <a:cs typeface="B Nazanin" panose="00000400000000000000" pitchFamily="2" charset="-78"/>
                <a:sym typeface="Odibee Sans"/>
              </a:rPr>
              <a:t>آرون لوب - مدیرعامل</a:t>
            </a:r>
            <a:endParaRPr dirty="0">
              <a:cs typeface="B Nazanin" panose="00000400000000000000" pitchFamily="2" charset="-78"/>
            </a:endParaRPr>
          </a:p>
        </p:txBody>
      </p:sp>
      <p:sp>
        <p:nvSpPr>
          <p:cNvPr id="342" name="Google Shape;342;p25"/>
          <p:cNvSpPr txBox="1"/>
          <p:nvPr/>
        </p:nvSpPr>
        <p:spPr>
          <a:xfrm>
            <a:off x="5086350" y="3718586"/>
            <a:ext cx="8173200" cy="3230884"/>
          </a:xfrm>
          <a:prstGeom prst="rect">
            <a:avLst/>
          </a:prstGeom>
          <a:noFill/>
          <a:ln>
            <a:noFill/>
          </a:ln>
        </p:spPr>
        <p:txBody>
          <a:bodyPr spcFirstLastPara="1" wrap="square" lIns="0" tIns="0" rIns="0" bIns="0" anchor="t" anchorCtr="0">
            <a:spAutoFit/>
          </a:bodyPr>
          <a:lstStyle/>
          <a:p>
            <a:pPr lvl="0" algn="ctr" rtl="1">
              <a:lnSpc>
                <a:spcPct val="150000"/>
              </a:lnSpc>
            </a:pPr>
            <a:r>
              <a:rPr lang="fa-IR" sz="3499" dirty="0">
                <a:solidFill>
                  <a:srgbClr val="08090A"/>
                </a:solidFill>
                <a:latin typeface="Roboto"/>
                <a:ea typeface="Roboto"/>
                <a:cs typeface="B Nazanin" panose="00000400000000000000" pitchFamily="2" charset="-78"/>
                <a:sym typeface="Roboto"/>
              </a:rPr>
              <a:t>تیم ما متشکل از آرون لوب است که مدیر عامل ما است و بیش از 20 سال تجربه در این صنعت دارد و فرانسوا مرسر که تیم توسعه ما را رهبری می کند و دارای دکترا در علوم کامپیوتر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
                                        </p:tgtEl>
                                        <p:attrNameLst>
                                          <p:attrName>style.visibility</p:attrName>
                                        </p:attrNameLst>
                                      </p:cBhvr>
                                      <p:to>
                                        <p:strVal val="visible"/>
                                      </p:to>
                                    </p:set>
                                    <p:animEffect transition="in" filter="fade">
                                      <p:cBhvr>
                                        <p:cTn id="7" dur="1000"/>
                                        <p:tgtEl>
                                          <p:spTgt spid="337"/>
                                        </p:tgtEl>
                                      </p:cBhvr>
                                    </p:animEffect>
                                  </p:childTnLst>
                                </p:cTn>
                              </p:par>
                              <p:par>
                                <p:cTn id="8" presetID="10" presetClass="entr" presetSubtype="0" fill="hold" nodeType="withEffect">
                                  <p:stCondLst>
                                    <p:cond delay="0"/>
                                  </p:stCondLst>
                                  <p:childTnLst>
                                    <p:set>
                                      <p:cBhvr>
                                        <p:cTn id="9" dur="1" fill="hold">
                                          <p:stCondLst>
                                            <p:cond delay="0"/>
                                          </p:stCondLst>
                                        </p:cTn>
                                        <p:tgtEl>
                                          <p:spTgt spid="336"/>
                                        </p:tgtEl>
                                        <p:attrNameLst>
                                          <p:attrName>style.visibility</p:attrName>
                                        </p:attrNameLst>
                                      </p:cBhvr>
                                      <p:to>
                                        <p:strVal val="visible"/>
                                      </p:to>
                                    </p:set>
                                    <p:animEffect transition="in" filter="fade">
                                      <p:cBhvr>
                                        <p:cTn id="10" dur="1000"/>
                                        <p:tgtEl>
                                          <p:spTgt spid="336"/>
                                        </p:tgtEl>
                                      </p:cBhvr>
                                    </p:animEffect>
                                  </p:childTnLst>
                                </p:cTn>
                              </p:par>
                              <p:par>
                                <p:cTn id="11" presetID="10" presetClass="entr" presetSubtype="0" fill="hold" nodeType="withEffect">
                                  <p:stCondLst>
                                    <p:cond delay="0"/>
                                  </p:stCondLst>
                                  <p:childTnLst>
                                    <p:set>
                                      <p:cBhvr>
                                        <p:cTn id="12" dur="1" fill="hold">
                                          <p:stCondLst>
                                            <p:cond delay="0"/>
                                          </p:stCondLst>
                                        </p:cTn>
                                        <p:tgtEl>
                                          <p:spTgt spid="333"/>
                                        </p:tgtEl>
                                        <p:attrNameLst>
                                          <p:attrName>style.visibility</p:attrName>
                                        </p:attrNameLst>
                                      </p:cBhvr>
                                      <p:to>
                                        <p:strVal val="visible"/>
                                      </p:to>
                                    </p:set>
                                    <p:animEffect transition="in" filter="fade">
                                      <p:cBhvr>
                                        <p:cTn id="13" dur="1000"/>
                                        <p:tgtEl>
                                          <p:spTgt spid="333"/>
                                        </p:tgtEl>
                                      </p:cBhvr>
                                    </p:animEffect>
                                  </p:childTnLst>
                                </p:cTn>
                              </p:par>
                              <p:par>
                                <p:cTn id="14" presetID="10" presetClass="entr" presetSubtype="0" fill="hold" nodeType="withEffect">
                                  <p:stCondLst>
                                    <p:cond delay="0"/>
                                  </p:stCondLst>
                                  <p:childTnLst>
                                    <p:set>
                                      <p:cBhvr>
                                        <p:cTn id="15" dur="1" fill="hold">
                                          <p:stCondLst>
                                            <p:cond delay="0"/>
                                          </p:stCondLst>
                                        </p:cTn>
                                        <p:tgtEl>
                                          <p:spTgt spid="341"/>
                                        </p:tgtEl>
                                        <p:attrNameLst>
                                          <p:attrName>style.visibility</p:attrName>
                                        </p:attrNameLst>
                                      </p:cBhvr>
                                      <p:to>
                                        <p:strVal val="visible"/>
                                      </p:to>
                                    </p:set>
                                    <p:animEffect transition="in" filter="fade">
                                      <p:cBhvr>
                                        <p:cTn id="16" dur="1000"/>
                                        <p:tgtEl>
                                          <p:spTgt spid="341"/>
                                        </p:tgtEl>
                                      </p:cBhvr>
                                    </p:animEffect>
                                  </p:childTnLst>
                                </p:cTn>
                              </p:par>
                              <p:par>
                                <p:cTn id="17" presetID="10" presetClass="entr" presetSubtype="0" fill="hold" nodeType="withEffect">
                                  <p:stCondLst>
                                    <p:cond delay="0"/>
                                  </p:stCondLst>
                                  <p:childTnLst>
                                    <p:set>
                                      <p:cBhvr>
                                        <p:cTn id="18" dur="1" fill="hold">
                                          <p:stCondLst>
                                            <p:cond delay="0"/>
                                          </p:stCondLst>
                                        </p:cTn>
                                        <p:tgtEl>
                                          <p:spTgt spid="338"/>
                                        </p:tgtEl>
                                        <p:attrNameLst>
                                          <p:attrName>style.visibility</p:attrName>
                                        </p:attrNameLst>
                                      </p:cBhvr>
                                      <p:to>
                                        <p:strVal val="visible"/>
                                      </p:to>
                                    </p:set>
                                    <p:animEffect transition="in" filter="fade">
                                      <p:cBhvr>
                                        <p:cTn id="19" dur="1000"/>
                                        <p:tgtEl>
                                          <p:spTgt spid="33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42"/>
                                        </p:tgtEl>
                                        <p:attrNameLst>
                                          <p:attrName>style.visibility</p:attrName>
                                        </p:attrNameLst>
                                      </p:cBhvr>
                                      <p:to>
                                        <p:strVal val="visible"/>
                                      </p:to>
                                    </p:set>
                                    <p:animEffect transition="in" filter="fade">
                                      <p:cBhvr>
                                        <p:cTn id="24" dur="10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346"/>
        <p:cNvGrpSpPr/>
        <p:nvPr/>
      </p:nvGrpSpPr>
      <p:grpSpPr>
        <a:xfrm>
          <a:off x="0" y="0"/>
          <a:ext cx="0" cy="0"/>
          <a:chOff x="0" y="0"/>
          <a:chExt cx="0" cy="0"/>
        </a:xfrm>
      </p:grpSpPr>
      <p:pic>
        <p:nvPicPr>
          <p:cNvPr id="347" name="Google Shape;347;p26"/>
          <p:cNvPicPr preferRelativeResize="0"/>
          <p:nvPr/>
        </p:nvPicPr>
        <p:blipFill rotWithShape="1">
          <a:blip r:embed="rId3">
            <a:alphaModFix/>
          </a:blip>
          <a:srcRect l="36" r="37"/>
          <a:stretch/>
        </p:blipFill>
        <p:spPr>
          <a:xfrm>
            <a:off x="0" y="0"/>
            <a:ext cx="18288000" cy="10287000"/>
          </a:xfrm>
          <a:prstGeom prst="rect">
            <a:avLst/>
          </a:prstGeom>
          <a:noFill/>
          <a:ln>
            <a:noFill/>
          </a:ln>
        </p:spPr>
      </p:pic>
      <p:grpSp>
        <p:nvGrpSpPr>
          <p:cNvPr id="348" name="Google Shape;348;p26"/>
          <p:cNvGrpSpPr/>
          <p:nvPr/>
        </p:nvGrpSpPr>
        <p:grpSpPr>
          <a:xfrm>
            <a:off x="-514350" y="-731341"/>
            <a:ext cx="3086100" cy="11494591"/>
            <a:chOff x="0" y="-57150"/>
            <a:chExt cx="812800" cy="3027382"/>
          </a:xfrm>
        </p:grpSpPr>
        <p:sp>
          <p:nvSpPr>
            <p:cNvPr id="349" name="Google Shape;349;p26"/>
            <p:cNvSpPr/>
            <p:nvPr/>
          </p:nvSpPr>
          <p:spPr>
            <a:xfrm>
              <a:off x="0" y="0"/>
              <a:ext cx="812800" cy="2970232"/>
            </a:xfrm>
            <a:custGeom>
              <a:avLst/>
              <a:gdLst/>
              <a:ahLst/>
              <a:cxnLst/>
              <a:rect l="l" t="t" r="r" b="b"/>
              <a:pathLst>
                <a:path w="812800" h="2970232" extrusionOk="0">
                  <a:moveTo>
                    <a:pt x="0" y="0"/>
                  </a:moveTo>
                  <a:lnTo>
                    <a:pt x="812800" y="0"/>
                  </a:lnTo>
                  <a:lnTo>
                    <a:pt x="812800" y="2970232"/>
                  </a:lnTo>
                  <a:lnTo>
                    <a:pt x="0" y="2970232"/>
                  </a:lnTo>
                  <a:lnTo>
                    <a:pt x="0" y="0"/>
                  </a:lnTo>
                </a:path>
              </a:pathLst>
            </a:custGeom>
            <a:solidFill>
              <a:srgbClr val="4B88A2">
                <a:alpha val="8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0" name="Google Shape;350;p26"/>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51" name="Google Shape;351;p26"/>
          <p:cNvSpPr txBox="1"/>
          <p:nvPr/>
        </p:nvSpPr>
        <p:spPr>
          <a:xfrm>
            <a:off x="6335486" y="6340929"/>
            <a:ext cx="10957693" cy="1200329"/>
          </a:xfrm>
          <a:prstGeom prst="rect">
            <a:avLst/>
          </a:prstGeom>
          <a:noFill/>
          <a:ln>
            <a:noFill/>
          </a:ln>
        </p:spPr>
        <p:txBody>
          <a:bodyPr spcFirstLastPara="1" wrap="square" lIns="0" tIns="0" rIns="0" bIns="0" anchor="t" anchorCtr="0">
            <a:spAutoFit/>
          </a:bodyPr>
          <a:lstStyle/>
          <a:p>
            <a:pPr lvl="0" algn="r" rtl="1">
              <a:lnSpc>
                <a:spcPct val="120000"/>
              </a:lnSpc>
            </a:pPr>
            <a:r>
              <a:rPr lang="fa-IR" sz="6500" dirty="0">
                <a:solidFill>
                  <a:srgbClr val="F7EBEC"/>
                </a:solidFill>
                <a:latin typeface="Odibee Sans"/>
                <a:ea typeface="Odibee Sans"/>
                <a:cs typeface="B Nazanin" panose="00000400000000000000" pitchFamily="2" charset="-78"/>
                <a:sym typeface="Odibee Sans"/>
              </a:rPr>
              <a:t>یک تصویر ارزش هزار کلمه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0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D547"/>
        </a:solidFill>
        <a:effectLst/>
      </p:bgPr>
    </p:bg>
    <p:spTree>
      <p:nvGrpSpPr>
        <p:cNvPr id="1" name="Shape 355"/>
        <p:cNvGrpSpPr/>
        <p:nvPr/>
      </p:nvGrpSpPr>
      <p:grpSpPr>
        <a:xfrm>
          <a:off x="0" y="0"/>
          <a:ext cx="0" cy="0"/>
          <a:chOff x="0" y="0"/>
          <a:chExt cx="0" cy="0"/>
        </a:xfrm>
      </p:grpSpPr>
      <p:grpSp>
        <p:nvGrpSpPr>
          <p:cNvPr id="356" name="Google Shape;356;p27"/>
          <p:cNvGrpSpPr/>
          <p:nvPr/>
        </p:nvGrpSpPr>
        <p:grpSpPr>
          <a:xfrm>
            <a:off x="8787988" y="-3916984"/>
            <a:ext cx="11629719" cy="11629719"/>
            <a:chOff x="0" y="0"/>
            <a:chExt cx="812800" cy="812800"/>
          </a:xfrm>
        </p:grpSpPr>
        <p:sp>
          <p:nvSpPr>
            <p:cNvPr id="357" name="Google Shape;357;p2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8" name="Google Shape;358;p27"/>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cxnSp>
        <p:nvCxnSpPr>
          <p:cNvPr id="359" name="Google Shape;359;p27"/>
          <p:cNvCxnSpPr/>
          <p:nvPr/>
        </p:nvCxnSpPr>
        <p:spPr>
          <a:xfrm rot="10800000">
            <a:off x="957262" y="1000121"/>
            <a:ext cx="0" cy="8741414"/>
          </a:xfrm>
          <a:prstGeom prst="straightConnector1">
            <a:avLst/>
          </a:prstGeom>
          <a:noFill/>
          <a:ln w="142875" cap="flat" cmpd="sng">
            <a:solidFill>
              <a:srgbClr val="F7EBEC"/>
            </a:solidFill>
            <a:prstDash val="solid"/>
            <a:round/>
            <a:headEnd type="none" w="sm" len="sm"/>
            <a:tailEnd type="none" w="sm" len="sm"/>
          </a:ln>
        </p:spPr>
      </p:cxnSp>
      <p:grpSp>
        <p:nvGrpSpPr>
          <p:cNvPr id="360" name="Google Shape;360;p27"/>
          <p:cNvGrpSpPr/>
          <p:nvPr/>
        </p:nvGrpSpPr>
        <p:grpSpPr>
          <a:xfrm>
            <a:off x="6258950" y="4726968"/>
            <a:ext cx="7415690" cy="7415690"/>
            <a:chOff x="0" y="0"/>
            <a:chExt cx="812800" cy="812800"/>
          </a:xfrm>
        </p:grpSpPr>
        <p:sp>
          <p:nvSpPr>
            <p:cNvPr id="361" name="Google Shape;361;p2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alpha val="64705"/>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2" name="Google Shape;362;p27"/>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63" name="Google Shape;363;p27"/>
          <p:cNvSpPr/>
          <p:nvPr/>
        </p:nvSpPr>
        <p:spPr>
          <a:xfrm rot="10800000" flipH="1">
            <a:off x="12679054" y="-3441370"/>
            <a:ext cx="9634224" cy="9852109"/>
          </a:xfrm>
          <a:custGeom>
            <a:avLst/>
            <a:gdLst/>
            <a:ahLst/>
            <a:cxnLst/>
            <a:rect l="l" t="t" r="r" b="b"/>
            <a:pathLst>
              <a:path w="9634224" h="9852109" extrusionOk="0">
                <a:moveTo>
                  <a:pt x="0" y="9852109"/>
                </a:moveTo>
                <a:lnTo>
                  <a:pt x="9634225" y="9852109"/>
                </a:lnTo>
                <a:lnTo>
                  <a:pt x="9634225" y="0"/>
                </a:lnTo>
                <a:lnTo>
                  <a:pt x="0" y="0"/>
                </a:lnTo>
                <a:lnTo>
                  <a:pt x="0" y="9852109"/>
                </a:lnTo>
                <a:close/>
              </a:path>
            </a:pathLst>
          </a:custGeom>
          <a:blipFill rotWithShape="1">
            <a:blip r:embed="rId3">
              <a:alphaModFix amt="40000"/>
            </a:blip>
            <a:stretch>
              <a:fillRect l="-3744" t="-5219" r="-385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4" name="Google Shape;364;p27"/>
          <p:cNvSpPr/>
          <p:nvPr/>
        </p:nvSpPr>
        <p:spPr>
          <a:xfrm>
            <a:off x="6892417" y="0"/>
            <a:ext cx="15420862" cy="10287000"/>
          </a:xfrm>
          <a:custGeom>
            <a:avLst/>
            <a:gdLst/>
            <a:ahLst/>
            <a:cxnLst/>
            <a:rect l="l" t="t" r="r" b="b"/>
            <a:pathLst>
              <a:path w="15420862" h="10287000" extrusionOk="0">
                <a:moveTo>
                  <a:pt x="0" y="0"/>
                </a:moveTo>
                <a:lnTo>
                  <a:pt x="15420862" y="0"/>
                </a:lnTo>
                <a:lnTo>
                  <a:pt x="15420862" y="10287000"/>
                </a:lnTo>
                <a:lnTo>
                  <a:pt x="0" y="10287000"/>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5" name="Google Shape;365;p27"/>
          <p:cNvSpPr txBox="1"/>
          <p:nvPr/>
        </p:nvSpPr>
        <p:spPr>
          <a:xfrm>
            <a:off x="-3249866" y="6519715"/>
            <a:ext cx="10644787" cy="2308324"/>
          </a:xfrm>
          <a:prstGeom prst="rect">
            <a:avLst/>
          </a:prstGeom>
          <a:noFill/>
          <a:ln>
            <a:noFill/>
          </a:ln>
        </p:spPr>
        <p:txBody>
          <a:bodyPr spcFirstLastPara="1" wrap="square" lIns="0" tIns="0" rIns="0" bIns="0" anchor="t" anchorCtr="0">
            <a:spAutoFit/>
          </a:bodyPr>
          <a:lstStyle/>
          <a:p>
            <a:pPr lvl="0" algn="just" rtl="1">
              <a:lnSpc>
                <a:spcPct val="120000"/>
              </a:lnSpc>
            </a:pPr>
            <a:r>
              <a:rPr lang="fa-IR" sz="12500" dirty="0">
                <a:solidFill>
                  <a:srgbClr val="F7EBEC"/>
                </a:solidFill>
                <a:latin typeface="Odibee Sans"/>
                <a:ea typeface="Odibee Sans"/>
                <a:cs typeface="B Nazanin" panose="00000400000000000000" pitchFamily="2" charset="-78"/>
                <a:sym typeface="Odibee Sans"/>
              </a:rPr>
              <a:t>پروژه های ما</a:t>
            </a:r>
            <a:endParaRPr dirty="0">
              <a:cs typeface="B Nazanin" panose="00000400000000000000" pitchFamily="2" charset="-78"/>
            </a:endParaRPr>
          </a:p>
        </p:txBody>
      </p:sp>
      <p:sp>
        <p:nvSpPr>
          <p:cNvPr id="366" name="Google Shape;366;p27"/>
          <p:cNvSpPr txBox="1"/>
          <p:nvPr/>
        </p:nvSpPr>
        <p:spPr>
          <a:xfrm>
            <a:off x="-281628" y="9448970"/>
            <a:ext cx="7676549" cy="640175"/>
          </a:xfrm>
          <a:prstGeom prst="rect">
            <a:avLst/>
          </a:prstGeom>
          <a:noFill/>
          <a:ln>
            <a:noFill/>
          </a:ln>
        </p:spPr>
        <p:txBody>
          <a:bodyPr spcFirstLastPara="1" wrap="square" lIns="0" tIns="0" rIns="0" bIns="0" anchor="t" anchorCtr="0">
            <a:spAutoFit/>
          </a:bodyPr>
          <a:lstStyle/>
          <a:p>
            <a:pPr lvl="0" algn="r" rtl="1">
              <a:lnSpc>
                <a:spcPct val="130000"/>
              </a:lnSpc>
            </a:pPr>
            <a:r>
              <a:rPr lang="fa-IR" sz="3200"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p:txBody>
      </p:sp>
      <p:sp>
        <p:nvSpPr>
          <p:cNvPr id="367" name="Google Shape;367;p27"/>
          <p:cNvSpPr txBox="1"/>
          <p:nvPr/>
        </p:nvSpPr>
        <p:spPr>
          <a:xfrm>
            <a:off x="1687644" y="1115637"/>
            <a:ext cx="5707277" cy="6773136"/>
          </a:xfrm>
          <a:prstGeom prst="rect">
            <a:avLst/>
          </a:prstGeom>
          <a:noFill/>
          <a:ln>
            <a:noFill/>
          </a:ln>
        </p:spPr>
        <p:txBody>
          <a:bodyPr spcFirstLastPara="1" wrap="square" lIns="0" tIns="0" rIns="0" bIns="0" anchor="t" anchorCtr="0">
            <a:spAutoFit/>
          </a:bodyPr>
          <a:lstStyle/>
          <a:p>
            <a:pPr marL="0" marR="0" lvl="0" indent="0" algn="just" rtl="0">
              <a:lnSpc>
                <a:spcPct val="120001"/>
              </a:lnSpc>
              <a:spcBef>
                <a:spcPts val="0"/>
              </a:spcBef>
              <a:spcAft>
                <a:spcPts val="0"/>
              </a:spcAft>
              <a:buNone/>
            </a:pPr>
            <a:r>
              <a:rPr lang="en-US" sz="36678" dirty="0">
                <a:solidFill>
                  <a:srgbClr val="F7EBEC"/>
                </a:solidFill>
                <a:latin typeface="Odibee Sans"/>
                <a:ea typeface="Odibee Sans"/>
                <a:cs typeface="B Nazanin" panose="00000400000000000000" pitchFamily="2" charset="-78"/>
                <a:sym typeface="Odibee Sans"/>
              </a:rPr>
              <a:t>03.</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9"/>
                                        </p:tgtEl>
                                        <p:attrNameLst>
                                          <p:attrName>style.visibility</p:attrName>
                                        </p:attrNameLst>
                                      </p:cBhvr>
                                      <p:to>
                                        <p:strVal val="visible"/>
                                      </p:to>
                                    </p:set>
                                    <p:animEffect transition="in" filter="fade">
                                      <p:cBhvr>
                                        <p:cTn id="7" dur="1000"/>
                                        <p:tgtEl>
                                          <p:spTgt spid="359"/>
                                        </p:tgtEl>
                                      </p:cBhvr>
                                    </p:animEffect>
                                  </p:childTnLst>
                                </p:cTn>
                              </p:par>
                              <p:par>
                                <p:cTn id="8" presetID="10" presetClass="entr" presetSubtype="0" fill="hold" nodeType="withEffect">
                                  <p:stCondLst>
                                    <p:cond delay="0"/>
                                  </p:stCondLst>
                                  <p:childTnLst>
                                    <p:set>
                                      <p:cBhvr>
                                        <p:cTn id="9" dur="1" fill="hold">
                                          <p:stCondLst>
                                            <p:cond delay="0"/>
                                          </p:stCondLst>
                                        </p:cTn>
                                        <p:tgtEl>
                                          <p:spTgt spid="367"/>
                                        </p:tgtEl>
                                        <p:attrNameLst>
                                          <p:attrName>style.visibility</p:attrName>
                                        </p:attrNameLst>
                                      </p:cBhvr>
                                      <p:to>
                                        <p:strVal val="visible"/>
                                      </p:to>
                                    </p:set>
                                    <p:animEffect transition="in" filter="fade">
                                      <p:cBhvr>
                                        <p:cTn id="10" dur="1000"/>
                                        <p:tgtEl>
                                          <p:spTgt spid="367"/>
                                        </p:tgtEl>
                                      </p:cBhvr>
                                    </p:animEffect>
                                  </p:childTnLst>
                                </p:cTn>
                              </p:par>
                              <p:par>
                                <p:cTn id="11" presetID="10" presetClass="entr" presetSubtype="0" fill="hold" nodeType="withEffect">
                                  <p:stCondLst>
                                    <p:cond delay="0"/>
                                  </p:stCondLst>
                                  <p:childTnLst>
                                    <p:set>
                                      <p:cBhvr>
                                        <p:cTn id="12" dur="1" fill="hold">
                                          <p:stCondLst>
                                            <p:cond delay="0"/>
                                          </p:stCondLst>
                                        </p:cTn>
                                        <p:tgtEl>
                                          <p:spTgt spid="365"/>
                                        </p:tgtEl>
                                        <p:attrNameLst>
                                          <p:attrName>style.visibility</p:attrName>
                                        </p:attrNameLst>
                                      </p:cBhvr>
                                      <p:to>
                                        <p:strVal val="visible"/>
                                      </p:to>
                                    </p:set>
                                    <p:animEffect transition="in" filter="fade">
                                      <p:cBhvr>
                                        <p:cTn id="13" dur="1000"/>
                                        <p:tgtEl>
                                          <p:spTgt spid="365"/>
                                        </p:tgtEl>
                                      </p:cBhvr>
                                    </p:animEffect>
                                  </p:childTnLst>
                                </p:cTn>
                              </p:par>
                              <p:par>
                                <p:cTn id="14" presetID="10" presetClass="entr" presetSubtype="0" fill="hold" nodeType="withEffect">
                                  <p:stCondLst>
                                    <p:cond delay="0"/>
                                  </p:stCondLst>
                                  <p:childTnLst>
                                    <p:set>
                                      <p:cBhvr>
                                        <p:cTn id="15" dur="1" fill="hold">
                                          <p:stCondLst>
                                            <p:cond delay="0"/>
                                          </p:stCondLst>
                                        </p:cTn>
                                        <p:tgtEl>
                                          <p:spTgt spid="366"/>
                                        </p:tgtEl>
                                        <p:attrNameLst>
                                          <p:attrName>style.visibility</p:attrName>
                                        </p:attrNameLst>
                                      </p:cBhvr>
                                      <p:to>
                                        <p:strVal val="visible"/>
                                      </p:to>
                                    </p:set>
                                    <p:animEffect transition="in" filter="fade">
                                      <p:cBhvr>
                                        <p:cTn id="16" dur="1000"/>
                                        <p:tgtEl>
                                          <p:spTgt spid="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371"/>
        <p:cNvGrpSpPr/>
        <p:nvPr/>
      </p:nvGrpSpPr>
      <p:grpSpPr>
        <a:xfrm>
          <a:off x="0" y="0"/>
          <a:ext cx="0" cy="0"/>
          <a:chOff x="0" y="0"/>
          <a:chExt cx="0" cy="0"/>
        </a:xfrm>
      </p:grpSpPr>
      <p:sp>
        <p:nvSpPr>
          <p:cNvPr id="372" name="Google Shape;372;p28"/>
          <p:cNvSpPr/>
          <p:nvPr/>
        </p:nvSpPr>
        <p:spPr>
          <a:xfrm rot="10800000">
            <a:off x="6575425" y="-4188148"/>
            <a:ext cx="10683875" cy="10925498"/>
          </a:xfrm>
          <a:custGeom>
            <a:avLst/>
            <a:gdLst/>
            <a:ahLst/>
            <a:cxnLst/>
            <a:rect l="l" t="t" r="r" b="b"/>
            <a:pathLst>
              <a:path w="10683875" h="10925498" extrusionOk="0">
                <a:moveTo>
                  <a:pt x="10683875" y="10925498"/>
                </a:moveTo>
                <a:lnTo>
                  <a:pt x="0" y="10925498"/>
                </a:lnTo>
                <a:lnTo>
                  <a:pt x="0" y="0"/>
                </a:lnTo>
                <a:lnTo>
                  <a:pt x="10683875" y="0"/>
                </a:lnTo>
                <a:lnTo>
                  <a:pt x="10683875" y="10925498"/>
                </a:lnTo>
                <a:close/>
              </a:path>
            </a:pathLst>
          </a:custGeom>
          <a:blipFill rotWithShape="1">
            <a:blip r:embed="rId3">
              <a:alphaModFix amt="19999"/>
            </a:blip>
            <a:stretch>
              <a:fillRect l="-3744" t="-5219" r="-385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73" name="Google Shape;373;p28"/>
          <p:cNvGrpSpPr/>
          <p:nvPr/>
        </p:nvGrpSpPr>
        <p:grpSpPr>
          <a:xfrm>
            <a:off x="584200" y="162942"/>
            <a:ext cx="5991225" cy="6412483"/>
            <a:chOff x="0" y="-57150"/>
            <a:chExt cx="812800" cy="869950"/>
          </a:xfrm>
        </p:grpSpPr>
        <p:sp>
          <p:nvSpPr>
            <p:cNvPr id="374" name="Google Shape;374;p28"/>
            <p:cNvSpPr/>
            <p:nvPr/>
          </p:nvSpPr>
          <p:spPr>
            <a:xfrm>
              <a:off x="0" y="0"/>
              <a:ext cx="812800" cy="812800"/>
            </a:xfrm>
            <a:custGeom>
              <a:avLst/>
              <a:gdLst/>
              <a:ahLst/>
              <a:cxnLst/>
              <a:rect l="l" t="t" r="r" b="b"/>
              <a:pathLst>
                <a:path w="812800" h="812800" extrusionOk="0">
                  <a:moveTo>
                    <a:pt x="0" y="0"/>
                  </a:moveTo>
                  <a:lnTo>
                    <a:pt x="812800" y="0"/>
                  </a:lnTo>
                  <a:lnTo>
                    <a:pt x="812800" y="812800"/>
                  </a:lnTo>
                  <a:lnTo>
                    <a:pt x="0" y="812800"/>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5" name="Google Shape;375;p28"/>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76" name="Google Shape;376;p28"/>
          <p:cNvSpPr/>
          <p:nvPr/>
        </p:nvSpPr>
        <p:spPr>
          <a:xfrm>
            <a:off x="584200" y="504825"/>
            <a:ext cx="7098686" cy="9782175"/>
          </a:xfrm>
          <a:custGeom>
            <a:avLst/>
            <a:gdLst/>
            <a:ahLst/>
            <a:cxnLst/>
            <a:rect l="l" t="t" r="r" b="b"/>
            <a:pathLst>
              <a:path w="7098686" h="9782175" extrusionOk="0">
                <a:moveTo>
                  <a:pt x="0" y="0"/>
                </a:moveTo>
                <a:lnTo>
                  <a:pt x="7098686" y="0"/>
                </a:lnTo>
                <a:lnTo>
                  <a:pt x="7098686" y="9782175"/>
                </a:lnTo>
                <a:lnTo>
                  <a:pt x="0" y="9782175"/>
                </a:lnTo>
                <a:lnTo>
                  <a:pt x="0" y="0"/>
                </a:lnTo>
                <a:close/>
              </a:path>
            </a:pathLst>
          </a:custGeom>
          <a:blipFill rotWithShape="1">
            <a:blip r:embed="rId4">
              <a:alphaModFix/>
            </a:blip>
            <a:stretch>
              <a:fillRect l="-7979" t="-25095" r="-2992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77" name="Google Shape;377;p28"/>
          <p:cNvGrpSpPr/>
          <p:nvPr/>
        </p:nvGrpSpPr>
        <p:grpSpPr>
          <a:xfrm>
            <a:off x="-1193800" y="4124325"/>
            <a:ext cx="3086100" cy="3086100"/>
            <a:chOff x="0" y="0"/>
            <a:chExt cx="812800" cy="812800"/>
          </a:xfrm>
        </p:grpSpPr>
        <p:sp>
          <p:nvSpPr>
            <p:cNvPr id="378" name="Google Shape;378;p2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alpha val="600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9" name="Google Shape;379;p28"/>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80" name="Google Shape;380;p28"/>
          <p:cNvGrpSpPr/>
          <p:nvPr/>
        </p:nvGrpSpPr>
        <p:grpSpPr>
          <a:xfrm>
            <a:off x="3579812" y="4482009"/>
            <a:ext cx="13679488" cy="5385891"/>
            <a:chOff x="0" y="-57150"/>
            <a:chExt cx="3602828" cy="1418506"/>
          </a:xfrm>
        </p:grpSpPr>
        <p:sp>
          <p:nvSpPr>
            <p:cNvPr id="381" name="Google Shape;381;p28"/>
            <p:cNvSpPr/>
            <p:nvPr/>
          </p:nvSpPr>
          <p:spPr>
            <a:xfrm>
              <a:off x="0" y="0"/>
              <a:ext cx="3602828" cy="1361356"/>
            </a:xfrm>
            <a:custGeom>
              <a:avLst/>
              <a:gdLst/>
              <a:ahLst/>
              <a:cxnLst/>
              <a:rect l="l" t="t" r="r" b="b"/>
              <a:pathLst>
                <a:path w="3602828" h="1361356" extrusionOk="0">
                  <a:moveTo>
                    <a:pt x="0" y="0"/>
                  </a:moveTo>
                  <a:lnTo>
                    <a:pt x="3602828" y="0"/>
                  </a:lnTo>
                  <a:lnTo>
                    <a:pt x="3602828" y="1361356"/>
                  </a:lnTo>
                  <a:lnTo>
                    <a:pt x="0" y="1361356"/>
                  </a:lnTo>
                  <a:lnTo>
                    <a:pt x="0" y="0"/>
                  </a:lnTo>
                </a:path>
              </a:pathLst>
            </a:custGeom>
            <a:solidFill>
              <a:srgbClr val="4B88A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82" name="Google Shape;382;p28"/>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aphicFrame>
        <p:nvGraphicFramePr>
          <p:cNvPr id="383" name="Google Shape;383;p28"/>
          <p:cNvGraphicFramePr/>
          <p:nvPr>
            <p:extLst>
              <p:ext uri="{D42A27DB-BD31-4B8C-83A1-F6EECF244321}">
                <p14:modId xmlns:p14="http://schemas.microsoft.com/office/powerpoint/2010/main" val="4293209982"/>
              </p:ext>
            </p:extLst>
          </p:nvPr>
        </p:nvGraphicFramePr>
        <p:xfrm>
          <a:off x="3952437" y="4826803"/>
          <a:ext cx="12934275" cy="4912250"/>
        </p:xfrm>
        <a:graphic>
          <a:graphicData uri="http://schemas.openxmlformats.org/drawingml/2006/table">
            <a:tbl>
              <a:tblPr>
                <a:noFill/>
                <a:tableStyleId>{CDE1EE4A-1E0A-455F-9F59-08E5FCEAA799}</a:tableStyleId>
              </a:tblPr>
              <a:tblGrid>
                <a:gridCol w="4311425">
                  <a:extLst>
                    <a:ext uri="{9D8B030D-6E8A-4147-A177-3AD203B41FA5}">
                      <a16:colId xmlns:a16="http://schemas.microsoft.com/office/drawing/2014/main" val="20000"/>
                    </a:ext>
                  </a:extLst>
                </a:gridCol>
                <a:gridCol w="4311425">
                  <a:extLst>
                    <a:ext uri="{9D8B030D-6E8A-4147-A177-3AD203B41FA5}">
                      <a16:colId xmlns:a16="http://schemas.microsoft.com/office/drawing/2014/main" val="20001"/>
                    </a:ext>
                  </a:extLst>
                </a:gridCol>
                <a:gridCol w="4311425">
                  <a:extLst>
                    <a:ext uri="{9D8B030D-6E8A-4147-A177-3AD203B41FA5}">
                      <a16:colId xmlns:a16="http://schemas.microsoft.com/office/drawing/2014/main" val="20002"/>
                    </a:ext>
                  </a:extLst>
                </a:gridCol>
              </a:tblGrid>
              <a:tr h="2456125">
                <a:tc>
                  <a:txBody>
                    <a:bodyPr/>
                    <a:lstStyle/>
                    <a:p>
                      <a:pPr marL="0" marR="0" lvl="0" indent="0" algn="ctr" rtl="0">
                        <a:lnSpc>
                          <a:spcPct val="140000"/>
                        </a:lnSpc>
                        <a:spcBef>
                          <a:spcPts val="0"/>
                        </a:spcBef>
                        <a:spcAft>
                          <a:spcPts val="0"/>
                        </a:spcAft>
                        <a:buNone/>
                      </a:pPr>
                      <a:r>
                        <a:rPr lang="fa-IR" sz="3500" b="1" u="none" strike="noStrike" cap="none" dirty="0">
                          <a:solidFill>
                            <a:srgbClr val="F7EBEC"/>
                          </a:solidFill>
                          <a:latin typeface="Roboto"/>
                          <a:ea typeface="Roboto"/>
                          <a:cs typeface="B Nazanin" panose="00000400000000000000" pitchFamily="2" charset="-78"/>
                          <a:sym typeface="Roboto"/>
                        </a:rPr>
                        <a:t>بازار یابی</a:t>
                      </a:r>
                      <a:endParaRPr sz="1100" u="none" strike="noStrike" cap="none" dirty="0">
                        <a:cs typeface="B Nazanin" panose="00000400000000000000" pitchFamily="2" charset="-78"/>
                      </a:endParaRPr>
                    </a:p>
                    <a:p>
                      <a:pPr marL="0" marR="0" lvl="0" indent="0" algn="ctr" rtl="0">
                        <a:lnSpc>
                          <a:spcPct val="139958"/>
                        </a:lnSpc>
                        <a:spcBef>
                          <a:spcPts val="0"/>
                        </a:spcBef>
                        <a:spcAft>
                          <a:spcPts val="0"/>
                        </a:spcAft>
                        <a:buNone/>
                      </a:pPr>
                      <a:r>
                        <a:rPr lang="fa-IR" sz="2400" u="none" strike="noStrike" cap="none"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a:txBody>
                  <a:tcPr marL="132800" marR="132800" marT="132800" marB="132800" anchor="ctr">
                    <a:lnL w="9525" cap="flat" cmpd="sng">
                      <a:solidFill>
                        <a:srgbClr val="08090A"/>
                      </a:solidFill>
                      <a:prstDash val="solid"/>
                      <a:round/>
                      <a:headEnd type="none" w="sm" len="sm"/>
                      <a:tailEnd type="none" w="sm" len="sm"/>
                    </a:lnL>
                    <a:lnR w="9525" cap="flat" cmpd="sng">
                      <a:solidFill>
                        <a:srgbClr val="08090A"/>
                      </a:solidFill>
                      <a:prstDash val="solid"/>
                      <a:round/>
                      <a:headEnd type="none" w="sm" len="sm"/>
                      <a:tailEnd type="none" w="sm" len="sm"/>
                    </a:lnR>
                    <a:lnT w="9525" cap="flat" cmpd="sng">
                      <a:solidFill>
                        <a:srgbClr val="08090A"/>
                      </a:solidFill>
                      <a:prstDash val="solid"/>
                      <a:round/>
                      <a:headEnd type="none" w="sm" len="sm"/>
                      <a:tailEnd type="none" w="sm" len="sm"/>
                    </a:lnT>
                    <a:lnB w="9525" cap="flat" cmpd="sng">
                      <a:solidFill>
                        <a:srgbClr val="08090A"/>
                      </a:solidFill>
                      <a:prstDash val="solid"/>
                      <a:round/>
                      <a:headEnd type="none" w="sm" len="sm"/>
                      <a:tailEnd type="none" w="sm" len="sm"/>
                    </a:lnB>
                  </a:tcPr>
                </a:tc>
                <a:tc>
                  <a:txBody>
                    <a:bodyPr/>
                    <a:lstStyle/>
                    <a:p>
                      <a:pPr marL="0" marR="0" lvl="0" indent="0" algn="ctr" rtl="0">
                        <a:lnSpc>
                          <a:spcPct val="140000"/>
                        </a:lnSpc>
                        <a:spcBef>
                          <a:spcPts val="0"/>
                        </a:spcBef>
                        <a:spcAft>
                          <a:spcPts val="0"/>
                        </a:spcAft>
                        <a:buNone/>
                      </a:pPr>
                      <a:r>
                        <a:rPr lang="fa-IR" sz="3500" b="1" u="none" strike="noStrike" cap="none" dirty="0">
                          <a:solidFill>
                            <a:srgbClr val="F7EBEC"/>
                          </a:solidFill>
                          <a:latin typeface="Roboto"/>
                          <a:ea typeface="Roboto"/>
                          <a:cs typeface="B Nazanin" panose="00000400000000000000" pitchFamily="2" charset="-78"/>
                          <a:sym typeface="Roboto"/>
                        </a:rPr>
                        <a:t>حراجی</a:t>
                      </a:r>
                      <a:endParaRPr lang="en-US" sz="3500" b="1" u="none" strike="noStrike" cap="none" dirty="0">
                        <a:solidFill>
                          <a:srgbClr val="F7EBEC"/>
                        </a:solidFill>
                        <a:latin typeface="Roboto"/>
                        <a:ea typeface="Roboto"/>
                        <a:cs typeface="B Nazanin" panose="00000400000000000000" pitchFamily="2" charset="-78"/>
                        <a:sym typeface="Roboto"/>
                      </a:endParaRPr>
                    </a:p>
                    <a:p>
                      <a:pPr marL="0" marR="0" lvl="0" indent="0" algn="ctr" rtl="0">
                        <a:lnSpc>
                          <a:spcPct val="140000"/>
                        </a:lnSpc>
                        <a:spcBef>
                          <a:spcPts val="0"/>
                        </a:spcBef>
                        <a:spcAft>
                          <a:spcPts val="0"/>
                        </a:spcAft>
                        <a:buNone/>
                      </a:pPr>
                      <a:r>
                        <a:rPr lang="fa-IR" sz="2400" u="none" strike="noStrike" cap="none"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a:txBody>
                  <a:tcPr marL="132800" marR="132800" marT="132800" marB="132800" anchor="ctr">
                    <a:lnL w="9525" cap="flat" cmpd="sng">
                      <a:solidFill>
                        <a:srgbClr val="08090A"/>
                      </a:solidFill>
                      <a:prstDash val="solid"/>
                      <a:round/>
                      <a:headEnd type="none" w="sm" len="sm"/>
                      <a:tailEnd type="none" w="sm" len="sm"/>
                    </a:lnL>
                    <a:lnR w="9525" cap="flat" cmpd="sng">
                      <a:solidFill>
                        <a:srgbClr val="08090A"/>
                      </a:solidFill>
                      <a:prstDash val="solid"/>
                      <a:round/>
                      <a:headEnd type="none" w="sm" len="sm"/>
                      <a:tailEnd type="none" w="sm" len="sm"/>
                    </a:lnR>
                    <a:lnT w="9525" cap="flat" cmpd="sng">
                      <a:solidFill>
                        <a:srgbClr val="08090A"/>
                      </a:solidFill>
                      <a:prstDash val="solid"/>
                      <a:round/>
                      <a:headEnd type="none" w="sm" len="sm"/>
                      <a:tailEnd type="none" w="sm" len="sm"/>
                    </a:lnT>
                    <a:lnB w="9525" cap="flat" cmpd="sng">
                      <a:solidFill>
                        <a:srgbClr val="08090A"/>
                      </a:solidFill>
                      <a:prstDash val="solid"/>
                      <a:round/>
                      <a:headEnd type="none" w="sm" len="sm"/>
                      <a:tailEnd type="none" w="sm" len="sm"/>
                    </a:lnB>
                  </a:tcPr>
                </a:tc>
                <a:tc>
                  <a:txBody>
                    <a:bodyPr/>
                    <a:lstStyle/>
                    <a:p>
                      <a:pPr marL="0" marR="0" lvl="0" indent="0" algn="ctr" rtl="0">
                        <a:lnSpc>
                          <a:spcPct val="140000"/>
                        </a:lnSpc>
                        <a:spcBef>
                          <a:spcPts val="0"/>
                        </a:spcBef>
                        <a:spcAft>
                          <a:spcPts val="0"/>
                        </a:spcAft>
                        <a:buNone/>
                      </a:pPr>
                      <a:r>
                        <a:rPr lang="fa-IR" sz="3500" b="1" u="none" strike="noStrike" cap="none" dirty="0">
                          <a:solidFill>
                            <a:srgbClr val="F7EBEC"/>
                          </a:solidFill>
                          <a:latin typeface="Roboto"/>
                          <a:ea typeface="Roboto"/>
                          <a:cs typeface="B Nazanin" panose="00000400000000000000" pitchFamily="2" charset="-78"/>
                          <a:sym typeface="Roboto"/>
                        </a:rPr>
                        <a:t>مشاوره</a:t>
                      </a:r>
                      <a:endParaRPr lang="en-US" sz="3500" b="1" u="none" strike="noStrike" cap="none" dirty="0">
                        <a:solidFill>
                          <a:srgbClr val="F7EBEC"/>
                        </a:solidFill>
                        <a:latin typeface="Roboto"/>
                        <a:ea typeface="Roboto"/>
                        <a:cs typeface="B Nazanin" panose="00000400000000000000" pitchFamily="2" charset="-78"/>
                        <a:sym typeface="Roboto"/>
                      </a:endParaRPr>
                    </a:p>
                    <a:p>
                      <a:pPr marL="0" marR="0" lvl="0" indent="0" algn="ctr" rtl="0">
                        <a:lnSpc>
                          <a:spcPct val="140000"/>
                        </a:lnSpc>
                        <a:spcBef>
                          <a:spcPts val="0"/>
                        </a:spcBef>
                        <a:spcAft>
                          <a:spcPts val="0"/>
                        </a:spcAft>
                        <a:buNone/>
                      </a:pPr>
                      <a:r>
                        <a:rPr lang="fa-IR" sz="2400" u="none" strike="noStrike" cap="none"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a:txBody>
                  <a:tcPr marL="132800" marR="132800" marT="132800" marB="132800" anchor="ctr">
                    <a:lnL w="9525" cap="flat" cmpd="sng">
                      <a:solidFill>
                        <a:srgbClr val="08090A"/>
                      </a:solidFill>
                      <a:prstDash val="solid"/>
                      <a:round/>
                      <a:headEnd type="none" w="sm" len="sm"/>
                      <a:tailEnd type="none" w="sm" len="sm"/>
                    </a:lnL>
                    <a:lnR w="9525" cap="flat" cmpd="sng">
                      <a:solidFill>
                        <a:srgbClr val="08090A"/>
                      </a:solidFill>
                      <a:prstDash val="solid"/>
                      <a:round/>
                      <a:headEnd type="none" w="sm" len="sm"/>
                      <a:tailEnd type="none" w="sm" len="sm"/>
                    </a:lnR>
                    <a:lnT w="9525" cap="flat" cmpd="sng">
                      <a:solidFill>
                        <a:srgbClr val="08090A"/>
                      </a:solidFill>
                      <a:prstDash val="solid"/>
                      <a:round/>
                      <a:headEnd type="none" w="sm" len="sm"/>
                      <a:tailEnd type="none" w="sm" len="sm"/>
                    </a:lnT>
                    <a:lnB w="9525" cap="flat" cmpd="sng">
                      <a:solidFill>
                        <a:srgbClr val="08090A"/>
                      </a:solidFill>
                      <a:prstDash val="solid"/>
                      <a:round/>
                      <a:headEnd type="none" w="sm" len="sm"/>
                      <a:tailEnd type="none" w="sm" len="sm"/>
                    </a:lnB>
                  </a:tcPr>
                </a:tc>
                <a:extLst>
                  <a:ext uri="{0D108BD9-81ED-4DB2-BD59-A6C34878D82A}">
                    <a16:rowId xmlns:a16="http://schemas.microsoft.com/office/drawing/2014/main" val="10000"/>
                  </a:ext>
                </a:extLst>
              </a:tr>
              <a:tr h="2456125">
                <a:tc>
                  <a:txBody>
                    <a:bodyPr/>
                    <a:lstStyle/>
                    <a:p>
                      <a:pPr marL="0" marR="0" lvl="0" indent="0" algn="ctr" rtl="0">
                        <a:lnSpc>
                          <a:spcPct val="140000"/>
                        </a:lnSpc>
                        <a:spcBef>
                          <a:spcPts val="0"/>
                        </a:spcBef>
                        <a:spcAft>
                          <a:spcPts val="0"/>
                        </a:spcAft>
                        <a:buNone/>
                      </a:pPr>
                      <a:r>
                        <a:rPr lang="fa-IR" sz="3500" b="1" u="none" strike="noStrike" cap="none" dirty="0">
                          <a:solidFill>
                            <a:srgbClr val="F7EBEC"/>
                          </a:solidFill>
                          <a:latin typeface="Roboto"/>
                          <a:ea typeface="Roboto"/>
                          <a:cs typeface="B Nazanin" panose="00000400000000000000" pitchFamily="2" charset="-78"/>
                          <a:sym typeface="Roboto"/>
                        </a:rPr>
                        <a:t>طراحی وب سایت</a:t>
                      </a:r>
                      <a:endParaRPr lang="en-US" sz="3500" b="1" u="none" strike="noStrike" cap="none" dirty="0">
                        <a:solidFill>
                          <a:srgbClr val="F7EBEC"/>
                        </a:solidFill>
                        <a:latin typeface="Roboto"/>
                        <a:ea typeface="Roboto"/>
                        <a:cs typeface="B Nazanin" panose="00000400000000000000" pitchFamily="2" charset="-78"/>
                        <a:sym typeface="Roboto"/>
                      </a:endParaRPr>
                    </a:p>
                    <a:p>
                      <a:pPr marL="0" marR="0" lvl="0" indent="0" algn="ctr" rtl="0">
                        <a:lnSpc>
                          <a:spcPct val="140000"/>
                        </a:lnSpc>
                        <a:spcBef>
                          <a:spcPts val="0"/>
                        </a:spcBef>
                        <a:spcAft>
                          <a:spcPts val="0"/>
                        </a:spcAft>
                        <a:buNone/>
                      </a:pPr>
                      <a:r>
                        <a:rPr lang="fa-IR" sz="2400" u="none" strike="noStrike" cap="none"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a:txBody>
                  <a:tcPr marL="132800" marR="132800" marT="132800" marB="132800" anchor="ctr">
                    <a:lnL w="9525" cap="flat" cmpd="sng">
                      <a:solidFill>
                        <a:srgbClr val="08090A"/>
                      </a:solidFill>
                      <a:prstDash val="solid"/>
                      <a:round/>
                      <a:headEnd type="none" w="sm" len="sm"/>
                      <a:tailEnd type="none" w="sm" len="sm"/>
                    </a:lnL>
                    <a:lnR w="9525" cap="flat" cmpd="sng">
                      <a:solidFill>
                        <a:srgbClr val="08090A"/>
                      </a:solidFill>
                      <a:prstDash val="solid"/>
                      <a:round/>
                      <a:headEnd type="none" w="sm" len="sm"/>
                      <a:tailEnd type="none" w="sm" len="sm"/>
                    </a:lnR>
                    <a:lnT w="9525" cap="flat" cmpd="sng">
                      <a:solidFill>
                        <a:srgbClr val="08090A"/>
                      </a:solidFill>
                      <a:prstDash val="solid"/>
                      <a:round/>
                      <a:headEnd type="none" w="sm" len="sm"/>
                      <a:tailEnd type="none" w="sm" len="sm"/>
                    </a:lnT>
                    <a:lnB w="9525" cap="flat" cmpd="sng">
                      <a:solidFill>
                        <a:srgbClr val="08090A"/>
                      </a:solidFill>
                      <a:prstDash val="solid"/>
                      <a:round/>
                      <a:headEnd type="none" w="sm" len="sm"/>
                      <a:tailEnd type="none" w="sm" len="sm"/>
                    </a:lnB>
                  </a:tcPr>
                </a:tc>
                <a:tc>
                  <a:txBody>
                    <a:bodyPr/>
                    <a:lstStyle/>
                    <a:p>
                      <a:pPr marL="0" marR="0" lvl="0" indent="0" algn="ctr" rtl="0">
                        <a:lnSpc>
                          <a:spcPct val="140000"/>
                        </a:lnSpc>
                        <a:spcBef>
                          <a:spcPts val="0"/>
                        </a:spcBef>
                        <a:spcAft>
                          <a:spcPts val="0"/>
                        </a:spcAft>
                        <a:buNone/>
                      </a:pPr>
                      <a:r>
                        <a:rPr lang="en-US" sz="3500" b="1" u="none" strike="noStrike" cap="none" dirty="0">
                          <a:solidFill>
                            <a:srgbClr val="F7EBEC"/>
                          </a:solidFill>
                          <a:latin typeface="Roboto"/>
                          <a:ea typeface="Roboto"/>
                          <a:cs typeface="B Nazanin" panose="00000400000000000000" pitchFamily="2" charset="-78"/>
                          <a:sym typeface="Roboto"/>
                        </a:rPr>
                        <a:t>SMM</a:t>
                      </a:r>
                      <a:endParaRPr sz="1100" u="none" strike="noStrike" cap="none" dirty="0">
                        <a:cs typeface="B Nazanin" panose="00000400000000000000" pitchFamily="2" charset="-78"/>
                      </a:endParaRPr>
                    </a:p>
                    <a:p>
                      <a:pPr marL="0" marR="0" lvl="0" indent="0" algn="ctr" rtl="0">
                        <a:lnSpc>
                          <a:spcPct val="139958"/>
                        </a:lnSpc>
                        <a:spcBef>
                          <a:spcPts val="0"/>
                        </a:spcBef>
                        <a:spcAft>
                          <a:spcPts val="0"/>
                        </a:spcAft>
                        <a:buNone/>
                      </a:pPr>
                      <a:r>
                        <a:rPr lang="fa-IR" sz="2400" u="none" strike="noStrike" cap="none"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a:txBody>
                  <a:tcPr marL="132800" marR="132800" marT="132800" marB="132800" anchor="ctr">
                    <a:lnL w="9525" cap="flat" cmpd="sng">
                      <a:solidFill>
                        <a:srgbClr val="08090A"/>
                      </a:solidFill>
                      <a:prstDash val="solid"/>
                      <a:round/>
                      <a:headEnd type="none" w="sm" len="sm"/>
                      <a:tailEnd type="none" w="sm" len="sm"/>
                    </a:lnL>
                    <a:lnR w="9525" cap="flat" cmpd="sng">
                      <a:solidFill>
                        <a:srgbClr val="08090A"/>
                      </a:solidFill>
                      <a:prstDash val="solid"/>
                      <a:round/>
                      <a:headEnd type="none" w="sm" len="sm"/>
                      <a:tailEnd type="none" w="sm" len="sm"/>
                    </a:lnR>
                    <a:lnT w="9525" cap="flat" cmpd="sng">
                      <a:solidFill>
                        <a:srgbClr val="08090A"/>
                      </a:solidFill>
                      <a:prstDash val="solid"/>
                      <a:round/>
                      <a:headEnd type="none" w="sm" len="sm"/>
                      <a:tailEnd type="none" w="sm" len="sm"/>
                    </a:lnT>
                    <a:lnB w="9525" cap="flat" cmpd="sng">
                      <a:solidFill>
                        <a:srgbClr val="08090A"/>
                      </a:solidFill>
                      <a:prstDash val="solid"/>
                      <a:round/>
                      <a:headEnd type="none" w="sm" len="sm"/>
                      <a:tailEnd type="none" w="sm" len="sm"/>
                    </a:lnB>
                  </a:tcPr>
                </a:tc>
                <a:tc>
                  <a:txBody>
                    <a:bodyPr/>
                    <a:lstStyle/>
                    <a:p>
                      <a:pPr marL="0" marR="0" lvl="0" indent="0" algn="ctr" rtl="0">
                        <a:lnSpc>
                          <a:spcPct val="140000"/>
                        </a:lnSpc>
                        <a:spcBef>
                          <a:spcPts val="0"/>
                        </a:spcBef>
                        <a:spcAft>
                          <a:spcPts val="0"/>
                        </a:spcAft>
                        <a:buNone/>
                      </a:pPr>
                      <a:r>
                        <a:rPr lang="fa-IR" sz="3500" b="1" u="none" strike="noStrike" cap="none" dirty="0">
                          <a:solidFill>
                            <a:srgbClr val="F7EBEC"/>
                          </a:solidFill>
                          <a:latin typeface="Roboto"/>
                          <a:ea typeface="Roboto"/>
                          <a:cs typeface="B Nazanin" panose="00000400000000000000" pitchFamily="2" charset="-78"/>
                          <a:sym typeface="Roboto"/>
                        </a:rPr>
                        <a:t>این</a:t>
                      </a:r>
                      <a:endParaRPr lang="en-US" sz="3500" b="1" u="none" strike="noStrike" cap="none" dirty="0">
                        <a:solidFill>
                          <a:srgbClr val="F7EBEC"/>
                        </a:solidFill>
                        <a:latin typeface="Roboto"/>
                        <a:ea typeface="Roboto"/>
                        <a:cs typeface="B Nazanin" panose="00000400000000000000" pitchFamily="2" charset="-78"/>
                        <a:sym typeface="Roboto"/>
                      </a:endParaRPr>
                    </a:p>
                    <a:p>
                      <a:pPr marL="0" marR="0" lvl="0" indent="0" algn="ctr" rtl="0">
                        <a:lnSpc>
                          <a:spcPct val="140000"/>
                        </a:lnSpc>
                        <a:spcBef>
                          <a:spcPts val="0"/>
                        </a:spcBef>
                        <a:spcAft>
                          <a:spcPts val="0"/>
                        </a:spcAft>
                        <a:buNone/>
                      </a:pPr>
                      <a:r>
                        <a:rPr lang="fa-IR" sz="2400" u="none" strike="noStrike" cap="none"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a:txBody>
                  <a:tcPr marL="132800" marR="132800" marT="132800" marB="132800" anchor="ctr">
                    <a:lnL w="9525" cap="flat" cmpd="sng">
                      <a:solidFill>
                        <a:srgbClr val="08090A"/>
                      </a:solidFill>
                      <a:prstDash val="solid"/>
                      <a:round/>
                      <a:headEnd type="none" w="sm" len="sm"/>
                      <a:tailEnd type="none" w="sm" len="sm"/>
                    </a:lnL>
                    <a:lnR w="9525" cap="flat" cmpd="sng">
                      <a:solidFill>
                        <a:srgbClr val="08090A"/>
                      </a:solidFill>
                      <a:prstDash val="solid"/>
                      <a:round/>
                      <a:headEnd type="none" w="sm" len="sm"/>
                      <a:tailEnd type="none" w="sm" len="sm"/>
                    </a:lnR>
                    <a:lnT w="9525" cap="flat" cmpd="sng">
                      <a:solidFill>
                        <a:srgbClr val="08090A"/>
                      </a:solidFill>
                      <a:prstDash val="solid"/>
                      <a:round/>
                      <a:headEnd type="none" w="sm" len="sm"/>
                      <a:tailEnd type="none" w="sm" len="sm"/>
                    </a:lnT>
                    <a:lnB w="9525" cap="flat" cmpd="sng">
                      <a:solidFill>
                        <a:srgbClr val="08090A"/>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84" name="Google Shape;384;p28"/>
          <p:cNvSpPr txBox="1"/>
          <p:nvPr/>
        </p:nvSpPr>
        <p:spPr>
          <a:xfrm>
            <a:off x="8553450" y="2617788"/>
            <a:ext cx="8705700" cy="2308324"/>
          </a:xfrm>
          <a:prstGeom prst="rect">
            <a:avLst/>
          </a:prstGeom>
          <a:noFill/>
          <a:ln>
            <a:noFill/>
          </a:ln>
        </p:spPr>
        <p:txBody>
          <a:bodyPr spcFirstLastPara="1" wrap="square" lIns="0" tIns="0" rIns="0" bIns="0" anchor="t" anchorCtr="0">
            <a:spAutoFit/>
          </a:bodyPr>
          <a:lstStyle/>
          <a:p>
            <a:pPr lvl="0" algn="r">
              <a:lnSpc>
                <a:spcPct val="120000"/>
              </a:lnSpc>
            </a:pPr>
            <a:r>
              <a:rPr lang="fa-IR" sz="12500" dirty="0">
                <a:solidFill>
                  <a:srgbClr val="08090A"/>
                </a:solidFill>
                <a:latin typeface="Odibee Sans"/>
                <a:ea typeface="Odibee Sans"/>
                <a:cs typeface="B Nazanin" panose="00000400000000000000" pitchFamily="2" charset="-78"/>
                <a:sym typeface="Odibee Sans"/>
              </a:rPr>
              <a:t>خدمات ما</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4"/>
                                        </p:tgtEl>
                                        <p:attrNameLst>
                                          <p:attrName>style.visibility</p:attrName>
                                        </p:attrNameLst>
                                      </p:cBhvr>
                                      <p:to>
                                        <p:strVal val="visible"/>
                                      </p:to>
                                    </p:set>
                                    <p:animEffect transition="in" filter="fade">
                                      <p:cBhvr>
                                        <p:cTn id="7" dur="1000"/>
                                        <p:tgtEl>
                                          <p:spTgt spid="3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0"/>
                                        </p:tgtEl>
                                        <p:attrNameLst>
                                          <p:attrName>style.visibility</p:attrName>
                                        </p:attrNameLst>
                                      </p:cBhvr>
                                      <p:to>
                                        <p:strVal val="visible"/>
                                      </p:to>
                                    </p:set>
                                    <p:animEffect transition="in" filter="fade">
                                      <p:cBhvr>
                                        <p:cTn id="12" dur="1000"/>
                                        <p:tgtEl>
                                          <p:spTgt spid="380"/>
                                        </p:tgtEl>
                                      </p:cBhvr>
                                    </p:animEffect>
                                  </p:childTnLst>
                                </p:cTn>
                              </p:par>
                              <p:par>
                                <p:cTn id="13" presetID="10" presetClass="entr" presetSubtype="0" fill="hold" nodeType="withEffect">
                                  <p:stCondLst>
                                    <p:cond delay="0"/>
                                  </p:stCondLst>
                                  <p:childTnLst>
                                    <p:set>
                                      <p:cBhvr>
                                        <p:cTn id="14" dur="1" fill="hold">
                                          <p:stCondLst>
                                            <p:cond delay="0"/>
                                          </p:stCondLst>
                                        </p:cTn>
                                        <p:tgtEl>
                                          <p:spTgt spid="383"/>
                                        </p:tgtEl>
                                        <p:attrNameLst>
                                          <p:attrName>style.visibility</p:attrName>
                                        </p:attrNameLst>
                                      </p:cBhvr>
                                      <p:to>
                                        <p:strVal val="visible"/>
                                      </p:to>
                                    </p:set>
                                    <p:animEffect transition="in" filter="fade">
                                      <p:cBhvr>
                                        <p:cTn id="15" dur="1000"/>
                                        <p:tgtEl>
                                          <p:spTgt spid="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388"/>
        <p:cNvGrpSpPr/>
        <p:nvPr/>
      </p:nvGrpSpPr>
      <p:grpSpPr>
        <a:xfrm>
          <a:off x="0" y="0"/>
          <a:ext cx="0" cy="0"/>
          <a:chOff x="0" y="0"/>
          <a:chExt cx="0" cy="0"/>
        </a:xfrm>
      </p:grpSpPr>
      <p:grpSp>
        <p:nvGrpSpPr>
          <p:cNvPr id="389" name="Google Shape;389;p29"/>
          <p:cNvGrpSpPr/>
          <p:nvPr/>
        </p:nvGrpSpPr>
        <p:grpSpPr>
          <a:xfrm>
            <a:off x="835683" y="1028700"/>
            <a:ext cx="16673342" cy="8513444"/>
            <a:chOff x="0" y="0"/>
            <a:chExt cx="22231123" cy="11351259"/>
          </a:xfrm>
        </p:grpSpPr>
        <p:sp>
          <p:nvSpPr>
            <p:cNvPr id="390" name="Google Shape;390;p29"/>
            <p:cNvSpPr/>
            <p:nvPr/>
          </p:nvSpPr>
          <p:spPr>
            <a:xfrm>
              <a:off x="0" y="0"/>
              <a:ext cx="11247595" cy="11351259"/>
            </a:xfrm>
            <a:custGeom>
              <a:avLst/>
              <a:gdLst/>
              <a:ahLst/>
              <a:cxnLst/>
              <a:rect l="l" t="t" r="r" b="b"/>
              <a:pathLst>
                <a:path w="11247595" h="11351259" extrusionOk="0">
                  <a:moveTo>
                    <a:pt x="0" y="0"/>
                  </a:moveTo>
                  <a:lnTo>
                    <a:pt x="11247595" y="0"/>
                  </a:lnTo>
                  <a:lnTo>
                    <a:pt x="11247595" y="11351259"/>
                  </a:lnTo>
                  <a:lnTo>
                    <a:pt x="0" y="11351259"/>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1" name="Google Shape;391;p29"/>
            <p:cNvSpPr/>
            <p:nvPr/>
          </p:nvSpPr>
          <p:spPr>
            <a:xfrm>
              <a:off x="10983528" y="0"/>
              <a:ext cx="11247595" cy="11351259"/>
            </a:xfrm>
            <a:custGeom>
              <a:avLst/>
              <a:gdLst/>
              <a:ahLst/>
              <a:cxnLst/>
              <a:rect l="l" t="t" r="r" b="b"/>
              <a:pathLst>
                <a:path w="11247595" h="11351259" extrusionOk="0">
                  <a:moveTo>
                    <a:pt x="0" y="0"/>
                  </a:moveTo>
                  <a:lnTo>
                    <a:pt x="11247595" y="0"/>
                  </a:lnTo>
                  <a:lnTo>
                    <a:pt x="11247595" y="11351259"/>
                  </a:lnTo>
                  <a:lnTo>
                    <a:pt x="0" y="11351259"/>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92" name="Google Shape;392;p29"/>
          <p:cNvGrpSpPr/>
          <p:nvPr/>
        </p:nvGrpSpPr>
        <p:grpSpPr>
          <a:xfrm>
            <a:off x="9612812" y="4422431"/>
            <a:ext cx="7176420" cy="7176420"/>
            <a:chOff x="0" y="0"/>
            <a:chExt cx="812800" cy="812800"/>
          </a:xfrm>
        </p:grpSpPr>
        <p:sp>
          <p:nvSpPr>
            <p:cNvPr id="393" name="Google Shape;393;p2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alpha val="800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4" name="Google Shape;394;p29"/>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95" name="Google Shape;395;p29"/>
          <p:cNvGrpSpPr/>
          <p:nvPr/>
        </p:nvGrpSpPr>
        <p:grpSpPr>
          <a:xfrm>
            <a:off x="1397209" y="4422431"/>
            <a:ext cx="7176420" cy="7176420"/>
            <a:chOff x="0" y="0"/>
            <a:chExt cx="812800" cy="812800"/>
          </a:xfrm>
        </p:grpSpPr>
        <p:sp>
          <p:nvSpPr>
            <p:cNvPr id="396" name="Google Shape;396;p2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alpha val="800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7" name="Google Shape;397;p29"/>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98" name="Google Shape;398;p29"/>
          <p:cNvGrpSpPr/>
          <p:nvPr/>
        </p:nvGrpSpPr>
        <p:grpSpPr>
          <a:xfrm>
            <a:off x="5488889" y="-650918"/>
            <a:ext cx="7176420" cy="7176420"/>
            <a:chOff x="0" y="0"/>
            <a:chExt cx="812800" cy="812800"/>
          </a:xfrm>
        </p:grpSpPr>
        <p:sp>
          <p:nvSpPr>
            <p:cNvPr id="399" name="Google Shape;399;p2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alpha val="800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00" name="Google Shape;400;p29"/>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01" name="Google Shape;401;p29"/>
          <p:cNvSpPr txBox="1"/>
          <p:nvPr/>
        </p:nvSpPr>
        <p:spPr>
          <a:xfrm>
            <a:off x="7740670" y="781050"/>
            <a:ext cx="3232130" cy="269304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2500">
                <a:solidFill>
                  <a:srgbClr val="F7EBEC"/>
                </a:solidFill>
                <a:latin typeface="Odibee Sans"/>
                <a:ea typeface="Odibee Sans"/>
                <a:cs typeface="B Nazanin" panose="00000400000000000000" pitchFamily="2" charset="-78"/>
                <a:sym typeface="Odibee Sans"/>
              </a:rPr>
              <a:t>43%</a:t>
            </a:r>
            <a:endParaRPr>
              <a:cs typeface="B Nazanin" panose="00000400000000000000" pitchFamily="2" charset="-78"/>
            </a:endParaRPr>
          </a:p>
        </p:txBody>
      </p:sp>
      <p:sp>
        <p:nvSpPr>
          <p:cNvPr id="402" name="Google Shape;402;p29"/>
          <p:cNvSpPr txBox="1"/>
          <p:nvPr/>
        </p:nvSpPr>
        <p:spPr>
          <a:xfrm>
            <a:off x="3582089" y="6083300"/>
            <a:ext cx="2981662" cy="269304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2500">
                <a:solidFill>
                  <a:srgbClr val="F7EBEC"/>
                </a:solidFill>
                <a:latin typeface="Odibee Sans"/>
                <a:ea typeface="Odibee Sans"/>
                <a:cs typeface="B Nazanin" panose="00000400000000000000" pitchFamily="2" charset="-78"/>
                <a:sym typeface="Odibee Sans"/>
              </a:rPr>
              <a:t>65%</a:t>
            </a:r>
            <a:endParaRPr>
              <a:cs typeface="B Nazanin" panose="00000400000000000000" pitchFamily="2" charset="-78"/>
            </a:endParaRPr>
          </a:p>
        </p:txBody>
      </p:sp>
      <p:sp>
        <p:nvSpPr>
          <p:cNvPr id="403" name="Google Shape;403;p29"/>
          <p:cNvSpPr txBox="1"/>
          <p:nvPr/>
        </p:nvSpPr>
        <p:spPr>
          <a:xfrm>
            <a:off x="12220911" y="6083300"/>
            <a:ext cx="2543175" cy="269304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2500">
                <a:solidFill>
                  <a:srgbClr val="4B88A2"/>
                </a:solidFill>
                <a:latin typeface="Odibee Sans"/>
                <a:ea typeface="Odibee Sans"/>
                <a:cs typeface="B Nazanin" panose="00000400000000000000" pitchFamily="2" charset="-78"/>
                <a:sym typeface="Odibee Sans"/>
              </a:rPr>
              <a:t>31%</a:t>
            </a:r>
            <a:endParaRPr>
              <a:cs typeface="B Nazanin" panose="00000400000000000000" pitchFamily="2" charset="-78"/>
            </a:endParaRPr>
          </a:p>
        </p:txBody>
      </p:sp>
      <p:sp>
        <p:nvSpPr>
          <p:cNvPr id="404" name="Google Shape;404;p29"/>
          <p:cNvSpPr txBox="1"/>
          <p:nvPr/>
        </p:nvSpPr>
        <p:spPr>
          <a:xfrm>
            <a:off x="3676355" y="8295004"/>
            <a:ext cx="2618128" cy="1034129"/>
          </a:xfrm>
          <a:prstGeom prst="rect">
            <a:avLst/>
          </a:prstGeom>
          <a:noFill/>
          <a:ln>
            <a:noFill/>
          </a:ln>
        </p:spPr>
        <p:txBody>
          <a:bodyPr spcFirstLastPara="1" wrap="square" lIns="0" tIns="0" rIns="0" bIns="0" anchor="t" anchorCtr="0">
            <a:spAutoFit/>
          </a:bodyPr>
          <a:lstStyle/>
          <a:p>
            <a:pPr lvl="0" algn="ctr">
              <a:lnSpc>
                <a:spcPct val="139958"/>
              </a:lnSpc>
            </a:pPr>
            <a:r>
              <a:rPr lang="fa-IR" sz="2400" dirty="0">
                <a:solidFill>
                  <a:srgbClr val="F7EBEC"/>
                </a:solidFill>
                <a:latin typeface="Roboto"/>
                <a:ea typeface="Roboto"/>
                <a:cs typeface="B Nazanin" panose="00000400000000000000" pitchFamily="2" charset="-78"/>
                <a:sym typeface="Roboto"/>
              </a:rPr>
              <a:t>در مورد آمار برجسته توضیح دهید.</a:t>
            </a:r>
            <a:endParaRPr dirty="0">
              <a:cs typeface="B Nazanin" panose="00000400000000000000" pitchFamily="2" charset="-78"/>
            </a:endParaRPr>
          </a:p>
        </p:txBody>
      </p:sp>
      <p:sp>
        <p:nvSpPr>
          <p:cNvPr id="405" name="Google Shape;405;p29"/>
          <p:cNvSpPr txBox="1"/>
          <p:nvPr/>
        </p:nvSpPr>
        <p:spPr>
          <a:xfrm>
            <a:off x="12183434" y="8295004"/>
            <a:ext cx="2618128" cy="1034129"/>
          </a:xfrm>
          <a:prstGeom prst="rect">
            <a:avLst/>
          </a:prstGeom>
          <a:noFill/>
          <a:ln>
            <a:noFill/>
          </a:ln>
        </p:spPr>
        <p:txBody>
          <a:bodyPr spcFirstLastPara="1" wrap="square" lIns="0" tIns="0" rIns="0" bIns="0" anchor="t" anchorCtr="0">
            <a:spAutoFit/>
          </a:bodyPr>
          <a:lstStyle/>
          <a:p>
            <a:pPr lvl="0" algn="ctr">
              <a:lnSpc>
                <a:spcPct val="139958"/>
              </a:lnSpc>
            </a:pPr>
            <a:r>
              <a:rPr lang="fa-IR" sz="2400" dirty="0">
                <a:solidFill>
                  <a:srgbClr val="4B88A2"/>
                </a:solidFill>
                <a:latin typeface="Roboto"/>
                <a:ea typeface="Roboto"/>
                <a:cs typeface="B Nazanin" panose="00000400000000000000" pitchFamily="2" charset="-78"/>
                <a:sym typeface="Roboto"/>
              </a:rPr>
              <a:t>در مورد آمار برجسته توضیح دهید.</a:t>
            </a:r>
            <a:endParaRPr dirty="0">
              <a:cs typeface="B Nazanin" panose="00000400000000000000" pitchFamily="2" charset="-78"/>
            </a:endParaRPr>
          </a:p>
        </p:txBody>
      </p:sp>
      <p:sp>
        <p:nvSpPr>
          <p:cNvPr id="406" name="Google Shape;406;p29"/>
          <p:cNvSpPr txBox="1"/>
          <p:nvPr/>
        </p:nvSpPr>
        <p:spPr>
          <a:xfrm>
            <a:off x="7834936" y="2825495"/>
            <a:ext cx="2618128" cy="1034129"/>
          </a:xfrm>
          <a:prstGeom prst="rect">
            <a:avLst/>
          </a:prstGeom>
          <a:noFill/>
          <a:ln>
            <a:noFill/>
          </a:ln>
        </p:spPr>
        <p:txBody>
          <a:bodyPr spcFirstLastPara="1" wrap="square" lIns="0" tIns="0" rIns="0" bIns="0" anchor="t" anchorCtr="0">
            <a:spAutoFit/>
          </a:bodyPr>
          <a:lstStyle/>
          <a:p>
            <a:pPr lvl="0" algn="ctr">
              <a:lnSpc>
                <a:spcPct val="139958"/>
              </a:lnSpc>
            </a:pPr>
            <a:r>
              <a:rPr lang="fa-IR" sz="2400" dirty="0">
                <a:solidFill>
                  <a:srgbClr val="F7EBEC"/>
                </a:solidFill>
                <a:latin typeface="Roboto"/>
                <a:ea typeface="Roboto"/>
                <a:cs typeface="B Nazanin" panose="00000400000000000000" pitchFamily="2" charset="-78"/>
                <a:sym typeface="Roboto"/>
              </a:rPr>
              <a:t>در مورد آمار برجسته توضیح دهید.</a:t>
            </a:r>
            <a:endParaRPr dirty="0">
              <a:cs typeface="B Nazanin" panose="00000400000000000000" pitchFamily="2" charset="-78"/>
            </a:endParaRPr>
          </a:p>
        </p:txBody>
      </p:sp>
      <p:sp>
        <p:nvSpPr>
          <p:cNvPr id="407" name="Google Shape;407;p29"/>
          <p:cNvSpPr/>
          <p:nvPr/>
        </p:nvSpPr>
        <p:spPr>
          <a:xfrm>
            <a:off x="5950116" y="3151885"/>
            <a:ext cx="6444476" cy="9717511"/>
          </a:xfrm>
          <a:custGeom>
            <a:avLst/>
            <a:gdLst/>
            <a:ahLst/>
            <a:cxnLst/>
            <a:rect l="l" t="t" r="r" b="b"/>
            <a:pathLst>
              <a:path w="6444476" h="9717511" extrusionOk="0">
                <a:moveTo>
                  <a:pt x="0" y="0"/>
                </a:moveTo>
                <a:lnTo>
                  <a:pt x="6444476" y="0"/>
                </a:lnTo>
                <a:lnTo>
                  <a:pt x="6444476" y="9717511"/>
                </a:lnTo>
                <a:lnTo>
                  <a:pt x="0" y="9717511"/>
                </a:lnTo>
                <a:lnTo>
                  <a:pt x="0" y="0"/>
                </a:lnTo>
                <a:close/>
              </a:path>
            </a:pathLst>
          </a:custGeom>
          <a:blipFill rotWithShape="1">
            <a:blip r:embed="rId4">
              <a:alphaModFix/>
            </a:blip>
            <a:stretch>
              <a:fillRect l="-73944" t="-5486" r="-6463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2"/>
                                        </p:tgtEl>
                                        <p:attrNameLst>
                                          <p:attrName>style.visibility</p:attrName>
                                        </p:attrNameLst>
                                      </p:cBhvr>
                                      <p:to>
                                        <p:strVal val="visible"/>
                                      </p:to>
                                    </p:set>
                                    <p:animEffect transition="in" filter="fade">
                                      <p:cBhvr>
                                        <p:cTn id="7" dur="1000"/>
                                        <p:tgtEl>
                                          <p:spTgt spid="402"/>
                                        </p:tgtEl>
                                      </p:cBhvr>
                                    </p:animEffect>
                                  </p:childTnLst>
                                </p:cTn>
                              </p:par>
                              <p:par>
                                <p:cTn id="8" presetID="10" presetClass="entr" presetSubtype="0" fill="hold" nodeType="withEffect">
                                  <p:stCondLst>
                                    <p:cond delay="0"/>
                                  </p:stCondLst>
                                  <p:childTnLst>
                                    <p:set>
                                      <p:cBhvr>
                                        <p:cTn id="9" dur="1" fill="hold">
                                          <p:stCondLst>
                                            <p:cond delay="0"/>
                                          </p:stCondLst>
                                        </p:cTn>
                                        <p:tgtEl>
                                          <p:spTgt spid="404"/>
                                        </p:tgtEl>
                                        <p:attrNameLst>
                                          <p:attrName>style.visibility</p:attrName>
                                        </p:attrNameLst>
                                      </p:cBhvr>
                                      <p:to>
                                        <p:strVal val="visible"/>
                                      </p:to>
                                    </p:set>
                                    <p:animEffect transition="in" filter="fade">
                                      <p:cBhvr>
                                        <p:cTn id="10" dur="1000"/>
                                        <p:tgtEl>
                                          <p:spTgt spid="404"/>
                                        </p:tgtEl>
                                      </p:cBhvr>
                                    </p:animEffect>
                                  </p:childTnLst>
                                </p:cTn>
                              </p:par>
                              <p:par>
                                <p:cTn id="11" presetID="10" presetClass="entr" presetSubtype="0" fill="hold" nodeType="withEffect">
                                  <p:stCondLst>
                                    <p:cond delay="0"/>
                                  </p:stCondLst>
                                  <p:childTnLst>
                                    <p:set>
                                      <p:cBhvr>
                                        <p:cTn id="12" dur="1" fill="hold">
                                          <p:stCondLst>
                                            <p:cond delay="0"/>
                                          </p:stCondLst>
                                        </p:cTn>
                                        <p:tgtEl>
                                          <p:spTgt spid="395"/>
                                        </p:tgtEl>
                                        <p:attrNameLst>
                                          <p:attrName>style.visibility</p:attrName>
                                        </p:attrNameLst>
                                      </p:cBhvr>
                                      <p:to>
                                        <p:strVal val="visible"/>
                                      </p:to>
                                    </p:set>
                                    <p:animEffect transition="in" filter="fade">
                                      <p:cBhvr>
                                        <p:cTn id="13" dur="1000"/>
                                        <p:tgtEl>
                                          <p:spTgt spid="39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98"/>
                                        </p:tgtEl>
                                        <p:attrNameLst>
                                          <p:attrName>style.visibility</p:attrName>
                                        </p:attrNameLst>
                                      </p:cBhvr>
                                      <p:to>
                                        <p:strVal val="visible"/>
                                      </p:to>
                                    </p:set>
                                    <p:animEffect transition="in" filter="fade">
                                      <p:cBhvr>
                                        <p:cTn id="18" dur="1000"/>
                                        <p:tgtEl>
                                          <p:spTgt spid="398"/>
                                        </p:tgtEl>
                                      </p:cBhvr>
                                    </p:animEffect>
                                  </p:childTnLst>
                                </p:cTn>
                              </p:par>
                              <p:par>
                                <p:cTn id="19" presetID="10" presetClass="entr" presetSubtype="0" fill="hold" nodeType="withEffect">
                                  <p:stCondLst>
                                    <p:cond delay="0"/>
                                  </p:stCondLst>
                                  <p:childTnLst>
                                    <p:set>
                                      <p:cBhvr>
                                        <p:cTn id="20" dur="1" fill="hold">
                                          <p:stCondLst>
                                            <p:cond delay="0"/>
                                          </p:stCondLst>
                                        </p:cTn>
                                        <p:tgtEl>
                                          <p:spTgt spid="401"/>
                                        </p:tgtEl>
                                        <p:attrNameLst>
                                          <p:attrName>style.visibility</p:attrName>
                                        </p:attrNameLst>
                                      </p:cBhvr>
                                      <p:to>
                                        <p:strVal val="visible"/>
                                      </p:to>
                                    </p:set>
                                    <p:animEffect transition="in" filter="fade">
                                      <p:cBhvr>
                                        <p:cTn id="21" dur="1000"/>
                                        <p:tgtEl>
                                          <p:spTgt spid="401"/>
                                        </p:tgtEl>
                                      </p:cBhvr>
                                    </p:animEffect>
                                  </p:childTnLst>
                                </p:cTn>
                              </p:par>
                              <p:par>
                                <p:cTn id="22" presetID="10" presetClass="entr" presetSubtype="0" fill="hold" nodeType="withEffect">
                                  <p:stCondLst>
                                    <p:cond delay="0"/>
                                  </p:stCondLst>
                                  <p:childTnLst>
                                    <p:set>
                                      <p:cBhvr>
                                        <p:cTn id="23" dur="1" fill="hold">
                                          <p:stCondLst>
                                            <p:cond delay="0"/>
                                          </p:stCondLst>
                                        </p:cTn>
                                        <p:tgtEl>
                                          <p:spTgt spid="406"/>
                                        </p:tgtEl>
                                        <p:attrNameLst>
                                          <p:attrName>style.visibility</p:attrName>
                                        </p:attrNameLst>
                                      </p:cBhvr>
                                      <p:to>
                                        <p:strVal val="visible"/>
                                      </p:to>
                                    </p:set>
                                    <p:animEffect transition="in" filter="fade">
                                      <p:cBhvr>
                                        <p:cTn id="24" dur="1000"/>
                                        <p:tgtEl>
                                          <p:spTgt spid="40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92"/>
                                        </p:tgtEl>
                                        <p:attrNameLst>
                                          <p:attrName>style.visibility</p:attrName>
                                        </p:attrNameLst>
                                      </p:cBhvr>
                                      <p:to>
                                        <p:strVal val="visible"/>
                                      </p:to>
                                    </p:set>
                                    <p:animEffect transition="in" filter="fade">
                                      <p:cBhvr>
                                        <p:cTn id="29" dur="1000"/>
                                        <p:tgtEl>
                                          <p:spTgt spid="392"/>
                                        </p:tgtEl>
                                      </p:cBhvr>
                                    </p:animEffect>
                                  </p:childTnLst>
                                </p:cTn>
                              </p:par>
                              <p:par>
                                <p:cTn id="30" presetID="10" presetClass="entr" presetSubtype="0" fill="hold" nodeType="withEffect">
                                  <p:stCondLst>
                                    <p:cond delay="0"/>
                                  </p:stCondLst>
                                  <p:childTnLst>
                                    <p:set>
                                      <p:cBhvr>
                                        <p:cTn id="31" dur="1" fill="hold">
                                          <p:stCondLst>
                                            <p:cond delay="0"/>
                                          </p:stCondLst>
                                        </p:cTn>
                                        <p:tgtEl>
                                          <p:spTgt spid="403"/>
                                        </p:tgtEl>
                                        <p:attrNameLst>
                                          <p:attrName>style.visibility</p:attrName>
                                        </p:attrNameLst>
                                      </p:cBhvr>
                                      <p:to>
                                        <p:strVal val="visible"/>
                                      </p:to>
                                    </p:set>
                                    <p:animEffect transition="in" filter="fade">
                                      <p:cBhvr>
                                        <p:cTn id="32" dur="1000"/>
                                        <p:tgtEl>
                                          <p:spTgt spid="403"/>
                                        </p:tgtEl>
                                      </p:cBhvr>
                                    </p:animEffect>
                                  </p:childTnLst>
                                </p:cTn>
                              </p:par>
                              <p:par>
                                <p:cTn id="33" presetID="10" presetClass="entr" presetSubtype="0" fill="hold" nodeType="withEffect">
                                  <p:stCondLst>
                                    <p:cond delay="0"/>
                                  </p:stCondLst>
                                  <p:childTnLst>
                                    <p:set>
                                      <p:cBhvr>
                                        <p:cTn id="34" dur="1" fill="hold">
                                          <p:stCondLst>
                                            <p:cond delay="0"/>
                                          </p:stCondLst>
                                        </p:cTn>
                                        <p:tgtEl>
                                          <p:spTgt spid="405"/>
                                        </p:tgtEl>
                                        <p:attrNameLst>
                                          <p:attrName>style.visibility</p:attrName>
                                        </p:attrNameLst>
                                      </p:cBhvr>
                                      <p:to>
                                        <p:strVal val="visible"/>
                                      </p:to>
                                    </p:set>
                                    <p:animEffect transition="in" filter="fade">
                                      <p:cBhvr>
                                        <p:cTn id="35" dur="100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411"/>
        <p:cNvGrpSpPr/>
        <p:nvPr/>
      </p:nvGrpSpPr>
      <p:grpSpPr>
        <a:xfrm>
          <a:off x="0" y="0"/>
          <a:ext cx="0" cy="0"/>
          <a:chOff x="0" y="0"/>
          <a:chExt cx="0" cy="0"/>
        </a:xfrm>
      </p:grpSpPr>
      <p:grpSp>
        <p:nvGrpSpPr>
          <p:cNvPr id="412" name="Google Shape;412;p30"/>
          <p:cNvGrpSpPr/>
          <p:nvPr/>
        </p:nvGrpSpPr>
        <p:grpSpPr>
          <a:xfrm>
            <a:off x="10393747" y="2701900"/>
            <a:ext cx="6865553" cy="5633346"/>
            <a:chOff x="0" y="-47625"/>
            <a:chExt cx="9154071" cy="7511129"/>
          </a:xfrm>
        </p:grpSpPr>
        <p:sp>
          <p:nvSpPr>
            <p:cNvPr id="413" name="Google Shape;413;p30"/>
            <p:cNvSpPr txBox="1"/>
            <p:nvPr/>
          </p:nvSpPr>
          <p:spPr>
            <a:xfrm>
              <a:off x="1201781" y="6621673"/>
              <a:ext cx="103018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fa-IR" sz="2162" u="none" strike="noStrike" dirty="0">
                  <a:solidFill>
                    <a:srgbClr val="000000"/>
                  </a:solidFill>
                  <a:latin typeface="Roboto"/>
                  <a:ea typeface="Roboto"/>
                  <a:cs typeface="B Nazanin" panose="00000400000000000000" pitchFamily="2" charset="-78"/>
                  <a:sym typeface="Roboto"/>
                </a:rPr>
                <a:t>مورد</a:t>
              </a:r>
              <a:r>
                <a:rPr lang="en-US" sz="2162" u="none" strike="noStrike" dirty="0">
                  <a:solidFill>
                    <a:srgbClr val="000000"/>
                  </a:solidFill>
                  <a:latin typeface="Roboto"/>
                  <a:ea typeface="Roboto"/>
                  <a:cs typeface="B Nazanin" panose="00000400000000000000" pitchFamily="2" charset="-78"/>
                  <a:sym typeface="Roboto"/>
                </a:rPr>
                <a:t> 1</a:t>
              </a:r>
              <a:endParaRPr dirty="0">
                <a:cs typeface="B Nazanin" panose="00000400000000000000" pitchFamily="2" charset="-78"/>
              </a:endParaRPr>
            </a:p>
          </p:txBody>
        </p:sp>
        <p:sp>
          <p:nvSpPr>
            <p:cNvPr id="414" name="Google Shape;414;p30"/>
            <p:cNvSpPr txBox="1"/>
            <p:nvPr/>
          </p:nvSpPr>
          <p:spPr>
            <a:xfrm>
              <a:off x="2854492" y="6621673"/>
              <a:ext cx="103018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fa-IR" sz="2162" u="none" strike="noStrike" dirty="0">
                  <a:solidFill>
                    <a:srgbClr val="000000"/>
                  </a:solidFill>
                  <a:latin typeface="Roboto"/>
                  <a:ea typeface="Roboto"/>
                  <a:cs typeface="B Nazanin" panose="00000400000000000000" pitchFamily="2" charset="-78"/>
                  <a:sym typeface="Roboto"/>
                </a:rPr>
                <a:t>مورد</a:t>
              </a:r>
              <a:r>
                <a:rPr lang="en-US" sz="2162" u="none" strike="noStrike" dirty="0">
                  <a:solidFill>
                    <a:srgbClr val="000000"/>
                  </a:solidFill>
                  <a:latin typeface="Roboto"/>
                  <a:ea typeface="Roboto"/>
                  <a:cs typeface="B Nazanin" panose="00000400000000000000" pitchFamily="2" charset="-78"/>
                  <a:sym typeface="Roboto"/>
                </a:rPr>
                <a:t> 2</a:t>
              </a:r>
              <a:endParaRPr dirty="0">
                <a:cs typeface="B Nazanin" panose="00000400000000000000" pitchFamily="2" charset="-78"/>
              </a:endParaRPr>
            </a:p>
          </p:txBody>
        </p:sp>
        <p:sp>
          <p:nvSpPr>
            <p:cNvPr id="415" name="Google Shape;415;p30"/>
            <p:cNvSpPr txBox="1"/>
            <p:nvPr/>
          </p:nvSpPr>
          <p:spPr>
            <a:xfrm>
              <a:off x="4507201" y="6621673"/>
              <a:ext cx="103018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fa-IR" sz="2162" u="none" strike="noStrike" dirty="0">
                  <a:solidFill>
                    <a:srgbClr val="000000"/>
                  </a:solidFill>
                  <a:latin typeface="Roboto"/>
                  <a:ea typeface="Roboto"/>
                  <a:cs typeface="B Nazanin" panose="00000400000000000000" pitchFamily="2" charset="-78"/>
                  <a:sym typeface="Roboto"/>
                </a:rPr>
                <a:t>مورد</a:t>
              </a:r>
              <a:r>
                <a:rPr lang="en-US" sz="2162" u="none" strike="noStrike" dirty="0">
                  <a:solidFill>
                    <a:srgbClr val="000000"/>
                  </a:solidFill>
                  <a:latin typeface="Roboto"/>
                  <a:ea typeface="Roboto"/>
                  <a:cs typeface="B Nazanin" panose="00000400000000000000" pitchFamily="2" charset="-78"/>
                  <a:sym typeface="Roboto"/>
                </a:rPr>
                <a:t> 3</a:t>
              </a:r>
              <a:endParaRPr dirty="0">
                <a:cs typeface="B Nazanin" panose="00000400000000000000" pitchFamily="2" charset="-78"/>
              </a:endParaRPr>
            </a:p>
          </p:txBody>
        </p:sp>
        <p:sp>
          <p:nvSpPr>
            <p:cNvPr id="416" name="Google Shape;416;p30"/>
            <p:cNvSpPr txBox="1"/>
            <p:nvPr/>
          </p:nvSpPr>
          <p:spPr>
            <a:xfrm>
              <a:off x="6159912" y="6621673"/>
              <a:ext cx="103018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fa-IR" sz="2162" u="none" strike="noStrike" dirty="0">
                  <a:solidFill>
                    <a:srgbClr val="000000"/>
                  </a:solidFill>
                  <a:latin typeface="Roboto"/>
                  <a:ea typeface="Roboto"/>
                  <a:cs typeface="B Nazanin" panose="00000400000000000000" pitchFamily="2" charset="-78"/>
                  <a:sym typeface="Roboto"/>
                </a:rPr>
                <a:t>مورد</a:t>
              </a:r>
              <a:r>
                <a:rPr lang="en-US" sz="2162" u="none" strike="noStrike" dirty="0">
                  <a:solidFill>
                    <a:srgbClr val="000000"/>
                  </a:solidFill>
                  <a:latin typeface="Roboto"/>
                  <a:ea typeface="Roboto"/>
                  <a:cs typeface="B Nazanin" panose="00000400000000000000" pitchFamily="2" charset="-78"/>
                  <a:sym typeface="Roboto"/>
                </a:rPr>
                <a:t> 4</a:t>
              </a:r>
              <a:endParaRPr dirty="0">
                <a:cs typeface="B Nazanin" panose="00000400000000000000" pitchFamily="2" charset="-78"/>
              </a:endParaRPr>
            </a:p>
          </p:txBody>
        </p:sp>
        <p:sp>
          <p:nvSpPr>
            <p:cNvPr id="417" name="Google Shape;417;p30"/>
            <p:cNvSpPr txBox="1"/>
            <p:nvPr/>
          </p:nvSpPr>
          <p:spPr>
            <a:xfrm>
              <a:off x="7812622" y="6621673"/>
              <a:ext cx="103018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fa-IR" sz="2162" u="none" strike="noStrike" dirty="0">
                  <a:solidFill>
                    <a:srgbClr val="000000"/>
                  </a:solidFill>
                  <a:latin typeface="Roboto"/>
                  <a:ea typeface="Roboto"/>
                  <a:cs typeface="B Nazanin" panose="00000400000000000000" pitchFamily="2" charset="-78"/>
                  <a:sym typeface="Roboto"/>
                </a:rPr>
                <a:t>مورد</a:t>
              </a:r>
              <a:r>
                <a:rPr lang="en-US" sz="2162" u="none" strike="noStrike" dirty="0">
                  <a:solidFill>
                    <a:srgbClr val="000000"/>
                  </a:solidFill>
                  <a:latin typeface="Roboto"/>
                  <a:ea typeface="Roboto"/>
                  <a:cs typeface="B Nazanin" panose="00000400000000000000" pitchFamily="2" charset="-78"/>
                  <a:sym typeface="Roboto"/>
                </a:rPr>
                <a:t> 5</a:t>
              </a:r>
              <a:endParaRPr dirty="0">
                <a:cs typeface="B Nazanin" panose="00000400000000000000" pitchFamily="2" charset="-78"/>
              </a:endParaRPr>
            </a:p>
          </p:txBody>
        </p:sp>
        <p:grpSp>
          <p:nvGrpSpPr>
            <p:cNvPr id="418" name="Google Shape;418;p30"/>
            <p:cNvGrpSpPr/>
            <p:nvPr/>
          </p:nvGrpSpPr>
          <p:grpSpPr>
            <a:xfrm>
              <a:off x="890520" y="214078"/>
              <a:ext cx="8263551" cy="6275420"/>
              <a:chOff x="0" y="-6350"/>
              <a:chExt cx="16117418" cy="12239723"/>
            </a:xfrm>
          </p:grpSpPr>
          <p:sp>
            <p:nvSpPr>
              <p:cNvPr id="419" name="Google Shape;419;p30"/>
              <p:cNvSpPr/>
              <p:nvPr/>
            </p:nvSpPr>
            <p:spPr>
              <a:xfrm>
                <a:off x="0" y="-6350"/>
                <a:ext cx="16117418" cy="12700"/>
              </a:xfrm>
              <a:custGeom>
                <a:avLst/>
                <a:gdLst/>
                <a:ahLst/>
                <a:cxnLst/>
                <a:rect l="l" t="t" r="r" b="b"/>
                <a:pathLst>
                  <a:path w="16117418" h="12700" extrusionOk="0">
                    <a:moveTo>
                      <a:pt x="0" y="0"/>
                    </a:moveTo>
                    <a:lnTo>
                      <a:pt x="16117418" y="0"/>
                    </a:lnTo>
                    <a:lnTo>
                      <a:pt x="16117418" y="12700"/>
                    </a:lnTo>
                    <a:lnTo>
                      <a:pt x="0" y="12700"/>
                    </a:lnTo>
                    <a:close/>
                  </a:path>
                </a:pathLst>
              </a:custGeom>
              <a:solidFill>
                <a:srgbClr val="000000">
                  <a:alpha val="2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0" name="Google Shape;420;p30"/>
              <p:cNvSpPr/>
              <p:nvPr/>
            </p:nvSpPr>
            <p:spPr>
              <a:xfrm>
                <a:off x="0" y="3050406"/>
                <a:ext cx="16117418" cy="12700"/>
              </a:xfrm>
              <a:custGeom>
                <a:avLst/>
                <a:gdLst/>
                <a:ahLst/>
                <a:cxnLst/>
                <a:rect l="l" t="t" r="r" b="b"/>
                <a:pathLst>
                  <a:path w="16117418" h="12700" extrusionOk="0">
                    <a:moveTo>
                      <a:pt x="0" y="0"/>
                    </a:moveTo>
                    <a:lnTo>
                      <a:pt x="16117418" y="0"/>
                    </a:lnTo>
                    <a:lnTo>
                      <a:pt x="16117418" y="12700"/>
                    </a:lnTo>
                    <a:lnTo>
                      <a:pt x="0" y="12700"/>
                    </a:lnTo>
                    <a:close/>
                  </a:path>
                </a:pathLst>
              </a:custGeom>
              <a:solidFill>
                <a:srgbClr val="000000">
                  <a:alpha val="2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1" name="Google Shape;421;p30"/>
              <p:cNvSpPr/>
              <p:nvPr/>
            </p:nvSpPr>
            <p:spPr>
              <a:xfrm>
                <a:off x="0" y="6107162"/>
                <a:ext cx="16117418" cy="12700"/>
              </a:xfrm>
              <a:custGeom>
                <a:avLst/>
                <a:gdLst/>
                <a:ahLst/>
                <a:cxnLst/>
                <a:rect l="l" t="t" r="r" b="b"/>
                <a:pathLst>
                  <a:path w="16117418" h="12700" extrusionOk="0">
                    <a:moveTo>
                      <a:pt x="0" y="0"/>
                    </a:moveTo>
                    <a:lnTo>
                      <a:pt x="16117418" y="0"/>
                    </a:lnTo>
                    <a:lnTo>
                      <a:pt x="16117418" y="12700"/>
                    </a:lnTo>
                    <a:lnTo>
                      <a:pt x="0" y="12700"/>
                    </a:lnTo>
                    <a:close/>
                  </a:path>
                </a:pathLst>
              </a:custGeom>
              <a:solidFill>
                <a:srgbClr val="000000">
                  <a:alpha val="2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2" name="Google Shape;422;p30"/>
              <p:cNvSpPr/>
              <p:nvPr/>
            </p:nvSpPr>
            <p:spPr>
              <a:xfrm>
                <a:off x="0" y="9163917"/>
                <a:ext cx="16117418" cy="12700"/>
              </a:xfrm>
              <a:custGeom>
                <a:avLst/>
                <a:gdLst/>
                <a:ahLst/>
                <a:cxnLst/>
                <a:rect l="l" t="t" r="r" b="b"/>
                <a:pathLst>
                  <a:path w="16117418" h="12700" extrusionOk="0">
                    <a:moveTo>
                      <a:pt x="0" y="0"/>
                    </a:moveTo>
                    <a:lnTo>
                      <a:pt x="16117418" y="0"/>
                    </a:lnTo>
                    <a:lnTo>
                      <a:pt x="16117418" y="12700"/>
                    </a:lnTo>
                    <a:lnTo>
                      <a:pt x="0" y="12700"/>
                    </a:lnTo>
                    <a:close/>
                  </a:path>
                </a:pathLst>
              </a:custGeom>
              <a:solidFill>
                <a:srgbClr val="000000">
                  <a:alpha val="2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3" name="Google Shape;423;p30"/>
              <p:cNvSpPr/>
              <p:nvPr/>
            </p:nvSpPr>
            <p:spPr>
              <a:xfrm>
                <a:off x="0" y="12220673"/>
                <a:ext cx="16117418" cy="12700"/>
              </a:xfrm>
              <a:custGeom>
                <a:avLst/>
                <a:gdLst/>
                <a:ahLst/>
                <a:cxnLst/>
                <a:rect l="l" t="t" r="r" b="b"/>
                <a:pathLst>
                  <a:path w="16117418" h="12700" extrusionOk="0">
                    <a:moveTo>
                      <a:pt x="0" y="0"/>
                    </a:moveTo>
                    <a:lnTo>
                      <a:pt x="16117418" y="0"/>
                    </a:lnTo>
                    <a:lnTo>
                      <a:pt x="16117418" y="12700"/>
                    </a:lnTo>
                    <a:lnTo>
                      <a:pt x="0" y="12700"/>
                    </a:lnTo>
                    <a:close/>
                  </a:path>
                </a:pathLst>
              </a:custGeom>
              <a:solidFill>
                <a:srgbClr val="000000">
                  <a:alpha val="6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24" name="Google Shape;424;p30"/>
            <p:cNvSpPr txBox="1"/>
            <p:nvPr/>
          </p:nvSpPr>
          <p:spPr>
            <a:xfrm>
              <a:off x="0" y="-47625"/>
              <a:ext cx="707465" cy="621111"/>
            </a:xfrm>
            <a:prstGeom prst="rect">
              <a:avLst/>
            </a:prstGeom>
            <a:noFill/>
            <a:ln>
              <a:noFill/>
            </a:ln>
          </p:spPr>
          <p:txBody>
            <a:bodyPr spcFirstLastPara="1" wrap="square" lIns="0" tIns="0" rIns="0" bIns="0" anchor="t" anchorCtr="0">
              <a:spAutoFit/>
            </a:bodyPr>
            <a:lstStyle/>
            <a:p>
              <a:pPr marL="0" marR="0" lvl="0" indent="0" algn="l" rtl="1">
                <a:lnSpc>
                  <a:spcPct val="139963"/>
                </a:lnSpc>
                <a:spcBef>
                  <a:spcPts val="0"/>
                </a:spcBef>
                <a:spcAft>
                  <a:spcPts val="0"/>
                </a:spcAft>
                <a:buNone/>
              </a:pPr>
              <a:r>
                <a:rPr lang="en-US" sz="2162" u="none" strike="noStrike">
                  <a:solidFill>
                    <a:srgbClr val="000000"/>
                  </a:solidFill>
                  <a:latin typeface="Roboto"/>
                  <a:ea typeface="Roboto"/>
                  <a:cs typeface="B Nazanin" panose="00000400000000000000" pitchFamily="2" charset="-78"/>
                  <a:sym typeface="Roboto"/>
                </a:rPr>
                <a:t>100 </a:t>
              </a:r>
              <a:endParaRPr>
                <a:cs typeface="B Nazanin" panose="00000400000000000000" pitchFamily="2" charset="-78"/>
              </a:endParaRPr>
            </a:p>
          </p:txBody>
        </p:sp>
        <p:sp>
          <p:nvSpPr>
            <p:cNvPr id="425" name="Google Shape;425;p30"/>
            <p:cNvSpPr txBox="1"/>
            <p:nvPr/>
          </p:nvSpPr>
          <p:spPr>
            <a:xfrm>
              <a:off x="205597" y="1519602"/>
              <a:ext cx="501867" cy="621111"/>
            </a:xfrm>
            <a:prstGeom prst="rect">
              <a:avLst/>
            </a:prstGeom>
            <a:noFill/>
            <a:ln>
              <a:noFill/>
            </a:ln>
          </p:spPr>
          <p:txBody>
            <a:bodyPr spcFirstLastPara="1" wrap="square" lIns="0" tIns="0" rIns="0" bIns="0" anchor="t" anchorCtr="0">
              <a:spAutoFit/>
            </a:bodyPr>
            <a:lstStyle/>
            <a:p>
              <a:pPr marL="0" marR="0" lvl="0" indent="0" algn="l" rtl="1">
                <a:lnSpc>
                  <a:spcPct val="139963"/>
                </a:lnSpc>
                <a:spcBef>
                  <a:spcPts val="0"/>
                </a:spcBef>
                <a:spcAft>
                  <a:spcPts val="0"/>
                </a:spcAft>
                <a:buNone/>
              </a:pPr>
              <a:r>
                <a:rPr lang="en-US" sz="2162" u="none" strike="noStrike">
                  <a:solidFill>
                    <a:srgbClr val="000000"/>
                  </a:solidFill>
                  <a:latin typeface="Roboto"/>
                  <a:ea typeface="Roboto"/>
                  <a:cs typeface="B Nazanin" panose="00000400000000000000" pitchFamily="2" charset="-78"/>
                  <a:sym typeface="Roboto"/>
                </a:rPr>
                <a:t>75 </a:t>
              </a:r>
              <a:endParaRPr>
                <a:cs typeface="B Nazanin" panose="00000400000000000000" pitchFamily="2" charset="-78"/>
              </a:endParaRPr>
            </a:p>
          </p:txBody>
        </p:sp>
        <p:sp>
          <p:nvSpPr>
            <p:cNvPr id="426" name="Google Shape;426;p30"/>
            <p:cNvSpPr txBox="1"/>
            <p:nvPr/>
          </p:nvSpPr>
          <p:spPr>
            <a:xfrm>
              <a:off x="205597" y="3086830"/>
              <a:ext cx="501867" cy="621111"/>
            </a:xfrm>
            <a:prstGeom prst="rect">
              <a:avLst/>
            </a:prstGeom>
            <a:noFill/>
            <a:ln>
              <a:noFill/>
            </a:ln>
          </p:spPr>
          <p:txBody>
            <a:bodyPr spcFirstLastPara="1" wrap="square" lIns="0" tIns="0" rIns="0" bIns="0" anchor="t" anchorCtr="0">
              <a:spAutoFit/>
            </a:bodyPr>
            <a:lstStyle/>
            <a:p>
              <a:pPr marL="0" marR="0" lvl="0" indent="0" algn="l" rtl="1">
                <a:lnSpc>
                  <a:spcPct val="139963"/>
                </a:lnSpc>
                <a:spcBef>
                  <a:spcPts val="0"/>
                </a:spcBef>
                <a:spcAft>
                  <a:spcPts val="0"/>
                </a:spcAft>
                <a:buNone/>
              </a:pPr>
              <a:r>
                <a:rPr lang="en-US" sz="2162" u="none" strike="noStrike">
                  <a:solidFill>
                    <a:srgbClr val="000000"/>
                  </a:solidFill>
                  <a:latin typeface="Roboto"/>
                  <a:ea typeface="Roboto"/>
                  <a:cs typeface="B Nazanin" panose="00000400000000000000" pitchFamily="2" charset="-78"/>
                  <a:sym typeface="Roboto"/>
                </a:rPr>
                <a:t>50 </a:t>
              </a:r>
              <a:endParaRPr>
                <a:cs typeface="B Nazanin" panose="00000400000000000000" pitchFamily="2" charset="-78"/>
              </a:endParaRPr>
            </a:p>
          </p:txBody>
        </p:sp>
        <p:sp>
          <p:nvSpPr>
            <p:cNvPr id="427" name="Google Shape;427;p30"/>
            <p:cNvSpPr txBox="1"/>
            <p:nvPr/>
          </p:nvSpPr>
          <p:spPr>
            <a:xfrm>
              <a:off x="205597" y="4654057"/>
              <a:ext cx="501867" cy="621111"/>
            </a:xfrm>
            <a:prstGeom prst="rect">
              <a:avLst/>
            </a:prstGeom>
            <a:noFill/>
            <a:ln>
              <a:noFill/>
            </a:ln>
          </p:spPr>
          <p:txBody>
            <a:bodyPr spcFirstLastPara="1" wrap="square" lIns="0" tIns="0" rIns="0" bIns="0" anchor="t" anchorCtr="0">
              <a:spAutoFit/>
            </a:bodyPr>
            <a:lstStyle/>
            <a:p>
              <a:pPr marL="0" marR="0" lvl="0" indent="0" algn="l" rtl="1">
                <a:lnSpc>
                  <a:spcPct val="139963"/>
                </a:lnSpc>
                <a:spcBef>
                  <a:spcPts val="0"/>
                </a:spcBef>
                <a:spcAft>
                  <a:spcPts val="0"/>
                </a:spcAft>
                <a:buNone/>
              </a:pPr>
              <a:r>
                <a:rPr lang="en-US" sz="2162" u="none" strike="noStrike">
                  <a:solidFill>
                    <a:srgbClr val="000000"/>
                  </a:solidFill>
                  <a:latin typeface="Roboto"/>
                  <a:ea typeface="Roboto"/>
                  <a:cs typeface="B Nazanin" panose="00000400000000000000" pitchFamily="2" charset="-78"/>
                  <a:sym typeface="Roboto"/>
                </a:rPr>
                <a:t>25 </a:t>
              </a:r>
              <a:endParaRPr>
                <a:cs typeface="B Nazanin" panose="00000400000000000000" pitchFamily="2" charset="-78"/>
              </a:endParaRPr>
            </a:p>
          </p:txBody>
        </p:sp>
        <p:sp>
          <p:nvSpPr>
            <p:cNvPr id="428" name="Google Shape;428;p30"/>
            <p:cNvSpPr txBox="1"/>
            <p:nvPr/>
          </p:nvSpPr>
          <p:spPr>
            <a:xfrm>
              <a:off x="411195" y="6221284"/>
              <a:ext cx="296269" cy="1242220"/>
            </a:xfrm>
            <a:prstGeom prst="rect">
              <a:avLst/>
            </a:prstGeom>
            <a:noFill/>
            <a:ln>
              <a:noFill/>
            </a:ln>
          </p:spPr>
          <p:txBody>
            <a:bodyPr spcFirstLastPara="1" wrap="square" lIns="0" tIns="0" rIns="0" bIns="0" anchor="t" anchorCtr="0">
              <a:spAutoFit/>
            </a:bodyPr>
            <a:lstStyle/>
            <a:p>
              <a:pPr marL="0" marR="0" lvl="0" indent="0" algn="l" rtl="1">
                <a:lnSpc>
                  <a:spcPct val="139963"/>
                </a:lnSpc>
                <a:spcBef>
                  <a:spcPts val="0"/>
                </a:spcBef>
                <a:spcAft>
                  <a:spcPts val="0"/>
                </a:spcAft>
                <a:buNone/>
              </a:pPr>
              <a:r>
                <a:rPr lang="en-US" sz="2162" u="none" strike="noStrike">
                  <a:solidFill>
                    <a:srgbClr val="000000"/>
                  </a:solidFill>
                  <a:latin typeface="Roboto"/>
                  <a:ea typeface="Roboto"/>
                  <a:cs typeface="B Nazanin" panose="00000400000000000000" pitchFamily="2" charset="-78"/>
                  <a:sym typeface="Roboto"/>
                </a:rPr>
                <a:t>0 </a:t>
              </a:r>
              <a:endParaRPr>
                <a:cs typeface="B Nazanin" panose="00000400000000000000" pitchFamily="2" charset="-78"/>
              </a:endParaRPr>
            </a:p>
          </p:txBody>
        </p:sp>
        <p:grpSp>
          <p:nvGrpSpPr>
            <p:cNvPr id="429" name="Google Shape;429;p30"/>
            <p:cNvGrpSpPr/>
            <p:nvPr/>
          </p:nvGrpSpPr>
          <p:grpSpPr>
            <a:xfrm>
              <a:off x="1602925" y="354141"/>
              <a:ext cx="6838739" cy="5493782"/>
              <a:chOff x="1389492" y="266831"/>
              <a:chExt cx="13338434" cy="10715199"/>
            </a:xfrm>
          </p:grpSpPr>
          <p:sp>
            <p:nvSpPr>
              <p:cNvPr id="430" name="Google Shape;430;p30"/>
              <p:cNvSpPr/>
              <p:nvPr/>
            </p:nvSpPr>
            <p:spPr>
              <a:xfrm>
                <a:off x="1389492" y="3847694"/>
                <a:ext cx="3510790" cy="6767526"/>
              </a:xfrm>
              <a:custGeom>
                <a:avLst/>
                <a:gdLst/>
                <a:ahLst/>
                <a:cxnLst/>
                <a:rect l="l" t="t" r="r" b="b"/>
                <a:pathLst>
                  <a:path w="3510790" h="6767526" extrusionOk="0">
                    <a:moveTo>
                      <a:pt x="444500" y="6767526"/>
                    </a:moveTo>
                    <a:lnTo>
                      <a:pt x="444500" y="6323026"/>
                    </a:lnTo>
                    <a:lnTo>
                      <a:pt x="444500" y="6323026"/>
                    </a:lnTo>
                    <a:lnTo>
                      <a:pt x="0" y="6323026"/>
                    </a:lnTo>
                    <a:lnTo>
                      <a:pt x="0" y="6323026"/>
                    </a:lnTo>
                    <a:lnTo>
                      <a:pt x="0" y="6767526"/>
                    </a:lnTo>
                    <a:lnTo>
                      <a:pt x="0" y="6767526"/>
                    </a:lnTo>
                    <a:lnTo>
                      <a:pt x="444500" y="6767526"/>
                    </a:lnTo>
                    <a:lnTo>
                      <a:pt x="444500" y="6767526"/>
                    </a:lnTo>
                    <a:close/>
                    <a:moveTo>
                      <a:pt x="171081" y="6519824"/>
                    </a:moveTo>
                    <a:cubicBezTo>
                      <a:pt x="157194" y="6548057"/>
                      <a:pt x="168740" y="6582204"/>
                      <a:pt x="196911" y="6596217"/>
                    </a:cubicBezTo>
                    <a:cubicBezTo>
                      <a:pt x="225082" y="6610230"/>
                      <a:pt x="259280" y="6598837"/>
                      <a:pt x="273419" y="6570729"/>
                    </a:cubicBezTo>
                    <a:lnTo>
                      <a:pt x="3496903" y="90406"/>
                    </a:lnTo>
                    <a:cubicBezTo>
                      <a:pt x="3510790" y="62173"/>
                      <a:pt x="3499244" y="28026"/>
                      <a:pt x="3471073" y="14013"/>
                    </a:cubicBezTo>
                    <a:cubicBezTo>
                      <a:pt x="3442902" y="0"/>
                      <a:pt x="3408703" y="11393"/>
                      <a:pt x="3394564" y="39501"/>
                    </a:cubicBez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1" name="Google Shape;431;p30"/>
              <p:cNvSpPr/>
              <p:nvPr/>
            </p:nvSpPr>
            <p:spPr>
              <a:xfrm>
                <a:off x="4612975" y="2993582"/>
                <a:ext cx="3508798" cy="1141316"/>
              </a:xfrm>
              <a:custGeom>
                <a:avLst/>
                <a:gdLst/>
                <a:ahLst/>
                <a:cxnLst/>
                <a:rect l="l" t="t" r="r" b="b"/>
                <a:pathLst>
                  <a:path w="3508798" h="1141316" extrusionOk="0">
                    <a:moveTo>
                      <a:pt x="444500" y="1141316"/>
                    </a:moveTo>
                    <a:lnTo>
                      <a:pt x="444500" y="696816"/>
                    </a:lnTo>
                    <a:lnTo>
                      <a:pt x="444500" y="696816"/>
                    </a:lnTo>
                    <a:lnTo>
                      <a:pt x="0" y="696816"/>
                    </a:lnTo>
                    <a:lnTo>
                      <a:pt x="0" y="696816"/>
                    </a:lnTo>
                    <a:lnTo>
                      <a:pt x="0" y="1141316"/>
                    </a:lnTo>
                    <a:lnTo>
                      <a:pt x="0" y="1141316"/>
                    </a:lnTo>
                    <a:lnTo>
                      <a:pt x="444500" y="1141316"/>
                    </a:lnTo>
                    <a:lnTo>
                      <a:pt x="444500" y="1141316"/>
                    </a:lnTo>
                    <a:close/>
                    <a:moveTo>
                      <a:pt x="207584" y="863829"/>
                    </a:moveTo>
                    <a:cubicBezTo>
                      <a:pt x="177211" y="872040"/>
                      <a:pt x="159186" y="903256"/>
                      <a:pt x="167261" y="933666"/>
                    </a:cubicBezTo>
                    <a:cubicBezTo>
                      <a:pt x="175335" y="964076"/>
                      <a:pt x="206471" y="982240"/>
                      <a:pt x="236917" y="974302"/>
                    </a:cubicBezTo>
                    <a:lnTo>
                      <a:pt x="3460400" y="118410"/>
                    </a:lnTo>
                    <a:cubicBezTo>
                      <a:pt x="3490774" y="110200"/>
                      <a:pt x="3508798" y="78983"/>
                      <a:pt x="3500724" y="48573"/>
                    </a:cubicBezTo>
                    <a:cubicBezTo>
                      <a:pt x="3492650" y="18163"/>
                      <a:pt x="3461514" y="0"/>
                      <a:pt x="3431068" y="7938"/>
                    </a:cubicBez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2" name="Google Shape;432;p30"/>
              <p:cNvSpPr/>
              <p:nvPr/>
            </p:nvSpPr>
            <p:spPr>
              <a:xfrm>
                <a:off x="7836459" y="2834506"/>
                <a:ext cx="3510470" cy="7989906"/>
              </a:xfrm>
              <a:custGeom>
                <a:avLst/>
                <a:gdLst/>
                <a:ahLst/>
                <a:cxnLst/>
                <a:rect l="l" t="t" r="r" b="b"/>
                <a:pathLst>
                  <a:path w="3510470" h="7989906" extrusionOk="0">
                    <a:moveTo>
                      <a:pt x="444500" y="444500"/>
                    </a:moveTo>
                    <a:lnTo>
                      <a:pt x="444500" y="0"/>
                    </a:lnTo>
                    <a:lnTo>
                      <a:pt x="444500" y="0"/>
                    </a:lnTo>
                    <a:lnTo>
                      <a:pt x="0" y="0"/>
                    </a:lnTo>
                    <a:lnTo>
                      <a:pt x="0" y="0"/>
                    </a:lnTo>
                    <a:lnTo>
                      <a:pt x="0" y="444500"/>
                    </a:lnTo>
                    <a:lnTo>
                      <a:pt x="0" y="444500"/>
                    </a:lnTo>
                    <a:lnTo>
                      <a:pt x="444500" y="444500"/>
                    </a:lnTo>
                    <a:lnTo>
                      <a:pt x="444500" y="444500"/>
                    </a:lnTo>
                    <a:close/>
                    <a:moveTo>
                      <a:pt x="274970" y="200188"/>
                    </a:moveTo>
                    <a:cubicBezTo>
                      <a:pt x="262694" y="171218"/>
                      <a:pt x="229311" y="157619"/>
                      <a:pt x="200287" y="169765"/>
                    </a:cubicBezTo>
                    <a:cubicBezTo>
                      <a:pt x="171262" y="181911"/>
                      <a:pt x="157514" y="215233"/>
                      <a:pt x="169530" y="244312"/>
                    </a:cubicBezTo>
                    <a:lnTo>
                      <a:pt x="3393014" y="7947337"/>
                    </a:lnTo>
                    <a:cubicBezTo>
                      <a:pt x="3405290" y="7976307"/>
                      <a:pt x="3438672" y="7989905"/>
                      <a:pt x="3467698" y="7977760"/>
                    </a:cubicBezTo>
                    <a:cubicBezTo>
                      <a:pt x="3496722" y="7965614"/>
                      <a:pt x="3510470" y="7932292"/>
                      <a:pt x="3498454" y="7903213"/>
                    </a:cubicBez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3" name="Google Shape;433;p30"/>
              <p:cNvSpPr/>
              <p:nvPr/>
            </p:nvSpPr>
            <p:spPr>
              <a:xfrm>
                <a:off x="11059943" y="266831"/>
                <a:ext cx="3667983" cy="10715199"/>
              </a:xfrm>
              <a:custGeom>
                <a:avLst/>
                <a:gdLst/>
                <a:ahLst/>
                <a:cxnLst/>
                <a:rect l="l" t="t" r="r" b="b"/>
                <a:pathLst>
                  <a:path w="3667983" h="10715199" extrusionOk="0">
                    <a:moveTo>
                      <a:pt x="444500" y="10715199"/>
                    </a:moveTo>
                    <a:lnTo>
                      <a:pt x="444500" y="10270699"/>
                    </a:lnTo>
                    <a:lnTo>
                      <a:pt x="444500" y="10270699"/>
                    </a:lnTo>
                    <a:lnTo>
                      <a:pt x="0" y="10270699"/>
                    </a:lnTo>
                    <a:lnTo>
                      <a:pt x="0" y="10270699"/>
                    </a:lnTo>
                    <a:lnTo>
                      <a:pt x="0" y="10715199"/>
                    </a:lnTo>
                    <a:lnTo>
                      <a:pt x="0" y="10715199"/>
                    </a:lnTo>
                    <a:lnTo>
                      <a:pt x="444500" y="10715199"/>
                    </a:lnTo>
                    <a:lnTo>
                      <a:pt x="444500" y="10715199"/>
                    </a:lnTo>
                    <a:close/>
                    <a:moveTo>
                      <a:pt x="167722" y="10475837"/>
                    </a:moveTo>
                    <a:cubicBezTo>
                      <a:pt x="158435" y="10505898"/>
                      <a:pt x="175193" y="10537813"/>
                      <a:pt x="205213" y="10547235"/>
                    </a:cubicBezTo>
                    <a:cubicBezTo>
                      <a:pt x="235233" y="10556656"/>
                      <a:pt x="267221" y="10540040"/>
                      <a:pt x="276777" y="10510063"/>
                    </a:cubicBezTo>
                    <a:lnTo>
                      <a:pt x="3500261" y="239364"/>
                    </a:lnTo>
                    <a:cubicBezTo>
                      <a:pt x="3509549" y="209302"/>
                      <a:pt x="3492790" y="177387"/>
                      <a:pt x="3462771" y="167966"/>
                    </a:cubicBezTo>
                    <a:cubicBezTo>
                      <a:pt x="3432751" y="158544"/>
                      <a:pt x="3400762" y="175159"/>
                      <a:pt x="3391206" y="205136"/>
                    </a:cubicBezTo>
                    <a:close/>
                    <a:moveTo>
                      <a:pt x="3667983" y="444500"/>
                    </a:moveTo>
                    <a:lnTo>
                      <a:pt x="3667983" y="0"/>
                    </a:lnTo>
                    <a:lnTo>
                      <a:pt x="3667983" y="0"/>
                    </a:lnTo>
                    <a:lnTo>
                      <a:pt x="3223483" y="0"/>
                    </a:lnTo>
                    <a:lnTo>
                      <a:pt x="3223483" y="0"/>
                    </a:lnTo>
                    <a:lnTo>
                      <a:pt x="3223483" y="444500"/>
                    </a:lnTo>
                    <a:lnTo>
                      <a:pt x="3223483" y="444500"/>
                    </a:lnTo>
                    <a:lnTo>
                      <a:pt x="3667983" y="444500"/>
                    </a:lnTo>
                    <a:lnTo>
                      <a:pt x="3667983" y="444500"/>
                    </a:ln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434" name="Google Shape;434;p30"/>
          <p:cNvGrpSpPr/>
          <p:nvPr/>
        </p:nvGrpSpPr>
        <p:grpSpPr>
          <a:xfrm>
            <a:off x="1028700" y="2736928"/>
            <a:ext cx="6650063" cy="5429536"/>
            <a:chOff x="0" y="-921"/>
            <a:chExt cx="8866750" cy="7239382"/>
          </a:xfrm>
        </p:grpSpPr>
        <p:sp>
          <p:nvSpPr>
            <p:cNvPr id="435" name="Google Shape;435;p30"/>
            <p:cNvSpPr/>
            <p:nvPr/>
          </p:nvSpPr>
          <p:spPr>
            <a:xfrm>
              <a:off x="1300276" y="54"/>
              <a:ext cx="7364472" cy="6481866"/>
            </a:xfrm>
            <a:custGeom>
              <a:avLst/>
              <a:gdLst/>
              <a:ahLst/>
              <a:cxnLst/>
              <a:rect l="l" t="t" r="r" b="b"/>
              <a:pathLst>
                <a:path w="12964409" h="11410669" extrusionOk="0">
                  <a:moveTo>
                    <a:pt x="0" y="0"/>
                  </a:moveTo>
                  <a:lnTo>
                    <a:pt x="12700" y="0"/>
                  </a:lnTo>
                  <a:lnTo>
                    <a:pt x="12700" y="11410669"/>
                  </a:lnTo>
                  <a:lnTo>
                    <a:pt x="0" y="11410669"/>
                  </a:lnTo>
                  <a:close/>
                  <a:moveTo>
                    <a:pt x="4317236" y="0"/>
                  </a:moveTo>
                  <a:lnTo>
                    <a:pt x="4329936" y="0"/>
                  </a:lnTo>
                  <a:lnTo>
                    <a:pt x="4329936" y="11410669"/>
                  </a:lnTo>
                  <a:lnTo>
                    <a:pt x="4317236" y="11410669"/>
                  </a:lnTo>
                  <a:close/>
                  <a:moveTo>
                    <a:pt x="8634473" y="0"/>
                  </a:moveTo>
                  <a:lnTo>
                    <a:pt x="8647173" y="0"/>
                  </a:lnTo>
                  <a:lnTo>
                    <a:pt x="8647173" y="11410669"/>
                  </a:lnTo>
                  <a:lnTo>
                    <a:pt x="8634473" y="11410669"/>
                  </a:lnTo>
                  <a:close/>
                  <a:moveTo>
                    <a:pt x="12951709" y="0"/>
                  </a:moveTo>
                  <a:lnTo>
                    <a:pt x="12964409" y="0"/>
                  </a:lnTo>
                  <a:lnTo>
                    <a:pt x="12964409" y="11410669"/>
                  </a:lnTo>
                  <a:lnTo>
                    <a:pt x="12951709" y="11410669"/>
                  </a:lnTo>
                  <a:close/>
                </a:path>
              </a:pathLst>
            </a:custGeom>
            <a:solidFill>
              <a:srgbClr val="000000">
                <a:alpha val="2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6" name="Google Shape;436;p30"/>
            <p:cNvSpPr txBox="1"/>
            <p:nvPr/>
          </p:nvSpPr>
          <p:spPr>
            <a:xfrm>
              <a:off x="1201079" y="6617350"/>
              <a:ext cx="205607"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en-US" sz="2162">
                  <a:solidFill>
                    <a:srgbClr val="000000"/>
                  </a:solidFill>
                  <a:latin typeface="Roboto"/>
                  <a:ea typeface="Roboto"/>
                  <a:cs typeface="B Nazanin" panose="00000400000000000000" pitchFamily="2" charset="-78"/>
                  <a:sym typeface="Roboto"/>
                </a:rPr>
                <a:t>0</a:t>
              </a:r>
              <a:endParaRPr>
                <a:cs typeface="B Nazanin" panose="00000400000000000000" pitchFamily="2" charset="-78"/>
              </a:endParaRPr>
            </a:p>
          </p:txBody>
        </p:sp>
        <p:sp>
          <p:nvSpPr>
            <p:cNvPr id="437" name="Google Shape;437;p30"/>
            <p:cNvSpPr txBox="1"/>
            <p:nvPr/>
          </p:nvSpPr>
          <p:spPr>
            <a:xfrm>
              <a:off x="3550695" y="6617350"/>
              <a:ext cx="41121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en-US" sz="2162">
                  <a:solidFill>
                    <a:srgbClr val="000000"/>
                  </a:solidFill>
                  <a:latin typeface="Roboto"/>
                  <a:ea typeface="Roboto"/>
                  <a:cs typeface="B Nazanin" panose="00000400000000000000" pitchFamily="2" charset="-78"/>
                  <a:sym typeface="Roboto"/>
                </a:rPr>
                <a:t>10</a:t>
              </a:r>
              <a:endParaRPr>
                <a:cs typeface="B Nazanin" panose="00000400000000000000" pitchFamily="2" charset="-78"/>
              </a:endParaRPr>
            </a:p>
          </p:txBody>
        </p:sp>
        <p:sp>
          <p:nvSpPr>
            <p:cNvPr id="438" name="Google Shape;438;p30"/>
            <p:cNvSpPr txBox="1"/>
            <p:nvPr/>
          </p:nvSpPr>
          <p:spPr>
            <a:xfrm>
              <a:off x="6003115" y="6617350"/>
              <a:ext cx="41121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en-US" sz="2162">
                  <a:solidFill>
                    <a:srgbClr val="000000"/>
                  </a:solidFill>
                  <a:latin typeface="Roboto"/>
                  <a:ea typeface="Roboto"/>
                  <a:cs typeface="B Nazanin" panose="00000400000000000000" pitchFamily="2" charset="-78"/>
                  <a:sym typeface="Roboto"/>
                </a:rPr>
                <a:t>20</a:t>
              </a:r>
              <a:endParaRPr>
                <a:cs typeface="B Nazanin" panose="00000400000000000000" pitchFamily="2" charset="-78"/>
              </a:endParaRPr>
            </a:p>
          </p:txBody>
        </p:sp>
        <p:sp>
          <p:nvSpPr>
            <p:cNvPr id="439" name="Google Shape;439;p30"/>
            <p:cNvSpPr txBox="1"/>
            <p:nvPr/>
          </p:nvSpPr>
          <p:spPr>
            <a:xfrm>
              <a:off x="8455535" y="6617350"/>
              <a:ext cx="411215" cy="621111"/>
            </a:xfrm>
            <a:prstGeom prst="rect">
              <a:avLst/>
            </a:prstGeom>
            <a:noFill/>
            <a:ln>
              <a:noFill/>
            </a:ln>
          </p:spPr>
          <p:txBody>
            <a:bodyPr spcFirstLastPara="1" wrap="square" lIns="0" tIns="0" rIns="0" bIns="0" anchor="t" anchorCtr="0">
              <a:spAutoFit/>
            </a:bodyPr>
            <a:lstStyle/>
            <a:p>
              <a:pPr marL="0" marR="0" lvl="0" indent="0" algn="ctr" rtl="1">
                <a:lnSpc>
                  <a:spcPct val="139963"/>
                </a:lnSpc>
                <a:spcBef>
                  <a:spcPts val="0"/>
                </a:spcBef>
                <a:spcAft>
                  <a:spcPts val="0"/>
                </a:spcAft>
                <a:buNone/>
              </a:pPr>
              <a:r>
                <a:rPr lang="en-US" sz="2162">
                  <a:solidFill>
                    <a:srgbClr val="000000"/>
                  </a:solidFill>
                  <a:latin typeface="Roboto"/>
                  <a:ea typeface="Roboto"/>
                  <a:cs typeface="B Nazanin" panose="00000400000000000000" pitchFamily="2" charset="-78"/>
                  <a:sym typeface="Roboto"/>
                </a:rPr>
                <a:t>30</a:t>
              </a:r>
              <a:endParaRPr>
                <a:cs typeface="B Nazanin" panose="00000400000000000000" pitchFamily="2" charset="-78"/>
              </a:endParaRPr>
            </a:p>
          </p:txBody>
        </p:sp>
        <p:sp>
          <p:nvSpPr>
            <p:cNvPr id="440" name="Google Shape;440;p30"/>
            <p:cNvSpPr txBox="1"/>
            <p:nvPr/>
          </p:nvSpPr>
          <p:spPr>
            <a:xfrm>
              <a:off x="0" y="482399"/>
              <a:ext cx="1120828" cy="621111"/>
            </a:xfrm>
            <a:prstGeom prst="rect">
              <a:avLst/>
            </a:prstGeom>
            <a:noFill/>
            <a:ln>
              <a:noFill/>
            </a:ln>
          </p:spPr>
          <p:txBody>
            <a:bodyPr spcFirstLastPara="1" wrap="square" lIns="0" tIns="0" rIns="0" bIns="0" anchor="t" anchorCtr="0">
              <a:spAutoFit/>
            </a:bodyPr>
            <a:lstStyle/>
            <a:p>
              <a:pPr marL="0" marR="0" lvl="0" indent="0" algn="r">
                <a:lnSpc>
                  <a:spcPct val="139963"/>
                </a:lnSpc>
                <a:spcBef>
                  <a:spcPts val="0"/>
                </a:spcBef>
                <a:spcAft>
                  <a:spcPts val="0"/>
                </a:spcAft>
                <a:buNone/>
              </a:pPr>
              <a:r>
                <a:rPr lang="fa-IR" sz="2162" dirty="0">
                  <a:solidFill>
                    <a:srgbClr val="000000"/>
                  </a:solidFill>
                  <a:latin typeface="Roboto"/>
                  <a:ea typeface="Roboto"/>
                  <a:cs typeface="B Nazanin" panose="00000400000000000000" pitchFamily="2" charset="-78"/>
                  <a:sym typeface="Roboto"/>
                </a:rPr>
                <a:t>مورد 1</a:t>
              </a:r>
              <a:endParaRPr dirty="0">
                <a:cs typeface="B Nazanin" panose="00000400000000000000" pitchFamily="2" charset="-78"/>
              </a:endParaRPr>
            </a:p>
          </p:txBody>
        </p:sp>
        <p:sp>
          <p:nvSpPr>
            <p:cNvPr id="441" name="Google Shape;441;p30"/>
            <p:cNvSpPr txBox="1"/>
            <p:nvPr/>
          </p:nvSpPr>
          <p:spPr>
            <a:xfrm>
              <a:off x="0" y="2143377"/>
              <a:ext cx="1120828" cy="621111"/>
            </a:xfrm>
            <a:prstGeom prst="rect">
              <a:avLst/>
            </a:prstGeom>
            <a:noFill/>
            <a:ln>
              <a:noFill/>
            </a:ln>
          </p:spPr>
          <p:txBody>
            <a:bodyPr spcFirstLastPara="1" wrap="square" lIns="0" tIns="0" rIns="0" bIns="0" anchor="t" anchorCtr="0">
              <a:spAutoFit/>
            </a:bodyPr>
            <a:lstStyle/>
            <a:p>
              <a:pPr marL="0" marR="0" lvl="0" indent="0" algn="r">
                <a:lnSpc>
                  <a:spcPct val="139963"/>
                </a:lnSpc>
                <a:spcBef>
                  <a:spcPts val="0"/>
                </a:spcBef>
                <a:spcAft>
                  <a:spcPts val="0"/>
                </a:spcAft>
                <a:buNone/>
              </a:pPr>
              <a:r>
                <a:rPr lang="fa-IR" sz="2162" dirty="0">
                  <a:solidFill>
                    <a:srgbClr val="000000"/>
                  </a:solidFill>
                  <a:latin typeface="Roboto"/>
                  <a:ea typeface="Roboto"/>
                  <a:cs typeface="B Nazanin" panose="00000400000000000000" pitchFamily="2" charset="-78"/>
                  <a:sym typeface="Roboto"/>
                </a:rPr>
                <a:t>مورد 2</a:t>
              </a:r>
              <a:endParaRPr dirty="0">
                <a:cs typeface="B Nazanin" panose="00000400000000000000" pitchFamily="2" charset="-78"/>
              </a:endParaRPr>
            </a:p>
          </p:txBody>
        </p:sp>
        <p:sp>
          <p:nvSpPr>
            <p:cNvPr id="442" name="Google Shape;442;p30"/>
            <p:cNvSpPr txBox="1"/>
            <p:nvPr/>
          </p:nvSpPr>
          <p:spPr>
            <a:xfrm>
              <a:off x="0" y="3804355"/>
              <a:ext cx="1120828" cy="621111"/>
            </a:xfrm>
            <a:prstGeom prst="rect">
              <a:avLst/>
            </a:prstGeom>
            <a:noFill/>
            <a:ln>
              <a:noFill/>
            </a:ln>
          </p:spPr>
          <p:txBody>
            <a:bodyPr spcFirstLastPara="1" wrap="square" lIns="0" tIns="0" rIns="0" bIns="0" anchor="t" anchorCtr="0">
              <a:spAutoFit/>
            </a:bodyPr>
            <a:lstStyle/>
            <a:p>
              <a:pPr marL="0" marR="0" lvl="0" indent="0" algn="r">
                <a:lnSpc>
                  <a:spcPct val="139963"/>
                </a:lnSpc>
                <a:spcBef>
                  <a:spcPts val="0"/>
                </a:spcBef>
                <a:spcAft>
                  <a:spcPts val="0"/>
                </a:spcAft>
                <a:buNone/>
              </a:pPr>
              <a:r>
                <a:rPr lang="fa-IR" sz="2162" dirty="0">
                  <a:solidFill>
                    <a:srgbClr val="000000"/>
                  </a:solidFill>
                  <a:latin typeface="Roboto"/>
                  <a:ea typeface="Roboto"/>
                  <a:cs typeface="B Nazanin" panose="00000400000000000000" pitchFamily="2" charset="-78"/>
                  <a:sym typeface="Roboto"/>
                </a:rPr>
                <a:t>مورد 3</a:t>
              </a:r>
              <a:endParaRPr dirty="0">
                <a:cs typeface="B Nazanin" panose="00000400000000000000" pitchFamily="2" charset="-78"/>
              </a:endParaRPr>
            </a:p>
          </p:txBody>
        </p:sp>
        <p:sp>
          <p:nvSpPr>
            <p:cNvPr id="443" name="Google Shape;443;p30"/>
            <p:cNvSpPr txBox="1"/>
            <p:nvPr/>
          </p:nvSpPr>
          <p:spPr>
            <a:xfrm>
              <a:off x="0" y="5465333"/>
              <a:ext cx="1120828" cy="621111"/>
            </a:xfrm>
            <a:prstGeom prst="rect">
              <a:avLst/>
            </a:prstGeom>
            <a:noFill/>
            <a:ln>
              <a:noFill/>
            </a:ln>
          </p:spPr>
          <p:txBody>
            <a:bodyPr spcFirstLastPara="1" wrap="square" lIns="0" tIns="0" rIns="0" bIns="0" anchor="t" anchorCtr="0">
              <a:spAutoFit/>
            </a:bodyPr>
            <a:lstStyle/>
            <a:p>
              <a:pPr marL="0" marR="0" lvl="0" indent="0" algn="r">
                <a:lnSpc>
                  <a:spcPct val="139963"/>
                </a:lnSpc>
                <a:spcBef>
                  <a:spcPts val="0"/>
                </a:spcBef>
                <a:spcAft>
                  <a:spcPts val="0"/>
                </a:spcAft>
                <a:buNone/>
              </a:pPr>
              <a:r>
                <a:rPr lang="fa-IR" sz="2162" dirty="0">
                  <a:solidFill>
                    <a:srgbClr val="000000"/>
                  </a:solidFill>
                  <a:latin typeface="Roboto"/>
                  <a:ea typeface="Roboto"/>
                  <a:cs typeface="B Nazanin" panose="00000400000000000000" pitchFamily="2" charset="-78"/>
                  <a:sym typeface="Roboto"/>
                </a:rPr>
                <a:t>مورد 4</a:t>
              </a:r>
              <a:endParaRPr dirty="0">
                <a:cs typeface="B Nazanin" panose="00000400000000000000" pitchFamily="2" charset="-78"/>
              </a:endParaRPr>
            </a:p>
          </p:txBody>
        </p:sp>
        <p:grpSp>
          <p:nvGrpSpPr>
            <p:cNvPr id="444" name="Google Shape;444;p30"/>
            <p:cNvGrpSpPr/>
            <p:nvPr/>
          </p:nvGrpSpPr>
          <p:grpSpPr>
            <a:xfrm>
              <a:off x="1303883" y="-921"/>
              <a:ext cx="6625139" cy="6482840"/>
              <a:chOff x="0" y="-1718"/>
              <a:chExt cx="11662888" cy="11412386"/>
            </a:xfrm>
          </p:grpSpPr>
          <p:sp>
            <p:nvSpPr>
              <p:cNvPr id="445" name="Google Shape;445;p30"/>
              <p:cNvSpPr/>
              <p:nvPr/>
            </p:nvSpPr>
            <p:spPr>
              <a:xfrm>
                <a:off x="0" y="-1718"/>
                <a:ext cx="4329962" cy="2642152"/>
              </a:xfrm>
              <a:custGeom>
                <a:avLst/>
                <a:gdLst/>
                <a:ahLst/>
                <a:cxnLst/>
                <a:rect l="l" t="t" r="r" b="b"/>
                <a:pathLst>
                  <a:path w="4329962" h="2642152" extrusionOk="0">
                    <a:moveTo>
                      <a:pt x="0" y="1718"/>
                    </a:moveTo>
                    <a:lnTo>
                      <a:pt x="4112489" y="1718"/>
                    </a:lnTo>
                    <a:lnTo>
                      <a:pt x="4112489" y="1718"/>
                    </a:lnTo>
                    <a:cubicBezTo>
                      <a:pt x="4169568" y="0"/>
                      <a:pt x="4224907" y="21480"/>
                      <a:pt x="4265880" y="61256"/>
                    </a:cubicBezTo>
                    <a:cubicBezTo>
                      <a:pt x="4306852" y="101032"/>
                      <a:pt x="4329962" y="155711"/>
                      <a:pt x="4329936" y="212815"/>
                    </a:cubicBezTo>
                    <a:lnTo>
                      <a:pt x="4329936" y="2429338"/>
                    </a:lnTo>
                    <a:cubicBezTo>
                      <a:pt x="4329962" y="2486442"/>
                      <a:pt x="4306852" y="2541121"/>
                      <a:pt x="4265880" y="2580897"/>
                    </a:cubicBezTo>
                    <a:cubicBezTo>
                      <a:pt x="4224907" y="2620673"/>
                      <a:pt x="4169568" y="2642153"/>
                      <a:pt x="4112489" y="2640435"/>
                    </a:cubicBezTo>
                    <a:lnTo>
                      <a:pt x="0" y="2640435"/>
                    </a:ln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6" name="Google Shape;446;p30"/>
              <p:cNvSpPr/>
              <p:nvPr/>
            </p:nvSpPr>
            <p:spPr>
              <a:xfrm>
                <a:off x="0" y="2923984"/>
                <a:ext cx="5618757" cy="2638717"/>
              </a:xfrm>
              <a:custGeom>
                <a:avLst/>
                <a:gdLst/>
                <a:ahLst/>
                <a:cxnLst/>
                <a:rect l="l" t="t" r="r" b="b"/>
                <a:pathLst>
                  <a:path w="5618757" h="2638717" extrusionOk="0">
                    <a:moveTo>
                      <a:pt x="0" y="0"/>
                    </a:moveTo>
                    <a:lnTo>
                      <a:pt x="5407660" y="0"/>
                    </a:lnTo>
                    <a:cubicBezTo>
                      <a:pt x="5463646" y="0"/>
                      <a:pt x="5517340" y="22240"/>
                      <a:pt x="5556928" y="61829"/>
                    </a:cubicBezTo>
                    <a:cubicBezTo>
                      <a:pt x="5596517" y="101417"/>
                      <a:pt x="5618757" y="155111"/>
                      <a:pt x="5618757" y="211097"/>
                    </a:cubicBezTo>
                    <a:lnTo>
                      <a:pt x="5618757" y="2427620"/>
                    </a:lnTo>
                    <a:cubicBezTo>
                      <a:pt x="5618757" y="2483606"/>
                      <a:pt x="5596517" y="2537300"/>
                      <a:pt x="5556928" y="2576888"/>
                    </a:cubicBezTo>
                    <a:cubicBezTo>
                      <a:pt x="5517340" y="2616476"/>
                      <a:pt x="5463646" y="2638717"/>
                      <a:pt x="5407660" y="2638717"/>
                    </a:cubicBezTo>
                    <a:lnTo>
                      <a:pt x="0" y="2638717"/>
                    </a:ln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7" name="Google Shape;447;p30"/>
              <p:cNvSpPr/>
              <p:nvPr/>
            </p:nvSpPr>
            <p:spPr>
              <a:xfrm>
                <a:off x="0" y="5847967"/>
                <a:ext cx="8209099" cy="2638717"/>
              </a:xfrm>
              <a:custGeom>
                <a:avLst/>
                <a:gdLst/>
                <a:ahLst/>
                <a:cxnLst/>
                <a:rect l="l" t="t" r="r" b="b"/>
                <a:pathLst>
                  <a:path w="8209099" h="2638717" extrusionOk="0">
                    <a:moveTo>
                      <a:pt x="0" y="0"/>
                    </a:moveTo>
                    <a:lnTo>
                      <a:pt x="7998002" y="0"/>
                    </a:lnTo>
                    <a:cubicBezTo>
                      <a:pt x="8053988" y="0"/>
                      <a:pt x="8107682" y="22241"/>
                      <a:pt x="8147270" y="61830"/>
                    </a:cubicBezTo>
                    <a:cubicBezTo>
                      <a:pt x="8186858" y="101418"/>
                      <a:pt x="8209099" y="155112"/>
                      <a:pt x="8209099" y="211098"/>
                    </a:cubicBezTo>
                    <a:lnTo>
                      <a:pt x="8209099" y="2427620"/>
                    </a:lnTo>
                    <a:cubicBezTo>
                      <a:pt x="8209099" y="2544206"/>
                      <a:pt x="8114588" y="2638717"/>
                      <a:pt x="7998002" y="2638717"/>
                    </a:cubicBezTo>
                    <a:lnTo>
                      <a:pt x="0" y="2638717"/>
                    </a:ln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8" name="Google Shape;448;p30"/>
              <p:cNvSpPr/>
              <p:nvPr/>
            </p:nvSpPr>
            <p:spPr>
              <a:xfrm>
                <a:off x="0" y="8771951"/>
                <a:ext cx="11662888" cy="2638717"/>
              </a:xfrm>
              <a:custGeom>
                <a:avLst/>
                <a:gdLst/>
                <a:ahLst/>
                <a:cxnLst/>
                <a:rect l="l" t="t" r="r" b="b"/>
                <a:pathLst>
                  <a:path w="11662888" h="2638717" extrusionOk="0">
                    <a:moveTo>
                      <a:pt x="0" y="0"/>
                    </a:moveTo>
                    <a:lnTo>
                      <a:pt x="11451791" y="0"/>
                    </a:lnTo>
                    <a:cubicBezTo>
                      <a:pt x="11568377" y="0"/>
                      <a:pt x="11662888" y="94512"/>
                      <a:pt x="11662888" y="211098"/>
                    </a:cubicBezTo>
                    <a:lnTo>
                      <a:pt x="11662888" y="2427620"/>
                    </a:lnTo>
                    <a:cubicBezTo>
                      <a:pt x="11662888" y="2544206"/>
                      <a:pt x="11568377" y="2638718"/>
                      <a:pt x="11451791" y="2638718"/>
                    </a:cubicBezTo>
                    <a:lnTo>
                      <a:pt x="0" y="2638718"/>
                    </a:lnTo>
                    <a:close/>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9" name="Google Shape;449;p30"/>
              <p:cNvSpPr/>
              <p:nvPr/>
            </p:nvSpPr>
            <p:spPr>
              <a:xfrm>
                <a:off x="0" y="0"/>
                <a:ext cx="2164968" cy="2638717"/>
              </a:xfrm>
              <a:custGeom>
                <a:avLst/>
                <a:gdLst/>
                <a:ahLst/>
                <a:cxnLst/>
                <a:rect l="l" t="t" r="r" b="b"/>
                <a:pathLst>
                  <a:path w="2164968" h="2638717" extrusionOk="0">
                    <a:moveTo>
                      <a:pt x="0" y="0"/>
                    </a:moveTo>
                    <a:lnTo>
                      <a:pt x="2164968" y="0"/>
                    </a:lnTo>
                    <a:lnTo>
                      <a:pt x="2164968" y="2638717"/>
                    </a:lnTo>
                    <a:lnTo>
                      <a:pt x="0" y="2638717"/>
                    </a:lnTo>
                    <a:close/>
                  </a:path>
                </a:pathLst>
              </a:custGeom>
              <a:solidFill>
                <a:srgbClr val="FF4F4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0" name="Google Shape;450;p30"/>
              <p:cNvSpPr/>
              <p:nvPr/>
            </p:nvSpPr>
            <p:spPr>
              <a:xfrm>
                <a:off x="0" y="2923984"/>
                <a:ext cx="3889909" cy="2638717"/>
              </a:xfrm>
              <a:custGeom>
                <a:avLst/>
                <a:gdLst/>
                <a:ahLst/>
                <a:cxnLst/>
                <a:rect l="l" t="t" r="r" b="b"/>
                <a:pathLst>
                  <a:path w="3889909" h="2638717" extrusionOk="0">
                    <a:moveTo>
                      <a:pt x="0" y="0"/>
                    </a:moveTo>
                    <a:lnTo>
                      <a:pt x="3889909" y="0"/>
                    </a:lnTo>
                    <a:lnTo>
                      <a:pt x="3889909" y="2638717"/>
                    </a:lnTo>
                    <a:lnTo>
                      <a:pt x="0" y="2638717"/>
                    </a:lnTo>
                    <a:close/>
                  </a:path>
                </a:pathLst>
              </a:custGeom>
              <a:solidFill>
                <a:srgbClr val="FF4F4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1" name="Google Shape;451;p30"/>
              <p:cNvSpPr/>
              <p:nvPr/>
            </p:nvSpPr>
            <p:spPr>
              <a:xfrm>
                <a:off x="0" y="5847967"/>
                <a:ext cx="6048810" cy="2638717"/>
              </a:xfrm>
              <a:custGeom>
                <a:avLst/>
                <a:gdLst/>
                <a:ahLst/>
                <a:cxnLst/>
                <a:rect l="l" t="t" r="r" b="b"/>
                <a:pathLst>
                  <a:path w="6048810" h="2638717" extrusionOk="0">
                    <a:moveTo>
                      <a:pt x="0" y="0"/>
                    </a:moveTo>
                    <a:lnTo>
                      <a:pt x="6048810" y="0"/>
                    </a:lnTo>
                    <a:lnTo>
                      <a:pt x="6048810" y="2638717"/>
                    </a:lnTo>
                    <a:lnTo>
                      <a:pt x="0" y="2638717"/>
                    </a:lnTo>
                    <a:close/>
                  </a:path>
                </a:pathLst>
              </a:custGeom>
              <a:solidFill>
                <a:srgbClr val="FF4F4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2" name="Google Shape;452;p30"/>
              <p:cNvSpPr/>
              <p:nvPr/>
            </p:nvSpPr>
            <p:spPr>
              <a:xfrm>
                <a:off x="0" y="8771951"/>
                <a:ext cx="8207218" cy="2638717"/>
              </a:xfrm>
              <a:custGeom>
                <a:avLst/>
                <a:gdLst/>
                <a:ahLst/>
                <a:cxnLst/>
                <a:rect l="l" t="t" r="r" b="b"/>
                <a:pathLst>
                  <a:path w="8207218" h="2638717" extrusionOk="0">
                    <a:moveTo>
                      <a:pt x="0" y="0"/>
                    </a:moveTo>
                    <a:lnTo>
                      <a:pt x="8207218" y="0"/>
                    </a:lnTo>
                    <a:lnTo>
                      <a:pt x="8207218" y="2638718"/>
                    </a:lnTo>
                    <a:lnTo>
                      <a:pt x="0" y="2638718"/>
                    </a:lnTo>
                    <a:close/>
                  </a:path>
                </a:pathLst>
              </a:custGeom>
              <a:solidFill>
                <a:srgbClr val="FF4F4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3" name="Google Shape;453;p30"/>
              <p:cNvSpPr/>
              <p:nvPr/>
            </p:nvSpPr>
            <p:spPr>
              <a:xfrm>
                <a:off x="0" y="0"/>
                <a:ext cx="0" cy="2638717"/>
              </a:xfrm>
              <a:custGeom>
                <a:avLst/>
                <a:gdLst/>
                <a:ahLst/>
                <a:cxnLst/>
                <a:rect l="l" t="t" r="r" b="b"/>
                <a:pathLst>
                  <a:path w="120000" h="2638717" extrusionOk="0">
                    <a:moveTo>
                      <a:pt x="0" y="0"/>
                    </a:moveTo>
                    <a:lnTo>
                      <a:pt x="0" y="0"/>
                    </a:lnTo>
                    <a:lnTo>
                      <a:pt x="0" y="2638717"/>
                    </a:lnTo>
                    <a:lnTo>
                      <a:pt x="0" y="2638717"/>
                    </a:lnTo>
                    <a:close/>
                  </a:path>
                </a:pathLst>
              </a:custGeom>
              <a:solidFill>
                <a:srgbClr val="191919"/>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4" name="Google Shape;454;p30"/>
              <p:cNvSpPr/>
              <p:nvPr/>
            </p:nvSpPr>
            <p:spPr>
              <a:xfrm>
                <a:off x="0" y="2923984"/>
                <a:ext cx="432212" cy="2638717"/>
              </a:xfrm>
              <a:custGeom>
                <a:avLst/>
                <a:gdLst/>
                <a:ahLst/>
                <a:cxnLst/>
                <a:rect l="l" t="t" r="r" b="b"/>
                <a:pathLst>
                  <a:path w="432212" h="2638717" extrusionOk="0">
                    <a:moveTo>
                      <a:pt x="0" y="0"/>
                    </a:moveTo>
                    <a:lnTo>
                      <a:pt x="432212" y="0"/>
                    </a:lnTo>
                    <a:lnTo>
                      <a:pt x="432212" y="2638717"/>
                    </a:lnTo>
                    <a:lnTo>
                      <a:pt x="0" y="2638717"/>
                    </a:lnTo>
                    <a:close/>
                  </a:path>
                </a:pathLst>
              </a:custGeom>
              <a:solidFill>
                <a:srgbClr val="191919"/>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5" name="Google Shape;455;p30"/>
              <p:cNvSpPr/>
              <p:nvPr/>
            </p:nvSpPr>
            <p:spPr>
              <a:xfrm>
                <a:off x="0" y="5847967"/>
                <a:ext cx="1728232" cy="2638717"/>
              </a:xfrm>
              <a:custGeom>
                <a:avLst/>
                <a:gdLst/>
                <a:ahLst/>
                <a:cxnLst/>
                <a:rect l="l" t="t" r="r" b="b"/>
                <a:pathLst>
                  <a:path w="1728232" h="2638717" extrusionOk="0">
                    <a:moveTo>
                      <a:pt x="0" y="0"/>
                    </a:moveTo>
                    <a:lnTo>
                      <a:pt x="1728232" y="0"/>
                    </a:lnTo>
                    <a:lnTo>
                      <a:pt x="1728232" y="2638717"/>
                    </a:lnTo>
                    <a:lnTo>
                      <a:pt x="0" y="2638717"/>
                    </a:lnTo>
                    <a:close/>
                  </a:path>
                </a:pathLst>
              </a:custGeom>
              <a:solidFill>
                <a:srgbClr val="191919"/>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6" name="Google Shape;456;p30"/>
              <p:cNvSpPr/>
              <p:nvPr/>
            </p:nvSpPr>
            <p:spPr>
              <a:xfrm>
                <a:off x="0" y="8771951"/>
                <a:ext cx="2159794" cy="2638717"/>
              </a:xfrm>
              <a:custGeom>
                <a:avLst/>
                <a:gdLst/>
                <a:ahLst/>
                <a:cxnLst/>
                <a:rect l="l" t="t" r="r" b="b"/>
                <a:pathLst>
                  <a:path w="2159794" h="2638717" extrusionOk="0">
                    <a:moveTo>
                      <a:pt x="0" y="0"/>
                    </a:moveTo>
                    <a:lnTo>
                      <a:pt x="2159794" y="0"/>
                    </a:lnTo>
                    <a:lnTo>
                      <a:pt x="2159794" y="2638718"/>
                    </a:lnTo>
                    <a:lnTo>
                      <a:pt x="0" y="2638718"/>
                    </a:lnTo>
                    <a:close/>
                  </a:path>
                </a:pathLst>
              </a:custGeom>
              <a:solidFill>
                <a:srgbClr val="191919"/>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457" name="Google Shape;457;p30"/>
          <p:cNvGrpSpPr/>
          <p:nvPr/>
        </p:nvGrpSpPr>
        <p:grpSpPr>
          <a:xfrm>
            <a:off x="-914416" y="-2112509"/>
            <a:ext cx="19913600" cy="3303091"/>
            <a:chOff x="0" y="-57150"/>
            <a:chExt cx="5244734" cy="869950"/>
          </a:xfrm>
        </p:grpSpPr>
        <p:sp>
          <p:nvSpPr>
            <p:cNvPr id="458" name="Google Shape;458;p30"/>
            <p:cNvSpPr/>
            <p:nvPr/>
          </p:nvSpPr>
          <p:spPr>
            <a:xfrm>
              <a:off x="0" y="0"/>
              <a:ext cx="5244734" cy="812800"/>
            </a:xfrm>
            <a:custGeom>
              <a:avLst/>
              <a:gdLst/>
              <a:ahLst/>
              <a:cxnLst/>
              <a:rect l="l" t="t" r="r" b="b"/>
              <a:pathLst>
                <a:path w="5244734" h="812800" extrusionOk="0">
                  <a:moveTo>
                    <a:pt x="0" y="0"/>
                  </a:moveTo>
                  <a:lnTo>
                    <a:pt x="5244734" y="0"/>
                  </a:lnTo>
                  <a:lnTo>
                    <a:pt x="5244734" y="812800"/>
                  </a:lnTo>
                  <a:lnTo>
                    <a:pt x="0" y="812800"/>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9" name="Google Shape;459;p30"/>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60" name="Google Shape;460;p30"/>
          <p:cNvSpPr txBox="1"/>
          <p:nvPr/>
        </p:nvSpPr>
        <p:spPr>
          <a:xfrm>
            <a:off x="2171684" y="228557"/>
            <a:ext cx="13944632" cy="2308324"/>
          </a:xfrm>
          <a:prstGeom prst="rect">
            <a:avLst/>
          </a:prstGeom>
          <a:noFill/>
          <a:ln>
            <a:noFill/>
          </a:ln>
        </p:spPr>
        <p:txBody>
          <a:bodyPr spcFirstLastPara="1" wrap="square" lIns="0" tIns="0" rIns="0" bIns="0" anchor="t" anchorCtr="0">
            <a:spAutoFit/>
          </a:bodyPr>
          <a:lstStyle/>
          <a:p>
            <a:pPr lvl="0" algn="ctr" rtl="1">
              <a:lnSpc>
                <a:spcPct val="120000"/>
              </a:lnSpc>
            </a:pPr>
            <a:r>
              <a:rPr lang="fa-IR" sz="12500" dirty="0">
                <a:solidFill>
                  <a:srgbClr val="08090A"/>
                </a:solidFill>
                <a:latin typeface="Odibee Sans"/>
                <a:ea typeface="Odibee Sans"/>
                <a:cs typeface="B Nazanin" panose="00000400000000000000" pitchFamily="2" charset="-78"/>
                <a:sym typeface="Odibee Sans"/>
              </a:rPr>
              <a:t>تحقیقات بازار</a:t>
            </a:r>
            <a:endParaRPr dirty="0">
              <a:cs typeface="B Nazanin" panose="00000400000000000000" pitchFamily="2" charset="-78"/>
            </a:endParaRPr>
          </a:p>
        </p:txBody>
      </p:sp>
      <p:grpSp>
        <p:nvGrpSpPr>
          <p:cNvPr id="461" name="Google Shape;461;p30"/>
          <p:cNvGrpSpPr/>
          <p:nvPr/>
        </p:nvGrpSpPr>
        <p:grpSpPr>
          <a:xfrm>
            <a:off x="-508016" y="8869681"/>
            <a:ext cx="19913600" cy="3303097"/>
            <a:chOff x="0" y="-57150"/>
            <a:chExt cx="5244734" cy="869950"/>
          </a:xfrm>
        </p:grpSpPr>
        <p:sp>
          <p:nvSpPr>
            <p:cNvPr id="462" name="Google Shape;462;p30"/>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3" name="Google Shape;463;p30"/>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64" name="Google Shape;464;p30"/>
          <p:cNvSpPr txBox="1"/>
          <p:nvPr/>
        </p:nvSpPr>
        <p:spPr>
          <a:xfrm>
            <a:off x="1028700" y="8602980"/>
            <a:ext cx="6980794" cy="1551194"/>
          </a:xfrm>
          <a:prstGeom prst="rect">
            <a:avLst/>
          </a:prstGeom>
          <a:noFill/>
          <a:ln>
            <a:noFill/>
          </a:ln>
        </p:spPr>
        <p:txBody>
          <a:bodyPr spcFirstLastPara="1" wrap="square" lIns="0" tIns="0" rIns="0" bIns="0" anchor="t" anchorCtr="0">
            <a:spAutoFit/>
          </a:bodyPr>
          <a:lstStyle/>
          <a:p>
            <a:pPr lvl="0" algn="r" rtl="1">
              <a:lnSpc>
                <a:spcPct val="139958"/>
              </a:lnSpc>
            </a:pPr>
            <a:r>
              <a:rPr lang="fa-IR" sz="2400" dirty="0">
                <a:latin typeface="Roboto"/>
                <a:ea typeface="Roboto"/>
                <a:cs typeface="B Nazanin" panose="00000400000000000000" pitchFamily="2" charset="-78"/>
                <a:sym typeface="Roboto"/>
              </a:rPr>
              <a:t>انتظار می رود بازار مسکن ارزان قیمت در دهه آینده رشد قابل توجهی داشته باشد. تا سال 2030، ما پیش بینی می کنیم که راه حل ما تقاضای بالایی خواهد داشت.</a:t>
            </a:r>
            <a:endParaRPr dirty="0">
              <a:cs typeface="B Nazanin" panose="00000400000000000000" pitchFamily="2" charset="-78"/>
            </a:endParaRPr>
          </a:p>
        </p:txBody>
      </p:sp>
      <p:sp>
        <p:nvSpPr>
          <p:cNvPr id="465" name="Google Shape;465;p30"/>
          <p:cNvSpPr txBox="1"/>
          <p:nvPr/>
        </p:nvSpPr>
        <p:spPr>
          <a:xfrm>
            <a:off x="10751217" y="8602980"/>
            <a:ext cx="6508083" cy="1034129"/>
          </a:xfrm>
          <a:prstGeom prst="rect">
            <a:avLst/>
          </a:prstGeom>
          <a:noFill/>
          <a:ln>
            <a:noFill/>
          </a:ln>
        </p:spPr>
        <p:txBody>
          <a:bodyPr spcFirstLastPara="1" wrap="square" lIns="0" tIns="0" rIns="0" bIns="0" anchor="t" anchorCtr="0">
            <a:spAutoFit/>
          </a:bodyPr>
          <a:lstStyle/>
          <a:p>
            <a:pPr lvl="0" algn="r" rtl="1">
              <a:lnSpc>
                <a:spcPct val="139958"/>
              </a:lnSpc>
            </a:pPr>
            <a:r>
              <a:rPr lang="fa-IR" sz="2400" dirty="0">
                <a:latin typeface="Roboto"/>
                <a:ea typeface="Roboto"/>
                <a:cs typeface="B Nazanin" panose="00000400000000000000" pitchFamily="2" charset="-78"/>
                <a:sym typeface="Roboto"/>
              </a:rPr>
              <a:t>صنعت بازاریابی دائما در حال پیشرفت است. تا سال 2030، ما انتظار داریم که استراتژی ما استاندارد صنعت باشد.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
                                        </p:tgtEl>
                                        <p:attrNameLst>
                                          <p:attrName>style.visibility</p:attrName>
                                        </p:attrNameLst>
                                      </p:cBhvr>
                                      <p:to>
                                        <p:strVal val="visible"/>
                                      </p:to>
                                    </p:set>
                                    <p:animEffect transition="in" filter="fade">
                                      <p:cBhvr>
                                        <p:cTn id="7" dur="1000"/>
                                        <p:tgtEl>
                                          <p:spTgt spid="4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4"/>
                                        </p:tgtEl>
                                        <p:attrNameLst>
                                          <p:attrName>style.visibility</p:attrName>
                                        </p:attrNameLst>
                                      </p:cBhvr>
                                      <p:to>
                                        <p:strVal val="visible"/>
                                      </p:to>
                                    </p:set>
                                    <p:animEffect transition="in" filter="fade">
                                      <p:cBhvr>
                                        <p:cTn id="12" dur="1000"/>
                                        <p:tgtEl>
                                          <p:spTgt spid="434"/>
                                        </p:tgtEl>
                                      </p:cBhvr>
                                    </p:animEffect>
                                  </p:childTnLst>
                                </p:cTn>
                              </p:par>
                              <p:par>
                                <p:cTn id="13" presetID="10" presetClass="entr" presetSubtype="0" fill="hold" nodeType="withEffect">
                                  <p:stCondLst>
                                    <p:cond delay="0"/>
                                  </p:stCondLst>
                                  <p:childTnLst>
                                    <p:set>
                                      <p:cBhvr>
                                        <p:cTn id="14" dur="1" fill="hold">
                                          <p:stCondLst>
                                            <p:cond delay="0"/>
                                          </p:stCondLst>
                                        </p:cTn>
                                        <p:tgtEl>
                                          <p:spTgt spid="464"/>
                                        </p:tgtEl>
                                        <p:attrNameLst>
                                          <p:attrName>style.visibility</p:attrName>
                                        </p:attrNameLst>
                                      </p:cBhvr>
                                      <p:to>
                                        <p:strVal val="visible"/>
                                      </p:to>
                                    </p:set>
                                    <p:animEffect transition="in" filter="fade">
                                      <p:cBhvr>
                                        <p:cTn id="15" dur="1000"/>
                                        <p:tgtEl>
                                          <p:spTgt spid="46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12"/>
                                        </p:tgtEl>
                                        <p:attrNameLst>
                                          <p:attrName>style.visibility</p:attrName>
                                        </p:attrNameLst>
                                      </p:cBhvr>
                                      <p:to>
                                        <p:strVal val="visible"/>
                                      </p:to>
                                    </p:set>
                                    <p:animEffect transition="in" filter="fade">
                                      <p:cBhvr>
                                        <p:cTn id="20" dur="1000"/>
                                        <p:tgtEl>
                                          <p:spTgt spid="412"/>
                                        </p:tgtEl>
                                      </p:cBhvr>
                                    </p:animEffect>
                                  </p:childTnLst>
                                </p:cTn>
                              </p:par>
                              <p:par>
                                <p:cTn id="21" presetID="10" presetClass="entr" presetSubtype="0" fill="hold" nodeType="withEffect">
                                  <p:stCondLst>
                                    <p:cond delay="0"/>
                                  </p:stCondLst>
                                  <p:childTnLst>
                                    <p:set>
                                      <p:cBhvr>
                                        <p:cTn id="22" dur="1" fill="hold">
                                          <p:stCondLst>
                                            <p:cond delay="0"/>
                                          </p:stCondLst>
                                        </p:cTn>
                                        <p:tgtEl>
                                          <p:spTgt spid="465"/>
                                        </p:tgtEl>
                                        <p:attrNameLst>
                                          <p:attrName>style.visibility</p:attrName>
                                        </p:attrNameLst>
                                      </p:cBhvr>
                                      <p:to>
                                        <p:strVal val="visible"/>
                                      </p:to>
                                    </p:set>
                                    <p:animEffect transition="in" filter="fade">
                                      <p:cBhvr>
                                        <p:cTn id="23" dur="10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469"/>
        <p:cNvGrpSpPr/>
        <p:nvPr/>
      </p:nvGrpSpPr>
      <p:grpSpPr>
        <a:xfrm>
          <a:off x="0" y="0"/>
          <a:ext cx="0" cy="0"/>
          <a:chOff x="0" y="0"/>
          <a:chExt cx="0" cy="0"/>
        </a:xfrm>
      </p:grpSpPr>
      <p:sp>
        <p:nvSpPr>
          <p:cNvPr id="470" name="Google Shape;470;p31"/>
          <p:cNvSpPr/>
          <p:nvPr/>
        </p:nvSpPr>
        <p:spPr>
          <a:xfrm>
            <a:off x="8568328" y="5561627"/>
            <a:ext cx="8435696" cy="8513444"/>
          </a:xfrm>
          <a:custGeom>
            <a:avLst/>
            <a:gdLst/>
            <a:ahLst/>
            <a:cxnLst/>
            <a:rect l="l" t="t" r="r" b="b"/>
            <a:pathLst>
              <a:path w="8435696" h="8513444" extrusionOk="0">
                <a:moveTo>
                  <a:pt x="0" y="0"/>
                </a:moveTo>
                <a:lnTo>
                  <a:pt x="8435696" y="0"/>
                </a:lnTo>
                <a:lnTo>
                  <a:pt x="8435696" y="8513444"/>
                </a:lnTo>
                <a:lnTo>
                  <a:pt x="0" y="8513444"/>
                </a:lnTo>
                <a:lnTo>
                  <a:pt x="0" y="0"/>
                </a:lnTo>
                <a:close/>
              </a:path>
            </a:pathLst>
          </a:custGeom>
          <a:blipFill rotWithShape="1">
            <a:blip r:embed="rId3">
              <a:alphaModFix/>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471" name="Google Shape;471;p31"/>
          <p:cNvGrpSpPr/>
          <p:nvPr/>
        </p:nvGrpSpPr>
        <p:grpSpPr>
          <a:xfrm>
            <a:off x="4258239" y="468651"/>
            <a:ext cx="9349698" cy="9349698"/>
            <a:chOff x="0" y="0"/>
            <a:chExt cx="812800" cy="812800"/>
          </a:xfrm>
        </p:grpSpPr>
        <p:sp>
          <p:nvSpPr>
            <p:cNvPr id="472" name="Google Shape;472;p3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3" name="Google Shape;473;p3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cxnSp>
        <p:nvCxnSpPr>
          <p:cNvPr id="474" name="Google Shape;474;p31"/>
          <p:cNvCxnSpPr/>
          <p:nvPr/>
        </p:nvCxnSpPr>
        <p:spPr>
          <a:xfrm rot="10800000">
            <a:off x="1826568" y="0"/>
            <a:ext cx="0" cy="10329353"/>
          </a:xfrm>
          <a:prstGeom prst="straightConnector1">
            <a:avLst/>
          </a:prstGeom>
          <a:noFill/>
          <a:ln w="142875" cap="flat" cmpd="sng">
            <a:solidFill>
              <a:srgbClr val="000000"/>
            </a:solidFill>
            <a:prstDash val="solid"/>
            <a:round/>
            <a:headEnd type="none" w="sm" len="sm"/>
            <a:tailEnd type="none" w="sm" len="sm"/>
          </a:ln>
        </p:spPr>
      </p:cxnSp>
      <p:cxnSp>
        <p:nvCxnSpPr>
          <p:cNvPr id="475" name="Google Shape;475;p31"/>
          <p:cNvCxnSpPr/>
          <p:nvPr/>
        </p:nvCxnSpPr>
        <p:spPr>
          <a:xfrm rot="10800000">
            <a:off x="1185218" y="0"/>
            <a:ext cx="0" cy="10297360"/>
          </a:xfrm>
          <a:prstGeom prst="straightConnector1">
            <a:avLst/>
          </a:prstGeom>
          <a:noFill/>
          <a:ln w="142875" cap="flat" cmpd="sng">
            <a:solidFill>
              <a:srgbClr val="000000"/>
            </a:solidFill>
            <a:prstDash val="solid"/>
            <a:round/>
            <a:headEnd type="none" w="sm" len="sm"/>
            <a:tailEnd type="none" w="sm" len="sm"/>
          </a:ln>
        </p:spPr>
      </p:cxnSp>
      <p:cxnSp>
        <p:nvCxnSpPr>
          <p:cNvPr id="476" name="Google Shape;476;p31"/>
          <p:cNvCxnSpPr/>
          <p:nvPr/>
        </p:nvCxnSpPr>
        <p:spPr>
          <a:xfrm rot="10800000">
            <a:off x="543868" y="0"/>
            <a:ext cx="0" cy="10455962"/>
          </a:xfrm>
          <a:prstGeom prst="straightConnector1">
            <a:avLst/>
          </a:prstGeom>
          <a:noFill/>
          <a:ln w="142875" cap="flat" cmpd="sng">
            <a:solidFill>
              <a:srgbClr val="000000"/>
            </a:solidFill>
            <a:prstDash val="solid"/>
            <a:round/>
            <a:headEnd type="none" w="sm" len="sm"/>
            <a:tailEnd type="none" w="sm" len="sm"/>
          </a:ln>
        </p:spPr>
      </p:cxnSp>
      <p:sp>
        <p:nvSpPr>
          <p:cNvPr id="477" name="Google Shape;477;p31"/>
          <p:cNvSpPr/>
          <p:nvPr/>
        </p:nvSpPr>
        <p:spPr>
          <a:xfrm>
            <a:off x="-1376789" y="1806036"/>
            <a:ext cx="8177324" cy="8497897"/>
          </a:xfrm>
          <a:custGeom>
            <a:avLst/>
            <a:gdLst/>
            <a:ahLst/>
            <a:cxnLst/>
            <a:rect l="l" t="t" r="r" b="b"/>
            <a:pathLst>
              <a:path w="8177324" h="8497897" extrusionOk="0">
                <a:moveTo>
                  <a:pt x="0" y="0"/>
                </a:moveTo>
                <a:lnTo>
                  <a:pt x="8177324" y="0"/>
                </a:lnTo>
                <a:lnTo>
                  <a:pt x="8177324" y="8497897"/>
                </a:lnTo>
                <a:lnTo>
                  <a:pt x="0" y="8497897"/>
                </a:lnTo>
                <a:lnTo>
                  <a:pt x="0" y="0"/>
                </a:lnTo>
                <a:close/>
              </a:path>
            </a:pathLst>
          </a:custGeom>
          <a:blipFill rotWithShape="1">
            <a:blip r:embed="rId4">
              <a:alphaModFix/>
            </a:blip>
            <a:stretch>
              <a:fillRect t="-4433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8" name="Google Shape;478;p31"/>
          <p:cNvSpPr txBox="1"/>
          <p:nvPr/>
        </p:nvSpPr>
        <p:spPr>
          <a:xfrm>
            <a:off x="5080038" y="1396458"/>
            <a:ext cx="7706100" cy="5770811"/>
          </a:xfrm>
          <a:prstGeom prst="rect">
            <a:avLst/>
          </a:prstGeom>
          <a:noFill/>
          <a:ln>
            <a:noFill/>
          </a:ln>
        </p:spPr>
        <p:txBody>
          <a:bodyPr spcFirstLastPara="1" wrap="square" lIns="0" tIns="0" rIns="0" bIns="0" anchor="t" anchorCtr="0">
            <a:spAutoFit/>
          </a:bodyPr>
          <a:lstStyle/>
          <a:p>
            <a:pPr lvl="0" algn="ctr"/>
            <a:r>
              <a:rPr lang="fa-IR" sz="12500" dirty="0">
                <a:solidFill>
                  <a:srgbClr val="F7EBEC"/>
                </a:solidFill>
                <a:latin typeface="Odibee Sans"/>
                <a:ea typeface="Odibee Sans"/>
                <a:cs typeface="B Nazanin" panose="00000400000000000000" pitchFamily="2" charset="-78"/>
                <a:sym typeface="Odibee Sans"/>
              </a:rPr>
              <a:t>10000 کاربر در سه ماهه دوم 2030</a:t>
            </a:r>
            <a:endParaRPr dirty="0">
              <a:cs typeface="B Nazanin" panose="00000400000000000000" pitchFamily="2" charset="-78"/>
            </a:endParaRPr>
          </a:p>
        </p:txBody>
      </p:sp>
      <p:grpSp>
        <p:nvGrpSpPr>
          <p:cNvPr id="479" name="Google Shape;479;p31"/>
          <p:cNvGrpSpPr/>
          <p:nvPr/>
        </p:nvGrpSpPr>
        <p:grpSpPr>
          <a:xfrm>
            <a:off x="17259300" y="-216991"/>
            <a:ext cx="3086099" cy="10503991"/>
            <a:chOff x="0" y="-57150"/>
            <a:chExt cx="812800" cy="2766483"/>
          </a:xfrm>
        </p:grpSpPr>
        <p:sp>
          <p:nvSpPr>
            <p:cNvPr id="480" name="Google Shape;480;p31"/>
            <p:cNvSpPr/>
            <p:nvPr/>
          </p:nvSpPr>
          <p:spPr>
            <a:xfrm>
              <a:off x="0" y="0"/>
              <a:ext cx="274746" cy="2709333"/>
            </a:xfrm>
            <a:custGeom>
              <a:avLst/>
              <a:gdLst/>
              <a:ahLst/>
              <a:cxnLst/>
              <a:rect l="l" t="t" r="r" b="b"/>
              <a:pathLst>
                <a:path w="274746" h="2709333" extrusionOk="0">
                  <a:moveTo>
                    <a:pt x="0" y="0"/>
                  </a:moveTo>
                  <a:lnTo>
                    <a:pt x="274746" y="0"/>
                  </a:lnTo>
                  <a:lnTo>
                    <a:pt x="274746" y="2709333"/>
                  </a:lnTo>
                  <a:lnTo>
                    <a:pt x="0" y="2709333"/>
                  </a:lnTo>
                  <a:lnTo>
                    <a:pt x="0" y="0"/>
                  </a:lnTo>
                </a:path>
              </a:pathLst>
            </a:custGeom>
            <a:solidFill>
              <a:srgbClr val="F5D547">
                <a:alpha val="600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1" name="Google Shape;481;p31"/>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82" name="Google Shape;482;p31"/>
          <p:cNvSpPr txBox="1"/>
          <p:nvPr/>
        </p:nvSpPr>
        <p:spPr>
          <a:xfrm>
            <a:off x="5338537" y="6875463"/>
            <a:ext cx="7189102" cy="646331"/>
          </a:xfrm>
          <a:prstGeom prst="rect">
            <a:avLst/>
          </a:prstGeom>
          <a:noFill/>
          <a:ln>
            <a:noFill/>
          </a:ln>
        </p:spPr>
        <p:txBody>
          <a:bodyPr spcFirstLastPara="1" wrap="square" lIns="0" tIns="0" rIns="0" bIns="0" anchor="t" anchorCtr="0">
            <a:spAutoFit/>
          </a:bodyPr>
          <a:lstStyle/>
          <a:p>
            <a:pPr lvl="0" algn="ctr">
              <a:lnSpc>
                <a:spcPct val="120000"/>
              </a:lnSpc>
            </a:pPr>
            <a:r>
              <a:rPr lang="fa-IR" sz="3500" dirty="0">
                <a:solidFill>
                  <a:srgbClr val="F7EBEC"/>
                </a:solidFill>
                <a:latin typeface="Roboto"/>
                <a:ea typeface="Roboto"/>
                <a:cs typeface="B Nazanin" panose="00000400000000000000" pitchFamily="2" charset="-78"/>
                <a:sym typeface="Roboto"/>
              </a:rPr>
              <a:t>در مورد آمار برجسته توضیح دهید.</a:t>
            </a:r>
            <a:endParaRPr dirty="0">
              <a:cs typeface="B Nazanin" panose="00000400000000000000" pitchFamily="2" charset="-78"/>
            </a:endParaRPr>
          </a:p>
        </p:txBody>
      </p:sp>
      <p:grpSp>
        <p:nvGrpSpPr>
          <p:cNvPr id="483" name="Google Shape;483;p31"/>
          <p:cNvGrpSpPr/>
          <p:nvPr/>
        </p:nvGrpSpPr>
        <p:grpSpPr>
          <a:xfrm>
            <a:off x="15501144" y="6513513"/>
            <a:ext cx="4930775" cy="4930775"/>
            <a:chOff x="0" y="0"/>
            <a:chExt cx="812800" cy="812800"/>
          </a:xfrm>
        </p:grpSpPr>
        <p:sp>
          <p:nvSpPr>
            <p:cNvPr id="484" name="Google Shape;484;p3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alpha val="6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5" name="Google Shape;485;p3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fade">
                                      <p:cBhvr>
                                        <p:cTn id="7" dur="1000"/>
                                        <p:tgtEl>
                                          <p:spTgt spid="478"/>
                                        </p:tgtEl>
                                      </p:cBhvr>
                                    </p:animEffect>
                                  </p:childTnLst>
                                </p:cTn>
                              </p:par>
                              <p:par>
                                <p:cTn id="8" presetID="10" presetClass="entr" presetSubtype="0" fill="hold" nodeType="withEffect">
                                  <p:stCondLst>
                                    <p:cond delay="0"/>
                                  </p:stCondLst>
                                  <p:childTnLst>
                                    <p:set>
                                      <p:cBhvr>
                                        <p:cTn id="9" dur="1" fill="hold">
                                          <p:stCondLst>
                                            <p:cond delay="0"/>
                                          </p:stCondLst>
                                        </p:cTn>
                                        <p:tgtEl>
                                          <p:spTgt spid="471"/>
                                        </p:tgtEl>
                                        <p:attrNameLst>
                                          <p:attrName>style.visibility</p:attrName>
                                        </p:attrNameLst>
                                      </p:cBhvr>
                                      <p:to>
                                        <p:strVal val="visible"/>
                                      </p:to>
                                    </p:set>
                                    <p:animEffect transition="in" filter="fade">
                                      <p:cBhvr>
                                        <p:cTn id="10" dur="1000"/>
                                        <p:tgtEl>
                                          <p:spTgt spid="471"/>
                                        </p:tgtEl>
                                      </p:cBhvr>
                                    </p:animEffect>
                                  </p:childTnLst>
                                </p:cTn>
                              </p:par>
                              <p:par>
                                <p:cTn id="11" presetID="10" presetClass="entr" presetSubtype="0" fill="hold" nodeType="withEffect">
                                  <p:stCondLst>
                                    <p:cond delay="0"/>
                                  </p:stCondLst>
                                  <p:childTnLst>
                                    <p:set>
                                      <p:cBhvr>
                                        <p:cTn id="12" dur="1" fill="hold">
                                          <p:stCondLst>
                                            <p:cond delay="0"/>
                                          </p:stCondLst>
                                        </p:cTn>
                                        <p:tgtEl>
                                          <p:spTgt spid="482"/>
                                        </p:tgtEl>
                                        <p:attrNameLst>
                                          <p:attrName>style.visibility</p:attrName>
                                        </p:attrNameLst>
                                      </p:cBhvr>
                                      <p:to>
                                        <p:strVal val="visible"/>
                                      </p:to>
                                    </p:set>
                                    <p:animEffect transition="in" filter="fade">
                                      <p:cBhvr>
                                        <p:cTn id="13" dur="1000"/>
                                        <p:tgtEl>
                                          <p:spTgt spid="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101"/>
        <p:cNvGrpSpPr/>
        <p:nvPr/>
      </p:nvGrpSpPr>
      <p:grpSpPr>
        <a:xfrm>
          <a:off x="0" y="0"/>
          <a:ext cx="0" cy="0"/>
          <a:chOff x="0" y="0"/>
          <a:chExt cx="0" cy="0"/>
        </a:xfrm>
      </p:grpSpPr>
      <p:sp>
        <p:nvSpPr>
          <p:cNvPr id="102" name="Google Shape;102;p14"/>
          <p:cNvSpPr/>
          <p:nvPr/>
        </p:nvSpPr>
        <p:spPr>
          <a:xfrm>
            <a:off x="-2855172" y="264954"/>
            <a:ext cx="9455001" cy="9542144"/>
          </a:xfrm>
          <a:custGeom>
            <a:avLst/>
            <a:gdLst/>
            <a:ahLst/>
            <a:cxnLst/>
            <a:rect l="l" t="t" r="r" b="b"/>
            <a:pathLst>
              <a:path w="9455001" h="9542144" extrusionOk="0">
                <a:moveTo>
                  <a:pt x="0" y="0"/>
                </a:moveTo>
                <a:lnTo>
                  <a:pt x="9455002" y="0"/>
                </a:lnTo>
                <a:lnTo>
                  <a:pt x="9455002" y="9542144"/>
                </a:lnTo>
                <a:lnTo>
                  <a:pt x="0" y="9542144"/>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03" name="Google Shape;103;p14"/>
          <p:cNvGrpSpPr/>
          <p:nvPr/>
        </p:nvGrpSpPr>
        <p:grpSpPr>
          <a:xfrm>
            <a:off x="6934200" y="47963"/>
            <a:ext cx="11785600" cy="3303090"/>
            <a:chOff x="0" y="-57150"/>
            <a:chExt cx="3104026" cy="869950"/>
          </a:xfrm>
        </p:grpSpPr>
        <p:sp>
          <p:nvSpPr>
            <p:cNvPr id="104" name="Google Shape;104;p14"/>
            <p:cNvSpPr/>
            <p:nvPr/>
          </p:nvSpPr>
          <p:spPr>
            <a:xfrm>
              <a:off x="0" y="0"/>
              <a:ext cx="3104026" cy="251784"/>
            </a:xfrm>
            <a:custGeom>
              <a:avLst/>
              <a:gdLst/>
              <a:ahLst/>
              <a:cxnLst/>
              <a:rect l="l" t="t" r="r" b="b"/>
              <a:pathLst>
                <a:path w="3104026" h="251784" extrusionOk="0">
                  <a:moveTo>
                    <a:pt x="0" y="0"/>
                  </a:moveTo>
                  <a:lnTo>
                    <a:pt x="3104026" y="0"/>
                  </a:lnTo>
                  <a:lnTo>
                    <a:pt x="3104026" y="251784"/>
                  </a:lnTo>
                  <a:lnTo>
                    <a:pt x="0" y="251784"/>
                  </a:lnTo>
                  <a:lnTo>
                    <a:pt x="0" y="0"/>
                  </a:lnTo>
                </a:path>
              </a:pathLst>
            </a:custGeom>
            <a:solidFill>
              <a:srgbClr val="4B88A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05" name="Google Shape;105;p14"/>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06" name="Google Shape;106;p14"/>
          <p:cNvSpPr txBox="1"/>
          <p:nvPr/>
        </p:nvSpPr>
        <p:spPr>
          <a:xfrm>
            <a:off x="-2029522" y="3441382"/>
            <a:ext cx="7209640" cy="1923604"/>
          </a:xfrm>
          <a:prstGeom prst="rect">
            <a:avLst/>
          </a:prstGeom>
          <a:noFill/>
          <a:ln>
            <a:noFill/>
          </a:ln>
        </p:spPr>
        <p:txBody>
          <a:bodyPr spcFirstLastPara="1" wrap="square" lIns="0" tIns="0" rIns="0" bIns="0" anchor="t" anchorCtr="0">
            <a:spAutoFit/>
          </a:bodyPr>
          <a:lstStyle/>
          <a:p>
            <a:pPr lvl="0" algn="r" rtl="1"/>
            <a:r>
              <a:rPr lang="fa-IR" sz="12500" dirty="0">
                <a:latin typeface="Odibee Sans"/>
                <a:ea typeface="Odibee Sans"/>
                <a:cs typeface="B Nazanin" panose="00000400000000000000" pitchFamily="2" charset="-78"/>
                <a:sym typeface="Odibee Sans"/>
              </a:rPr>
              <a:t>نحوه استفاده</a:t>
            </a:r>
            <a:endParaRPr dirty="0">
              <a:cs typeface="B Nazanin" panose="00000400000000000000" pitchFamily="2" charset="-78"/>
            </a:endParaRPr>
          </a:p>
        </p:txBody>
      </p:sp>
      <p:sp>
        <p:nvSpPr>
          <p:cNvPr id="107" name="Google Shape;107;p14"/>
          <p:cNvSpPr txBox="1"/>
          <p:nvPr/>
        </p:nvSpPr>
        <p:spPr>
          <a:xfrm>
            <a:off x="7705800" y="1407637"/>
            <a:ext cx="10582200" cy="1846659"/>
          </a:xfrm>
          <a:prstGeom prst="rect">
            <a:avLst/>
          </a:prstGeom>
          <a:noFill/>
          <a:ln>
            <a:noFill/>
          </a:ln>
        </p:spPr>
        <p:txBody>
          <a:bodyPr spcFirstLastPara="1" wrap="square" lIns="0" tIns="0" rIns="0" bIns="0" anchor="t" anchorCtr="0">
            <a:spAutoFit/>
          </a:bodyPr>
          <a:lstStyle/>
          <a:p>
            <a:pPr marL="518160" lvl="1" indent="-259079" algn="r" rtl="1">
              <a:buClr>
                <a:srgbClr val="08090A"/>
              </a:buClr>
              <a:buSzPts val="2400"/>
              <a:buFont typeface="Arial"/>
              <a:buChar char="•"/>
            </a:pPr>
            <a:r>
              <a:rPr lang="fa-IR" sz="2400" dirty="0">
                <a:solidFill>
                  <a:srgbClr val="08090A"/>
                </a:solidFill>
                <a:latin typeface="Roboto"/>
                <a:ea typeface="Roboto"/>
                <a:cs typeface="B Nazanin" panose="00000400000000000000" pitchFamily="2" charset="-78"/>
                <a:sym typeface="Roboto"/>
              </a:rPr>
              <a:t>روی دکمه «</a:t>
            </a:r>
            <a:r>
              <a:rPr lang="en-US" sz="2400" dirty="0">
                <a:solidFill>
                  <a:srgbClr val="08090A"/>
                </a:solidFill>
                <a:latin typeface="Roboto"/>
                <a:ea typeface="Roboto"/>
                <a:cs typeface="B Nazanin" panose="00000400000000000000" pitchFamily="2" charset="-78"/>
                <a:sym typeface="Roboto"/>
              </a:rPr>
              <a:t>Google Slides» </a:t>
            </a:r>
            <a:r>
              <a:rPr lang="fa-IR" sz="2400" dirty="0">
                <a:solidFill>
                  <a:srgbClr val="08090A"/>
                </a:solidFill>
                <a:latin typeface="Roboto"/>
                <a:ea typeface="Roboto"/>
                <a:cs typeface="B Nazanin" panose="00000400000000000000" pitchFamily="2" charset="-78"/>
                <a:sym typeface="Roboto"/>
              </a:rPr>
              <a:t>در زیر این پیش‌نمایش ارائه کلیک کنید. حتماً وارد حساب </a:t>
            </a:r>
            <a:r>
              <a:rPr lang="en-US" sz="2400" dirty="0">
                <a:solidFill>
                  <a:srgbClr val="08090A"/>
                </a:solidFill>
                <a:latin typeface="Roboto"/>
                <a:ea typeface="Roboto"/>
                <a:cs typeface="B Nazanin" panose="00000400000000000000" pitchFamily="2" charset="-78"/>
                <a:sym typeface="Roboto"/>
              </a:rPr>
              <a:t>Google </a:t>
            </a:r>
            <a:r>
              <a:rPr lang="fa-IR" sz="2400" dirty="0">
                <a:solidFill>
                  <a:srgbClr val="08090A"/>
                </a:solidFill>
                <a:latin typeface="Roboto"/>
                <a:ea typeface="Roboto"/>
                <a:cs typeface="B Nazanin" panose="00000400000000000000" pitchFamily="2" charset="-78"/>
                <a:sym typeface="Roboto"/>
              </a:rPr>
              <a:t>خود شوید. روی "ایجاد کپی" کلیک کنید. شروع به ویرایش ارائه خود کنید.</a:t>
            </a:r>
          </a:p>
          <a:p>
            <a:pPr marL="518160" lvl="1" indent="-259079" algn="r" rtl="1">
              <a:buClr>
                <a:srgbClr val="08090A"/>
              </a:buClr>
              <a:buSzPts val="2400"/>
              <a:buFont typeface="Arial"/>
              <a:buChar char="•"/>
            </a:pPr>
            <a:r>
              <a:rPr lang="fa-IR" sz="2400" u="sng" dirty="0">
                <a:solidFill>
                  <a:srgbClr val="08090A"/>
                </a:solidFill>
                <a:latin typeface="Roboto"/>
                <a:ea typeface="Roboto"/>
                <a:cs typeface="B Nazanin" panose="00000400000000000000" pitchFamily="2" charset="-78"/>
                <a:sym typeface="Roboto"/>
              </a:rPr>
              <a:t>جایگزین: روی دکمه "اشتراک گذاری" در گوشه سمت راست بالای </a:t>
            </a:r>
            <a:r>
              <a:rPr lang="en-US" sz="2400" u="sng" dirty="0">
                <a:solidFill>
                  <a:srgbClr val="08090A"/>
                </a:solidFill>
                <a:latin typeface="Roboto"/>
                <a:ea typeface="Roboto"/>
                <a:cs typeface="B Nazanin" panose="00000400000000000000" pitchFamily="2" charset="-78"/>
                <a:sym typeface="Roboto"/>
              </a:rPr>
              <a:t>Canva </a:t>
            </a:r>
            <a:r>
              <a:rPr lang="fa-IR" sz="2400" u="sng" dirty="0">
                <a:solidFill>
                  <a:srgbClr val="08090A"/>
                </a:solidFill>
                <a:latin typeface="Roboto"/>
                <a:ea typeface="Roboto"/>
                <a:cs typeface="B Nazanin" panose="00000400000000000000" pitchFamily="2" charset="-78"/>
                <a:sym typeface="Roboto"/>
              </a:rPr>
              <a:t>کلیک کنید و روی "بیشتر" در پایین منو کلیک کنید. "</a:t>
            </a:r>
            <a:r>
              <a:rPr lang="en-US" sz="2400" u="sng" dirty="0">
                <a:solidFill>
                  <a:srgbClr val="08090A"/>
                </a:solidFill>
                <a:latin typeface="Roboto"/>
                <a:ea typeface="Roboto"/>
                <a:cs typeface="B Nazanin" panose="00000400000000000000" pitchFamily="2" charset="-78"/>
                <a:sym typeface="Roboto"/>
              </a:rPr>
              <a:t>Google Drive" </a:t>
            </a:r>
            <a:r>
              <a:rPr lang="fa-IR" sz="2400" u="sng" dirty="0">
                <a:solidFill>
                  <a:srgbClr val="08090A"/>
                </a:solidFill>
                <a:latin typeface="Roboto"/>
                <a:ea typeface="Roboto"/>
                <a:cs typeface="B Nazanin" panose="00000400000000000000" pitchFamily="2" charset="-78"/>
                <a:sym typeface="Roboto"/>
              </a:rPr>
              <a:t>را در نوار جستجو وارد کنید و روی نماد </a:t>
            </a:r>
            <a:r>
              <a:rPr lang="en-US" sz="2400" u="sng" dirty="0" err="1">
                <a:solidFill>
                  <a:srgbClr val="08090A"/>
                </a:solidFill>
                <a:latin typeface="Roboto"/>
                <a:ea typeface="Roboto"/>
                <a:cs typeface="B Nazanin" panose="00000400000000000000" pitchFamily="2" charset="-78"/>
                <a:sym typeface="Roboto"/>
              </a:rPr>
              <a:t>GDrive</a:t>
            </a:r>
            <a:r>
              <a:rPr lang="en-US" sz="2400" u="sng" dirty="0">
                <a:solidFill>
                  <a:srgbClr val="08090A"/>
                </a:solidFill>
                <a:latin typeface="Roboto"/>
                <a:ea typeface="Roboto"/>
                <a:cs typeface="B Nazanin" panose="00000400000000000000" pitchFamily="2" charset="-78"/>
                <a:sym typeface="Roboto"/>
              </a:rPr>
              <a:t> </a:t>
            </a:r>
            <a:r>
              <a:rPr lang="fa-IR" sz="2400" u="sng" dirty="0">
                <a:solidFill>
                  <a:srgbClr val="08090A"/>
                </a:solidFill>
                <a:latin typeface="Roboto"/>
                <a:ea typeface="Roboto"/>
                <a:cs typeface="B Nazanin" panose="00000400000000000000" pitchFamily="2" charset="-78"/>
                <a:sym typeface="Roboto"/>
              </a:rPr>
              <a:t>کلیک کنید تا این طرح به عنوان یک اسلاید </a:t>
            </a:r>
            <a:r>
              <a:rPr lang="en-US" sz="2400" u="sng" dirty="0">
                <a:solidFill>
                  <a:srgbClr val="08090A"/>
                </a:solidFill>
                <a:latin typeface="Roboto"/>
                <a:ea typeface="Roboto"/>
                <a:cs typeface="B Nazanin" panose="00000400000000000000" pitchFamily="2" charset="-78"/>
                <a:sym typeface="Roboto"/>
              </a:rPr>
              <a:t>Google </a:t>
            </a:r>
            <a:r>
              <a:rPr lang="fa-IR" sz="2400" u="sng" dirty="0">
                <a:solidFill>
                  <a:srgbClr val="08090A"/>
                </a:solidFill>
                <a:latin typeface="Roboto"/>
                <a:ea typeface="Roboto"/>
                <a:cs typeface="B Nazanin" panose="00000400000000000000" pitchFamily="2" charset="-78"/>
                <a:sym typeface="Roboto"/>
              </a:rPr>
              <a:t>در </a:t>
            </a:r>
            <a:r>
              <a:rPr lang="en-US" sz="2400" u="sng" dirty="0" err="1">
                <a:solidFill>
                  <a:srgbClr val="08090A"/>
                </a:solidFill>
                <a:latin typeface="Roboto"/>
                <a:ea typeface="Roboto"/>
                <a:cs typeface="B Nazanin" panose="00000400000000000000" pitchFamily="2" charset="-78"/>
                <a:sym typeface="Roboto"/>
              </a:rPr>
              <a:t>GDrive</a:t>
            </a:r>
            <a:r>
              <a:rPr lang="en-US" sz="2400" u="sng" dirty="0">
                <a:solidFill>
                  <a:srgbClr val="08090A"/>
                </a:solidFill>
                <a:latin typeface="Roboto"/>
                <a:ea typeface="Roboto"/>
                <a:cs typeface="B Nazanin" panose="00000400000000000000" pitchFamily="2" charset="-78"/>
                <a:sym typeface="Roboto"/>
              </a:rPr>
              <a:t> </a:t>
            </a:r>
            <a:r>
              <a:rPr lang="fa-IR" sz="2400" u="sng" dirty="0">
                <a:solidFill>
                  <a:srgbClr val="08090A"/>
                </a:solidFill>
                <a:latin typeface="Roboto"/>
                <a:ea typeface="Roboto"/>
                <a:cs typeface="B Nazanin" panose="00000400000000000000" pitchFamily="2" charset="-78"/>
                <a:sym typeface="Roboto"/>
              </a:rPr>
              <a:t>خود اضافه شود.</a:t>
            </a:r>
            <a:endParaRPr dirty="0">
              <a:cs typeface="B Nazanin" panose="00000400000000000000" pitchFamily="2" charset="-78"/>
            </a:endParaRPr>
          </a:p>
        </p:txBody>
      </p:sp>
      <p:sp>
        <p:nvSpPr>
          <p:cNvPr id="108" name="Google Shape;108;p14"/>
          <p:cNvSpPr txBox="1"/>
          <p:nvPr/>
        </p:nvSpPr>
        <p:spPr>
          <a:xfrm>
            <a:off x="12319333" y="411999"/>
            <a:ext cx="7883898" cy="646203"/>
          </a:xfrm>
          <a:prstGeom prst="rect">
            <a:avLst/>
          </a:prstGeom>
          <a:noFill/>
          <a:ln>
            <a:noFill/>
          </a:ln>
        </p:spPr>
        <p:txBody>
          <a:bodyPr spcFirstLastPara="1" wrap="square" lIns="0" tIns="0" rIns="0" bIns="0" anchor="t" anchorCtr="0">
            <a:spAutoFit/>
          </a:bodyPr>
          <a:lstStyle/>
          <a:p>
            <a:pPr lvl="0" algn="l">
              <a:lnSpc>
                <a:spcPct val="120005"/>
              </a:lnSpc>
            </a:pPr>
            <a:r>
              <a:rPr lang="en-US" sz="3499" b="1" u="none" strike="noStrike" dirty="0">
                <a:solidFill>
                  <a:srgbClr val="F7EBEC"/>
                </a:solidFill>
                <a:latin typeface="Roboto Medium"/>
                <a:ea typeface="Roboto Medium"/>
                <a:cs typeface="B Nazanin" panose="00000400000000000000" pitchFamily="2" charset="-78"/>
                <a:sym typeface="Roboto Medium"/>
              </a:rPr>
              <a:t>GOOGLE S</a:t>
            </a:r>
            <a:r>
              <a:rPr lang="fa-IR" sz="3499" b="1" dirty="0">
                <a:solidFill>
                  <a:srgbClr val="F7EBEC"/>
                </a:solidFill>
                <a:latin typeface="Roboto Medium"/>
                <a:ea typeface="Roboto Medium"/>
                <a:cs typeface="B Nazanin" panose="00000400000000000000" pitchFamily="2" charset="-78"/>
                <a:sym typeface="Roboto Medium"/>
              </a:rPr>
              <a:t>ا اسلایدهای</a:t>
            </a:r>
            <a:endParaRPr dirty="0">
              <a:cs typeface="B Nazanin" panose="00000400000000000000" pitchFamily="2" charset="-78"/>
            </a:endParaRPr>
          </a:p>
        </p:txBody>
      </p:sp>
      <p:sp>
        <p:nvSpPr>
          <p:cNvPr id="109" name="Google Shape;109;p14"/>
          <p:cNvSpPr txBox="1"/>
          <p:nvPr/>
        </p:nvSpPr>
        <p:spPr>
          <a:xfrm>
            <a:off x="7178032" y="5476282"/>
            <a:ext cx="10582200" cy="1846659"/>
          </a:xfrm>
          <a:prstGeom prst="rect">
            <a:avLst/>
          </a:prstGeom>
          <a:noFill/>
          <a:ln>
            <a:noFill/>
          </a:ln>
        </p:spPr>
        <p:txBody>
          <a:bodyPr spcFirstLastPara="1" wrap="square" lIns="0" tIns="0" rIns="0" bIns="0" anchor="t" anchorCtr="0">
            <a:spAutoFit/>
          </a:bodyPr>
          <a:lstStyle/>
          <a:p>
            <a:pPr marL="518160" lvl="1" indent="-259079" algn="r" rtl="1">
              <a:buClr>
                <a:srgbClr val="08090A"/>
              </a:buClr>
              <a:buSzPts val="2400"/>
              <a:buFont typeface="Arial"/>
              <a:buChar char="•"/>
            </a:pPr>
            <a:r>
              <a:rPr lang="fa-IR" sz="2400" dirty="0">
                <a:solidFill>
                  <a:srgbClr val="08090A"/>
                </a:solidFill>
                <a:latin typeface="Roboto"/>
                <a:ea typeface="Roboto"/>
                <a:cs typeface="B Nazanin" panose="00000400000000000000" pitchFamily="2" charset="-78"/>
                <a:sym typeface="Roboto"/>
              </a:rPr>
              <a:t>روی دکمه «پاورپوینت» در زیر این پیش‌نمایش ارائه کلیک کنید. شروع به ویرایش ارائه خود کنید.</a:t>
            </a:r>
          </a:p>
          <a:p>
            <a:pPr marL="518160" lvl="1" indent="-259079" algn="r" rtl="1">
              <a:buClr>
                <a:srgbClr val="08090A"/>
              </a:buClr>
              <a:buSzPts val="2400"/>
              <a:buFont typeface="Arial"/>
              <a:buChar char="•"/>
            </a:pPr>
            <a:r>
              <a:rPr lang="fa-IR" sz="2400" u="sng" dirty="0">
                <a:solidFill>
                  <a:srgbClr val="08090A"/>
                </a:solidFill>
                <a:latin typeface="Roboto"/>
                <a:ea typeface="Roboto"/>
                <a:cs typeface="B Nazanin" panose="00000400000000000000" pitchFamily="2" charset="-78"/>
                <a:sym typeface="Roboto"/>
              </a:rPr>
              <a:t>جایگزین: از فایل قالب </a:t>
            </a:r>
            <a:r>
              <a:rPr lang="en-US" sz="2400" u="sng" dirty="0">
                <a:solidFill>
                  <a:srgbClr val="08090A"/>
                </a:solidFill>
                <a:latin typeface="Roboto"/>
                <a:ea typeface="Roboto"/>
                <a:cs typeface="B Nazanin" panose="00000400000000000000" pitchFamily="2" charset="-78"/>
                <a:sym typeface="Roboto"/>
              </a:rPr>
              <a:t>Canva، </a:t>
            </a:r>
            <a:r>
              <a:rPr lang="fa-IR" sz="2400" u="sng" dirty="0">
                <a:solidFill>
                  <a:srgbClr val="08090A"/>
                </a:solidFill>
                <a:latin typeface="Roboto"/>
                <a:ea typeface="Roboto"/>
                <a:cs typeface="B Nazanin" panose="00000400000000000000" pitchFamily="2" charset="-78"/>
                <a:sym typeface="Roboto"/>
              </a:rPr>
              <a:t>بر روی دکمه "اشتراک گذاری" روی دکمه کلیک کنید </a:t>
            </a:r>
          </a:p>
          <a:p>
            <a:pPr marL="518160" lvl="1" indent="-259079" algn="r" rtl="1">
              <a:buClr>
                <a:srgbClr val="08090A"/>
              </a:buClr>
              <a:buSzPts val="2400"/>
              <a:buFont typeface="Arial"/>
              <a:buChar char="•"/>
            </a:pPr>
            <a:r>
              <a:rPr lang="fa-IR" sz="2400" dirty="0">
                <a:solidFill>
                  <a:srgbClr val="08090A"/>
                </a:solidFill>
                <a:latin typeface="Roboto"/>
                <a:ea typeface="Roboto"/>
                <a:cs typeface="B Nazanin" panose="00000400000000000000" pitchFamily="2" charset="-78"/>
                <a:sym typeface="Roboto"/>
              </a:rPr>
              <a:t>گوشه بالا سمت راست در </a:t>
            </a:r>
            <a:r>
              <a:rPr lang="en-US" sz="2400" dirty="0">
                <a:solidFill>
                  <a:srgbClr val="08090A"/>
                </a:solidFill>
                <a:latin typeface="Roboto"/>
                <a:ea typeface="Roboto"/>
                <a:cs typeface="B Nazanin" panose="00000400000000000000" pitchFamily="2" charset="-78"/>
                <a:sym typeface="Roboto"/>
              </a:rPr>
              <a:t>Canva </a:t>
            </a:r>
            <a:r>
              <a:rPr lang="fa-IR" sz="2400" dirty="0">
                <a:solidFill>
                  <a:srgbClr val="08090A"/>
                </a:solidFill>
                <a:latin typeface="Roboto"/>
                <a:ea typeface="Roboto"/>
                <a:cs typeface="B Nazanin" panose="00000400000000000000" pitchFamily="2" charset="-78"/>
                <a:sym typeface="Roboto"/>
              </a:rPr>
              <a:t>و روی "بیشتر" در پایین منو کلیک کنید. </a:t>
            </a:r>
          </a:p>
          <a:p>
            <a:pPr marL="518160" lvl="1" indent="-259079" algn="r" rtl="1">
              <a:buClr>
                <a:srgbClr val="08090A"/>
              </a:buClr>
              <a:buSzPts val="2400"/>
              <a:buFont typeface="Arial"/>
              <a:buChar char="•"/>
            </a:pPr>
            <a:r>
              <a:rPr lang="en-US" sz="2400" dirty="0">
                <a:solidFill>
                  <a:srgbClr val="08090A"/>
                </a:solidFill>
                <a:latin typeface="Roboto"/>
                <a:ea typeface="Roboto"/>
                <a:cs typeface="B Nazanin" panose="00000400000000000000" pitchFamily="2" charset="-78"/>
                <a:sym typeface="Roboto"/>
              </a:rPr>
              <a:t>"PowerPoint" </a:t>
            </a:r>
            <a:r>
              <a:rPr lang="fa-IR" sz="2400" dirty="0">
                <a:solidFill>
                  <a:srgbClr val="08090A"/>
                </a:solidFill>
                <a:latin typeface="Roboto"/>
                <a:ea typeface="Roboto"/>
                <a:cs typeface="B Nazanin" panose="00000400000000000000" pitchFamily="2" charset="-78"/>
                <a:sym typeface="Roboto"/>
              </a:rPr>
              <a:t>را در نوار جستجو وارد کنید و روی نماد پاورپوینت کلیک کنید </a:t>
            </a:r>
          </a:p>
          <a:p>
            <a:pPr marL="518160" lvl="1" indent="-259079" algn="r" rtl="1">
              <a:buClr>
                <a:srgbClr val="08090A"/>
              </a:buClr>
              <a:buSzPts val="2400"/>
              <a:buFont typeface="Arial"/>
              <a:buChar char="•"/>
            </a:pPr>
            <a:r>
              <a:rPr lang="fa-IR" sz="2400" dirty="0">
                <a:solidFill>
                  <a:srgbClr val="08090A"/>
                </a:solidFill>
                <a:latin typeface="Roboto"/>
                <a:ea typeface="Roboto"/>
                <a:cs typeface="B Nazanin" panose="00000400000000000000" pitchFamily="2" charset="-78"/>
                <a:sym typeface="Roboto"/>
              </a:rPr>
              <a:t>دانلود</a:t>
            </a:r>
            <a:r>
              <a:rPr lang="en-US" sz="2400" b="0" i="0" u="none" strike="noStrike" cap="none" dirty="0">
                <a:solidFill>
                  <a:srgbClr val="08090A"/>
                </a:solidFill>
                <a:latin typeface="Roboto"/>
                <a:ea typeface="Roboto"/>
                <a:cs typeface="B Nazanin" panose="00000400000000000000" pitchFamily="2" charset="-78"/>
                <a:sym typeface="Roboto"/>
              </a:rPr>
              <a:t>.</a:t>
            </a:r>
            <a:endParaRPr dirty="0">
              <a:cs typeface="B Nazanin" panose="00000400000000000000" pitchFamily="2" charset="-78"/>
            </a:endParaRPr>
          </a:p>
        </p:txBody>
      </p:sp>
      <p:grpSp>
        <p:nvGrpSpPr>
          <p:cNvPr id="110" name="Google Shape;110;p14"/>
          <p:cNvGrpSpPr/>
          <p:nvPr/>
        </p:nvGrpSpPr>
        <p:grpSpPr>
          <a:xfrm>
            <a:off x="6934200" y="4320066"/>
            <a:ext cx="11785600" cy="3346568"/>
            <a:chOff x="0" y="0"/>
            <a:chExt cx="3104026" cy="881401"/>
          </a:xfrm>
        </p:grpSpPr>
        <p:sp>
          <p:nvSpPr>
            <p:cNvPr id="111" name="Google Shape;111;p14"/>
            <p:cNvSpPr/>
            <p:nvPr/>
          </p:nvSpPr>
          <p:spPr>
            <a:xfrm>
              <a:off x="0" y="0"/>
              <a:ext cx="3104026" cy="251784"/>
            </a:xfrm>
            <a:custGeom>
              <a:avLst/>
              <a:gdLst/>
              <a:ahLst/>
              <a:cxnLst/>
              <a:rect l="l" t="t" r="r" b="b"/>
              <a:pathLst>
                <a:path w="3104026" h="251784" extrusionOk="0">
                  <a:moveTo>
                    <a:pt x="0" y="0"/>
                  </a:moveTo>
                  <a:lnTo>
                    <a:pt x="3104026" y="0"/>
                  </a:lnTo>
                  <a:lnTo>
                    <a:pt x="3104026" y="251784"/>
                  </a:lnTo>
                  <a:lnTo>
                    <a:pt x="0" y="251784"/>
                  </a:lnTo>
                  <a:lnTo>
                    <a:pt x="0" y="0"/>
                  </a:ln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12" name="Google Shape;112;p14"/>
            <p:cNvSpPr txBox="1"/>
            <p:nvPr/>
          </p:nvSpPr>
          <p:spPr>
            <a:xfrm>
              <a:off x="16883" y="11451"/>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13" name="Google Shape;113;p14"/>
          <p:cNvSpPr txBox="1"/>
          <p:nvPr/>
        </p:nvSpPr>
        <p:spPr>
          <a:xfrm>
            <a:off x="10639689" y="4434369"/>
            <a:ext cx="5141301" cy="646203"/>
          </a:xfrm>
          <a:prstGeom prst="rect">
            <a:avLst/>
          </a:prstGeom>
          <a:noFill/>
          <a:ln>
            <a:noFill/>
          </a:ln>
        </p:spPr>
        <p:txBody>
          <a:bodyPr spcFirstLastPara="1" wrap="square" lIns="0" tIns="0" rIns="0" bIns="0" anchor="t" anchorCtr="0">
            <a:spAutoFit/>
          </a:bodyPr>
          <a:lstStyle/>
          <a:p>
            <a:pPr lvl="0" algn="r" rtl="1">
              <a:lnSpc>
                <a:spcPct val="120005"/>
              </a:lnSpc>
            </a:pPr>
            <a:r>
              <a:rPr lang="fa-IR" sz="3499" b="1" dirty="0">
                <a:solidFill>
                  <a:srgbClr val="F7EBEC"/>
                </a:solidFill>
                <a:latin typeface="Roboto Medium"/>
                <a:ea typeface="Roboto Medium"/>
                <a:cs typeface="B Nazanin" panose="00000400000000000000" pitchFamily="2" charset="-78"/>
                <a:sym typeface="Roboto Medium"/>
              </a:rPr>
              <a:t>پاورپوینت</a:t>
            </a:r>
            <a:endParaRPr dirty="0">
              <a:cs typeface="B Nazanin" panose="00000400000000000000" pitchFamily="2" charset="-78"/>
            </a:endParaRPr>
          </a:p>
        </p:txBody>
      </p:sp>
      <p:grpSp>
        <p:nvGrpSpPr>
          <p:cNvPr id="114" name="Google Shape;114;p14"/>
          <p:cNvGrpSpPr/>
          <p:nvPr/>
        </p:nvGrpSpPr>
        <p:grpSpPr>
          <a:xfrm>
            <a:off x="6934200" y="7706380"/>
            <a:ext cx="11785600" cy="3303090"/>
            <a:chOff x="0" y="-57150"/>
            <a:chExt cx="3104026" cy="869950"/>
          </a:xfrm>
        </p:grpSpPr>
        <p:sp>
          <p:nvSpPr>
            <p:cNvPr id="115" name="Google Shape;115;p14"/>
            <p:cNvSpPr/>
            <p:nvPr/>
          </p:nvSpPr>
          <p:spPr>
            <a:xfrm>
              <a:off x="0" y="0"/>
              <a:ext cx="3104026" cy="251784"/>
            </a:xfrm>
            <a:custGeom>
              <a:avLst/>
              <a:gdLst/>
              <a:ahLst/>
              <a:cxnLst/>
              <a:rect l="l" t="t" r="r" b="b"/>
              <a:pathLst>
                <a:path w="3104026" h="251784" extrusionOk="0">
                  <a:moveTo>
                    <a:pt x="0" y="0"/>
                  </a:moveTo>
                  <a:lnTo>
                    <a:pt x="3104026" y="0"/>
                  </a:lnTo>
                  <a:lnTo>
                    <a:pt x="3104026" y="251784"/>
                  </a:lnTo>
                  <a:lnTo>
                    <a:pt x="0" y="251784"/>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16" name="Google Shape;116;p14"/>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17" name="Google Shape;117;p14"/>
          <p:cNvSpPr txBox="1"/>
          <p:nvPr/>
        </p:nvSpPr>
        <p:spPr>
          <a:xfrm>
            <a:off x="7178032" y="9136101"/>
            <a:ext cx="10582200" cy="738900"/>
          </a:xfrm>
          <a:prstGeom prst="rect">
            <a:avLst/>
          </a:prstGeom>
          <a:noFill/>
          <a:ln>
            <a:noFill/>
          </a:ln>
        </p:spPr>
        <p:txBody>
          <a:bodyPr spcFirstLastPara="1" wrap="square" lIns="0" tIns="0" rIns="0" bIns="0" anchor="t" anchorCtr="0">
            <a:spAutoFit/>
          </a:bodyPr>
          <a:lstStyle/>
          <a:p>
            <a:pPr marL="518160" lvl="1" indent="-259079" algn="r" rtl="1">
              <a:buClr>
                <a:srgbClr val="08090A"/>
              </a:buClr>
              <a:buSzPts val="2400"/>
              <a:buFont typeface="Arial"/>
              <a:buChar char="•"/>
            </a:pPr>
            <a:r>
              <a:rPr lang="fa-IR" sz="2400" dirty="0">
                <a:solidFill>
                  <a:srgbClr val="08090A"/>
                </a:solidFill>
                <a:latin typeface="Roboto"/>
                <a:ea typeface="Roboto"/>
                <a:cs typeface="B Nazanin" panose="00000400000000000000" pitchFamily="2" charset="-78"/>
                <a:sym typeface="Roboto"/>
              </a:rPr>
              <a:t>بر روی دکمه "</a:t>
            </a:r>
            <a:r>
              <a:rPr lang="en-US" sz="2400" dirty="0">
                <a:solidFill>
                  <a:srgbClr val="08090A"/>
                </a:solidFill>
                <a:latin typeface="Roboto"/>
                <a:ea typeface="Roboto"/>
                <a:cs typeface="B Nazanin" panose="00000400000000000000" pitchFamily="2" charset="-78"/>
                <a:sym typeface="Roboto"/>
              </a:rPr>
              <a:t>Canva" </a:t>
            </a:r>
            <a:r>
              <a:rPr lang="fa-IR" sz="2400" dirty="0">
                <a:solidFill>
                  <a:srgbClr val="08090A"/>
                </a:solidFill>
                <a:latin typeface="Roboto"/>
                <a:ea typeface="Roboto"/>
                <a:cs typeface="B Nazanin" panose="00000400000000000000" pitchFamily="2" charset="-78"/>
                <a:sym typeface="Roboto"/>
              </a:rPr>
              <a:t>در زیر این پیش نمایش ارائه کلیک کنید. شروع به ویرایش ارائه خود کنید. باید وارد حساب کاربری </a:t>
            </a:r>
            <a:r>
              <a:rPr lang="en-US" sz="2400" dirty="0">
                <a:solidFill>
                  <a:srgbClr val="08090A"/>
                </a:solidFill>
                <a:latin typeface="Roboto"/>
                <a:ea typeface="Roboto"/>
                <a:cs typeface="B Nazanin" panose="00000400000000000000" pitchFamily="2" charset="-78"/>
                <a:sym typeface="Roboto"/>
              </a:rPr>
              <a:t>Canva </a:t>
            </a:r>
            <a:r>
              <a:rPr lang="fa-IR" sz="2400" dirty="0">
                <a:solidFill>
                  <a:srgbClr val="08090A"/>
                </a:solidFill>
                <a:latin typeface="Roboto"/>
                <a:ea typeface="Roboto"/>
                <a:cs typeface="B Nazanin" panose="00000400000000000000" pitchFamily="2" charset="-78"/>
                <a:sym typeface="Roboto"/>
              </a:rPr>
              <a:t>خود شوید.</a:t>
            </a:r>
            <a:endParaRPr dirty="0">
              <a:cs typeface="B Nazanin" panose="00000400000000000000" pitchFamily="2" charset="-78"/>
            </a:endParaRPr>
          </a:p>
        </p:txBody>
      </p:sp>
      <p:sp>
        <p:nvSpPr>
          <p:cNvPr id="118" name="Google Shape;118;p14"/>
          <p:cNvSpPr txBox="1"/>
          <p:nvPr/>
        </p:nvSpPr>
        <p:spPr>
          <a:xfrm>
            <a:off x="10857404" y="8233160"/>
            <a:ext cx="5141301" cy="646203"/>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en-US" sz="3499" b="1" u="none" strike="noStrike" dirty="0">
                <a:solidFill>
                  <a:srgbClr val="000000"/>
                </a:solidFill>
                <a:latin typeface="Roboto Medium"/>
                <a:ea typeface="Roboto Medium"/>
                <a:cs typeface="B Nazanin" panose="00000400000000000000" pitchFamily="2" charset="-78"/>
                <a:sym typeface="Roboto Medium"/>
              </a:rPr>
              <a:t>CANVA</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1000"/>
                                        <p:tgtEl>
                                          <p:spTgt spid="1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1000"/>
                                        <p:tgtEl>
                                          <p:spTgt spid="108"/>
                                        </p:tgtEl>
                                      </p:cBhvr>
                                    </p:animEffect>
                                  </p:childTnLst>
                                </p:cTn>
                              </p:par>
                              <p:par>
                                <p:cTn id="13" presetID="10" presetClass="entr" presetSubtype="0" fill="hold" nodeType="withEffect">
                                  <p:stCondLst>
                                    <p:cond delay="0"/>
                                  </p:stCondLst>
                                  <p:childTnLst>
                                    <p:set>
                                      <p:cBhvr>
                                        <p:cTn id="14" dur="1" fill="hold">
                                          <p:stCondLst>
                                            <p:cond delay="0"/>
                                          </p:stCondLst>
                                        </p:cTn>
                                        <p:tgtEl>
                                          <p:spTgt spid="103"/>
                                        </p:tgtEl>
                                        <p:attrNameLst>
                                          <p:attrName>style.visibility</p:attrName>
                                        </p:attrNameLst>
                                      </p:cBhvr>
                                      <p:to>
                                        <p:strVal val="visible"/>
                                      </p:to>
                                    </p:set>
                                    <p:animEffect transition="in" filter="fade">
                                      <p:cBhvr>
                                        <p:cTn id="15" dur="1000"/>
                                        <p:tgtEl>
                                          <p:spTgt spid="103"/>
                                        </p:tgtEl>
                                      </p:cBhvr>
                                    </p:animEffect>
                                  </p:childTnLst>
                                </p:cTn>
                              </p:par>
                              <p:par>
                                <p:cTn id="16" presetID="10" presetClass="entr" presetSubtype="0" fill="hold" nodeType="withEffect">
                                  <p:stCondLst>
                                    <p:cond delay="0"/>
                                  </p:stCondLst>
                                  <p:childTnLst>
                                    <p:set>
                                      <p:cBhvr>
                                        <p:cTn id="17" dur="1" fill="hold">
                                          <p:stCondLst>
                                            <p:cond delay="0"/>
                                          </p:stCondLst>
                                        </p:cTn>
                                        <p:tgtEl>
                                          <p:spTgt spid="107"/>
                                        </p:tgtEl>
                                        <p:attrNameLst>
                                          <p:attrName>style.visibility</p:attrName>
                                        </p:attrNameLst>
                                      </p:cBhvr>
                                      <p:to>
                                        <p:strVal val="visible"/>
                                      </p:to>
                                    </p:set>
                                    <p:animEffect transition="in" filter="fade">
                                      <p:cBhvr>
                                        <p:cTn id="18" dur="1000"/>
                                        <p:tgtEl>
                                          <p:spTgt spid="10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1000"/>
                                        <p:tgtEl>
                                          <p:spTgt spid="113"/>
                                        </p:tgtEl>
                                      </p:cBhvr>
                                    </p:animEffect>
                                  </p:childTnLst>
                                </p:cTn>
                              </p:par>
                              <p:par>
                                <p:cTn id="24" presetID="10" presetClass="entr" presetSubtype="0" fill="hold" nodeType="with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1000"/>
                                        <p:tgtEl>
                                          <p:spTgt spid="110"/>
                                        </p:tgtEl>
                                      </p:cBhvr>
                                    </p:animEffect>
                                  </p:childTnLst>
                                </p:cTn>
                              </p:par>
                              <p:par>
                                <p:cTn id="27" presetID="10" presetClass="entr" presetSubtype="0"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fade">
                                      <p:cBhvr>
                                        <p:cTn id="29" dur="1000"/>
                                        <p:tgtEl>
                                          <p:spTgt spid="10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1000"/>
                                        <p:tgtEl>
                                          <p:spTgt spid="118"/>
                                        </p:tgtEl>
                                      </p:cBhvr>
                                    </p:animEffect>
                                  </p:childTnLst>
                                </p:cTn>
                              </p:par>
                              <p:par>
                                <p:cTn id="35" presetID="10" presetClass="entr" presetSubtype="0" fill="hold" nodeType="with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fade">
                                      <p:cBhvr>
                                        <p:cTn id="37" dur="1000"/>
                                        <p:tgtEl>
                                          <p:spTgt spid="114"/>
                                        </p:tgtEl>
                                      </p:cBhvr>
                                    </p:animEffect>
                                  </p:childTnLst>
                                </p:cTn>
                              </p:par>
                              <p:par>
                                <p:cTn id="38" presetID="10" presetClass="entr" presetSubtype="0" fill="hold" nodeType="with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fade">
                                      <p:cBhvr>
                                        <p:cTn id="40" dur="10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489"/>
        <p:cNvGrpSpPr/>
        <p:nvPr/>
      </p:nvGrpSpPr>
      <p:grpSpPr>
        <a:xfrm>
          <a:off x="0" y="0"/>
          <a:ext cx="0" cy="0"/>
          <a:chOff x="0" y="0"/>
          <a:chExt cx="0" cy="0"/>
        </a:xfrm>
      </p:grpSpPr>
      <p:grpSp>
        <p:nvGrpSpPr>
          <p:cNvPr id="490" name="Google Shape;490;p32"/>
          <p:cNvGrpSpPr/>
          <p:nvPr/>
        </p:nvGrpSpPr>
        <p:grpSpPr>
          <a:xfrm>
            <a:off x="9144000" y="-1180026"/>
            <a:ext cx="9617089" cy="9617089"/>
            <a:chOff x="0" y="0"/>
            <a:chExt cx="812800" cy="812800"/>
          </a:xfrm>
        </p:grpSpPr>
        <p:sp>
          <p:nvSpPr>
            <p:cNvPr id="491" name="Google Shape;491;p3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2" name="Google Shape;492;p3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93" name="Google Shape;493;p32"/>
          <p:cNvSpPr/>
          <p:nvPr/>
        </p:nvSpPr>
        <p:spPr>
          <a:xfrm>
            <a:off x="13553688" y="-623651"/>
            <a:ext cx="7411225" cy="7411225"/>
          </a:xfrm>
          <a:custGeom>
            <a:avLst/>
            <a:gdLst/>
            <a:ahLst/>
            <a:cxnLst/>
            <a:rect l="l" t="t" r="r" b="b"/>
            <a:pathLst>
              <a:path w="7411225" h="7411225" extrusionOk="0">
                <a:moveTo>
                  <a:pt x="0" y="0"/>
                </a:moveTo>
                <a:lnTo>
                  <a:pt x="7411224" y="0"/>
                </a:lnTo>
                <a:lnTo>
                  <a:pt x="7411224" y="7411225"/>
                </a:lnTo>
                <a:lnTo>
                  <a:pt x="0" y="7411225"/>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494" name="Google Shape;494;p32"/>
          <p:cNvGrpSpPr/>
          <p:nvPr/>
        </p:nvGrpSpPr>
        <p:grpSpPr>
          <a:xfrm>
            <a:off x="0" y="1535149"/>
            <a:ext cx="12825252" cy="7723151"/>
            <a:chOff x="0" y="-57150"/>
            <a:chExt cx="3377844" cy="2034081"/>
          </a:xfrm>
        </p:grpSpPr>
        <p:sp>
          <p:nvSpPr>
            <p:cNvPr id="495" name="Google Shape;495;p32"/>
            <p:cNvSpPr/>
            <p:nvPr/>
          </p:nvSpPr>
          <p:spPr>
            <a:xfrm>
              <a:off x="0" y="0"/>
              <a:ext cx="3377844" cy="1976931"/>
            </a:xfrm>
            <a:custGeom>
              <a:avLst/>
              <a:gdLst/>
              <a:ahLst/>
              <a:cxnLst/>
              <a:rect l="l" t="t" r="r" b="b"/>
              <a:pathLst>
                <a:path w="3377844" h="1976931" extrusionOk="0">
                  <a:moveTo>
                    <a:pt x="0" y="0"/>
                  </a:moveTo>
                  <a:lnTo>
                    <a:pt x="3377844" y="0"/>
                  </a:lnTo>
                  <a:lnTo>
                    <a:pt x="3377844" y="1976931"/>
                  </a:lnTo>
                  <a:lnTo>
                    <a:pt x="0" y="1976931"/>
                  </a:lnTo>
                  <a:lnTo>
                    <a:pt x="0" y="0"/>
                  </a:lnTo>
                </a:path>
              </a:pathLst>
            </a:custGeom>
            <a:solidFill>
              <a:srgbClr val="F5D547">
                <a:alpha val="6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6" name="Google Shape;496;p32"/>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97" name="Google Shape;497;p32"/>
          <p:cNvSpPr txBox="1"/>
          <p:nvPr/>
        </p:nvSpPr>
        <p:spPr>
          <a:xfrm>
            <a:off x="-1135305" y="2195133"/>
            <a:ext cx="12804900" cy="3462486"/>
          </a:xfrm>
          <a:prstGeom prst="rect">
            <a:avLst/>
          </a:prstGeom>
          <a:noFill/>
          <a:ln>
            <a:noFill/>
          </a:ln>
        </p:spPr>
        <p:txBody>
          <a:bodyPr spcFirstLastPara="1" wrap="square" lIns="0" tIns="0" rIns="0" bIns="0" anchor="t" anchorCtr="0">
            <a:spAutoFit/>
          </a:bodyPr>
          <a:lstStyle/>
          <a:p>
            <a:pPr lvl="0" algn="r" rtl="1">
              <a:lnSpc>
                <a:spcPct val="90000"/>
              </a:lnSpc>
            </a:pPr>
            <a:r>
              <a:rPr lang="fa-IR" sz="12500" dirty="0">
                <a:solidFill>
                  <a:srgbClr val="08090A"/>
                </a:solidFill>
                <a:latin typeface="Odibee Sans"/>
                <a:ea typeface="Odibee Sans"/>
                <a:cs typeface="B Nazanin" panose="00000400000000000000" pitchFamily="2" charset="-78"/>
                <a:sym typeface="Odibee Sans"/>
              </a:rPr>
              <a:t>یک بیانیه اصلی یا نقل قول الهام بخش بنویسید</a:t>
            </a:r>
            <a:endParaRPr dirty="0">
              <a:cs typeface="B Nazanin" panose="00000400000000000000" pitchFamily="2" charset="-78"/>
            </a:endParaRPr>
          </a:p>
        </p:txBody>
      </p:sp>
      <p:sp>
        <p:nvSpPr>
          <p:cNvPr id="498" name="Google Shape;498;p32"/>
          <p:cNvSpPr txBox="1"/>
          <p:nvPr/>
        </p:nvSpPr>
        <p:spPr>
          <a:xfrm>
            <a:off x="815193" y="7821113"/>
            <a:ext cx="10396732" cy="754053"/>
          </a:xfrm>
          <a:prstGeom prst="rect">
            <a:avLst/>
          </a:prstGeom>
          <a:noFill/>
          <a:ln>
            <a:noFill/>
          </a:ln>
        </p:spPr>
        <p:txBody>
          <a:bodyPr spcFirstLastPara="1" wrap="square" lIns="0" tIns="0" rIns="0" bIns="0" anchor="t" anchorCtr="0">
            <a:spAutoFit/>
          </a:bodyPr>
          <a:lstStyle/>
          <a:p>
            <a:pPr lvl="0" algn="r" rtl="1">
              <a:lnSpc>
                <a:spcPct val="140000"/>
              </a:lnSpc>
            </a:pPr>
            <a:r>
              <a:rPr lang="fa-IR" sz="3500" dirty="0">
                <a:solidFill>
                  <a:srgbClr val="08090A"/>
                </a:solidFill>
                <a:latin typeface="Roboto"/>
                <a:ea typeface="Roboto"/>
                <a:cs typeface="B Nazanin" panose="00000400000000000000" pitchFamily="2" charset="-78"/>
                <a:sym typeface="Roboto"/>
              </a:rPr>
              <a:t>- یک اعتبار، نقل قول یا پیام پشتیبانی را درج کنید</a:t>
            </a:r>
            <a:endParaRPr dirty="0">
              <a:cs typeface="B Nazanin" panose="00000400000000000000" pitchFamily="2" charset="-78"/>
            </a:endParaRPr>
          </a:p>
        </p:txBody>
      </p:sp>
      <p:sp>
        <p:nvSpPr>
          <p:cNvPr id="499" name="Google Shape;499;p32"/>
          <p:cNvSpPr/>
          <p:nvPr/>
        </p:nvSpPr>
        <p:spPr>
          <a:xfrm>
            <a:off x="7875851" y="240851"/>
            <a:ext cx="8848331" cy="10528737"/>
          </a:xfrm>
          <a:custGeom>
            <a:avLst/>
            <a:gdLst/>
            <a:ahLst/>
            <a:cxnLst/>
            <a:rect l="l" t="t" r="r" b="b"/>
            <a:pathLst>
              <a:path w="8848331" h="10528737" extrusionOk="0">
                <a:moveTo>
                  <a:pt x="0" y="0"/>
                </a:moveTo>
                <a:lnTo>
                  <a:pt x="8848331" y="0"/>
                </a:lnTo>
                <a:lnTo>
                  <a:pt x="8848331" y="10528738"/>
                </a:lnTo>
                <a:lnTo>
                  <a:pt x="0" y="10528738"/>
                </a:lnTo>
                <a:lnTo>
                  <a:pt x="0" y="0"/>
                </a:lnTo>
                <a:close/>
              </a:path>
            </a:pathLst>
          </a:custGeom>
          <a:blipFill rotWithShape="1">
            <a:blip r:embed="rId4">
              <a:alphaModFix/>
            </a:blip>
            <a:stretch>
              <a:fillRect l="-45367" t="-8024" r="-74979" b="-15430"/>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7"/>
                                        </p:tgtEl>
                                        <p:attrNameLst>
                                          <p:attrName>style.visibility</p:attrName>
                                        </p:attrNameLst>
                                      </p:cBhvr>
                                      <p:to>
                                        <p:strVal val="visible"/>
                                      </p:to>
                                    </p:set>
                                    <p:animEffect transition="in" filter="fade">
                                      <p:cBhvr>
                                        <p:cTn id="7" dur="1000"/>
                                        <p:tgtEl>
                                          <p:spTgt spid="497"/>
                                        </p:tgtEl>
                                      </p:cBhvr>
                                    </p:animEffect>
                                  </p:childTnLst>
                                </p:cTn>
                              </p:par>
                              <p:par>
                                <p:cTn id="8" presetID="10" presetClass="entr" presetSubtype="0" fill="hold" nodeType="withEffect">
                                  <p:stCondLst>
                                    <p:cond delay="0"/>
                                  </p:stCondLst>
                                  <p:childTnLst>
                                    <p:set>
                                      <p:cBhvr>
                                        <p:cTn id="9" dur="1" fill="hold">
                                          <p:stCondLst>
                                            <p:cond delay="0"/>
                                          </p:stCondLst>
                                        </p:cTn>
                                        <p:tgtEl>
                                          <p:spTgt spid="494"/>
                                        </p:tgtEl>
                                        <p:attrNameLst>
                                          <p:attrName>style.visibility</p:attrName>
                                        </p:attrNameLst>
                                      </p:cBhvr>
                                      <p:to>
                                        <p:strVal val="visible"/>
                                      </p:to>
                                    </p:set>
                                    <p:animEffect transition="in" filter="fade">
                                      <p:cBhvr>
                                        <p:cTn id="10" dur="1000"/>
                                        <p:tgtEl>
                                          <p:spTgt spid="494"/>
                                        </p:tgtEl>
                                      </p:cBhvr>
                                    </p:animEffect>
                                  </p:childTnLst>
                                </p:cTn>
                              </p:par>
                              <p:par>
                                <p:cTn id="11" presetID="10" presetClass="entr" presetSubtype="0" fill="hold" nodeType="withEffect">
                                  <p:stCondLst>
                                    <p:cond delay="0"/>
                                  </p:stCondLst>
                                  <p:childTnLst>
                                    <p:set>
                                      <p:cBhvr>
                                        <p:cTn id="12" dur="1" fill="hold">
                                          <p:stCondLst>
                                            <p:cond delay="0"/>
                                          </p:stCondLst>
                                        </p:cTn>
                                        <p:tgtEl>
                                          <p:spTgt spid="498"/>
                                        </p:tgtEl>
                                        <p:attrNameLst>
                                          <p:attrName>style.visibility</p:attrName>
                                        </p:attrNameLst>
                                      </p:cBhvr>
                                      <p:to>
                                        <p:strVal val="visible"/>
                                      </p:to>
                                    </p:set>
                                    <p:animEffect transition="in" filter="fade">
                                      <p:cBhvr>
                                        <p:cTn id="13" dur="1000"/>
                                        <p:tgtEl>
                                          <p:spTgt spid="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503"/>
        <p:cNvGrpSpPr/>
        <p:nvPr/>
      </p:nvGrpSpPr>
      <p:grpSpPr>
        <a:xfrm>
          <a:off x="0" y="0"/>
          <a:ext cx="0" cy="0"/>
          <a:chOff x="0" y="0"/>
          <a:chExt cx="0" cy="0"/>
        </a:xfrm>
      </p:grpSpPr>
      <p:cxnSp>
        <p:nvCxnSpPr>
          <p:cNvPr id="504" name="Google Shape;504;p33"/>
          <p:cNvCxnSpPr/>
          <p:nvPr/>
        </p:nvCxnSpPr>
        <p:spPr>
          <a:xfrm rot="10800000">
            <a:off x="13047461" y="0"/>
            <a:ext cx="0" cy="10329353"/>
          </a:xfrm>
          <a:prstGeom prst="straightConnector1">
            <a:avLst/>
          </a:prstGeom>
          <a:noFill/>
          <a:ln w="142875" cap="flat" cmpd="sng">
            <a:solidFill>
              <a:srgbClr val="000000"/>
            </a:solidFill>
            <a:prstDash val="solid"/>
            <a:round/>
            <a:headEnd type="none" w="sm" len="sm"/>
            <a:tailEnd type="none" w="sm" len="sm"/>
          </a:ln>
        </p:spPr>
      </p:cxnSp>
      <p:cxnSp>
        <p:nvCxnSpPr>
          <p:cNvPr id="505" name="Google Shape;505;p33"/>
          <p:cNvCxnSpPr/>
          <p:nvPr/>
        </p:nvCxnSpPr>
        <p:spPr>
          <a:xfrm rot="10800000">
            <a:off x="12406111" y="0"/>
            <a:ext cx="0" cy="10297360"/>
          </a:xfrm>
          <a:prstGeom prst="straightConnector1">
            <a:avLst/>
          </a:prstGeom>
          <a:noFill/>
          <a:ln w="142875" cap="flat" cmpd="sng">
            <a:solidFill>
              <a:srgbClr val="000000"/>
            </a:solidFill>
            <a:prstDash val="solid"/>
            <a:round/>
            <a:headEnd type="none" w="sm" len="sm"/>
            <a:tailEnd type="none" w="sm" len="sm"/>
          </a:ln>
        </p:spPr>
      </p:cxnSp>
      <p:cxnSp>
        <p:nvCxnSpPr>
          <p:cNvPr id="506" name="Google Shape;506;p33"/>
          <p:cNvCxnSpPr/>
          <p:nvPr/>
        </p:nvCxnSpPr>
        <p:spPr>
          <a:xfrm rot="10800000">
            <a:off x="11764761" y="0"/>
            <a:ext cx="0" cy="10455962"/>
          </a:xfrm>
          <a:prstGeom prst="straightConnector1">
            <a:avLst/>
          </a:prstGeom>
          <a:noFill/>
          <a:ln w="142875" cap="flat" cmpd="sng">
            <a:solidFill>
              <a:srgbClr val="000000"/>
            </a:solidFill>
            <a:prstDash val="solid"/>
            <a:round/>
            <a:headEnd type="none" w="sm" len="sm"/>
            <a:tailEnd type="none" w="sm" len="sm"/>
          </a:ln>
        </p:spPr>
      </p:cxnSp>
      <p:grpSp>
        <p:nvGrpSpPr>
          <p:cNvPr id="507" name="Google Shape;507;p33"/>
          <p:cNvGrpSpPr/>
          <p:nvPr/>
        </p:nvGrpSpPr>
        <p:grpSpPr>
          <a:xfrm>
            <a:off x="12120361" y="-761465"/>
            <a:ext cx="10277878" cy="10277878"/>
            <a:chOff x="0" y="0"/>
            <a:chExt cx="812800" cy="812800"/>
          </a:xfrm>
        </p:grpSpPr>
        <p:sp>
          <p:nvSpPr>
            <p:cNvPr id="508" name="Google Shape;508;p3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9" name="Google Shape;509;p33"/>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10" name="Google Shape;510;p33"/>
          <p:cNvGrpSpPr/>
          <p:nvPr/>
        </p:nvGrpSpPr>
        <p:grpSpPr>
          <a:xfrm>
            <a:off x="0" y="3424022"/>
            <a:ext cx="18949835" cy="4857890"/>
            <a:chOff x="0" y="-57150"/>
            <a:chExt cx="4990903" cy="1279444"/>
          </a:xfrm>
        </p:grpSpPr>
        <p:sp>
          <p:nvSpPr>
            <p:cNvPr id="511" name="Google Shape;511;p33"/>
            <p:cNvSpPr/>
            <p:nvPr/>
          </p:nvSpPr>
          <p:spPr>
            <a:xfrm>
              <a:off x="0" y="0"/>
              <a:ext cx="4990903" cy="1222294"/>
            </a:xfrm>
            <a:custGeom>
              <a:avLst/>
              <a:gdLst/>
              <a:ahLst/>
              <a:cxnLst/>
              <a:rect l="l" t="t" r="r" b="b"/>
              <a:pathLst>
                <a:path w="4990903" h="1222294" extrusionOk="0">
                  <a:moveTo>
                    <a:pt x="0" y="0"/>
                  </a:moveTo>
                  <a:lnTo>
                    <a:pt x="4990903" y="0"/>
                  </a:lnTo>
                  <a:lnTo>
                    <a:pt x="4990903" y="1222294"/>
                  </a:lnTo>
                  <a:lnTo>
                    <a:pt x="0" y="1222294"/>
                  </a:lnTo>
                  <a:lnTo>
                    <a:pt x="0" y="0"/>
                  </a:lnTo>
                </a:path>
              </a:pathLst>
            </a:custGeom>
            <a:solidFill>
              <a:srgbClr val="4B88A2">
                <a:alpha val="8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2" name="Google Shape;512;p33"/>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13" name="Google Shape;513;p33"/>
          <p:cNvSpPr/>
          <p:nvPr/>
        </p:nvSpPr>
        <p:spPr>
          <a:xfrm>
            <a:off x="7204074" y="7432675"/>
            <a:ext cx="6953250" cy="7151985"/>
          </a:xfrm>
          <a:custGeom>
            <a:avLst/>
            <a:gdLst/>
            <a:ahLst/>
            <a:cxnLst/>
            <a:rect l="l" t="t" r="r" b="b"/>
            <a:pathLst>
              <a:path w="6953250" h="7151985" extrusionOk="0">
                <a:moveTo>
                  <a:pt x="0" y="0"/>
                </a:moveTo>
                <a:lnTo>
                  <a:pt x="6953250" y="0"/>
                </a:lnTo>
                <a:lnTo>
                  <a:pt x="6953250" y="7151985"/>
                </a:lnTo>
                <a:lnTo>
                  <a:pt x="0" y="7151985"/>
                </a:lnTo>
                <a:lnTo>
                  <a:pt x="0" y="0"/>
                </a:lnTo>
                <a:close/>
              </a:path>
            </a:pathLst>
          </a:custGeom>
          <a:blipFill rotWithShape="1">
            <a:blip r:embed="rId3">
              <a:alphaModFix/>
            </a:blip>
            <a:stretch>
              <a:fillRect l="-3135" t="-3622" r="-3447"/>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4" name="Google Shape;514;p33"/>
          <p:cNvSpPr/>
          <p:nvPr/>
        </p:nvSpPr>
        <p:spPr>
          <a:xfrm>
            <a:off x="11210856" y="323659"/>
            <a:ext cx="13079220" cy="10685009"/>
          </a:xfrm>
          <a:custGeom>
            <a:avLst/>
            <a:gdLst/>
            <a:ahLst/>
            <a:cxnLst/>
            <a:rect l="l" t="t" r="r" b="b"/>
            <a:pathLst>
              <a:path w="13079220" h="10685009" extrusionOk="0">
                <a:moveTo>
                  <a:pt x="0" y="0"/>
                </a:moveTo>
                <a:lnTo>
                  <a:pt x="13079220" y="0"/>
                </a:lnTo>
                <a:lnTo>
                  <a:pt x="13079220" y="10685009"/>
                </a:lnTo>
                <a:lnTo>
                  <a:pt x="0" y="10685009"/>
                </a:lnTo>
                <a:lnTo>
                  <a:pt x="0" y="0"/>
                </a:lnTo>
                <a:close/>
              </a:path>
            </a:pathLst>
          </a:custGeom>
          <a:blipFill rotWithShape="1">
            <a:blip r:embed="rId4">
              <a:alphaModFix/>
            </a:blip>
            <a:stretch>
              <a:fillRect l="-22864" t="-17390" r="-20937"/>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5" name="Google Shape;515;p33"/>
          <p:cNvSpPr txBox="1"/>
          <p:nvPr/>
        </p:nvSpPr>
        <p:spPr>
          <a:xfrm>
            <a:off x="1028700" y="1019175"/>
            <a:ext cx="10267547" cy="2308324"/>
          </a:xfrm>
          <a:prstGeom prst="rect">
            <a:avLst/>
          </a:prstGeom>
          <a:noFill/>
          <a:ln>
            <a:noFill/>
          </a:ln>
        </p:spPr>
        <p:txBody>
          <a:bodyPr spcFirstLastPara="1" wrap="square" lIns="0" tIns="0" rIns="0" bIns="0" anchor="t" anchorCtr="0">
            <a:spAutoFit/>
          </a:bodyPr>
          <a:lstStyle/>
          <a:p>
            <a:pPr lvl="0" algn="r" rtl="1">
              <a:lnSpc>
                <a:spcPct val="120000"/>
              </a:lnSpc>
            </a:pPr>
            <a:r>
              <a:rPr lang="fa-IR" sz="12500" dirty="0">
                <a:solidFill>
                  <a:srgbClr val="08090A"/>
                </a:solidFill>
                <a:latin typeface="Odibee Sans"/>
                <a:ea typeface="Odibee Sans"/>
                <a:cs typeface="B Nazanin" panose="00000400000000000000" pitchFamily="2" charset="-78"/>
                <a:sym typeface="Odibee Sans"/>
              </a:rPr>
              <a:t>با ما تماس بگیرید</a:t>
            </a:r>
            <a:endParaRPr dirty="0">
              <a:cs typeface="B Nazanin" panose="00000400000000000000" pitchFamily="2" charset="-78"/>
            </a:endParaRPr>
          </a:p>
        </p:txBody>
      </p:sp>
      <p:sp>
        <p:nvSpPr>
          <p:cNvPr id="516" name="Google Shape;516;p33"/>
          <p:cNvSpPr txBox="1"/>
          <p:nvPr/>
        </p:nvSpPr>
        <p:spPr>
          <a:xfrm>
            <a:off x="1028700" y="3927329"/>
            <a:ext cx="5801458" cy="517065"/>
          </a:xfrm>
          <a:prstGeom prst="rect">
            <a:avLst/>
          </a:prstGeom>
          <a:noFill/>
          <a:ln>
            <a:noFill/>
          </a:ln>
        </p:spPr>
        <p:txBody>
          <a:bodyPr spcFirstLastPara="1" wrap="square" lIns="0" tIns="0" rIns="0" bIns="0" anchor="t" anchorCtr="0">
            <a:spAutoFit/>
          </a:bodyPr>
          <a:lstStyle/>
          <a:p>
            <a:pPr lvl="0" algn="r" rtl="1">
              <a:lnSpc>
                <a:spcPct val="139958"/>
              </a:lnSpc>
            </a:pPr>
            <a:r>
              <a:rPr lang="en-US" sz="2400" dirty="0">
                <a:solidFill>
                  <a:srgbClr val="F7EBEC"/>
                </a:solidFill>
                <a:latin typeface="Roboto"/>
                <a:ea typeface="Roboto"/>
                <a:cs typeface="B Nazanin" panose="00000400000000000000" pitchFamily="2" charset="-78"/>
                <a:sym typeface="Roboto"/>
              </a:rPr>
              <a:t>123 Anywhere St., Any City, ST 12345</a:t>
            </a:r>
            <a:endParaRPr dirty="0">
              <a:cs typeface="B Nazanin" panose="00000400000000000000" pitchFamily="2" charset="-78"/>
            </a:endParaRPr>
          </a:p>
        </p:txBody>
      </p:sp>
      <p:sp>
        <p:nvSpPr>
          <p:cNvPr id="517" name="Google Shape;517;p33"/>
          <p:cNvSpPr txBox="1"/>
          <p:nvPr/>
        </p:nvSpPr>
        <p:spPr>
          <a:xfrm>
            <a:off x="1028700" y="4852952"/>
            <a:ext cx="4892954" cy="517065"/>
          </a:xfrm>
          <a:prstGeom prst="rect">
            <a:avLst/>
          </a:prstGeom>
          <a:noFill/>
          <a:ln>
            <a:noFill/>
          </a:ln>
        </p:spPr>
        <p:txBody>
          <a:bodyPr spcFirstLastPara="1" wrap="square" lIns="0" tIns="0" rIns="0" bIns="0" anchor="t" anchorCtr="0">
            <a:spAutoFit/>
          </a:bodyPr>
          <a:lstStyle/>
          <a:p>
            <a:pPr lvl="0" algn="r" rtl="1">
              <a:lnSpc>
                <a:spcPct val="139958"/>
              </a:lnSpc>
            </a:pPr>
            <a:r>
              <a:rPr lang="en-US" sz="2400" dirty="0">
                <a:solidFill>
                  <a:srgbClr val="F7EBEC"/>
                </a:solidFill>
                <a:latin typeface="Roboto"/>
                <a:ea typeface="Roboto"/>
                <a:cs typeface="B Nazanin" panose="00000400000000000000" pitchFamily="2" charset="-78"/>
                <a:sym typeface="Roboto"/>
              </a:rPr>
              <a:t>123-456-7890</a:t>
            </a:r>
            <a:endParaRPr dirty="0">
              <a:cs typeface="B Nazanin" panose="00000400000000000000" pitchFamily="2" charset="-78"/>
            </a:endParaRPr>
          </a:p>
        </p:txBody>
      </p:sp>
      <p:sp>
        <p:nvSpPr>
          <p:cNvPr id="518" name="Google Shape;518;p33"/>
          <p:cNvSpPr txBox="1"/>
          <p:nvPr/>
        </p:nvSpPr>
        <p:spPr>
          <a:xfrm>
            <a:off x="1028700" y="5741511"/>
            <a:ext cx="4892954" cy="517065"/>
          </a:xfrm>
          <a:prstGeom prst="rect">
            <a:avLst/>
          </a:prstGeom>
          <a:noFill/>
          <a:ln>
            <a:noFill/>
          </a:ln>
        </p:spPr>
        <p:txBody>
          <a:bodyPr spcFirstLastPara="1" wrap="square" lIns="0" tIns="0" rIns="0" bIns="0" anchor="t" anchorCtr="0">
            <a:spAutoFit/>
          </a:bodyPr>
          <a:lstStyle/>
          <a:p>
            <a:pPr lvl="0" algn="r" rtl="1">
              <a:lnSpc>
                <a:spcPct val="139958"/>
              </a:lnSpc>
            </a:pPr>
            <a:r>
              <a:rPr lang="en-US" sz="2400" dirty="0">
                <a:solidFill>
                  <a:srgbClr val="F7EBEC"/>
                </a:solidFill>
                <a:latin typeface="Roboto"/>
                <a:ea typeface="Roboto"/>
                <a:cs typeface="B Nazanin" panose="00000400000000000000" pitchFamily="2" charset="-78"/>
                <a:sym typeface="Roboto"/>
              </a:rPr>
              <a:t>hello@reallygreatsite.com</a:t>
            </a:r>
            <a:endParaRPr dirty="0">
              <a:cs typeface="B Nazanin" panose="00000400000000000000" pitchFamily="2" charset="-78"/>
            </a:endParaRPr>
          </a:p>
        </p:txBody>
      </p:sp>
      <p:sp>
        <p:nvSpPr>
          <p:cNvPr id="519" name="Google Shape;519;p33"/>
          <p:cNvSpPr txBox="1"/>
          <p:nvPr/>
        </p:nvSpPr>
        <p:spPr>
          <a:xfrm>
            <a:off x="1028700" y="7523157"/>
            <a:ext cx="4892954" cy="517065"/>
          </a:xfrm>
          <a:prstGeom prst="rect">
            <a:avLst/>
          </a:prstGeom>
          <a:noFill/>
          <a:ln>
            <a:noFill/>
          </a:ln>
        </p:spPr>
        <p:txBody>
          <a:bodyPr spcFirstLastPara="1" wrap="square" lIns="0" tIns="0" rIns="0" bIns="0" anchor="t" anchorCtr="0">
            <a:spAutoFit/>
          </a:bodyPr>
          <a:lstStyle/>
          <a:p>
            <a:pPr marL="0" marR="0" lvl="0" indent="0" algn="r" rtl="1">
              <a:lnSpc>
                <a:spcPct val="139958"/>
              </a:lnSpc>
              <a:spcBef>
                <a:spcPts val="0"/>
              </a:spcBef>
              <a:spcAft>
                <a:spcPts val="0"/>
              </a:spcAft>
              <a:buNone/>
            </a:pPr>
            <a:r>
              <a:rPr lang="en-US" sz="2400" u="none" dirty="0">
                <a:solidFill>
                  <a:srgbClr val="F7EBEC"/>
                </a:solidFill>
                <a:latin typeface="Roboto"/>
                <a:ea typeface="Roboto"/>
                <a:cs typeface="B Nazanin" panose="00000400000000000000" pitchFamily="2" charset="-78"/>
                <a:sym typeface="Roboto"/>
              </a:rPr>
              <a:t>reallygreatsite.com</a:t>
            </a:r>
            <a:endParaRPr dirty="0">
              <a:cs typeface="B Nazanin" panose="00000400000000000000" pitchFamily="2" charset="-78"/>
            </a:endParaRPr>
          </a:p>
        </p:txBody>
      </p:sp>
      <p:sp>
        <p:nvSpPr>
          <p:cNvPr id="520" name="Google Shape;520;p33"/>
          <p:cNvSpPr txBox="1"/>
          <p:nvPr/>
        </p:nvSpPr>
        <p:spPr>
          <a:xfrm>
            <a:off x="1028700" y="6618855"/>
            <a:ext cx="4892954" cy="517065"/>
          </a:xfrm>
          <a:prstGeom prst="rect">
            <a:avLst/>
          </a:prstGeom>
          <a:noFill/>
          <a:ln>
            <a:noFill/>
          </a:ln>
        </p:spPr>
        <p:txBody>
          <a:bodyPr spcFirstLastPara="1" wrap="square" lIns="0" tIns="0" rIns="0" bIns="0" anchor="t" anchorCtr="0">
            <a:spAutoFit/>
          </a:bodyPr>
          <a:lstStyle/>
          <a:p>
            <a:pPr lvl="0" algn="r" rtl="1">
              <a:lnSpc>
                <a:spcPct val="139958"/>
              </a:lnSpc>
            </a:pPr>
            <a:r>
              <a:rPr lang="en-US" sz="2400" dirty="0">
                <a:solidFill>
                  <a:srgbClr val="F7EBEC"/>
                </a:solidFill>
                <a:latin typeface="Roboto"/>
                <a:ea typeface="Roboto"/>
                <a:cs typeface="B Nazanin" panose="00000400000000000000" pitchFamily="2" charset="-78"/>
                <a:sym typeface="Roboto"/>
              </a:rPr>
              <a:t>@reallygreatsite</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6"/>
                                        </p:tgtEl>
                                        <p:attrNameLst>
                                          <p:attrName>style.visibility</p:attrName>
                                        </p:attrNameLst>
                                      </p:cBhvr>
                                      <p:to>
                                        <p:strVal val="visible"/>
                                      </p:to>
                                    </p:set>
                                    <p:animEffect transition="in" filter="fade">
                                      <p:cBhvr>
                                        <p:cTn id="7" dur="1000"/>
                                        <p:tgtEl>
                                          <p:spTgt spid="506"/>
                                        </p:tgtEl>
                                      </p:cBhvr>
                                    </p:animEffect>
                                  </p:childTnLst>
                                </p:cTn>
                              </p:par>
                              <p:par>
                                <p:cTn id="8" presetID="10" presetClass="entr" presetSubtype="0" fill="hold" nodeType="withEffect">
                                  <p:stCondLst>
                                    <p:cond delay="0"/>
                                  </p:stCondLst>
                                  <p:childTnLst>
                                    <p:set>
                                      <p:cBhvr>
                                        <p:cTn id="9" dur="1" fill="hold">
                                          <p:stCondLst>
                                            <p:cond delay="0"/>
                                          </p:stCondLst>
                                        </p:cTn>
                                        <p:tgtEl>
                                          <p:spTgt spid="505"/>
                                        </p:tgtEl>
                                        <p:attrNameLst>
                                          <p:attrName>style.visibility</p:attrName>
                                        </p:attrNameLst>
                                      </p:cBhvr>
                                      <p:to>
                                        <p:strVal val="visible"/>
                                      </p:to>
                                    </p:set>
                                    <p:animEffect transition="in" filter="fade">
                                      <p:cBhvr>
                                        <p:cTn id="10" dur="1000"/>
                                        <p:tgtEl>
                                          <p:spTgt spid="505"/>
                                        </p:tgtEl>
                                      </p:cBhvr>
                                    </p:animEffect>
                                  </p:childTnLst>
                                </p:cTn>
                              </p:par>
                              <p:par>
                                <p:cTn id="11" presetID="10" presetClass="entr" presetSubtype="0" fill="hold" nodeType="withEffect">
                                  <p:stCondLst>
                                    <p:cond delay="0"/>
                                  </p:stCondLst>
                                  <p:childTnLst>
                                    <p:set>
                                      <p:cBhvr>
                                        <p:cTn id="12" dur="1" fill="hold">
                                          <p:stCondLst>
                                            <p:cond delay="0"/>
                                          </p:stCondLst>
                                        </p:cTn>
                                        <p:tgtEl>
                                          <p:spTgt spid="504"/>
                                        </p:tgtEl>
                                        <p:attrNameLst>
                                          <p:attrName>style.visibility</p:attrName>
                                        </p:attrNameLst>
                                      </p:cBhvr>
                                      <p:to>
                                        <p:strVal val="visible"/>
                                      </p:to>
                                    </p:set>
                                    <p:animEffect transition="in" filter="fade">
                                      <p:cBhvr>
                                        <p:cTn id="13" dur="1000"/>
                                        <p:tgtEl>
                                          <p:spTgt spid="504"/>
                                        </p:tgtEl>
                                      </p:cBhvr>
                                    </p:animEffect>
                                  </p:childTnLst>
                                </p:cTn>
                              </p:par>
                              <p:par>
                                <p:cTn id="14" presetID="10" presetClass="entr" presetSubtype="0" fill="hold" nodeType="withEffect">
                                  <p:stCondLst>
                                    <p:cond delay="0"/>
                                  </p:stCondLst>
                                  <p:childTnLst>
                                    <p:set>
                                      <p:cBhvr>
                                        <p:cTn id="15" dur="1" fill="hold">
                                          <p:stCondLst>
                                            <p:cond delay="0"/>
                                          </p:stCondLst>
                                        </p:cTn>
                                        <p:tgtEl>
                                          <p:spTgt spid="515"/>
                                        </p:tgtEl>
                                        <p:attrNameLst>
                                          <p:attrName>style.visibility</p:attrName>
                                        </p:attrNameLst>
                                      </p:cBhvr>
                                      <p:to>
                                        <p:strVal val="visible"/>
                                      </p:to>
                                    </p:set>
                                    <p:animEffect transition="in" filter="fade">
                                      <p:cBhvr>
                                        <p:cTn id="16" dur="1000"/>
                                        <p:tgtEl>
                                          <p:spTgt spid="5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16"/>
                                        </p:tgtEl>
                                        <p:attrNameLst>
                                          <p:attrName>style.visibility</p:attrName>
                                        </p:attrNameLst>
                                      </p:cBhvr>
                                      <p:to>
                                        <p:strVal val="visible"/>
                                      </p:to>
                                    </p:set>
                                    <p:animEffect transition="in" filter="fade">
                                      <p:cBhvr>
                                        <p:cTn id="21" dur="1000"/>
                                        <p:tgtEl>
                                          <p:spTgt spid="516"/>
                                        </p:tgtEl>
                                      </p:cBhvr>
                                    </p:animEffect>
                                  </p:childTnLst>
                                </p:cTn>
                              </p:par>
                              <p:par>
                                <p:cTn id="22" presetID="10" presetClass="entr" presetSubtype="0" fill="hold" nodeType="withEffect">
                                  <p:stCondLst>
                                    <p:cond delay="0"/>
                                  </p:stCondLst>
                                  <p:childTnLst>
                                    <p:set>
                                      <p:cBhvr>
                                        <p:cTn id="23" dur="1" fill="hold">
                                          <p:stCondLst>
                                            <p:cond delay="0"/>
                                          </p:stCondLst>
                                        </p:cTn>
                                        <p:tgtEl>
                                          <p:spTgt spid="510"/>
                                        </p:tgtEl>
                                        <p:attrNameLst>
                                          <p:attrName>style.visibility</p:attrName>
                                        </p:attrNameLst>
                                      </p:cBhvr>
                                      <p:to>
                                        <p:strVal val="visible"/>
                                      </p:to>
                                    </p:set>
                                    <p:animEffect transition="in" filter="fade">
                                      <p:cBhvr>
                                        <p:cTn id="24" dur="1000"/>
                                        <p:tgtEl>
                                          <p:spTgt spid="510"/>
                                        </p:tgtEl>
                                      </p:cBhvr>
                                    </p:animEffect>
                                  </p:childTnLst>
                                </p:cTn>
                              </p:par>
                              <p:par>
                                <p:cTn id="25" presetID="10" presetClass="entr" presetSubtype="0" fill="hold" nodeType="withEffect">
                                  <p:stCondLst>
                                    <p:cond delay="0"/>
                                  </p:stCondLst>
                                  <p:childTnLst>
                                    <p:set>
                                      <p:cBhvr>
                                        <p:cTn id="26" dur="1" fill="hold">
                                          <p:stCondLst>
                                            <p:cond delay="0"/>
                                          </p:stCondLst>
                                        </p:cTn>
                                        <p:tgtEl>
                                          <p:spTgt spid="517"/>
                                        </p:tgtEl>
                                        <p:attrNameLst>
                                          <p:attrName>style.visibility</p:attrName>
                                        </p:attrNameLst>
                                      </p:cBhvr>
                                      <p:to>
                                        <p:strVal val="visible"/>
                                      </p:to>
                                    </p:set>
                                    <p:animEffect transition="in" filter="fade">
                                      <p:cBhvr>
                                        <p:cTn id="27" dur="1000"/>
                                        <p:tgtEl>
                                          <p:spTgt spid="517"/>
                                        </p:tgtEl>
                                      </p:cBhvr>
                                    </p:animEffect>
                                  </p:childTnLst>
                                </p:cTn>
                              </p:par>
                              <p:par>
                                <p:cTn id="28" presetID="10" presetClass="entr" presetSubtype="0" fill="hold" nodeType="withEffect">
                                  <p:stCondLst>
                                    <p:cond delay="0"/>
                                  </p:stCondLst>
                                  <p:childTnLst>
                                    <p:set>
                                      <p:cBhvr>
                                        <p:cTn id="29" dur="1" fill="hold">
                                          <p:stCondLst>
                                            <p:cond delay="0"/>
                                          </p:stCondLst>
                                        </p:cTn>
                                        <p:tgtEl>
                                          <p:spTgt spid="518"/>
                                        </p:tgtEl>
                                        <p:attrNameLst>
                                          <p:attrName>style.visibility</p:attrName>
                                        </p:attrNameLst>
                                      </p:cBhvr>
                                      <p:to>
                                        <p:strVal val="visible"/>
                                      </p:to>
                                    </p:set>
                                    <p:animEffect transition="in" filter="fade">
                                      <p:cBhvr>
                                        <p:cTn id="30" dur="1000"/>
                                        <p:tgtEl>
                                          <p:spTgt spid="518"/>
                                        </p:tgtEl>
                                      </p:cBhvr>
                                    </p:animEffect>
                                  </p:childTnLst>
                                </p:cTn>
                              </p:par>
                              <p:par>
                                <p:cTn id="31" presetID="10" presetClass="entr" presetSubtype="0" fill="hold" nodeType="withEffect">
                                  <p:stCondLst>
                                    <p:cond delay="0"/>
                                  </p:stCondLst>
                                  <p:childTnLst>
                                    <p:set>
                                      <p:cBhvr>
                                        <p:cTn id="32" dur="1" fill="hold">
                                          <p:stCondLst>
                                            <p:cond delay="0"/>
                                          </p:stCondLst>
                                        </p:cTn>
                                        <p:tgtEl>
                                          <p:spTgt spid="520"/>
                                        </p:tgtEl>
                                        <p:attrNameLst>
                                          <p:attrName>style.visibility</p:attrName>
                                        </p:attrNameLst>
                                      </p:cBhvr>
                                      <p:to>
                                        <p:strVal val="visible"/>
                                      </p:to>
                                    </p:set>
                                    <p:animEffect transition="in" filter="fade">
                                      <p:cBhvr>
                                        <p:cTn id="33" dur="1000"/>
                                        <p:tgtEl>
                                          <p:spTgt spid="520"/>
                                        </p:tgtEl>
                                      </p:cBhvr>
                                    </p:animEffect>
                                  </p:childTnLst>
                                </p:cTn>
                              </p:par>
                              <p:par>
                                <p:cTn id="34" presetID="10" presetClass="entr" presetSubtype="0" fill="hold" nodeType="withEffect">
                                  <p:stCondLst>
                                    <p:cond delay="0"/>
                                  </p:stCondLst>
                                  <p:childTnLst>
                                    <p:set>
                                      <p:cBhvr>
                                        <p:cTn id="35" dur="1" fill="hold">
                                          <p:stCondLst>
                                            <p:cond delay="0"/>
                                          </p:stCondLst>
                                        </p:cTn>
                                        <p:tgtEl>
                                          <p:spTgt spid="519"/>
                                        </p:tgtEl>
                                        <p:attrNameLst>
                                          <p:attrName>style.visibility</p:attrName>
                                        </p:attrNameLst>
                                      </p:cBhvr>
                                      <p:to>
                                        <p:strVal val="visible"/>
                                      </p:to>
                                    </p:set>
                                    <p:animEffect transition="in" filter="fade">
                                      <p:cBhvr>
                                        <p:cTn id="36" dur="1000"/>
                                        <p:tgtEl>
                                          <p:spTgt spid="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524"/>
        <p:cNvGrpSpPr/>
        <p:nvPr/>
      </p:nvGrpSpPr>
      <p:grpSpPr>
        <a:xfrm>
          <a:off x="0" y="0"/>
          <a:ext cx="0" cy="0"/>
          <a:chOff x="0" y="0"/>
          <a:chExt cx="0" cy="0"/>
        </a:xfrm>
      </p:grpSpPr>
      <p:grpSp>
        <p:nvGrpSpPr>
          <p:cNvPr id="525" name="Google Shape;525;p34"/>
          <p:cNvGrpSpPr/>
          <p:nvPr/>
        </p:nvGrpSpPr>
        <p:grpSpPr>
          <a:xfrm>
            <a:off x="0" y="3383459"/>
            <a:ext cx="18287996" cy="6903541"/>
            <a:chOff x="0" y="-57150"/>
            <a:chExt cx="4816592" cy="1818217"/>
          </a:xfrm>
        </p:grpSpPr>
        <p:sp>
          <p:nvSpPr>
            <p:cNvPr id="526" name="Google Shape;526;p34"/>
            <p:cNvSpPr/>
            <p:nvPr/>
          </p:nvSpPr>
          <p:spPr>
            <a:xfrm>
              <a:off x="0" y="0"/>
              <a:ext cx="4816592" cy="1761067"/>
            </a:xfrm>
            <a:custGeom>
              <a:avLst/>
              <a:gdLst/>
              <a:ahLst/>
              <a:cxnLst/>
              <a:rect l="l" t="t" r="r" b="b"/>
              <a:pathLst>
                <a:path w="4816592" h="1761067" extrusionOk="0">
                  <a:moveTo>
                    <a:pt x="0" y="0"/>
                  </a:moveTo>
                  <a:lnTo>
                    <a:pt x="4816592" y="0"/>
                  </a:lnTo>
                  <a:lnTo>
                    <a:pt x="4816592" y="1761067"/>
                  </a:lnTo>
                  <a:lnTo>
                    <a:pt x="0" y="1761067"/>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7" name="Google Shape;527;p34"/>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28" name="Google Shape;528;p34"/>
          <p:cNvSpPr/>
          <p:nvPr/>
        </p:nvSpPr>
        <p:spPr>
          <a:xfrm rot="-5400000" flipH="1">
            <a:off x="2069789" y="2561338"/>
            <a:ext cx="10287000" cy="5164324"/>
          </a:xfrm>
          <a:custGeom>
            <a:avLst/>
            <a:gdLst/>
            <a:ahLst/>
            <a:cxnLst/>
            <a:rect l="l" t="t" r="r" b="b"/>
            <a:pathLst>
              <a:path w="10287000" h="5164324" extrusionOk="0">
                <a:moveTo>
                  <a:pt x="0" y="5164324"/>
                </a:moveTo>
                <a:lnTo>
                  <a:pt x="10287000" y="5164324"/>
                </a:lnTo>
                <a:lnTo>
                  <a:pt x="10287000" y="0"/>
                </a:lnTo>
                <a:lnTo>
                  <a:pt x="0" y="0"/>
                </a:lnTo>
                <a:lnTo>
                  <a:pt x="0" y="5164324"/>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9" name="Google Shape;529;p34"/>
          <p:cNvSpPr/>
          <p:nvPr/>
        </p:nvSpPr>
        <p:spPr>
          <a:xfrm flipH="1">
            <a:off x="423618" y="1082660"/>
            <a:ext cx="7703844" cy="8121681"/>
          </a:xfrm>
          <a:custGeom>
            <a:avLst/>
            <a:gdLst/>
            <a:ahLst/>
            <a:cxnLst/>
            <a:rect l="l" t="t" r="r" b="b"/>
            <a:pathLst>
              <a:path w="7703844" h="8121681" extrusionOk="0">
                <a:moveTo>
                  <a:pt x="7703844" y="0"/>
                </a:moveTo>
                <a:lnTo>
                  <a:pt x="0" y="0"/>
                </a:lnTo>
                <a:lnTo>
                  <a:pt x="0" y="8121680"/>
                </a:lnTo>
                <a:lnTo>
                  <a:pt x="7703844" y="8121680"/>
                </a:lnTo>
                <a:lnTo>
                  <a:pt x="7703844" y="0"/>
                </a:lnTo>
                <a:close/>
              </a:path>
            </a:pathLst>
          </a:custGeom>
          <a:blipFill rotWithShape="1">
            <a:blip r:embed="rId4">
              <a:alphaModFix/>
            </a:blip>
            <a:stretch>
              <a:fillRect l="-54019" r="-20360" b="-10343"/>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530" name="Google Shape;530;p34"/>
          <p:cNvGrpSpPr/>
          <p:nvPr/>
        </p:nvGrpSpPr>
        <p:grpSpPr>
          <a:xfrm>
            <a:off x="8900804" y="5975026"/>
            <a:ext cx="10082915" cy="3303090"/>
            <a:chOff x="0" y="-57150"/>
            <a:chExt cx="2655583" cy="869950"/>
          </a:xfrm>
        </p:grpSpPr>
        <p:sp>
          <p:nvSpPr>
            <p:cNvPr id="531" name="Google Shape;531;p34"/>
            <p:cNvSpPr/>
            <p:nvPr/>
          </p:nvSpPr>
          <p:spPr>
            <a:xfrm>
              <a:off x="0" y="0"/>
              <a:ext cx="2655583" cy="378912"/>
            </a:xfrm>
            <a:custGeom>
              <a:avLst/>
              <a:gdLst/>
              <a:ahLst/>
              <a:cxnLst/>
              <a:rect l="l" t="t" r="r" b="b"/>
              <a:pathLst>
                <a:path w="2655583" h="378912" extrusionOk="0">
                  <a:moveTo>
                    <a:pt x="0" y="0"/>
                  </a:moveTo>
                  <a:lnTo>
                    <a:pt x="2655583" y="0"/>
                  </a:lnTo>
                  <a:lnTo>
                    <a:pt x="2655583" y="378912"/>
                  </a:lnTo>
                  <a:lnTo>
                    <a:pt x="0" y="378912"/>
                  </a:lnTo>
                  <a:lnTo>
                    <a:pt x="0" y="0"/>
                  </a:ln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32" name="Google Shape;532;p34"/>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cxnSp>
        <p:nvCxnSpPr>
          <p:cNvPr id="533" name="Google Shape;533;p34"/>
          <p:cNvCxnSpPr/>
          <p:nvPr/>
        </p:nvCxnSpPr>
        <p:spPr>
          <a:xfrm rot="10800000">
            <a:off x="2649583" y="9329738"/>
            <a:ext cx="3251913" cy="0"/>
          </a:xfrm>
          <a:prstGeom prst="straightConnector1">
            <a:avLst/>
          </a:prstGeom>
          <a:noFill/>
          <a:ln w="142875" cap="flat" cmpd="sng">
            <a:solidFill>
              <a:srgbClr val="000000"/>
            </a:solidFill>
            <a:prstDash val="solid"/>
            <a:round/>
            <a:headEnd type="none" w="sm" len="sm"/>
            <a:tailEnd type="none" w="sm" len="sm"/>
          </a:ln>
        </p:spPr>
      </p:cxnSp>
      <p:sp>
        <p:nvSpPr>
          <p:cNvPr id="534" name="Google Shape;534;p34"/>
          <p:cNvSpPr txBox="1"/>
          <p:nvPr/>
        </p:nvSpPr>
        <p:spPr>
          <a:xfrm>
            <a:off x="6725936" y="8217759"/>
            <a:ext cx="11321139" cy="1354217"/>
          </a:xfrm>
          <a:prstGeom prst="rect">
            <a:avLst/>
          </a:prstGeom>
          <a:noFill/>
          <a:ln>
            <a:noFill/>
          </a:ln>
        </p:spPr>
        <p:txBody>
          <a:bodyPr spcFirstLastPara="1" wrap="square" lIns="0" tIns="0" rIns="0" bIns="0" anchor="t" anchorCtr="0">
            <a:spAutoFit/>
          </a:bodyPr>
          <a:lstStyle/>
          <a:p>
            <a:pPr lvl="0" algn="r" rtl="1">
              <a:lnSpc>
                <a:spcPct val="110000"/>
              </a:lnSpc>
            </a:pPr>
            <a:r>
              <a:rPr lang="fa-IR" sz="8000" dirty="0">
                <a:solidFill>
                  <a:srgbClr val="F7EBEC"/>
                </a:solidFill>
                <a:latin typeface="Odibee Sans"/>
                <a:ea typeface="Odibee Sans"/>
                <a:cs typeface="B Nazanin" panose="00000400000000000000" pitchFamily="2" charset="-78"/>
                <a:sym typeface="Odibee Sans"/>
              </a:rPr>
              <a:t>با تشکر از شما دوستان عزیز ...!</a:t>
            </a:r>
            <a:endParaRPr sz="1000" dirty="0">
              <a:cs typeface="B Nazanin" panose="00000400000000000000" pitchFamily="2" charset="-78"/>
            </a:endParaRPr>
          </a:p>
        </p:txBody>
      </p:sp>
      <p:sp>
        <p:nvSpPr>
          <p:cNvPr id="535" name="Google Shape;535;p34"/>
          <p:cNvSpPr txBox="1"/>
          <p:nvPr/>
        </p:nvSpPr>
        <p:spPr>
          <a:xfrm>
            <a:off x="11165332" y="6162803"/>
            <a:ext cx="5263452" cy="1400383"/>
          </a:xfrm>
          <a:prstGeom prst="rect">
            <a:avLst/>
          </a:prstGeom>
          <a:noFill/>
          <a:ln>
            <a:noFill/>
          </a:ln>
        </p:spPr>
        <p:txBody>
          <a:bodyPr spcFirstLastPara="1" wrap="square" lIns="0" tIns="0" rIns="0" bIns="0" anchor="t" anchorCtr="0">
            <a:spAutoFit/>
          </a:bodyPr>
          <a:lstStyle/>
          <a:p>
            <a:pPr lvl="0" algn="r" rtl="1">
              <a:lnSpc>
                <a:spcPct val="130000"/>
              </a:lnSpc>
            </a:pPr>
            <a:r>
              <a:rPr lang="fa-IR" sz="3500" dirty="0">
                <a:solidFill>
                  <a:srgbClr val="F7EBEC"/>
                </a:solidFill>
                <a:latin typeface="Roboto"/>
                <a:ea typeface="Roboto"/>
                <a:cs typeface="B Nazanin" panose="00000400000000000000" pitchFamily="2" charset="-78"/>
                <a:sym typeface="Roboto"/>
              </a:rPr>
              <a:t>در اینجا یک بیانیه پایانی یا فراخوان برای اقدام بنویسید.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4"/>
                                        </p:tgtEl>
                                        <p:attrNameLst>
                                          <p:attrName>style.visibility</p:attrName>
                                        </p:attrNameLst>
                                      </p:cBhvr>
                                      <p:to>
                                        <p:strVal val="visible"/>
                                      </p:to>
                                    </p:set>
                                    <p:animEffect transition="in" filter="fade">
                                      <p:cBhvr>
                                        <p:cTn id="7" dur="1000"/>
                                        <p:tgtEl>
                                          <p:spTgt spid="534"/>
                                        </p:tgtEl>
                                      </p:cBhvr>
                                    </p:animEffect>
                                  </p:childTnLst>
                                </p:cTn>
                              </p:par>
                              <p:par>
                                <p:cTn id="8" presetID="10" presetClass="entr" presetSubtype="0" fill="hold" nodeType="withEffect">
                                  <p:stCondLst>
                                    <p:cond delay="0"/>
                                  </p:stCondLst>
                                  <p:childTnLst>
                                    <p:set>
                                      <p:cBhvr>
                                        <p:cTn id="9" dur="1" fill="hold">
                                          <p:stCondLst>
                                            <p:cond delay="0"/>
                                          </p:stCondLst>
                                        </p:cTn>
                                        <p:tgtEl>
                                          <p:spTgt spid="533"/>
                                        </p:tgtEl>
                                        <p:attrNameLst>
                                          <p:attrName>style.visibility</p:attrName>
                                        </p:attrNameLst>
                                      </p:cBhvr>
                                      <p:to>
                                        <p:strVal val="visible"/>
                                      </p:to>
                                    </p:set>
                                    <p:animEffect transition="in" filter="fade">
                                      <p:cBhvr>
                                        <p:cTn id="10" dur="1000"/>
                                        <p:tgtEl>
                                          <p:spTgt spid="5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35"/>
                                        </p:tgtEl>
                                        <p:attrNameLst>
                                          <p:attrName>style.visibility</p:attrName>
                                        </p:attrNameLst>
                                      </p:cBhvr>
                                      <p:to>
                                        <p:strVal val="visible"/>
                                      </p:to>
                                    </p:set>
                                    <p:animEffect transition="in" filter="fade">
                                      <p:cBhvr>
                                        <p:cTn id="15" dur="1000"/>
                                        <p:tgtEl>
                                          <p:spTgt spid="535"/>
                                        </p:tgtEl>
                                      </p:cBhvr>
                                    </p:animEffect>
                                  </p:childTnLst>
                                </p:cTn>
                              </p:par>
                              <p:par>
                                <p:cTn id="16" presetID="10" presetClass="entr" presetSubtype="0" fill="hold" nodeType="withEffect">
                                  <p:stCondLst>
                                    <p:cond delay="0"/>
                                  </p:stCondLst>
                                  <p:childTnLst>
                                    <p:set>
                                      <p:cBhvr>
                                        <p:cTn id="17" dur="1" fill="hold">
                                          <p:stCondLst>
                                            <p:cond delay="0"/>
                                          </p:stCondLst>
                                        </p:cTn>
                                        <p:tgtEl>
                                          <p:spTgt spid="530"/>
                                        </p:tgtEl>
                                        <p:attrNameLst>
                                          <p:attrName>style.visibility</p:attrName>
                                        </p:attrNameLst>
                                      </p:cBhvr>
                                      <p:to>
                                        <p:strVal val="visible"/>
                                      </p:to>
                                    </p:set>
                                    <p:animEffect transition="in" filter="fade">
                                      <p:cBhvr>
                                        <p:cTn id="18" dur="1000"/>
                                        <p:tgtEl>
                                          <p:spTgt spid="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539"/>
        <p:cNvGrpSpPr/>
        <p:nvPr/>
      </p:nvGrpSpPr>
      <p:grpSpPr>
        <a:xfrm>
          <a:off x="0" y="0"/>
          <a:ext cx="0" cy="0"/>
          <a:chOff x="0" y="0"/>
          <a:chExt cx="0" cy="0"/>
        </a:xfrm>
      </p:grpSpPr>
      <p:grpSp>
        <p:nvGrpSpPr>
          <p:cNvPr id="540" name="Google Shape;540;p35"/>
          <p:cNvGrpSpPr/>
          <p:nvPr/>
        </p:nvGrpSpPr>
        <p:grpSpPr>
          <a:xfrm>
            <a:off x="768520" y="1028700"/>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43" name="Google Shape;543;p35"/>
          <p:cNvSpPr txBox="1"/>
          <p:nvPr/>
        </p:nvSpPr>
        <p:spPr>
          <a:xfrm>
            <a:off x="955159" y="942975"/>
            <a:ext cx="11850113" cy="2308324"/>
          </a:xfrm>
          <a:prstGeom prst="rect">
            <a:avLst/>
          </a:prstGeom>
          <a:noFill/>
          <a:ln>
            <a:noFill/>
          </a:ln>
        </p:spPr>
        <p:txBody>
          <a:bodyPr spcFirstLastPara="1" wrap="square" lIns="0" tIns="0" rIns="0" bIns="0" anchor="t" anchorCtr="0">
            <a:spAutoFit/>
          </a:bodyPr>
          <a:lstStyle/>
          <a:p>
            <a:pPr lvl="0" algn="r" rtl="1">
              <a:lnSpc>
                <a:spcPct val="120000"/>
              </a:lnSpc>
            </a:pPr>
            <a:r>
              <a:rPr lang="fa-IR" sz="12500" dirty="0">
                <a:solidFill>
                  <a:srgbClr val="08090A"/>
                </a:solidFill>
                <a:latin typeface="Odibee Sans"/>
                <a:ea typeface="Odibee Sans"/>
                <a:cs typeface="B Nazanin" panose="00000400000000000000" pitchFamily="2" charset="-78"/>
                <a:sym typeface="Odibee Sans"/>
              </a:rPr>
              <a:t>صفحه منبع</a:t>
            </a:r>
            <a:endParaRPr dirty="0">
              <a:cs typeface="B Nazanin" panose="00000400000000000000" pitchFamily="2" charset="-78"/>
            </a:endParaRPr>
          </a:p>
        </p:txBody>
      </p:sp>
      <p:sp>
        <p:nvSpPr>
          <p:cNvPr id="544" name="Google Shape;544;p35"/>
          <p:cNvSpPr txBox="1"/>
          <p:nvPr/>
        </p:nvSpPr>
        <p:spPr>
          <a:xfrm>
            <a:off x="1028700" y="3112161"/>
            <a:ext cx="5059200" cy="6241709"/>
          </a:xfrm>
          <a:prstGeom prst="rect">
            <a:avLst/>
          </a:prstGeom>
          <a:noFill/>
          <a:ln>
            <a:noFill/>
          </a:ln>
        </p:spPr>
        <p:txBody>
          <a:bodyPr spcFirstLastPara="1" wrap="square" lIns="0" tIns="0" rIns="0" bIns="0" anchor="t" anchorCtr="0">
            <a:spAutoFit/>
          </a:bodyPr>
          <a:lstStyle/>
          <a:p>
            <a:pPr lvl="0" algn="r" rtl="1">
              <a:lnSpc>
                <a:spcPct val="130000"/>
              </a:lnSpc>
            </a:pPr>
            <a:r>
              <a:rPr lang="fa-IR" sz="2400" dirty="0">
                <a:solidFill>
                  <a:srgbClr val="08090A"/>
                </a:solidFill>
                <a:latin typeface="Roboto"/>
                <a:ea typeface="Roboto"/>
                <a:cs typeface="B Nazanin" panose="00000400000000000000" pitchFamily="2" charset="-78"/>
                <a:sym typeface="Roboto"/>
              </a:rPr>
              <a:t>از این منابع طراحی در ارائه </a:t>
            </a:r>
            <a:r>
              <a:rPr lang="en-US" sz="2400" dirty="0">
                <a:solidFill>
                  <a:srgbClr val="08090A"/>
                </a:solidFill>
                <a:latin typeface="Roboto"/>
                <a:ea typeface="Roboto"/>
                <a:cs typeface="B Nazanin" panose="00000400000000000000" pitchFamily="2" charset="-78"/>
                <a:sym typeface="Roboto"/>
              </a:rPr>
              <a:t>Canva </a:t>
            </a:r>
            <a:r>
              <a:rPr lang="fa-IR" sz="2400" dirty="0">
                <a:solidFill>
                  <a:srgbClr val="08090A"/>
                </a:solidFill>
                <a:latin typeface="Roboto"/>
                <a:ea typeface="Roboto"/>
                <a:cs typeface="B Nazanin" panose="00000400000000000000" pitchFamily="2" charset="-78"/>
                <a:sym typeface="Roboto"/>
              </a:rPr>
              <a:t>خود استفاده کنید.</a:t>
            </a: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lvl="0" algn="r" rtl="1">
              <a:lnSpc>
                <a:spcPct val="130000"/>
              </a:lnSpc>
            </a:pPr>
            <a:r>
              <a:rPr lang="fa-IR" sz="2400" dirty="0">
                <a:solidFill>
                  <a:srgbClr val="08090A"/>
                </a:solidFill>
                <a:latin typeface="Roboto"/>
                <a:ea typeface="Roboto"/>
                <a:cs typeface="B Nazanin" panose="00000400000000000000" pitchFamily="2" charset="-78"/>
                <a:sym typeface="Roboto"/>
              </a:rPr>
              <a:t>شما می توانید این فونت ها را به صورت آنلاین نیز پیدا کنید. طراحی مبارک!</a:t>
            </a:r>
            <a:endParaRPr lang="en-US" sz="2400" dirty="0">
              <a:solidFill>
                <a:srgbClr val="08090A"/>
              </a:solidFill>
              <a:latin typeface="Roboto"/>
              <a:ea typeface="Roboto"/>
              <a:cs typeface="B Nazanin" panose="00000400000000000000" pitchFamily="2" charset="-78"/>
              <a:sym typeface="Roboto"/>
            </a:endParaRPr>
          </a:p>
          <a:p>
            <a:pPr lvl="0" algn="r" rtl="1">
              <a:lnSpc>
                <a:spcPct val="130000"/>
              </a:lnSpc>
            </a:pPr>
            <a:endParaRPr sz="2400" dirty="0">
              <a:solidFill>
                <a:srgbClr val="08090A"/>
              </a:solidFill>
              <a:latin typeface="Roboto"/>
              <a:ea typeface="Roboto"/>
              <a:cs typeface="B Nazanin" panose="00000400000000000000" pitchFamily="2" charset="-78"/>
              <a:sym typeface="Roboto"/>
            </a:endParaRPr>
          </a:p>
          <a:p>
            <a:pPr lvl="0" algn="r" rtl="1">
              <a:lnSpc>
                <a:spcPct val="130000"/>
              </a:lnSpc>
            </a:pPr>
            <a:r>
              <a:rPr lang="fa-IR" sz="2400" dirty="0">
                <a:solidFill>
                  <a:srgbClr val="08090A"/>
                </a:solidFill>
                <a:latin typeface="Roboto"/>
                <a:ea typeface="Roboto"/>
                <a:cs typeface="B Nazanin" panose="00000400000000000000" pitchFamily="2" charset="-78"/>
                <a:sym typeface="Roboto"/>
              </a:rPr>
              <a:t>فراموش نکنید که قبل از ارائه این صفحه را حذف کنید.</a:t>
            </a:r>
            <a:endParaRPr dirty="0">
              <a:cs typeface="B Nazanin" panose="00000400000000000000" pitchFamily="2" charset="-78"/>
            </a:endParaRPr>
          </a:p>
        </p:txBody>
      </p:sp>
      <p:sp>
        <p:nvSpPr>
          <p:cNvPr id="545" name="Google Shape;545;p35"/>
          <p:cNvSpPr txBox="1"/>
          <p:nvPr/>
        </p:nvSpPr>
        <p:spPr>
          <a:xfrm>
            <a:off x="1028700" y="4323648"/>
            <a:ext cx="4676700" cy="960263"/>
          </a:xfrm>
          <a:prstGeom prst="rect">
            <a:avLst/>
          </a:prstGeom>
          <a:noFill/>
          <a:ln>
            <a:noFill/>
          </a:ln>
        </p:spPr>
        <p:txBody>
          <a:bodyPr spcFirstLastPara="1" wrap="square" lIns="0" tIns="0" rIns="0" bIns="0" anchor="t" anchorCtr="0">
            <a:spAutoFit/>
          </a:bodyPr>
          <a:lstStyle/>
          <a:p>
            <a:pPr lvl="0" algn="r" rtl="1">
              <a:lnSpc>
                <a:spcPct val="130000"/>
              </a:lnSpc>
            </a:pPr>
            <a:r>
              <a:rPr lang="fa-IR" sz="2400" dirty="0">
                <a:solidFill>
                  <a:srgbClr val="08090A"/>
                </a:solidFill>
                <a:latin typeface="Roboto"/>
                <a:ea typeface="Roboto"/>
                <a:cs typeface="B Nazanin" panose="00000400000000000000" pitchFamily="2" charset="-78"/>
                <a:sym typeface="Roboto"/>
              </a:rPr>
              <a:t>این الگوی ارائه از فونت های رایگان زیر استفاده می کند:</a:t>
            </a:r>
            <a:endParaRPr dirty="0">
              <a:cs typeface="B Nazanin" panose="00000400000000000000" pitchFamily="2" charset="-78"/>
            </a:endParaRPr>
          </a:p>
        </p:txBody>
      </p:sp>
      <p:sp>
        <p:nvSpPr>
          <p:cNvPr id="546" name="Google Shape;546;p35"/>
          <p:cNvSpPr txBox="1"/>
          <p:nvPr/>
        </p:nvSpPr>
        <p:spPr>
          <a:xfrm>
            <a:off x="1028738" y="5630514"/>
            <a:ext cx="5059200" cy="1034129"/>
          </a:xfrm>
          <a:prstGeom prst="rect">
            <a:avLst/>
          </a:prstGeom>
          <a:noFill/>
          <a:ln>
            <a:noFill/>
          </a:ln>
        </p:spPr>
        <p:txBody>
          <a:bodyPr spcFirstLastPara="1" wrap="square" lIns="0" tIns="0" rIns="0" bIns="0" anchor="t" anchorCtr="0">
            <a:spAutoFit/>
          </a:bodyPr>
          <a:lstStyle/>
          <a:p>
            <a:pPr marL="518160" lvl="1" indent="-259079" algn="r" rtl="1">
              <a:lnSpc>
                <a:spcPct val="139958"/>
              </a:lnSpc>
              <a:buSzPts val="2400"/>
              <a:buFont typeface="Arial"/>
              <a:buChar char="•"/>
            </a:pPr>
            <a:r>
              <a:rPr lang="fa-IR" sz="2400" dirty="0">
                <a:latin typeface="Roboto"/>
                <a:ea typeface="Roboto"/>
                <a:cs typeface="B Nazanin" panose="00000400000000000000" pitchFamily="2" charset="-78"/>
                <a:sym typeface="Roboto"/>
              </a:rPr>
              <a:t>عنوان: </a:t>
            </a:r>
            <a:r>
              <a:rPr lang="en-US" sz="2400" dirty="0" err="1">
                <a:latin typeface="Roboto"/>
                <a:ea typeface="Roboto"/>
                <a:cs typeface="B Nazanin" panose="00000400000000000000" pitchFamily="2" charset="-78"/>
                <a:sym typeface="Roboto"/>
              </a:rPr>
              <a:t>Odibee</a:t>
            </a:r>
            <a:r>
              <a:rPr lang="en-US" sz="2400" dirty="0">
                <a:latin typeface="Roboto"/>
                <a:ea typeface="Roboto"/>
                <a:cs typeface="B Nazanin" panose="00000400000000000000" pitchFamily="2" charset="-78"/>
                <a:sym typeface="Roboto"/>
              </a:rPr>
              <a:t> </a:t>
            </a:r>
            <a:r>
              <a:rPr lang="en-US" sz="2400" dirty="0" err="1">
                <a:latin typeface="Roboto"/>
                <a:ea typeface="Roboto"/>
                <a:cs typeface="B Nazanin" panose="00000400000000000000" pitchFamily="2" charset="-78"/>
                <a:sym typeface="Roboto"/>
              </a:rPr>
              <a:t>SansHeaders</a:t>
            </a:r>
            <a:r>
              <a:rPr lang="en-US" sz="2400" b="0" i="0" u="none" strike="noStrike" cap="none" dirty="0">
                <a:solidFill>
                  <a:srgbClr val="000000"/>
                </a:solidFill>
                <a:latin typeface="Roboto"/>
                <a:ea typeface="Roboto"/>
                <a:cs typeface="B Nazanin" panose="00000400000000000000" pitchFamily="2" charset="-78"/>
                <a:sym typeface="Roboto"/>
              </a:rPr>
              <a:t>: </a:t>
            </a:r>
            <a:r>
              <a:rPr lang="fa-IR" sz="2400" dirty="0">
                <a:latin typeface="Roboto"/>
                <a:ea typeface="Roboto"/>
                <a:cs typeface="B Nazanin" panose="00000400000000000000" pitchFamily="2" charset="-78"/>
                <a:sym typeface="Roboto"/>
              </a:rPr>
              <a:t>ربات</a:t>
            </a:r>
            <a:endParaRPr lang="en-US" sz="2400" dirty="0">
              <a:latin typeface="Roboto"/>
              <a:ea typeface="Roboto"/>
              <a:cs typeface="B Nazanin" panose="00000400000000000000" pitchFamily="2" charset="-78"/>
              <a:sym typeface="Roboto"/>
            </a:endParaRPr>
          </a:p>
          <a:p>
            <a:pPr marL="518160" lvl="1" indent="-259079" algn="r" rtl="1">
              <a:lnSpc>
                <a:spcPct val="139958"/>
              </a:lnSpc>
              <a:buSzPts val="2400"/>
              <a:buFont typeface="Arial"/>
              <a:buChar char="•"/>
            </a:pPr>
            <a:r>
              <a:rPr lang="fa-IR" sz="2400" dirty="0">
                <a:latin typeface="Roboto"/>
                <a:ea typeface="Roboto"/>
                <a:cs typeface="B Nazanin" panose="00000400000000000000" pitchFamily="2" charset="-78"/>
                <a:sym typeface="Roboto"/>
              </a:rPr>
              <a:t>کپی بدنه: روبوت</a:t>
            </a:r>
            <a:endParaRPr dirty="0">
              <a:cs typeface="B Nazanin" panose="00000400000000000000" pitchFamily="2" charset="-78"/>
            </a:endParaRPr>
          </a:p>
        </p:txBody>
      </p:sp>
      <p:sp>
        <p:nvSpPr>
          <p:cNvPr id="547" name="Google Shape;547;p35"/>
          <p:cNvSpPr/>
          <p:nvPr/>
        </p:nvSpPr>
        <p:spPr>
          <a:xfrm>
            <a:off x="14910860" y="7090652"/>
            <a:ext cx="2167648" cy="2167648"/>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48" name="Google Shape;548;p35"/>
          <p:cNvSpPr/>
          <p:nvPr/>
        </p:nvSpPr>
        <p:spPr>
          <a:xfrm rot="-5400000" flipH="1">
            <a:off x="14543853" y="4369999"/>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549" name="Google Shape;549;p35"/>
          <p:cNvGrpSpPr/>
          <p:nvPr/>
        </p:nvGrpSpPr>
        <p:grpSpPr>
          <a:xfrm>
            <a:off x="9016529" y="6051119"/>
            <a:ext cx="5325921" cy="3207181"/>
            <a:chOff x="0" y="-57150"/>
            <a:chExt cx="3377844" cy="2034081"/>
          </a:xfrm>
        </p:grpSpPr>
        <p:sp>
          <p:nvSpPr>
            <p:cNvPr id="550" name="Google Shape;550;p35"/>
            <p:cNvSpPr/>
            <p:nvPr/>
          </p:nvSpPr>
          <p:spPr>
            <a:xfrm>
              <a:off x="0" y="0"/>
              <a:ext cx="3377844" cy="1976931"/>
            </a:xfrm>
            <a:custGeom>
              <a:avLst/>
              <a:gdLst/>
              <a:ahLst/>
              <a:cxnLst/>
              <a:rect l="l" t="t" r="r" b="b"/>
              <a:pathLst>
                <a:path w="3377844" h="1976931" extrusionOk="0">
                  <a:moveTo>
                    <a:pt x="0" y="0"/>
                  </a:moveTo>
                  <a:lnTo>
                    <a:pt x="3377844" y="0"/>
                  </a:lnTo>
                  <a:lnTo>
                    <a:pt x="3377844" y="1976931"/>
                  </a:lnTo>
                  <a:lnTo>
                    <a:pt x="0" y="1976931"/>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51" name="Google Shape;551;p35"/>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52" name="Google Shape;552;p35"/>
          <p:cNvGrpSpPr/>
          <p:nvPr/>
        </p:nvGrpSpPr>
        <p:grpSpPr>
          <a:xfrm>
            <a:off x="11268093" y="3606322"/>
            <a:ext cx="3074357" cy="3074357"/>
            <a:chOff x="0" y="0"/>
            <a:chExt cx="812800" cy="812800"/>
          </a:xfrm>
        </p:grpSpPr>
        <p:sp>
          <p:nvSpPr>
            <p:cNvPr id="553" name="Google Shape;553;p3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54" name="Google Shape;554;p35"/>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55" name="Google Shape;555;p35"/>
          <p:cNvSpPr/>
          <p:nvPr/>
        </p:nvSpPr>
        <p:spPr>
          <a:xfrm>
            <a:off x="10339867" y="5305238"/>
            <a:ext cx="3267893" cy="3361295"/>
          </a:xfrm>
          <a:custGeom>
            <a:avLst/>
            <a:gdLst/>
            <a:ahLst/>
            <a:cxnLst/>
            <a:rect l="l" t="t" r="r" b="b"/>
            <a:pathLst>
              <a:path w="3267893" h="3361295" extrusionOk="0">
                <a:moveTo>
                  <a:pt x="0" y="0"/>
                </a:moveTo>
                <a:lnTo>
                  <a:pt x="3267893" y="0"/>
                </a:lnTo>
                <a:lnTo>
                  <a:pt x="3267893" y="3361295"/>
                </a:lnTo>
                <a:lnTo>
                  <a:pt x="0" y="3361295"/>
                </a:lnTo>
                <a:lnTo>
                  <a:pt x="0" y="0"/>
                </a:lnTo>
                <a:close/>
              </a:path>
            </a:pathLst>
          </a:custGeom>
          <a:blipFill rotWithShape="1">
            <a:blip r:embed="rId3">
              <a:alphaModFix/>
            </a:blip>
            <a:stretch>
              <a:fillRect l="-3135" t="-3622" r="-3447"/>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cxnSp>
        <p:nvCxnSpPr>
          <p:cNvPr id="556" name="Google Shape;556;p35"/>
          <p:cNvCxnSpPr/>
          <p:nvPr/>
        </p:nvCxnSpPr>
        <p:spPr>
          <a:xfrm>
            <a:off x="8691856" y="3097874"/>
            <a:ext cx="8386653" cy="0"/>
          </a:xfrm>
          <a:prstGeom prst="straightConnector1">
            <a:avLst/>
          </a:prstGeom>
          <a:noFill/>
          <a:ln w="104775" cap="flat" cmpd="sng">
            <a:solidFill>
              <a:srgbClr val="08090A"/>
            </a:solidFill>
            <a:prstDash val="solid"/>
            <a:round/>
            <a:headEnd type="none" w="sm" len="sm"/>
            <a:tailEnd type="none" w="sm" len="sm"/>
          </a:ln>
        </p:spPr>
      </p:cxnSp>
      <p:cxnSp>
        <p:nvCxnSpPr>
          <p:cNvPr id="557" name="Google Shape;557;p35"/>
          <p:cNvCxnSpPr/>
          <p:nvPr/>
        </p:nvCxnSpPr>
        <p:spPr>
          <a:xfrm>
            <a:off x="8691856" y="3763936"/>
            <a:ext cx="8410544" cy="0"/>
          </a:xfrm>
          <a:prstGeom prst="straightConnector1">
            <a:avLst/>
          </a:prstGeom>
          <a:noFill/>
          <a:ln w="104775" cap="flat" cmpd="sng">
            <a:solidFill>
              <a:srgbClr val="08090A"/>
            </a:solidFill>
            <a:prstDash val="solid"/>
            <a:round/>
            <a:headEnd type="none" w="sm" len="sm"/>
            <a:tailEnd type="none" w="sm" len="sm"/>
          </a:ln>
        </p:spPr>
      </p:cxnSp>
      <p:cxnSp>
        <p:nvCxnSpPr>
          <p:cNvPr id="558" name="Google Shape;558;p35"/>
          <p:cNvCxnSpPr/>
          <p:nvPr/>
        </p:nvCxnSpPr>
        <p:spPr>
          <a:xfrm>
            <a:off x="8691856" y="3430905"/>
            <a:ext cx="8385905" cy="0"/>
          </a:xfrm>
          <a:prstGeom prst="straightConnector1">
            <a:avLst/>
          </a:prstGeom>
          <a:noFill/>
          <a:ln w="104775" cap="flat" cmpd="sng">
            <a:solidFill>
              <a:srgbClr val="08090A"/>
            </a:solidFill>
            <a:prstDash val="solid"/>
            <a:round/>
            <a:headEnd type="none" w="sm" len="sm"/>
            <a:tailEnd type="none" w="sm" len="sm"/>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3"/>
                                        </p:tgtEl>
                                        <p:attrNameLst>
                                          <p:attrName>style.visibility</p:attrName>
                                        </p:attrNameLst>
                                      </p:cBhvr>
                                      <p:to>
                                        <p:strVal val="visible"/>
                                      </p:to>
                                    </p:set>
                                    <p:animEffect transition="in" filter="fade">
                                      <p:cBhvr>
                                        <p:cTn id="7" dur="1000"/>
                                        <p:tgtEl>
                                          <p:spTgt spid="543"/>
                                        </p:tgtEl>
                                      </p:cBhvr>
                                    </p:animEffect>
                                  </p:childTnLst>
                                </p:cTn>
                              </p:par>
                              <p:par>
                                <p:cTn id="8" presetID="10" presetClass="entr" presetSubtype="0" fill="hold" nodeType="withEffect">
                                  <p:stCondLst>
                                    <p:cond delay="0"/>
                                  </p:stCondLst>
                                  <p:childTnLst>
                                    <p:set>
                                      <p:cBhvr>
                                        <p:cTn id="9" dur="1" fill="hold">
                                          <p:stCondLst>
                                            <p:cond delay="0"/>
                                          </p:stCondLst>
                                        </p:cTn>
                                        <p:tgtEl>
                                          <p:spTgt spid="544"/>
                                        </p:tgtEl>
                                        <p:attrNameLst>
                                          <p:attrName>style.visibility</p:attrName>
                                        </p:attrNameLst>
                                      </p:cBhvr>
                                      <p:to>
                                        <p:strVal val="visible"/>
                                      </p:to>
                                    </p:set>
                                    <p:animEffect transition="in" filter="fade">
                                      <p:cBhvr>
                                        <p:cTn id="10" dur="1000"/>
                                        <p:tgtEl>
                                          <p:spTgt spid="544"/>
                                        </p:tgtEl>
                                      </p:cBhvr>
                                    </p:animEffect>
                                  </p:childTnLst>
                                </p:cTn>
                              </p:par>
                              <p:par>
                                <p:cTn id="11" presetID="10" presetClass="entr" presetSubtype="0" fill="hold" nodeType="withEffect">
                                  <p:stCondLst>
                                    <p:cond delay="0"/>
                                  </p:stCondLst>
                                  <p:childTnLst>
                                    <p:set>
                                      <p:cBhvr>
                                        <p:cTn id="12" dur="1" fill="hold">
                                          <p:stCondLst>
                                            <p:cond delay="0"/>
                                          </p:stCondLst>
                                        </p:cTn>
                                        <p:tgtEl>
                                          <p:spTgt spid="545"/>
                                        </p:tgtEl>
                                        <p:attrNameLst>
                                          <p:attrName>style.visibility</p:attrName>
                                        </p:attrNameLst>
                                      </p:cBhvr>
                                      <p:to>
                                        <p:strVal val="visible"/>
                                      </p:to>
                                    </p:set>
                                    <p:animEffect transition="in" filter="fade">
                                      <p:cBhvr>
                                        <p:cTn id="13" dur="1000"/>
                                        <p:tgtEl>
                                          <p:spTgt spid="545"/>
                                        </p:tgtEl>
                                      </p:cBhvr>
                                    </p:animEffect>
                                  </p:childTnLst>
                                </p:cTn>
                              </p:par>
                              <p:par>
                                <p:cTn id="14" presetID="10" presetClass="entr" presetSubtype="0" fill="hold" nodeType="withEffect">
                                  <p:stCondLst>
                                    <p:cond delay="0"/>
                                  </p:stCondLst>
                                  <p:childTnLst>
                                    <p:set>
                                      <p:cBhvr>
                                        <p:cTn id="15" dur="1" fill="hold">
                                          <p:stCondLst>
                                            <p:cond delay="0"/>
                                          </p:stCondLst>
                                        </p:cTn>
                                        <p:tgtEl>
                                          <p:spTgt spid="546"/>
                                        </p:tgtEl>
                                        <p:attrNameLst>
                                          <p:attrName>style.visibility</p:attrName>
                                        </p:attrNameLst>
                                      </p:cBhvr>
                                      <p:to>
                                        <p:strVal val="visible"/>
                                      </p:to>
                                    </p:set>
                                    <p:animEffect transition="in" filter="fade">
                                      <p:cBhvr>
                                        <p:cTn id="16" dur="1000"/>
                                        <p:tgtEl>
                                          <p:spTgt spid="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562"/>
        <p:cNvGrpSpPr/>
        <p:nvPr/>
      </p:nvGrpSpPr>
      <p:grpSpPr>
        <a:xfrm>
          <a:off x="0" y="0"/>
          <a:ext cx="0" cy="0"/>
          <a:chOff x="0" y="0"/>
          <a:chExt cx="0" cy="0"/>
        </a:xfrm>
      </p:grpSpPr>
      <p:cxnSp>
        <p:nvCxnSpPr>
          <p:cNvPr id="563" name="Google Shape;563;p36"/>
          <p:cNvCxnSpPr/>
          <p:nvPr/>
        </p:nvCxnSpPr>
        <p:spPr>
          <a:xfrm>
            <a:off x="-3253553" y="2738261"/>
            <a:ext cx="10786367" cy="0"/>
          </a:xfrm>
          <a:prstGeom prst="straightConnector1">
            <a:avLst/>
          </a:prstGeom>
          <a:noFill/>
          <a:ln w="142875" cap="flat" cmpd="sng">
            <a:solidFill>
              <a:srgbClr val="08090A"/>
            </a:solidFill>
            <a:prstDash val="solid"/>
            <a:round/>
            <a:headEnd type="none" w="sm" len="sm"/>
            <a:tailEnd type="none" w="sm" len="sm"/>
          </a:ln>
        </p:spPr>
      </p:cxnSp>
      <p:cxnSp>
        <p:nvCxnSpPr>
          <p:cNvPr id="564" name="Google Shape;564;p36"/>
          <p:cNvCxnSpPr/>
          <p:nvPr/>
        </p:nvCxnSpPr>
        <p:spPr>
          <a:xfrm>
            <a:off x="-3222232" y="3594906"/>
            <a:ext cx="10755046" cy="0"/>
          </a:xfrm>
          <a:prstGeom prst="straightConnector1">
            <a:avLst/>
          </a:prstGeom>
          <a:noFill/>
          <a:ln w="142875" cap="flat" cmpd="sng">
            <a:solidFill>
              <a:srgbClr val="08090A"/>
            </a:solidFill>
            <a:prstDash val="solid"/>
            <a:round/>
            <a:headEnd type="none" w="sm" len="sm"/>
            <a:tailEnd type="none" w="sm" len="sm"/>
          </a:ln>
        </p:spPr>
      </p:cxnSp>
      <p:cxnSp>
        <p:nvCxnSpPr>
          <p:cNvPr id="565" name="Google Shape;565;p36"/>
          <p:cNvCxnSpPr/>
          <p:nvPr/>
        </p:nvCxnSpPr>
        <p:spPr>
          <a:xfrm>
            <a:off x="-3252592" y="3166583"/>
            <a:ext cx="10785406" cy="0"/>
          </a:xfrm>
          <a:prstGeom prst="straightConnector1">
            <a:avLst/>
          </a:prstGeom>
          <a:noFill/>
          <a:ln w="142875" cap="flat" cmpd="sng">
            <a:solidFill>
              <a:srgbClr val="08090A"/>
            </a:solidFill>
            <a:prstDash val="solid"/>
            <a:round/>
            <a:headEnd type="none" w="sm" len="sm"/>
            <a:tailEnd type="none" w="sm" len="sm"/>
          </a:ln>
        </p:spPr>
      </p:cxnSp>
      <p:grpSp>
        <p:nvGrpSpPr>
          <p:cNvPr id="566" name="Google Shape;566;p36"/>
          <p:cNvGrpSpPr/>
          <p:nvPr/>
        </p:nvGrpSpPr>
        <p:grpSpPr>
          <a:xfrm>
            <a:off x="2272793" y="-841630"/>
            <a:ext cx="13742414" cy="7016906"/>
            <a:chOff x="0" y="0"/>
            <a:chExt cx="18323218" cy="9355875"/>
          </a:xfrm>
        </p:grpSpPr>
        <p:sp>
          <p:nvSpPr>
            <p:cNvPr id="567" name="Google Shape;567;p36"/>
            <p:cNvSpPr/>
            <p:nvPr/>
          </p:nvSpPr>
          <p:spPr>
            <a:xfrm>
              <a:off x="0" y="0"/>
              <a:ext cx="9270433" cy="9355875"/>
            </a:xfrm>
            <a:custGeom>
              <a:avLst/>
              <a:gdLst/>
              <a:ahLst/>
              <a:cxnLst/>
              <a:rect l="l" t="t" r="r" b="b"/>
              <a:pathLst>
                <a:path w="9270433" h="9355875" extrusionOk="0">
                  <a:moveTo>
                    <a:pt x="0" y="0"/>
                  </a:moveTo>
                  <a:lnTo>
                    <a:pt x="9270433" y="0"/>
                  </a:lnTo>
                  <a:lnTo>
                    <a:pt x="9270433" y="9355875"/>
                  </a:lnTo>
                  <a:lnTo>
                    <a:pt x="0" y="9355875"/>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68" name="Google Shape;568;p36"/>
            <p:cNvSpPr/>
            <p:nvPr/>
          </p:nvSpPr>
          <p:spPr>
            <a:xfrm>
              <a:off x="9052785" y="0"/>
              <a:ext cx="9270433" cy="9355875"/>
            </a:xfrm>
            <a:custGeom>
              <a:avLst/>
              <a:gdLst/>
              <a:ahLst/>
              <a:cxnLst/>
              <a:rect l="l" t="t" r="r" b="b"/>
              <a:pathLst>
                <a:path w="9270433" h="9355875" extrusionOk="0">
                  <a:moveTo>
                    <a:pt x="0" y="0"/>
                  </a:moveTo>
                  <a:lnTo>
                    <a:pt x="9270433" y="0"/>
                  </a:lnTo>
                  <a:lnTo>
                    <a:pt x="9270433" y="9355875"/>
                  </a:lnTo>
                  <a:lnTo>
                    <a:pt x="0" y="9355875"/>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69" name="Google Shape;569;p36"/>
          <p:cNvGrpSpPr/>
          <p:nvPr/>
        </p:nvGrpSpPr>
        <p:grpSpPr>
          <a:xfrm>
            <a:off x="3996346" y="1157554"/>
            <a:ext cx="9673141" cy="8008901"/>
            <a:chOff x="0" y="-57150"/>
            <a:chExt cx="2547659" cy="2109340"/>
          </a:xfrm>
        </p:grpSpPr>
        <p:sp>
          <p:nvSpPr>
            <p:cNvPr id="570" name="Google Shape;570;p36"/>
            <p:cNvSpPr/>
            <p:nvPr/>
          </p:nvSpPr>
          <p:spPr>
            <a:xfrm>
              <a:off x="0" y="0"/>
              <a:ext cx="2547659" cy="2052190"/>
            </a:xfrm>
            <a:custGeom>
              <a:avLst/>
              <a:gdLst/>
              <a:ahLst/>
              <a:cxnLst/>
              <a:rect l="l" t="t" r="r" b="b"/>
              <a:pathLst>
                <a:path w="2547659" h="2052190" extrusionOk="0">
                  <a:moveTo>
                    <a:pt x="0" y="0"/>
                  </a:moveTo>
                  <a:lnTo>
                    <a:pt x="2547659" y="0"/>
                  </a:lnTo>
                  <a:lnTo>
                    <a:pt x="2547659" y="2052190"/>
                  </a:lnTo>
                  <a:lnTo>
                    <a:pt x="0" y="2052190"/>
                  </a:lnTo>
                  <a:lnTo>
                    <a:pt x="0" y="0"/>
                  </a:lnTo>
                </a:path>
              </a:pathLst>
            </a:custGeom>
            <a:solidFill>
              <a:srgbClr val="4B88A2">
                <a:alpha val="64705"/>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71" name="Google Shape;571;p36"/>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72" name="Google Shape;572;p36"/>
          <p:cNvGrpSpPr/>
          <p:nvPr/>
        </p:nvGrpSpPr>
        <p:grpSpPr>
          <a:xfrm>
            <a:off x="4618512" y="1847254"/>
            <a:ext cx="9673141" cy="8008901"/>
            <a:chOff x="0" y="-57150"/>
            <a:chExt cx="2547659" cy="2109340"/>
          </a:xfrm>
        </p:grpSpPr>
        <p:sp>
          <p:nvSpPr>
            <p:cNvPr id="573" name="Google Shape;573;p36"/>
            <p:cNvSpPr/>
            <p:nvPr/>
          </p:nvSpPr>
          <p:spPr>
            <a:xfrm>
              <a:off x="0" y="0"/>
              <a:ext cx="2547659" cy="2052190"/>
            </a:xfrm>
            <a:custGeom>
              <a:avLst/>
              <a:gdLst/>
              <a:ahLst/>
              <a:cxnLst/>
              <a:rect l="l" t="t" r="r" b="b"/>
              <a:pathLst>
                <a:path w="2547659" h="2052190" extrusionOk="0">
                  <a:moveTo>
                    <a:pt x="0" y="0"/>
                  </a:moveTo>
                  <a:lnTo>
                    <a:pt x="2547659" y="0"/>
                  </a:lnTo>
                  <a:lnTo>
                    <a:pt x="2547659" y="2052190"/>
                  </a:lnTo>
                  <a:lnTo>
                    <a:pt x="0" y="2052190"/>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74" name="Google Shape;574;p36"/>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75" name="Google Shape;575;p36"/>
          <p:cNvSpPr txBox="1"/>
          <p:nvPr/>
        </p:nvSpPr>
        <p:spPr>
          <a:xfrm>
            <a:off x="4938858" y="7237437"/>
            <a:ext cx="9032400" cy="754053"/>
          </a:xfrm>
          <a:prstGeom prst="rect">
            <a:avLst/>
          </a:prstGeom>
          <a:noFill/>
          <a:ln>
            <a:noFill/>
          </a:ln>
        </p:spPr>
        <p:txBody>
          <a:bodyPr spcFirstLastPara="1" wrap="square" lIns="0" tIns="0" rIns="0" bIns="0" anchor="t" anchorCtr="0">
            <a:spAutoFit/>
          </a:bodyPr>
          <a:lstStyle/>
          <a:p>
            <a:pPr lvl="0" algn="r" rtl="1">
              <a:lnSpc>
                <a:spcPct val="140000"/>
              </a:lnSpc>
            </a:pPr>
            <a:r>
              <a:rPr lang="fa-IR" sz="3500" b="1" dirty="0">
                <a:solidFill>
                  <a:srgbClr val="08090A"/>
                </a:solidFill>
                <a:latin typeface="Roboto"/>
                <a:ea typeface="Roboto"/>
                <a:cs typeface="B Nazanin" panose="00000400000000000000" pitchFamily="2" charset="-78"/>
                <a:sym typeface="Roboto"/>
              </a:rPr>
              <a:t>اسلایدهای کارناوال برای الگوی ارائهپیکسل برای عکس ها</a:t>
            </a:r>
            <a:endParaRPr dirty="0">
              <a:cs typeface="B Nazanin" panose="00000400000000000000" pitchFamily="2" charset="-78"/>
            </a:endParaRPr>
          </a:p>
        </p:txBody>
      </p:sp>
      <p:sp>
        <p:nvSpPr>
          <p:cNvPr id="576" name="Google Shape;576;p36"/>
          <p:cNvSpPr txBox="1"/>
          <p:nvPr/>
        </p:nvSpPr>
        <p:spPr>
          <a:xfrm>
            <a:off x="3756736" y="8620171"/>
            <a:ext cx="8730629" cy="700192"/>
          </a:xfrm>
          <a:prstGeom prst="rect">
            <a:avLst/>
          </a:prstGeom>
          <a:noFill/>
          <a:ln>
            <a:noFill/>
          </a:ln>
        </p:spPr>
        <p:txBody>
          <a:bodyPr spcFirstLastPara="1" wrap="square" lIns="0" tIns="0" rIns="0" bIns="0" anchor="t" anchorCtr="0">
            <a:spAutoFit/>
          </a:bodyPr>
          <a:lstStyle/>
          <a:p>
            <a:pPr lvl="0" algn="r" rtl="1">
              <a:lnSpc>
                <a:spcPct val="130000"/>
              </a:lnSpc>
            </a:pPr>
            <a:r>
              <a:rPr lang="fa-IR" sz="3500" dirty="0">
                <a:solidFill>
                  <a:srgbClr val="08090A"/>
                </a:solidFill>
                <a:latin typeface="Odibee Sans"/>
                <a:ea typeface="Odibee Sans"/>
                <a:cs typeface="B Nazanin" panose="00000400000000000000" pitchFamily="2" charset="-78"/>
                <a:sym typeface="Odibee Sans"/>
              </a:rPr>
              <a:t>طراحی مبارک!</a:t>
            </a:r>
            <a:endParaRPr dirty="0">
              <a:cs typeface="B Nazanin" panose="00000400000000000000" pitchFamily="2" charset="-78"/>
            </a:endParaRPr>
          </a:p>
        </p:txBody>
      </p:sp>
      <p:sp>
        <p:nvSpPr>
          <p:cNvPr id="578" name="Google Shape;578;p36"/>
          <p:cNvSpPr/>
          <p:nvPr/>
        </p:nvSpPr>
        <p:spPr>
          <a:xfrm>
            <a:off x="12487365" y="4862051"/>
            <a:ext cx="6673460" cy="6307329"/>
          </a:xfrm>
          <a:custGeom>
            <a:avLst/>
            <a:gdLst/>
            <a:ahLst/>
            <a:cxnLst/>
            <a:rect l="l" t="t" r="r" b="b"/>
            <a:pathLst>
              <a:path w="6673460" h="6307329" extrusionOk="0">
                <a:moveTo>
                  <a:pt x="0" y="0"/>
                </a:moveTo>
                <a:lnTo>
                  <a:pt x="6673460" y="0"/>
                </a:lnTo>
                <a:lnTo>
                  <a:pt x="6673460" y="6307329"/>
                </a:lnTo>
                <a:lnTo>
                  <a:pt x="0" y="6307329"/>
                </a:lnTo>
                <a:lnTo>
                  <a:pt x="0" y="0"/>
                </a:lnTo>
                <a:close/>
              </a:path>
            </a:pathLst>
          </a:custGeom>
          <a:blipFill rotWithShape="1">
            <a:blip r:embed="rId4">
              <a:alphaModFix/>
            </a:blip>
            <a:stretch>
              <a:fillRect l="-6023" t="-1407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79" name="Google Shape;579;p36"/>
          <p:cNvSpPr txBox="1"/>
          <p:nvPr/>
        </p:nvSpPr>
        <p:spPr>
          <a:xfrm>
            <a:off x="4938858" y="2412303"/>
            <a:ext cx="7726128" cy="2308324"/>
          </a:xfrm>
          <a:prstGeom prst="rect">
            <a:avLst/>
          </a:prstGeom>
          <a:noFill/>
          <a:ln>
            <a:noFill/>
          </a:ln>
        </p:spPr>
        <p:txBody>
          <a:bodyPr spcFirstLastPara="1" wrap="square" lIns="0" tIns="0" rIns="0" bIns="0" anchor="t" anchorCtr="0">
            <a:spAutoFit/>
          </a:bodyPr>
          <a:lstStyle/>
          <a:p>
            <a:pPr lvl="0" algn="r" rtl="1">
              <a:lnSpc>
                <a:spcPct val="120000"/>
              </a:lnSpc>
            </a:pPr>
            <a:r>
              <a:rPr lang="fa-IR" sz="12500" dirty="0">
                <a:solidFill>
                  <a:srgbClr val="08090A"/>
                </a:solidFill>
                <a:latin typeface="Odibee Sans"/>
                <a:ea typeface="Odibee Sans"/>
                <a:cs typeface="B Nazanin" panose="00000400000000000000" pitchFamily="2" charset="-78"/>
                <a:sym typeface="Odibee Sans"/>
              </a:rPr>
              <a:t>خوش آمدید</a:t>
            </a:r>
            <a:endParaRPr dirty="0">
              <a:cs typeface="B Nazanin" panose="00000400000000000000" pitchFamily="2" charset="-78"/>
            </a:endParaRPr>
          </a:p>
        </p:txBody>
      </p:sp>
      <p:sp>
        <p:nvSpPr>
          <p:cNvPr id="580" name="Google Shape;580;p36"/>
          <p:cNvSpPr txBox="1"/>
          <p:nvPr/>
        </p:nvSpPr>
        <p:spPr>
          <a:xfrm>
            <a:off x="4938858" y="5793762"/>
            <a:ext cx="8730629" cy="1400383"/>
          </a:xfrm>
          <a:prstGeom prst="rect">
            <a:avLst/>
          </a:prstGeom>
          <a:noFill/>
          <a:ln>
            <a:noFill/>
          </a:ln>
        </p:spPr>
        <p:txBody>
          <a:bodyPr spcFirstLastPara="1" wrap="square" lIns="0" tIns="0" rIns="0" bIns="0" anchor="t" anchorCtr="0">
            <a:spAutoFit/>
          </a:bodyPr>
          <a:lstStyle/>
          <a:p>
            <a:pPr lvl="0" algn="r" rtl="1">
              <a:lnSpc>
                <a:spcPct val="130000"/>
              </a:lnSpc>
            </a:pPr>
            <a:r>
              <a:rPr lang="fa-IR" sz="3500" dirty="0">
                <a:solidFill>
                  <a:srgbClr val="08090A"/>
                </a:solidFill>
                <a:latin typeface="Roboto"/>
                <a:ea typeface="Roboto"/>
                <a:cs typeface="B Nazanin" panose="00000400000000000000" pitchFamily="2" charset="-78"/>
                <a:sym typeface="Roboto"/>
              </a:rPr>
              <a:t>استفاده از این الگوی ارائه به لطف موارد زیر برای همه رایگان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9"/>
                                        </p:tgtEl>
                                        <p:attrNameLst>
                                          <p:attrName>style.visibility</p:attrName>
                                        </p:attrNameLst>
                                      </p:cBhvr>
                                      <p:to>
                                        <p:strVal val="visible"/>
                                      </p:to>
                                    </p:set>
                                    <p:animEffect transition="in" filter="fade">
                                      <p:cBhvr>
                                        <p:cTn id="7" dur="1000"/>
                                        <p:tgtEl>
                                          <p:spTgt spid="579"/>
                                        </p:tgtEl>
                                      </p:cBhvr>
                                    </p:animEffect>
                                  </p:childTnLst>
                                </p:cTn>
                              </p:par>
                              <p:par>
                                <p:cTn id="8" presetID="10" presetClass="entr" presetSubtype="0" fill="hold" nodeType="withEffect">
                                  <p:stCondLst>
                                    <p:cond delay="0"/>
                                  </p:stCondLst>
                                  <p:childTnLst>
                                    <p:set>
                                      <p:cBhvr>
                                        <p:cTn id="9" dur="1" fill="hold">
                                          <p:stCondLst>
                                            <p:cond delay="0"/>
                                          </p:stCondLst>
                                        </p:cTn>
                                        <p:tgtEl>
                                          <p:spTgt spid="563"/>
                                        </p:tgtEl>
                                        <p:attrNameLst>
                                          <p:attrName>style.visibility</p:attrName>
                                        </p:attrNameLst>
                                      </p:cBhvr>
                                      <p:to>
                                        <p:strVal val="visible"/>
                                      </p:to>
                                    </p:set>
                                    <p:animEffect transition="in" filter="fade">
                                      <p:cBhvr>
                                        <p:cTn id="10" dur="1000"/>
                                        <p:tgtEl>
                                          <p:spTgt spid="563"/>
                                        </p:tgtEl>
                                      </p:cBhvr>
                                    </p:animEffect>
                                  </p:childTnLst>
                                </p:cTn>
                              </p:par>
                              <p:par>
                                <p:cTn id="11" presetID="10" presetClass="entr" presetSubtype="0" fill="hold" nodeType="withEffect">
                                  <p:stCondLst>
                                    <p:cond delay="0"/>
                                  </p:stCondLst>
                                  <p:childTnLst>
                                    <p:set>
                                      <p:cBhvr>
                                        <p:cTn id="12" dur="1" fill="hold">
                                          <p:stCondLst>
                                            <p:cond delay="0"/>
                                          </p:stCondLst>
                                        </p:cTn>
                                        <p:tgtEl>
                                          <p:spTgt spid="565"/>
                                        </p:tgtEl>
                                        <p:attrNameLst>
                                          <p:attrName>style.visibility</p:attrName>
                                        </p:attrNameLst>
                                      </p:cBhvr>
                                      <p:to>
                                        <p:strVal val="visible"/>
                                      </p:to>
                                    </p:set>
                                    <p:animEffect transition="in" filter="fade">
                                      <p:cBhvr>
                                        <p:cTn id="13" dur="1000"/>
                                        <p:tgtEl>
                                          <p:spTgt spid="565"/>
                                        </p:tgtEl>
                                      </p:cBhvr>
                                    </p:animEffect>
                                  </p:childTnLst>
                                </p:cTn>
                              </p:par>
                              <p:par>
                                <p:cTn id="14" presetID="10" presetClass="entr" presetSubtype="0" fill="hold" nodeType="withEffect">
                                  <p:stCondLst>
                                    <p:cond delay="0"/>
                                  </p:stCondLst>
                                  <p:childTnLst>
                                    <p:set>
                                      <p:cBhvr>
                                        <p:cTn id="15" dur="1" fill="hold">
                                          <p:stCondLst>
                                            <p:cond delay="0"/>
                                          </p:stCondLst>
                                        </p:cTn>
                                        <p:tgtEl>
                                          <p:spTgt spid="564"/>
                                        </p:tgtEl>
                                        <p:attrNameLst>
                                          <p:attrName>style.visibility</p:attrName>
                                        </p:attrNameLst>
                                      </p:cBhvr>
                                      <p:to>
                                        <p:strVal val="visible"/>
                                      </p:to>
                                    </p:set>
                                    <p:animEffect transition="in" filter="fade">
                                      <p:cBhvr>
                                        <p:cTn id="16" dur="1000"/>
                                        <p:tgtEl>
                                          <p:spTgt spid="564"/>
                                        </p:tgtEl>
                                      </p:cBhvr>
                                    </p:animEffect>
                                  </p:childTnLst>
                                </p:cTn>
                              </p:par>
                              <p:par>
                                <p:cTn id="17" presetID="10" presetClass="entr" presetSubtype="0" fill="hold" nodeType="withEffect">
                                  <p:stCondLst>
                                    <p:cond delay="0"/>
                                  </p:stCondLst>
                                  <p:childTnLst>
                                    <p:set>
                                      <p:cBhvr>
                                        <p:cTn id="18" dur="1" fill="hold">
                                          <p:stCondLst>
                                            <p:cond delay="0"/>
                                          </p:stCondLst>
                                        </p:cTn>
                                        <p:tgtEl>
                                          <p:spTgt spid="572"/>
                                        </p:tgtEl>
                                        <p:attrNameLst>
                                          <p:attrName>style.visibility</p:attrName>
                                        </p:attrNameLst>
                                      </p:cBhvr>
                                      <p:to>
                                        <p:strVal val="visible"/>
                                      </p:to>
                                    </p:set>
                                    <p:animEffect transition="in" filter="fade">
                                      <p:cBhvr>
                                        <p:cTn id="19" dur="1000"/>
                                        <p:tgtEl>
                                          <p:spTgt spid="572"/>
                                        </p:tgtEl>
                                      </p:cBhvr>
                                    </p:animEffect>
                                  </p:childTnLst>
                                </p:cTn>
                              </p:par>
                              <p:par>
                                <p:cTn id="20" presetID="10" presetClass="entr" presetSubtype="0" fill="hold" nodeType="withEffect">
                                  <p:stCondLst>
                                    <p:cond delay="0"/>
                                  </p:stCondLst>
                                  <p:childTnLst>
                                    <p:set>
                                      <p:cBhvr>
                                        <p:cTn id="21" dur="1" fill="hold">
                                          <p:stCondLst>
                                            <p:cond delay="0"/>
                                          </p:stCondLst>
                                        </p:cTn>
                                        <p:tgtEl>
                                          <p:spTgt spid="580"/>
                                        </p:tgtEl>
                                        <p:attrNameLst>
                                          <p:attrName>style.visibility</p:attrName>
                                        </p:attrNameLst>
                                      </p:cBhvr>
                                      <p:to>
                                        <p:strVal val="visible"/>
                                      </p:to>
                                    </p:set>
                                    <p:animEffect transition="in" filter="fade">
                                      <p:cBhvr>
                                        <p:cTn id="22" dur="1000"/>
                                        <p:tgtEl>
                                          <p:spTgt spid="580"/>
                                        </p:tgtEl>
                                      </p:cBhvr>
                                    </p:animEffect>
                                  </p:childTnLst>
                                </p:cTn>
                              </p:par>
                              <p:par>
                                <p:cTn id="23" presetID="10" presetClass="entr" presetSubtype="0" fill="hold" nodeType="withEffect">
                                  <p:stCondLst>
                                    <p:cond delay="0"/>
                                  </p:stCondLst>
                                  <p:childTnLst>
                                    <p:set>
                                      <p:cBhvr>
                                        <p:cTn id="24" dur="1" fill="hold">
                                          <p:stCondLst>
                                            <p:cond delay="0"/>
                                          </p:stCondLst>
                                        </p:cTn>
                                        <p:tgtEl>
                                          <p:spTgt spid="575"/>
                                        </p:tgtEl>
                                        <p:attrNameLst>
                                          <p:attrName>style.visibility</p:attrName>
                                        </p:attrNameLst>
                                      </p:cBhvr>
                                      <p:to>
                                        <p:strVal val="visible"/>
                                      </p:to>
                                    </p:set>
                                    <p:animEffect transition="in" filter="fade">
                                      <p:cBhvr>
                                        <p:cTn id="25" dur="1000"/>
                                        <p:tgtEl>
                                          <p:spTgt spid="575"/>
                                        </p:tgtEl>
                                      </p:cBhvr>
                                    </p:animEffect>
                                  </p:childTnLst>
                                </p:cTn>
                              </p:par>
                              <p:par>
                                <p:cTn id="26" presetID="10" presetClass="entr" presetSubtype="0" fill="hold" nodeType="withEffect">
                                  <p:stCondLst>
                                    <p:cond delay="0"/>
                                  </p:stCondLst>
                                  <p:childTnLst>
                                    <p:set>
                                      <p:cBhvr>
                                        <p:cTn id="27" dur="1" fill="hold">
                                          <p:stCondLst>
                                            <p:cond delay="0"/>
                                          </p:stCondLst>
                                        </p:cTn>
                                        <p:tgtEl>
                                          <p:spTgt spid="576"/>
                                        </p:tgtEl>
                                        <p:attrNameLst>
                                          <p:attrName>style.visibility</p:attrName>
                                        </p:attrNameLst>
                                      </p:cBhvr>
                                      <p:to>
                                        <p:strVal val="visible"/>
                                      </p:to>
                                    </p:set>
                                    <p:animEffect transition="in" filter="fade">
                                      <p:cBhvr>
                                        <p:cTn id="28" dur="1000"/>
                                        <p:tgtEl>
                                          <p:spTgt spid="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68520" y="1028700"/>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43" name="Google Shape;543;p35"/>
          <p:cNvSpPr txBox="1"/>
          <p:nvPr/>
        </p:nvSpPr>
        <p:spPr>
          <a:xfrm>
            <a:off x="955159" y="942975"/>
            <a:ext cx="11850113" cy="2308324"/>
          </a:xfrm>
          <a:prstGeom prst="rect">
            <a:avLst/>
          </a:prstGeom>
          <a:noFill/>
          <a:ln>
            <a:noFill/>
          </a:ln>
        </p:spPr>
        <p:txBody>
          <a:bodyPr spcFirstLastPara="1" wrap="square" lIns="0" tIns="0" rIns="0" bIns="0" anchor="t" anchorCtr="0">
            <a:spAutoFit/>
          </a:bodyPr>
          <a:lstStyle/>
          <a:p>
            <a:pPr lvl="0" algn="r" rtl="1">
              <a:lnSpc>
                <a:spcPct val="120000"/>
              </a:lnSpc>
            </a:pPr>
            <a:r>
              <a:rPr lang="fa-IR" sz="12500" dirty="0">
                <a:solidFill>
                  <a:srgbClr val="08090A"/>
                </a:solidFill>
                <a:latin typeface="Odibee Sans"/>
                <a:ea typeface="Odibee Sans"/>
                <a:cs typeface="B Nazanin" panose="00000400000000000000" pitchFamily="2" charset="-78"/>
                <a:sym typeface="Odibee Sans"/>
              </a:rPr>
              <a:t>صفحه منبع</a:t>
            </a:r>
            <a:endParaRPr dirty="0">
              <a:cs typeface="B Nazanin" panose="00000400000000000000" pitchFamily="2" charset="-78"/>
            </a:endParaRPr>
          </a:p>
        </p:txBody>
      </p:sp>
      <p:sp>
        <p:nvSpPr>
          <p:cNvPr id="544" name="Google Shape;544;p35"/>
          <p:cNvSpPr txBox="1"/>
          <p:nvPr/>
        </p:nvSpPr>
        <p:spPr>
          <a:xfrm>
            <a:off x="1028700" y="3112161"/>
            <a:ext cx="5059200" cy="6721840"/>
          </a:xfrm>
          <a:prstGeom prst="rect">
            <a:avLst/>
          </a:prstGeom>
          <a:noFill/>
          <a:ln>
            <a:noFill/>
          </a:ln>
        </p:spPr>
        <p:txBody>
          <a:bodyPr spcFirstLastPara="1" wrap="square" lIns="0" tIns="0" rIns="0" bIns="0" anchor="t" anchorCtr="0">
            <a:spAutoFit/>
          </a:bodyPr>
          <a:lstStyle/>
          <a:p>
            <a:pPr lvl="0" algn="r" rtl="1">
              <a:lnSpc>
                <a:spcPct val="130000"/>
              </a:lnSpc>
            </a:pPr>
            <a:r>
              <a:rPr lang="fa-IR" sz="2400" dirty="0">
                <a:solidFill>
                  <a:srgbClr val="08090A"/>
                </a:solidFill>
                <a:latin typeface="Roboto"/>
                <a:ea typeface="Roboto"/>
                <a:cs typeface="B Nazanin" panose="00000400000000000000" pitchFamily="2" charset="-78"/>
                <a:sym typeface="Roboto"/>
              </a:rPr>
              <a:t>از این منابع طراحی در خود استفاده کنید </a:t>
            </a:r>
            <a:endParaRPr lang="en-US" sz="2400" dirty="0">
              <a:solidFill>
                <a:srgbClr val="08090A"/>
              </a:solidFill>
              <a:latin typeface="Roboto"/>
              <a:ea typeface="Roboto"/>
              <a:cs typeface="B Nazanin" panose="00000400000000000000" pitchFamily="2" charset="-78"/>
              <a:sym typeface="Roboto"/>
            </a:endParaRPr>
          </a:p>
          <a:p>
            <a:pPr lvl="0" algn="r" rtl="1">
              <a:lnSpc>
                <a:spcPct val="130000"/>
              </a:lnSpc>
            </a:pPr>
            <a:r>
              <a:rPr lang="fa-IR" sz="2400" dirty="0">
                <a:solidFill>
                  <a:srgbClr val="08090A"/>
                </a:solidFill>
                <a:latin typeface="Roboto"/>
                <a:ea typeface="Roboto"/>
                <a:cs typeface="B Nazanin" panose="00000400000000000000" pitchFamily="2" charset="-78"/>
                <a:sym typeface="Roboto"/>
              </a:rPr>
              <a:t>ارائه </a:t>
            </a:r>
            <a:r>
              <a:rPr lang="en-US" sz="2400" dirty="0">
                <a:solidFill>
                  <a:srgbClr val="08090A"/>
                </a:solidFill>
                <a:latin typeface="Roboto"/>
                <a:ea typeface="Roboto"/>
                <a:cs typeface="B Nazanin" panose="00000400000000000000" pitchFamily="2" charset="-78"/>
                <a:sym typeface="Roboto"/>
              </a:rPr>
              <a:t>Canva.</a:t>
            </a:r>
          </a:p>
          <a:p>
            <a:pPr lvl="0" algn="r" rtl="1">
              <a:lnSpc>
                <a:spcPct val="130000"/>
              </a:lnSpc>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marL="0" marR="0" lvl="0" indent="0" algn="r" rtl="1">
              <a:lnSpc>
                <a:spcPct val="130000"/>
              </a:lnSpc>
              <a:spcBef>
                <a:spcPts val="0"/>
              </a:spcBef>
              <a:spcAft>
                <a:spcPts val="0"/>
              </a:spcAft>
              <a:buNone/>
            </a:pPr>
            <a:endParaRPr sz="2400" dirty="0">
              <a:solidFill>
                <a:srgbClr val="08090A"/>
              </a:solidFill>
              <a:latin typeface="Roboto"/>
              <a:ea typeface="Roboto"/>
              <a:cs typeface="B Nazanin" panose="00000400000000000000" pitchFamily="2" charset="-78"/>
              <a:sym typeface="Roboto"/>
            </a:endParaRPr>
          </a:p>
          <a:p>
            <a:pPr lvl="0" algn="r" rtl="1">
              <a:lnSpc>
                <a:spcPct val="130000"/>
              </a:lnSpc>
            </a:pPr>
            <a:r>
              <a:rPr lang="fa-IR" sz="2400" dirty="0">
                <a:solidFill>
                  <a:srgbClr val="08090A"/>
                </a:solidFill>
                <a:latin typeface="Roboto"/>
                <a:ea typeface="Roboto"/>
                <a:cs typeface="B Nazanin" panose="00000400000000000000" pitchFamily="2" charset="-78"/>
                <a:sym typeface="Roboto"/>
              </a:rPr>
              <a:t>شما می توانید این فونت ها را به صورت آنلاین نیز پیدا کنید. طراحی مبارک!</a:t>
            </a:r>
            <a:endParaRPr lang="en-US" sz="2400" dirty="0">
              <a:solidFill>
                <a:srgbClr val="08090A"/>
              </a:solidFill>
              <a:latin typeface="Roboto"/>
              <a:ea typeface="Roboto"/>
              <a:cs typeface="B Nazanin" panose="00000400000000000000" pitchFamily="2" charset="-78"/>
              <a:sym typeface="Roboto"/>
            </a:endParaRPr>
          </a:p>
          <a:p>
            <a:pPr lvl="0" algn="r" rtl="1">
              <a:lnSpc>
                <a:spcPct val="130000"/>
              </a:lnSpc>
            </a:pPr>
            <a:endParaRPr sz="2400" dirty="0">
              <a:solidFill>
                <a:srgbClr val="08090A"/>
              </a:solidFill>
              <a:latin typeface="Roboto"/>
              <a:ea typeface="Roboto"/>
              <a:cs typeface="B Nazanin" panose="00000400000000000000" pitchFamily="2" charset="-78"/>
              <a:sym typeface="Roboto"/>
            </a:endParaRPr>
          </a:p>
          <a:p>
            <a:pPr lvl="0" algn="r" rtl="1">
              <a:lnSpc>
                <a:spcPct val="130000"/>
              </a:lnSpc>
            </a:pPr>
            <a:r>
              <a:rPr lang="fa-IR" sz="2400" dirty="0">
                <a:solidFill>
                  <a:srgbClr val="08090A"/>
                </a:solidFill>
                <a:latin typeface="Roboto"/>
                <a:ea typeface="Roboto"/>
                <a:cs typeface="B Nazanin" panose="00000400000000000000" pitchFamily="2" charset="-78"/>
                <a:sym typeface="Roboto"/>
              </a:rPr>
              <a:t>فراموش نکنید که قبل از ارائه این صفحه را حذف کنید.</a:t>
            </a:r>
            <a:endParaRPr dirty="0">
              <a:cs typeface="B Nazanin" panose="00000400000000000000" pitchFamily="2" charset="-78"/>
            </a:endParaRPr>
          </a:p>
        </p:txBody>
      </p:sp>
      <p:sp>
        <p:nvSpPr>
          <p:cNvPr id="545" name="Google Shape;545;p35"/>
          <p:cNvSpPr txBox="1"/>
          <p:nvPr/>
        </p:nvSpPr>
        <p:spPr>
          <a:xfrm>
            <a:off x="1028700" y="4323648"/>
            <a:ext cx="4676700" cy="960263"/>
          </a:xfrm>
          <a:prstGeom prst="rect">
            <a:avLst/>
          </a:prstGeom>
          <a:noFill/>
          <a:ln>
            <a:noFill/>
          </a:ln>
        </p:spPr>
        <p:txBody>
          <a:bodyPr spcFirstLastPara="1" wrap="square" lIns="0" tIns="0" rIns="0" bIns="0" anchor="t" anchorCtr="0">
            <a:spAutoFit/>
          </a:bodyPr>
          <a:lstStyle/>
          <a:p>
            <a:pPr lvl="0" algn="r" rtl="1">
              <a:lnSpc>
                <a:spcPct val="130000"/>
              </a:lnSpc>
            </a:pPr>
            <a:r>
              <a:rPr lang="fa-IR" sz="2400" dirty="0">
                <a:solidFill>
                  <a:srgbClr val="08090A"/>
                </a:solidFill>
                <a:latin typeface="Roboto"/>
                <a:ea typeface="Roboto"/>
                <a:cs typeface="B Nazanin" panose="00000400000000000000" pitchFamily="2" charset="-78"/>
                <a:sym typeface="Roboto"/>
              </a:rPr>
              <a:t>این الگوی ارائه از فونت های رایگان زیر استفاده می کند:</a:t>
            </a:r>
            <a:endParaRPr dirty="0">
              <a:cs typeface="B Nazanin" panose="00000400000000000000" pitchFamily="2" charset="-78"/>
            </a:endParaRPr>
          </a:p>
        </p:txBody>
      </p:sp>
      <p:sp>
        <p:nvSpPr>
          <p:cNvPr id="546" name="Google Shape;546;p35"/>
          <p:cNvSpPr txBox="1"/>
          <p:nvPr/>
        </p:nvSpPr>
        <p:spPr>
          <a:xfrm>
            <a:off x="1028738" y="5630514"/>
            <a:ext cx="5059200" cy="1551194"/>
          </a:xfrm>
          <a:prstGeom prst="rect">
            <a:avLst/>
          </a:prstGeom>
          <a:noFill/>
          <a:ln>
            <a:noFill/>
          </a:ln>
        </p:spPr>
        <p:txBody>
          <a:bodyPr spcFirstLastPara="1" wrap="square" lIns="0" tIns="0" rIns="0" bIns="0" anchor="t" anchorCtr="0">
            <a:spAutoFit/>
          </a:bodyPr>
          <a:lstStyle/>
          <a:p>
            <a:pPr marL="518160" lvl="1" indent="-259079" algn="r" rtl="1">
              <a:lnSpc>
                <a:spcPct val="139958"/>
              </a:lnSpc>
              <a:buSzPts val="2400"/>
              <a:buFont typeface="Arial"/>
              <a:buChar char="•"/>
            </a:pPr>
            <a:r>
              <a:rPr lang="fa-IR" sz="2400" dirty="0">
                <a:latin typeface="Roboto"/>
                <a:ea typeface="Roboto"/>
                <a:cs typeface="B Nazanin" panose="00000400000000000000" pitchFamily="2" charset="-78"/>
                <a:sym typeface="Roboto"/>
              </a:rPr>
              <a:t>عنوان: </a:t>
            </a:r>
            <a:r>
              <a:rPr lang="en-US" sz="2400" dirty="0" err="1">
                <a:latin typeface="Roboto"/>
                <a:ea typeface="Roboto"/>
                <a:cs typeface="B Nazanin" panose="00000400000000000000" pitchFamily="2" charset="-78"/>
                <a:sym typeface="Roboto"/>
              </a:rPr>
              <a:t>Odibee</a:t>
            </a:r>
            <a:r>
              <a:rPr lang="en-US" sz="2400" dirty="0">
                <a:latin typeface="Roboto"/>
                <a:ea typeface="Roboto"/>
                <a:cs typeface="B Nazanin" panose="00000400000000000000" pitchFamily="2" charset="-78"/>
                <a:sym typeface="Roboto"/>
              </a:rPr>
              <a:t> Sans</a:t>
            </a:r>
          </a:p>
          <a:p>
            <a:pPr marL="518160" lvl="1" indent="-259079" algn="r" rtl="1">
              <a:lnSpc>
                <a:spcPct val="139958"/>
              </a:lnSpc>
              <a:buSzPts val="2400"/>
              <a:buFont typeface="Arial"/>
              <a:buChar char="•"/>
            </a:pPr>
            <a:r>
              <a:rPr lang="fa-IR" sz="2400" dirty="0">
                <a:latin typeface="Roboto"/>
                <a:ea typeface="Roboto"/>
                <a:cs typeface="B Nazanin" panose="00000400000000000000" pitchFamily="2" charset="-78"/>
                <a:sym typeface="Roboto"/>
              </a:rPr>
              <a:t>سربرگ: روبوت</a:t>
            </a:r>
            <a:endParaRPr lang="en-US" sz="2400" dirty="0">
              <a:latin typeface="Roboto"/>
              <a:ea typeface="Roboto"/>
              <a:cs typeface="B Nazanin" panose="00000400000000000000" pitchFamily="2" charset="-78"/>
              <a:sym typeface="Roboto"/>
            </a:endParaRPr>
          </a:p>
          <a:p>
            <a:pPr marL="518160" lvl="1" indent="-259079" algn="r" rtl="1">
              <a:lnSpc>
                <a:spcPct val="139958"/>
              </a:lnSpc>
              <a:buSzPts val="2400"/>
              <a:buFont typeface="Arial"/>
              <a:buChar char="•"/>
            </a:pPr>
            <a:r>
              <a:rPr lang="fa-IR" sz="2400" dirty="0">
                <a:latin typeface="Roboto"/>
                <a:ea typeface="Roboto"/>
                <a:cs typeface="B Nazanin" panose="00000400000000000000" pitchFamily="2" charset="-78"/>
                <a:sym typeface="Roboto"/>
              </a:rPr>
              <a:t>کپی بدنه: روبوت</a:t>
            </a:r>
            <a:endParaRPr dirty="0">
              <a:cs typeface="B Nazanin" panose="00000400000000000000" pitchFamily="2" charset="-78"/>
            </a:endParaRPr>
          </a:p>
        </p:txBody>
      </p:sp>
      <p:sp>
        <p:nvSpPr>
          <p:cNvPr id="547" name="Google Shape;547;p35"/>
          <p:cNvSpPr/>
          <p:nvPr/>
        </p:nvSpPr>
        <p:spPr>
          <a:xfrm>
            <a:off x="14910860" y="7090652"/>
            <a:ext cx="2167648" cy="2167648"/>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48" name="Google Shape;548;p35"/>
          <p:cNvSpPr/>
          <p:nvPr/>
        </p:nvSpPr>
        <p:spPr>
          <a:xfrm rot="-5400000" flipH="1">
            <a:off x="14543853" y="4369999"/>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549" name="Google Shape;549;p35"/>
          <p:cNvGrpSpPr/>
          <p:nvPr/>
        </p:nvGrpSpPr>
        <p:grpSpPr>
          <a:xfrm>
            <a:off x="9016529" y="6051119"/>
            <a:ext cx="5325921" cy="3207181"/>
            <a:chOff x="0" y="-57150"/>
            <a:chExt cx="3377844" cy="2034081"/>
          </a:xfrm>
        </p:grpSpPr>
        <p:sp>
          <p:nvSpPr>
            <p:cNvPr id="550" name="Google Shape;550;p35"/>
            <p:cNvSpPr/>
            <p:nvPr/>
          </p:nvSpPr>
          <p:spPr>
            <a:xfrm>
              <a:off x="0" y="0"/>
              <a:ext cx="3377844" cy="1976931"/>
            </a:xfrm>
            <a:custGeom>
              <a:avLst/>
              <a:gdLst/>
              <a:ahLst/>
              <a:cxnLst/>
              <a:rect l="l" t="t" r="r" b="b"/>
              <a:pathLst>
                <a:path w="3377844" h="1976931" extrusionOk="0">
                  <a:moveTo>
                    <a:pt x="0" y="0"/>
                  </a:moveTo>
                  <a:lnTo>
                    <a:pt x="3377844" y="0"/>
                  </a:lnTo>
                  <a:lnTo>
                    <a:pt x="3377844" y="1976931"/>
                  </a:lnTo>
                  <a:lnTo>
                    <a:pt x="0" y="1976931"/>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51" name="Google Shape;551;p35"/>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52" name="Google Shape;552;p35"/>
          <p:cNvGrpSpPr/>
          <p:nvPr/>
        </p:nvGrpSpPr>
        <p:grpSpPr>
          <a:xfrm>
            <a:off x="11268093" y="3606322"/>
            <a:ext cx="3074357" cy="3074357"/>
            <a:chOff x="0" y="0"/>
            <a:chExt cx="812800" cy="812800"/>
          </a:xfrm>
        </p:grpSpPr>
        <p:sp>
          <p:nvSpPr>
            <p:cNvPr id="553" name="Google Shape;553;p3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54" name="Google Shape;554;p35"/>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55" name="Google Shape;555;p35"/>
          <p:cNvSpPr/>
          <p:nvPr/>
        </p:nvSpPr>
        <p:spPr>
          <a:xfrm>
            <a:off x="10339867" y="5305238"/>
            <a:ext cx="3267893" cy="3361295"/>
          </a:xfrm>
          <a:custGeom>
            <a:avLst/>
            <a:gdLst/>
            <a:ahLst/>
            <a:cxnLst/>
            <a:rect l="l" t="t" r="r" b="b"/>
            <a:pathLst>
              <a:path w="3267893" h="3361295" extrusionOk="0">
                <a:moveTo>
                  <a:pt x="0" y="0"/>
                </a:moveTo>
                <a:lnTo>
                  <a:pt x="3267893" y="0"/>
                </a:lnTo>
                <a:lnTo>
                  <a:pt x="3267893" y="3361295"/>
                </a:lnTo>
                <a:lnTo>
                  <a:pt x="0" y="3361295"/>
                </a:lnTo>
                <a:lnTo>
                  <a:pt x="0" y="0"/>
                </a:lnTo>
                <a:close/>
              </a:path>
            </a:pathLst>
          </a:custGeom>
          <a:blipFill rotWithShape="1">
            <a:blip r:embed="rId3">
              <a:alphaModFix/>
            </a:blip>
            <a:stretch>
              <a:fillRect l="-3135" t="-3622" r="-3447"/>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cxnSp>
        <p:nvCxnSpPr>
          <p:cNvPr id="556" name="Google Shape;556;p35"/>
          <p:cNvCxnSpPr/>
          <p:nvPr/>
        </p:nvCxnSpPr>
        <p:spPr>
          <a:xfrm>
            <a:off x="8691856" y="3097874"/>
            <a:ext cx="8386653" cy="0"/>
          </a:xfrm>
          <a:prstGeom prst="straightConnector1">
            <a:avLst/>
          </a:prstGeom>
          <a:noFill/>
          <a:ln w="104775" cap="flat" cmpd="sng">
            <a:solidFill>
              <a:srgbClr val="08090A"/>
            </a:solidFill>
            <a:prstDash val="solid"/>
            <a:round/>
            <a:headEnd type="none" w="sm" len="sm"/>
            <a:tailEnd type="none" w="sm" len="sm"/>
          </a:ln>
        </p:spPr>
      </p:cxnSp>
      <p:cxnSp>
        <p:nvCxnSpPr>
          <p:cNvPr id="557" name="Google Shape;557;p35"/>
          <p:cNvCxnSpPr/>
          <p:nvPr/>
        </p:nvCxnSpPr>
        <p:spPr>
          <a:xfrm>
            <a:off x="8691856" y="3763936"/>
            <a:ext cx="8410544" cy="0"/>
          </a:xfrm>
          <a:prstGeom prst="straightConnector1">
            <a:avLst/>
          </a:prstGeom>
          <a:noFill/>
          <a:ln w="104775" cap="flat" cmpd="sng">
            <a:solidFill>
              <a:srgbClr val="08090A"/>
            </a:solidFill>
            <a:prstDash val="solid"/>
            <a:round/>
            <a:headEnd type="none" w="sm" len="sm"/>
            <a:tailEnd type="none" w="sm" len="sm"/>
          </a:ln>
        </p:spPr>
      </p:cxnSp>
      <p:cxnSp>
        <p:nvCxnSpPr>
          <p:cNvPr id="558" name="Google Shape;558;p35"/>
          <p:cNvCxnSpPr/>
          <p:nvPr/>
        </p:nvCxnSpPr>
        <p:spPr>
          <a:xfrm>
            <a:off x="8691856" y="3430905"/>
            <a:ext cx="8385905" cy="0"/>
          </a:xfrm>
          <a:prstGeom prst="straightConnector1">
            <a:avLst/>
          </a:prstGeom>
          <a:noFill/>
          <a:ln w="104775" cap="flat" cmpd="sng">
            <a:solidFill>
              <a:srgbClr val="08090A"/>
            </a:solidFill>
            <a:prstDash val="solid"/>
            <a:round/>
            <a:headEnd type="none" w="sm" len="sm"/>
            <a:tailEnd type="none" w="sm" len="sm"/>
          </a:ln>
        </p:spPr>
      </p:cxnSp>
    </p:spTree>
    <p:extLst>
      <p:ext uri="{BB962C8B-B14F-4D97-AF65-F5344CB8AC3E}">
        <p14:creationId xmlns:p14="http://schemas.microsoft.com/office/powerpoint/2010/main" val="9114962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3"/>
                                        </p:tgtEl>
                                        <p:attrNameLst>
                                          <p:attrName>style.visibility</p:attrName>
                                        </p:attrNameLst>
                                      </p:cBhvr>
                                      <p:to>
                                        <p:strVal val="visible"/>
                                      </p:to>
                                    </p:set>
                                    <p:animEffect transition="in" filter="fade">
                                      <p:cBhvr>
                                        <p:cTn id="7" dur="1000"/>
                                        <p:tgtEl>
                                          <p:spTgt spid="543"/>
                                        </p:tgtEl>
                                      </p:cBhvr>
                                    </p:animEffect>
                                  </p:childTnLst>
                                </p:cTn>
                              </p:par>
                              <p:par>
                                <p:cTn id="8" presetID="10" presetClass="entr" presetSubtype="0" fill="hold" nodeType="withEffect">
                                  <p:stCondLst>
                                    <p:cond delay="0"/>
                                  </p:stCondLst>
                                  <p:childTnLst>
                                    <p:set>
                                      <p:cBhvr>
                                        <p:cTn id="9" dur="1" fill="hold">
                                          <p:stCondLst>
                                            <p:cond delay="0"/>
                                          </p:stCondLst>
                                        </p:cTn>
                                        <p:tgtEl>
                                          <p:spTgt spid="544"/>
                                        </p:tgtEl>
                                        <p:attrNameLst>
                                          <p:attrName>style.visibility</p:attrName>
                                        </p:attrNameLst>
                                      </p:cBhvr>
                                      <p:to>
                                        <p:strVal val="visible"/>
                                      </p:to>
                                    </p:set>
                                    <p:animEffect transition="in" filter="fade">
                                      <p:cBhvr>
                                        <p:cTn id="10" dur="1000"/>
                                        <p:tgtEl>
                                          <p:spTgt spid="544"/>
                                        </p:tgtEl>
                                      </p:cBhvr>
                                    </p:animEffect>
                                  </p:childTnLst>
                                </p:cTn>
                              </p:par>
                              <p:par>
                                <p:cTn id="11" presetID="10" presetClass="entr" presetSubtype="0" fill="hold" nodeType="withEffect">
                                  <p:stCondLst>
                                    <p:cond delay="0"/>
                                  </p:stCondLst>
                                  <p:childTnLst>
                                    <p:set>
                                      <p:cBhvr>
                                        <p:cTn id="12" dur="1" fill="hold">
                                          <p:stCondLst>
                                            <p:cond delay="0"/>
                                          </p:stCondLst>
                                        </p:cTn>
                                        <p:tgtEl>
                                          <p:spTgt spid="545"/>
                                        </p:tgtEl>
                                        <p:attrNameLst>
                                          <p:attrName>style.visibility</p:attrName>
                                        </p:attrNameLst>
                                      </p:cBhvr>
                                      <p:to>
                                        <p:strVal val="visible"/>
                                      </p:to>
                                    </p:set>
                                    <p:animEffect transition="in" filter="fade">
                                      <p:cBhvr>
                                        <p:cTn id="13" dur="1000"/>
                                        <p:tgtEl>
                                          <p:spTgt spid="545"/>
                                        </p:tgtEl>
                                      </p:cBhvr>
                                    </p:animEffect>
                                  </p:childTnLst>
                                </p:cTn>
                              </p:par>
                              <p:par>
                                <p:cTn id="14" presetID="10" presetClass="entr" presetSubtype="0" fill="hold" nodeType="withEffect">
                                  <p:stCondLst>
                                    <p:cond delay="0"/>
                                  </p:stCondLst>
                                  <p:childTnLst>
                                    <p:set>
                                      <p:cBhvr>
                                        <p:cTn id="15" dur="1" fill="hold">
                                          <p:stCondLst>
                                            <p:cond delay="0"/>
                                          </p:stCondLst>
                                        </p:cTn>
                                        <p:tgtEl>
                                          <p:spTgt spid="546"/>
                                        </p:tgtEl>
                                        <p:attrNameLst>
                                          <p:attrName>style.visibility</p:attrName>
                                        </p:attrNameLst>
                                      </p:cBhvr>
                                      <p:to>
                                        <p:strVal val="visible"/>
                                      </p:to>
                                    </p:set>
                                    <p:animEffect transition="in" filter="fade">
                                      <p:cBhvr>
                                        <p:cTn id="16" dur="1000"/>
                                        <p:tgtEl>
                                          <p:spTgt spid="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43441" y="729897"/>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 name="Text Placeholder 1">
            <a:extLst>
              <a:ext uri="{FF2B5EF4-FFF2-40B4-BE49-F238E27FC236}">
                <a16:creationId xmlns:a16="http://schemas.microsoft.com/office/drawing/2014/main" id="{8F818279-2242-92AD-70CA-7D00AFF1D7D4}"/>
              </a:ext>
            </a:extLst>
          </p:cNvPr>
          <p:cNvSpPr txBox="1">
            <a:spLocks/>
          </p:cNvSpPr>
          <p:nvPr/>
        </p:nvSpPr>
        <p:spPr>
          <a:xfrm>
            <a:off x="3115480" y="1161375"/>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5EBDC2"/>
                </a:solidFill>
                <a:latin typeface="Arial"/>
                <a:cs typeface="B Nazanin" panose="00000700000000000000" pitchFamily="2" charset="-78"/>
              </a:rPr>
              <a:t>مجموعه آیکون های کاملاً قابل ویرایش: </a:t>
            </a:r>
            <a:r>
              <a:rPr lang="en-US" sz="7200" dirty="0">
                <a:solidFill>
                  <a:srgbClr val="5EBDC2"/>
                </a:solidFill>
                <a:latin typeface="Arial"/>
                <a:cs typeface="B Nazanin" panose="00000700000000000000" pitchFamily="2" charset="-78"/>
              </a:rPr>
              <a:t>A</a:t>
            </a:r>
          </a:p>
        </p:txBody>
      </p:sp>
      <p:sp>
        <p:nvSpPr>
          <p:cNvPr id="12" name="Diamond 5">
            <a:extLst>
              <a:ext uri="{FF2B5EF4-FFF2-40B4-BE49-F238E27FC236}">
                <a16:creationId xmlns:a16="http://schemas.microsoft.com/office/drawing/2014/main" id="{F8F57FB5-F3D1-0688-008F-8FC9400D962F}"/>
              </a:ext>
            </a:extLst>
          </p:cNvPr>
          <p:cNvSpPr/>
          <p:nvPr/>
        </p:nvSpPr>
        <p:spPr>
          <a:xfrm>
            <a:off x="7301128" y="2566778"/>
            <a:ext cx="784718" cy="787042"/>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3" name="Isosceles Triangle 51">
            <a:extLst>
              <a:ext uri="{FF2B5EF4-FFF2-40B4-BE49-F238E27FC236}">
                <a16:creationId xmlns:a16="http://schemas.microsoft.com/office/drawing/2014/main" id="{20FA8A72-1EFE-85BF-99C3-2E91941AA84A}"/>
              </a:ext>
            </a:extLst>
          </p:cNvPr>
          <p:cNvSpPr/>
          <p:nvPr/>
        </p:nvSpPr>
        <p:spPr>
          <a:xfrm>
            <a:off x="6043006" y="2672574"/>
            <a:ext cx="784718" cy="57543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4" name="Isosceles Triangle 57">
            <a:extLst>
              <a:ext uri="{FF2B5EF4-FFF2-40B4-BE49-F238E27FC236}">
                <a16:creationId xmlns:a16="http://schemas.microsoft.com/office/drawing/2014/main" id="{641280C0-61A6-D58E-92F1-0AEA9F66E82D}"/>
              </a:ext>
            </a:extLst>
          </p:cNvPr>
          <p:cNvSpPr/>
          <p:nvPr/>
        </p:nvSpPr>
        <p:spPr>
          <a:xfrm>
            <a:off x="7304253" y="7108857"/>
            <a:ext cx="469708" cy="1061856"/>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5" name="Rectangle 7">
            <a:extLst>
              <a:ext uri="{FF2B5EF4-FFF2-40B4-BE49-F238E27FC236}">
                <a16:creationId xmlns:a16="http://schemas.microsoft.com/office/drawing/2014/main" id="{8528E6DD-097D-548A-2FA6-0FFA2FEB4853}"/>
              </a:ext>
            </a:extLst>
          </p:cNvPr>
          <p:cNvSpPr/>
          <p:nvPr/>
        </p:nvSpPr>
        <p:spPr>
          <a:xfrm rot="18900010">
            <a:off x="12511625" y="5810393"/>
            <a:ext cx="338492" cy="754104"/>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6" name="Parallelogram 15">
            <a:extLst>
              <a:ext uri="{FF2B5EF4-FFF2-40B4-BE49-F238E27FC236}">
                <a16:creationId xmlns:a16="http://schemas.microsoft.com/office/drawing/2014/main" id="{24800228-4A3F-CFB3-E0BE-D584CD58F376}"/>
              </a:ext>
            </a:extLst>
          </p:cNvPr>
          <p:cNvSpPr/>
          <p:nvPr/>
        </p:nvSpPr>
        <p:spPr>
          <a:xfrm flipH="1">
            <a:off x="6033567" y="7291409"/>
            <a:ext cx="696736" cy="696736"/>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7" name="Freeform 19">
            <a:extLst>
              <a:ext uri="{FF2B5EF4-FFF2-40B4-BE49-F238E27FC236}">
                <a16:creationId xmlns:a16="http://schemas.microsoft.com/office/drawing/2014/main" id="{3498C06B-6953-3C2B-AF33-4A3D5629E896}"/>
              </a:ext>
            </a:extLst>
          </p:cNvPr>
          <p:cNvSpPr/>
          <p:nvPr/>
        </p:nvSpPr>
        <p:spPr>
          <a:xfrm>
            <a:off x="9751133" y="5792306"/>
            <a:ext cx="691176" cy="680074"/>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8" name="Rectangle 30">
            <a:extLst>
              <a:ext uri="{FF2B5EF4-FFF2-40B4-BE49-F238E27FC236}">
                <a16:creationId xmlns:a16="http://schemas.microsoft.com/office/drawing/2014/main" id="{B49F95C6-D76F-9D24-34E3-EE5978909EA8}"/>
              </a:ext>
            </a:extLst>
          </p:cNvPr>
          <p:cNvSpPr/>
          <p:nvPr/>
        </p:nvSpPr>
        <p:spPr>
          <a:xfrm>
            <a:off x="14728579" y="5729414"/>
            <a:ext cx="696736" cy="694706"/>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9" name="Rectangle 7">
            <a:extLst>
              <a:ext uri="{FF2B5EF4-FFF2-40B4-BE49-F238E27FC236}">
                <a16:creationId xmlns:a16="http://schemas.microsoft.com/office/drawing/2014/main" id="{09FA723B-B59C-A65B-CCDF-CB323AFBFAE6}"/>
              </a:ext>
            </a:extLst>
          </p:cNvPr>
          <p:cNvSpPr/>
          <p:nvPr/>
        </p:nvSpPr>
        <p:spPr>
          <a:xfrm>
            <a:off x="8559270" y="2606628"/>
            <a:ext cx="707342" cy="707342"/>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0" name="Rectangle 15">
            <a:extLst>
              <a:ext uri="{FF2B5EF4-FFF2-40B4-BE49-F238E27FC236}">
                <a16:creationId xmlns:a16="http://schemas.microsoft.com/office/drawing/2014/main" id="{62F7D0E4-0B35-F288-957B-E424BC46FDBD}"/>
              </a:ext>
            </a:extLst>
          </p:cNvPr>
          <p:cNvSpPr/>
          <p:nvPr/>
        </p:nvSpPr>
        <p:spPr>
          <a:xfrm rot="5400013">
            <a:off x="9739558" y="2606630"/>
            <a:ext cx="708294" cy="707342"/>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1" name="Pie 24">
            <a:extLst>
              <a:ext uri="{FF2B5EF4-FFF2-40B4-BE49-F238E27FC236}">
                <a16:creationId xmlns:a16="http://schemas.microsoft.com/office/drawing/2014/main" id="{D6B85B3B-1D19-76EB-1182-E0570C256BDF}"/>
              </a:ext>
            </a:extLst>
          </p:cNvPr>
          <p:cNvSpPr/>
          <p:nvPr/>
        </p:nvSpPr>
        <p:spPr>
          <a:xfrm>
            <a:off x="8347934" y="7257025"/>
            <a:ext cx="769778" cy="765516"/>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2" name="Block Arc 14">
            <a:extLst>
              <a:ext uri="{FF2B5EF4-FFF2-40B4-BE49-F238E27FC236}">
                <a16:creationId xmlns:a16="http://schemas.microsoft.com/office/drawing/2014/main" id="{812F514C-440D-C196-4701-DF1F0EBC073B}"/>
              </a:ext>
            </a:extLst>
          </p:cNvPr>
          <p:cNvSpPr/>
          <p:nvPr/>
        </p:nvSpPr>
        <p:spPr>
          <a:xfrm rot="16200004">
            <a:off x="10921053" y="2534461"/>
            <a:ext cx="851104" cy="851652"/>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3" name="Block Arc 41">
            <a:extLst>
              <a:ext uri="{FF2B5EF4-FFF2-40B4-BE49-F238E27FC236}">
                <a16:creationId xmlns:a16="http://schemas.microsoft.com/office/drawing/2014/main" id="{1B0BC51C-CEBF-DD35-764B-424A1819F059}"/>
              </a:ext>
            </a:extLst>
          </p:cNvPr>
          <p:cNvSpPr/>
          <p:nvPr/>
        </p:nvSpPr>
        <p:spPr>
          <a:xfrm>
            <a:off x="12245856" y="2465006"/>
            <a:ext cx="709958" cy="990586"/>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4" name="Right Triangle 17">
            <a:extLst>
              <a:ext uri="{FF2B5EF4-FFF2-40B4-BE49-F238E27FC236}">
                <a16:creationId xmlns:a16="http://schemas.microsoft.com/office/drawing/2014/main" id="{40FD3BB0-33DD-CB03-6FBF-ADB136C0B035}"/>
              </a:ext>
            </a:extLst>
          </p:cNvPr>
          <p:cNvSpPr/>
          <p:nvPr/>
        </p:nvSpPr>
        <p:spPr>
          <a:xfrm>
            <a:off x="9691644" y="7229982"/>
            <a:ext cx="578686" cy="819594"/>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5" name="Oval 66">
            <a:extLst>
              <a:ext uri="{FF2B5EF4-FFF2-40B4-BE49-F238E27FC236}">
                <a16:creationId xmlns:a16="http://schemas.microsoft.com/office/drawing/2014/main" id="{2C154C4A-F516-0463-488B-C8CE53E8ACCD}"/>
              </a:ext>
            </a:extLst>
          </p:cNvPr>
          <p:cNvSpPr/>
          <p:nvPr/>
        </p:nvSpPr>
        <p:spPr>
          <a:xfrm rot="20700014">
            <a:off x="7339314" y="5779873"/>
            <a:ext cx="823014" cy="704984"/>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6" name="Rectangle 9">
            <a:extLst>
              <a:ext uri="{FF2B5EF4-FFF2-40B4-BE49-F238E27FC236}">
                <a16:creationId xmlns:a16="http://schemas.microsoft.com/office/drawing/2014/main" id="{A0BE9443-1CAD-DF81-5F1A-E0F833E50E00}"/>
              </a:ext>
            </a:extLst>
          </p:cNvPr>
          <p:cNvSpPr/>
          <p:nvPr/>
        </p:nvSpPr>
        <p:spPr>
          <a:xfrm>
            <a:off x="4734790" y="5646423"/>
            <a:ext cx="791010" cy="740444"/>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7" name="Frame 17">
            <a:extLst>
              <a:ext uri="{FF2B5EF4-FFF2-40B4-BE49-F238E27FC236}">
                <a16:creationId xmlns:a16="http://schemas.microsoft.com/office/drawing/2014/main" id="{6FC27663-566B-8C91-6626-2F726967353C}"/>
              </a:ext>
            </a:extLst>
          </p:cNvPr>
          <p:cNvSpPr/>
          <p:nvPr/>
        </p:nvSpPr>
        <p:spPr>
          <a:xfrm>
            <a:off x="4697389" y="7248687"/>
            <a:ext cx="762224" cy="762224"/>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8" name="Teardrop 1">
            <a:extLst>
              <a:ext uri="{FF2B5EF4-FFF2-40B4-BE49-F238E27FC236}">
                <a16:creationId xmlns:a16="http://schemas.microsoft.com/office/drawing/2014/main" id="{A8C8A80F-CD4B-367E-B6B2-358C34D8E94C}"/>
              </a:ext>
            </a:extLst>
          </p:cNvPr>
          <p:cNvSpPr/>
          <p:nvPr/>
        </p:nvSpPr>
        <p:spPr>
          <a:xfrm rot="18805987">
            <a:off x="13323077" y="2637581"/>
            <a:ext cx="827768" cy="819136"/>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9" name="Rectangle 130">
            <a:extLst>
              <a:ext uri="{FF2B5EF4-FFF2-40B4-BE49-F238E27FC236}">
                <a16:creationId xmlns:a16="http://schemas.microsoft.com/office/drawing/2014/main" id="{6EF6B1B6-48D3-956D-DED2-5F220D746E0B}"/>
              </a:ext>
            </a:extLst>
          </p:cNvPr>
          <p:cNvSpPr/>
          <p:nvPr/>
        </p:nvSpPr>
        <p:spPr>
          <a:xfrm>
            <a:off x="14532256" y="2637682"/>
            <a:ext cx="816870" cy="820582"/>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0" name="Right Triangle 17">
            <a:extLst>
              <a:ext uri="{FF2B5EF4-FFF2-40B4-BE49-F238E27FC236}">
                <a16:creationId xmlns:a16="http://schemas.microsoft.com/office/drawing/2014/main" id="{D110F8A6-6878-3328-CAE2-A36C919CA91F}"/>
              </a:ext>
            </a:extLst>
          </p:cNvPr>
          <p:cNvSpPr/>
          <p:nvPr/>
        </p:nvSpPr>
        <p:spPr>
          <a:xfrm>
            <a:off x="12178246" y="7195582"/>
            <a:ext cx="717218" cy="853994"/>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1" name="Right Triangle 17">
            <a:extLst>
              <a:ext uri="{FF2B5EF4-FFF2-40B4-BE49-F238E27FC236}">
                <a16:creationId xmlns:a16="http://schemas.microsoft.com/office/drawing/2014/main" id="{9EF74F4C-832C-7BE2-EA25-D9F726ACDBF6}"/>
              </a:ext>
            </a:extLst>
          </p:cNvPr>
          <p:cNvSpPr/>
          <p:nvPr/>
        </p:nvSpPr>
        <p:spPr>
          <a:xfrm>
            <a:off x="10865680" y="7195582"/>
            <a:ext cx="717218" cy="853994"/>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2" name="Right Triangle 17">
            <a:extLst>
              <a:ext uri="{FF2B5EF4-FFF2-40B4-BE49-F238E27FC236}">
                <a16:creationId xmlns:a16="http://schemas.microsoft.com/office/drawing/2014/main" id="{FC9DE4CE-2463-F55D-551A-5909FA56CBA4}"/>
              </a:ext>
            </a:extLst>
          </p:cNvPr>
          <p:cNvSpPr/>
          <p:nvPr/>
        </p:nvSpPr>
        <p:spPr>
          <a:xfrm>
            <a:off x="13490794" y="7195582"/>
            <a:ext cx="717218" cy="853994"/>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3" name="Oval 44">
            <a:extLst>
              <a:ext uri="{FF2B5EF4-FFF2-40B4-BE49-F238E27FC236}">
                <a16:creationId xmlns:a16="http://schemas.microsoft.com/office/drawing/2014/main" id="{3057467E-9A85-D2D3-90A9-D3545460100C}"/>
              </a:ext>
            </a:extLst>
          </p:cNvPr>
          <p:cNvSpPr/>
          <p:nvPr/>
        </p:nvSpPr>
        <p:spPr>
          <a:xfrm>
            <a:off x="14803360" y="7195582"/>
            <a:ext cx="717218" cy="853994"/>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34" name="Google Shape;6000;p67">
            <a:extLst>
              <a:ext uri="{FF2B5EF4-FFF2-40B4-BE49-F238E27FC236}">
                <a16:creationId xmlns:a16="http://schemas.microsoft.com/office/drawing/2014/main" id="{AFA51834-1897-3E88-2E82-B2A189272704}"/>
              </a:ext>
            </a:extLst>
          </p:cNvPr>
          <p:cNvSpPr/>
          <p:nvPr/>
        </p:nvSpPr>
        <p:spPr>
          <a:xfrm>
            <a:off x="4659812" y="2546714"/>
            <a:ext cx="906370" cy="924714"/>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5EBDC2"/>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35" name="Google Shape;6029;p67">
            <a:extLst>
              <a:ext uri="{FF2B5EF4-FFF2-40B4-BE49-F238E27FC236}">
                <a16:creationId xmlns:a16="http://schemas.microsoft.com/office/drawing/2014/main" id="{E74E2B50-7650-AD14-C7FE-8CD4CEDE9C62}"/>
              </a:ext>
            </a:extLst>
          </p:cNvPr>
          <p:cNvGrpSpPr/>
          <p:nvPr/>
        </p:nvGrpSpPr>
        <p:grpSpPr>
          <a:xfrm>
            <a:off x="12184735" y="8458404"/>
            <a:ext cx="606228" cy="840350"/>
            <a:chOff x="7025856" y="4064928"/>
            <a:chExt cx="303114" cy="420175"/>
          </a:xfrm>
          <a:solidFill>
            <a:srgbClr val="5EBDC2"/>
          </a:solidFill>
        </p:grpSpPr>
        <p:sp>
          <p:nvSpPr>
            <p:cNvPr id="36" name="Google Shape;6030;p67">
              <a:extLst>
                <a:ext uri="{FF2B5EF4-FFF2-40B4-BE49-F238E27FC236}">
                  <a16:creationId xmlns:a16="http://schemas.microsoft.com/office/drawing/2014/main" id="{8E58C4B9-424F-6D1F-185F-B04AA9BE4565}"/>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7" name="Google Shape;6031;p67">
              <a:extLst>
                <a:ext uri="{FF2B5EF4-FFF2-40B4-BE49-F238E27FC236}">
                  <a16:creationId xmlns:a16="http://schemas.microsoft.com/office/drawing/2014/main" id="{62FB8819-5DD5-D660-25D2-6A7E605051F7}"/>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8" name="Google Shape;6032;p67">
              <a:extLst>
                <a:ext uri="{FF2B5EF4-FFF2-40B4-BE49-F238E27FC236}">
                  <a16:creationId xmlns:a16="http://schemas.microsoft.com/office/drawing/2014/main" id="{F91CE586-EBCC-9AC3-38A3-C826CC60A13F}"/>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9" name="Google Shape;6033;p67">
              <a:extLst>
                <a:ext uri="{FF2B5EF4-FFF2-40B4-BE49-F238E27FC236}">
                  <a16:creationId xmlns:a16="http://schemas.microsoft.com/office/drawing/2014/main" id="{AFD55CA6-2C99-8331-DE84-445357612CCB}"/>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0" name="Google Shape;6066;p67">
            <a:extLst>
              <a:ext uri="{FF2B5EF4-FFF2-40B4-BE49-F238E27FC236}">
                <a16:creationId xmlns:a16="http://schemas.microsoft.com/office/drawing/2014/main" id="{5A946FD6-2656-6338-F1B1-64BC9EDDA75F}"/>
              </a:ext>
            </a:extLst>
          </p:cNvPr>
          <p:cNvGrpSpPr/>
          <p:nvPr/>
        </p:nvGrpSpPr>
        <p:grpSpPr>
          <a:xfrm>
            <a:off x="4603719" y="3929894"/>
            <a:ext cx="966300" cy="961526"/>
            <a:chOff x="3235348" y="1800673"/>
            <a:chExt cx="483150" cy="480763"/>
          </a:xfrm>
          <a:solidFill>
            <a:srgbClr val="5EBDC2"/>
          </a:solidFill>
        </p:grpSpPr>
        <p:sp>
          <p:nvSpPr>
            <p:cNvPr id="41" name="Google Shape;6067;p67">
              <a:extLst>
                <a:ext uri="{FF2B5EF4-FFF2-40B4-BE49-F238E27FC236}">
                  <a16:creationId xmlns:a16="http://schemas.microsoft.com/office/drawing/2014/main" id="{2761F599-5017-6AD0-C6C9-9C70000A1D4D}"/>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2" name="Google Shape;6068;p67">
              <a:extLst>
                <a:ext uri="{FF2B5EF4-FFF2-40B4-BE49-F238E27FC236}">
                  <a16:creationId xmlns:a16="http://schemas.microsoft.com/office/drawing/2014/main" id="{B03CDF25-1366-6FE4-4269-E0469039BD0E}"/>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3" name="Google Shape;5976;p67">
            <a:extLst>
              <a:ext uri="{FF2B5EF4-FFF2-40B4-BE49-F238E27FC236}">
                <a16:creationId xmlns:a16="http://schemas.microsoft.com/office/drawing/2014/main" id="{6A801AB7-DA1B-0F21-387A-3B73F3D4A5FF}"/>
              </a:ext>
            </a:extLst>
          </p:cNvPr>
          <p:cNvGrpSpPr/>
          <p:nvPr/>
        </p:nvGrpSpPr>
        <p:grpSpPr>
          <a:xfrm>
            <a:off x="4732852" y="8756936"/>
            <a:ext cx="743094" cy="663102"/>
            <a:chOff x="3299914" y="4214195"/>
            <a:chExt cx="371547" cy="331551"/>
          </a:xfrm>
          <a:solidFill>
            <a:srgbClr val="5EBDC2"/>
          </a:solidFill>
        </p:grpSpPr>
        <p:sp>
          <p:nvSpPr>
            <p:cNvPr id="44" name="Google Shape;5977;p67">
              <a:extLst>
                <a:ext uri="{FF2B5EF4-FFF2-40B4-BE49-F238E27FC236}">
                  <a16:creationId xmlns:a16="http://schemas.microsoft.com/office/drawing/2014/main" id="{C0810A7B-99DF-9A95-FBB9-6E3DE8BCF652}"/>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5" name="Google Shape;5978;p67">
              <a:extLst>
                <a:ext uri="{FF2B5EF4-FFF2-40B4-BE49-F238E27FC236}">
                  <a16:creationId xmlns:a16="http://schemas.microsoft.com/office/drawing/2014/main" id="{4D315209-6878-DD97-A601-DF8B7B2BAC44}"/>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6" name="Google Shape;5979;p67">
              <a:extLst>
                <a:ext uri="{FF2B5EF4-FFF2-40B4-BE49-F238E27FC236}">
                  <a16:creationId xmlns:a16="http://schemas.microsoft.com/office/drawing/2014/main" id="{ACAEC725-B87C-3B35-A33D-59AEA732126B}"/>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7" name="Google Shape;5989;p67">
            <a:extLst>
              <a:ext uri="{FF2B5EF4-FFF2-40B4-BE49-F238E27FC236}">
                <a16:creationId xmlns:a16="http://schemas.microsoft.com/office/drawing/2014/main" id="{D4382ACA-D186-679E-D95D-47212C653210}"/>
              </a:ext>
            </a:extLst>
          </p:cNvPr>
          <p:cNvGrpSpPr/>
          <p:nvPr/>
        </p:nvGrpSpPr>
        <p:grpSpPr>
          <a:xfrm>
            <a:off x="10782081" y="8581499"/>
            <a:ext cx="744816" cy="728740"/>
            <a:chOff x="6324529" y="4126476"/>
            <a:chExt cx="372408" cy="364370"/>
          </a:xfrm>
          <a:solidFill>
            <a:srgbClr val="5EBDC2"/>
          </a:solidFill>
        </p:grpSpPr>
        <p:sp>
          <p:nvSpPr>
            <p:cNvPr id="48" name="Google Shape;5990;p67">
              <a:extLst>
                <a:ext uri="{FF2B5EF4-FFF2-40B4-BE49-F238E27FC236}">
                  <a16:creationId xmlns:a16="http://schemas.microsoft.com/office/drawing/2014/main" id="{48F53ACE-7AE1-46D5-B172-898FDDFACA23}"/>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9" name="Google Shape;5991;p67">
              <a:extLst>
                <a:ext uri="{FF2B5EF4-FFF2-40B4-BE49-F238E27FC236}">
                  <a16:creationId xmlns:a16="http://schemas.microsoft.com/office/drawing/2014/main" id="{80689031-3705-2628-E8D1-0927E91B14F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0" name="Google Shape;5992;p67">
              <a:extLst>
                <a:ext uri="{FF2B5EF4-FFF2-40B4-BE49-F238E27FC236}">
                  <a16:creationId xmlns:a16="http://schemas.microsoft.com/office/drawing/2014/main" id="{1C8D727C-A110-8AB0-BF1D-F8F067F7C8AF}"/>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1" name="Google Shape;6007;p67">
            <a:extLst>
              <a:ext uri="{FF2B5EF4-FFF2-40B4-BE49-F238E27FC236}">
                <a16:creationId xmlns:a16="http://schemas.microsoft.com/office/drawing/2014/main" id="{80B43A93-5EAB-1794-F39A-6B78F127414E}"/>
              </a:ext>
            </a:extLst>
          </p:cNvPr>
          <p:cNvGrpSpPr/>
          <p:nvPr/>
        </p:nvGrpSpPr>
        <p:grpSpPr>
          <a:xfrm>
            <a:off x="6061366" y="8642638"/>
            <a:ext cx="704526" cy="713542"/>
            <a:chOff x="3964170" y="4157045"/>
            <a:chExt cx="352263" cy="356771"/>
          </a:xfrm>
          <a:solidFill>
            <a:srgbClr val="5EBDC2"/>
          </a:solidFill>
        </p:grpSpPr>
        <p:sp>
          <p:nvSpPr>
            <p:cNvPr id="52" name="Google Shape;6008;p67">
              <a:extLst>
                <a:ext uri="{FF2B5EF4-FFF2-40B4-BE49-F238E27FC236}">
                  <a16:creationId xmlns:a16="http://schemas.microsoft.com/office/drawing/2014/main" id="{A13F13EB-6E83-722E-E0B6-97784EED0F21}"/>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 name="Google Shape;6009;p67">
              <a:extLst>
                <a:ext uri="{FF2B5EF4-FFF2-40B4-BE49-F238E27FC236}">
                  <a16:creationId xmlns:a16="http://schemas.microsoft.com/office/drawing/2014/main" id="{25DD74CE-C43C-727F-20DC-873488BF9430}"/>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4" name="Google Shape;6018;p67">
            <a:extLst>
              <a:ext uri="{FF2B5EF4-FFF2-40B4-BE49-F238E27FC236}">
                <a16:creationId xmlns:a16="http://schemas.microsoft.com/office/drawing/2014/main" id="{B4C5743A-8BCC-AAF3-4386-50FBDB750F33}"/>
              </a:ext>
            </a:extLst>
          </p:cNvPr>
          <p:cNvGrpSpPr/>
          <p:nvPr/>
        </p:nvGrpSpPr>
        <p:grpSpPr>
          <a:xfrm>
            <a:off x="13464877" y="8675574"/>
            <a:ext cx="730404" cy="665354"/>
            <a:chOff x="7665927" y="4173513"/>
            <a:chExt cx="365202" cy="332677"/>
          </a:xfrm>
          <a:solidFill>
            <a:srgbClr val="5EBDC2"/>
          </a:solidFill>
        </p:grpSpPr>
        <p:sp>
          <p:nvSpPr>
            <p:cNvPr id="55" name="Google Shape;6019;p67">
              <a:extLst>
                <a:ext uri="{FF2B5EF4-FFF2-40B4-BE49-F238E27FC236}">
                  <a16:creationId xmlns:a16="http://schemas.microsoft.com/office/drawing/2014/main" id="{02865F46-5938-F59E-0F3F-CA492827249B}"/>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 name="Google Shape;6020;p67">
              <a:extLst>
                <a:ext uri="{FF2B5EF4-FFF2-40B4-BE49-F238E27FC236}">
                  <a16:creationId xmlns:a16="http://schemas.microsoft.com/office/drawing/2014/main" id="{BEAB7F1C-5712-EC0B-8B3D-0E8434564944}"/>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 name="Google Shape;6021;p67">
              <a:extLst>
                <a:ext uri="{FF2B5EF4-FFF2-40B4-BE49-F238E27FC236}">
                  <a16:creationId xmlns:a16="http://schemas.microsoft.com/office/drawing/2014/main" id="{5AED9D7B-5807-08ED-F7B6-8F45F2723758}"/>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 name="Google Shape;6022;p67">
              <a:extLst>
                <a:ext uri="{FF2B5EF4-FFF2-40B4-BE49-F238E27FC236}">
                  <a16:creationId xmlns:a16="http://schemas.microsoft.com/office/drawing/2014/main" id="{6B36FD71-3A52-9AD8-2D6E-6A1D9411884F}"/>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 name="Google Shape;6023;p67">
              <a:extLst>
                <a:ext uri="{FF2B5EF4-FFF2-40B4-BE49-F238E27FC236}">
                  <a16:creationId xmlns:a16="http://schemas.microsoft.com/office/drawing/2014/main" id="{C1CEE910-23F7-D9E0-B198-134851FCB957}"/>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 name="Google Shape;6024;p67">
              <a:extLst>
                <a:ext uri="{FF2B5EF4-FFF2-40B4-BE49-F238E27FC236}">
                  <a16:creationId xmlns:a16="http://schemas.microsoft.com/office/drawing/2014/main" id="{89537A1D-5FEF-4EDC-26BC-7F06C45BF561}"/>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 name="Google Shape;6025;p67">
              <a:extLst>
                <a:ext uri="{FF2B5EF4-FFF2-40B4-BE49-F238E27FC236}">
                  <a16:creationId xmlns:a16="http://schemas.microsoft.com/office/drawing/2014/main" id="{3C870321-D9A0-35E2-E597-F1F51B0E7560}"/>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62" name="Google Shape;6043;p67">
            <a:extLst>
              <a:ext uri="{FF2B5EF4-FFF2-40B4-BE49-F238E27FC236}">
                <a16:creationId xmlns:a16="http://schemas.microsoft.com/office/drawing/2014/main" id="{F3EBBB7C-3F3E-3B20-5F2B-6EF4B60F4BFA}"/>
              </a:ext>
            </a:extLst>
          </p:cNvPr>
          <p:cNvSpPr/>
          <p:nvPr/>
        </p:nvSpPr>
        <p:spPr>
          <a:xfrm>
            <a:off x="7249228" y="8643951"/>
            <a:ext cx="618334" cy="730404"/>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rgbClr val="5EBDC2"/>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63" name="Google Shape;6052;p67">
            <a:extLst>
              <a:ext uri="{FF2B5EF4-FFF2-40B4-BE49-F238E27FC236}">
                <a16:creationId xmlns:a16="http://schemas.microsoft.com/office/drawing/2014/main" id="{BC04DB04-15DD-2861-72A1-2A1C09CD52E0}"/>
              </a:ext>
            </a:extLst>
          </p:cNvPr>
          <p:cNvGrpSpPr/>
          <p:nvPr/>
        </p:nvGrpSpPr>
        <p:grpSpPr>
          <a:xfrm>
            <a:off x="14790923" y="8610176"/>
            <a:ext cx="714164" cy="726802"/>
            <a:chOff x="8328949" y="4140814"/>
            <a:chExt cx="357082" cy="363401"/>
          </a:xfrm>
          <a:solidFill>
            <a:srgbClr val="5EBDC2"/>
          </a:solidFill>
        </p:grpSpPr>
        <p:sp>
          <p:nvSpPr>
            <p:cNvPr id="512" name="Google Shape;6053;p67">
              <a:extLst>
                <a:ext uri="{FF2B5EF4-FFF2-40B4-BE49-F238E27FC236}">
                  <a16:creationId xmlns:a16="http://schemas.microsoft.com/office/drawing/2014/main" id="{CF8C088F-3D58-A1F5-40B9-AED8D5C83DEE}"/>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3" name="Google Shape;6054;p67">
              <a:extLst>
                <a:ext uri="{FF2B5EF4-FFF2-40B4-BE49-F238E27FC236}">
                  <a16:creationId xmlns:a16="http://schemas.microsoft.com/office/drawing/2014/main" id="{0133E67A-3129-AD75-E95C-CF2FA3320A4A}"/>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4" name="Google Shape;6055;p67">
              <a:extLst>
                <a:ext uri="{FF2B5EF4-FFF2-40B4-BE49-F238E27FC236}">
                  <a16:creationId xmlns:a16="http://schemas.microsoft.com/office/drawing/2014/main" id="{44F14F2B-3FD4-DF8C-9B74-927B3F85310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15" name="Google Shape;6078;p67">
            <a:extLst>
              <a:ext uri="{FF2B5EF4-FFF2-40B4-BE49-F238E27FC236}">
                <a16:creationId xmlns:a16="http://schemas.microsoft.com/office/drawing/2014/main" id="{28A4FA85-7793-4D02-4F43-81DF5F9A9770}"/>
              </a:ext>
            </a:extLst>
          </p:cNvPr>
          <p:cNvGrpSpPr/>
          <p:nvPr/>
        </p:nvGrpSpPr>
        <p:grpSpPr>
          <a:xfrm>
            <a:off x="8385531" y="8645745"/>
            <a:ext cx="730404" cy="726800"/>
            <a:chOff x="5126254" y="4158599"/>
            <a:chExt cx="365202" cy="363400"/>
          </a:xfrm>
          <a:solidFill>
            <a:srgbClr val="5EBDC2"/>
          </a:solidFill>
        </p:grpSpPr>
        <p:sp>
          <p:nvSpPr>
            <p:cNvPr id="516" name="Google Shape;6079;p67">
              <a:extLst>
                <a:ext uri="{FF2B5EF4-FFF2-40B4-BE49-F238E27FC236}">
                  <a16:creationId xmlns:a16="http://schemas.microsoft.com/office/drawing/2014/main" id="{6E6EEBCA-70CE-0A5E-650B-81E2885BAFC6}"/>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7" name="Google Shape;6080;p67">
              <a:extLst>
                <a:ext uri="{FF2B5EF4-FFF2-40B4-BE49-F238E27FC236}">
                  <a16:creationId xmlns:a16="http://schemas.microsoft.com/office/drawing/2014/main" id="{A1FA7135-67F7-3794-06CE-4187F7D80867}"/>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8" name="Google Shape;6081;p67">
              <a:extLst>
                <a:ext uri="{FF2B5EF4-FFF2-40B4-BE49-F238E27FC236}">
                  <a16:creationId xmlns:a16="http://schemas.microsoft.com/office/drawing/2014/main" id="{F6E9D437-1C06-977D-003B-F5D3D00B07DA}"/>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9" name="Google Shape;6082;p67">
              <a:extLst>
                <a:ext uri="{FF2B5EF4-FFF2-40B4-BE49-F238E27FC236}">
                  <a16:creationId xmlns:a16="http://schemas.microsoft.com/office/drawing/2014/main" id="{1F80C76D-D989-1D1E-9BE6-154BA50BED1D}"/>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20" name="Google Shape;6110;p67">
            <a:extLst>
              <a:ext uri="{FF2B5EF4-FFF2-40B4-BE49-F238E27FC236}">
                <a16:creationId xmlns:a16="http://schemas.microsoft.com/office/drawing/2014/main" id="{E5F816DB-C5CE-C81E-FD33-7CE091127E38}"/>
              </a:ext>
            </a:extLst>
          </p:cNvPr>
          <p:cNvGrpSpPr/>
          <p:nvPr/>
        </p:nvGrpSpPr>
        <p:grpSpPr>
          <a:xfrm>
            <a:off x="9599107" y="8715531"/>
            <a:ext cx="725008" cy="567732"/>
            <a:chOff x="5733041" y="4193493"/>
            <a:chExt cx="362504" cy="283866"/>
          </a:xfrm>
          <a:solidFill>
            <a:srgbClr val="5EBDC2"/>
          </a:solidFill>
        </p:grpSpPr>
        <p:sp>
          <p:nvSpPr>
            <p:cNvPr id="521" name="Google Shape;6111;p67">
              <a:extLst>
                <a:ext uri="{FF2B5EF4-FFF2-40B4-BE49-F238E27FC236}">
                  <a16:creationId xmlns:a16="http://schemas.microsoft.com/office/drawing/2014/main" id="{F84F66C5-3BEE-FA89-582F-89A63AE2FB8F}"/>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2" name="Google Shape;6112;p67">
              <a:extLst>
                <a:ext uri="{FF2B5EF4-FFF2-40B4-BE49-F238E27FC236}">
                  <a16:creationId xmlns:a16="http://schemas.microsoft.com/office/drawing/2014/main" id="{60F39604-B52E-C2EE-ABA9-493F9310960C}"/>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23" name="Google Shape;5972;p67">
            <a:extLst>
              <a:ext uri="{FF2B5EF4-FFF2-40B4-BE49-F238E27FC236}">
                <a16:creationId xmlns:a16="http://schemas.microsoft.com/office/drawing/2014/main" id="{A6E75502-314E-733B-03FB-E0E2E58D4A8B}"/>
              </a:ext>
            </a:extLst>
          </p:cNvPr>
          <p:cNvGrpSpPr/>
          <p:nvPr/>
        </p:nvGrpSpPr>
        <p:grpSpPr>
          <a:xfrm>
            <a:off x="5980259" y="4112039"/>
            <a:ext cx="721004" cy="829432"/>
            <a:chOff x="3923617" y="1891747"/>
            <a:chExt cx="360502" cy="414716"/>
          </a:xfrm>
          <a:solidFill>
            <a:srgbClr val="5EBDC2"/>
          </a:solidFill>
        </p:grpSpPr>
        <p:sp>
          <p:nvSpPr>
            <p:cNvPr id="524" name="Google Shape;5973;p67">
              <a:extLst>
                <a:ext uri="{FF2B5EF4-FFF2-40B4-BE49-F238E27FC236}">
                  <a16:creationId xmlns:a16="http://schemas.microsoft.com/office/drawing/2014/main" id="{EF6D1EFF-9E36-EAC6-D770-F6CC52A8F14E}"/>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5" name="Google Shape;5974;p67">
              <a:extLst>
                <a:ext uri="{FF2B5EF4-FFF2-40B4-BE49-F238E27FC236}">
                  <a16:creationId xmlns:a16="http://schemas.microsoft.com/office/drawing/2014/main" id="{49639237-4ACD-DB09-3D4E-2689547E71F3}"/>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6" name="Google Shape;5975;p67">
              <a:extLst>
                <a:ext uri="{FF2B5EF4-FFF2-40B4-BE49-F238E27FC236}">
                  <a16:creationId xmlns:a16="http://schemas.microsoft.com/office/drawing/2014/main" id="{288788CD-B98F-9319-EA6A-0C023BCE3B13}"/>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27" name="Google Shape;5984;p67">
            <a:extLst>
              <a:ext uri="{FF2B5EF4-FFF2-40B4-BE49-F238E27FC236}">
                <a16:creationId xmlns:a16="http://schemas.microsoft.com/office/drawing/2014/main" id="{91D6E469-4EF7-1E7B-C553-890A51C707CF}"/>
              </a:ext>
            </a:extLst>
          </p:cNvPr>
          <p:cNvGrpSpPr/>
          <p:nvPr/>
        </p:nvGrpSpPr>
        <p:grpSpPr>
          <a:xfrm>
            <a:off x="12119980" y="4105913"/>
            <a:ext cx="832250" cy="830200"/>
            <a:chOff x="6993477" y="1888684"/>
            <a:chExt cx="416125" cy="415100"/>
          </a:xfrm>
          <a:solidFill>
            <a:srgbClr val="5EBDC2"/>
          </a:solidFill>
        </p:grpSpPr>
        <p:sp>
          <p:nvSpPr>
            <p:cNvPr id="528" name="Google Shape;5985;p67">
              <a:extLst>
                <a:ext uri="{FF2B5EF4-FFF2-40B4-BE49-F238E27FC236}">
                  <a16:creationId xmlns:a16="http://schemas.microsoft.com/office/drawing/2014/main" id="{0624682A-C705-F9E0-850A-C36EA31D21E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9" name="Google Shape;5986;p67">
              <a:extLst>
                <a:ext uri="{FF2B5EF4-FFF2-40B4-BE49-F238E27FC236}">
                  <a16:creationId xmlns:a16="http://schemas.microsoft.com/office/drawing/2014/main" id="{5A532FF0-C1E5-F2A6-41AA-1ABC61D528B5}"/>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0" name="Google Shape;5987;p67">
              <a:extLst>
                <a:ext uri="{FF2B5EF4-FFF2-40B4-BE49-F238E27FC236}">
                  <a16:creationId xmlns:a16="http://schemas.microsoft.com/office/drawing/2014/main" id="{790A4D37-4354-DFCE-797E-843BC70B66FF}"/>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1" name="Google Shape;5988;p67">
              <a:extLst>
                <a:ext uri="{FF2B5EF4-FFF2-40B4-BE49-F238E27FC236}">
                  <a16:creationId xmlns:a16="http://schemas.microsoft.com/office/drawing/2014/main" id="{996F109D-FFDE-B7A8-6298-EAC8C72D6A18}"/>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32" name="Google Shape;6002;p67">
            <a:extLst>
              <a:ext uri="{FF2B5EF4-FFF2-40B4-BE49-F238E27FC236}">
                <a16:creationId xmlns:a16="http://schemas.microsoft.com/office/drawing/2014/main" id="{864625E4-906A-6E9C-DD45-D299EEBEE723}"/>
              </a:ext>
            </a:extLst>
          </p:cNvPr>
          <p:cNvGrpSpPr/>
          <p:nvPr/>
        </p:nvGrpSpPr>
        <p:grpSpPr>
          <a:xfrm>
            <a:off x="7272653" y="4112039"/>
            <a:ext cx="961436" cy="830200"/>
            <a:chOff x="4569814" y="1891747"/>
            <a:chExt cx="480718" cy="415100"/>
          </a:xfrm>
          <a:solidFill>
            <a:srgbClr val="5EBDC2"/>
          </a:solidFill>
        </p:grpSpPr>
        <p:sp>
          <p:nvSpPr>
            <p:cNvPr id="533" name="Google Shape;6003;p67">
              <a:extLst>
                <a:ext uri="{FF2B5EF4-FFF2-40B4-BE49-F238E27FC236}">
                  <a16:creationId xmlns:a16="http://schemas.microsoft.com/office/drawing/2014/main" id="{87BA152E-8E5B-084E-D9DF-1CCEBCEBA9DE}"/>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4" name="Google Shape;6004;p67">
              <a:extLst>
                <a:ext uri="{FF2B5EF4-FFF2-40B4-BE49-F238E27FC236}">
                  <a16:creationId xmlns:a16="http://schemas.microsoft.com/office/drawing/2014/main" id="{5E21B1EC-B38E-5F5C-75D5-52B9E91F1245}"/>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5" name="Google Shape;6005;p67">
              <a:extLst>
                <a:ext uri="{FF2B5EF4-FFF2-40B4-BE49-F238E27FC236}">
                  <a16:creationId xmlns:a16="http://schemas.microsoft.com/office/drawing/2014/main" id="{2C224EA5-B97C-ED19-6192-841391DD85E0}"/>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6" name="Google Shape;6006;p67">
              <a:extLst>
                <a:ext uri="{FF2B5EF4-FFF2-40B4-BE49-F238E27FC236}">
                  <a16:creationId xmlns:a16="http://schemas.microsoft.com/office/drawing/2014/main" id="{675F1858-38DF-8F09-1A99-F8749A61977D}"/>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37" name="Google Shape;6011;p67">
            <a:extLst>
              <a:ext uri="{FF2B5EF4-FFF2-40B4-BE49-F238E27FC236}">
                <a16:creationId xmlns:a16="http://schemas.microsoft.com/office/drawing/2014/main" id="{F944E720-9049-2BB9-1378-CDDE324C11BF}"/>
              </a:ext>
            </a:extLst>
          </p:cNvPr>
          <p:cNvGrpSpPr/>
          <p:nvPr/>
        </p:nvGrpSpPr>
        <p:grpSpPr>
          <a:xfrm>
            <a:off x="13303324" y="4063578"/>
            <a:ext cx="843734" cy="828978"/>
            <a:chOff x="7585149" y="1867515"/>
            <a:chExt cx="421867" cy="414489"/>
          </a:xfrm>
          <a:solidFill>
            <a:srgbClr val="5EBDC2"/>
          </a:solidFill>
        </p:grpSpPr>
        <p:sp>
          <p:nvSpPr>
            <p:cNvPr id="538" name="Google Shape;6012;p67">
              <a:extLst>
                <a:ext uri="{FF2B5EF4-FFF2-40B4-BE49-F238E27FC236}">
                  <a16:creationId xmlns:a16="http://schemas.microsoft.com/office/drawing/2014/main" id="{ACE4113D-5523-F0A5-4326-D51D5E14AB75}"/>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9" name="Google Shape;6013;p67">
              <a:extLst>
                <a:ext uri="{FF2B5EF4-FFF2-40B4-BE49-F238E27FC236}">
                  <a16:creationId xmlns:a16="http://schemas.microsoft.com/office/drawing/2014/main" id="{1EBF7FAA-9B04-58CD-770C-045C4F09302C}"/>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9" name="Google Shape;6014;p67">
              <a:extLst>
                <a:ext uri="{FF2B5EF4-FFF2-40B4-BE49-F238E27FC236}">
                  <a16:creationId xmlns:a16="http://schemas.microsoft.com/office/drawing/2014/main" id="{8C73077F-FBBC-61F2-8F8C-14E6FD9BCC3B}"/>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0" name="Google Shape;6015;p67">
              <a:extLst>
                <a:ext uri="{FF2B5EF4-FFF2-40B4-BE49-F238E27FC236}">
                  <a16:creationId xmlns:a16="http://schemas.microsoft.com/office/drawing/2014/main" id="{DA84BB93-0F64-9952-7B7F-CB7DA826E18A}"/>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1" name="Google Shape;6016;p67">
              <a:extLst>
                <a:ext uri="{FF2B5EF4-FFF2-40B4-BE49-F238E27FC236}">
                  <a16:creationId xmlns:a16="http://schemas.microsoft.com/office/drawing/2014/main" id="{FCAF0BB6-B92F-A5DA-0A1A-04FB34AC30CA}"/>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2" name="Google Shape;6017;p67">
              <a:extLst>
                <a:ext uri="{FF2B5EF4-FFF2-40B4-BE49-F238E27FC236}">
                  <a16:creationId xmlns:a16="http://schemas.microsoft.com/office/drawing/2014/main" id="{50B45397-F781-A62D-2201-D8DACC5E89BA}"/>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563" name="Google Shape;6042;p67">
            <a:extLst>
              <a:ext uri="{FF2B5EF4-FFF2-40B4-BE49-F238E27FC236}">
                <a16:creationId xmlns:a16="http://schemas.microsoft.com/office/drawing/2014/main" id="{8133B3AD-B170-8467-6E24-735D6BA96E81}"/>
              </a:ext>
            </a:extLst>
          </p:cNvPr>
          <p:cNvSpPr/>
          <p:nvPr/>
        </p:nvSpPr>
        <p:spPr>
          <a:xfrm>
            <a:off x="8536699" y="4113669"/>
            <a:ext cx="815808" cy="826928"/>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rgbClr val="5EBDC2"/>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564" name="Google Shape;6047;p67">
            <a:extLst>
              <a:ext uri="{FF2B5EF4-FFF2-40B4-BE49-F238E27FC236}">
                <a16:creationId xmlns:a16="http://schemas.microsoft.com/office/drawing/2014/main" id="{22B8A84E-9DA6-D295-3395-5F79AAA7577F}"/>
              </a:ext>
            </a:extLst>
          </p:cNvPr>
          <p:cNvGrpSpPr/>
          <p:nvPr/>
        </p:nvGrpSpPr>
        <p:grpSpPr>
          <a:xfrm>
            <a:off x="14593852" y="4064015"/>
            <a:ext cx="830202" cy="756060"/>
            <a:chOff x="8230413" y="1867735"/>
            <a:chExt cx="415101" cy="378030"/>
          </a:xfrm>
          <a:solidFill>
            <a:srgbClr val="5EBDC2"/>
          </a:solidFill>
        </p:grpSpPr>
        <p:sp>
          <p:nvSpPr>
            <p:cNvPr id="565" name="Google Shape;6048;p67">
              <a:extLst>
                <a:ext uri="{FF2B5EF4-FFF2-40B4-BE49-F238E27FC236}">
                  <a16:creationId xmlns:a16="http://schemas.microsoft.com/office/drawing/2014/main" id="{DEC251DF-942D-4982-49A7-CA5C88816E1B}"/>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6" name="Google Shape;6049;p67">
              <a:extLst>
                <a:ext uri="{FF2B5EF4-FFF2-40B4-BE49-F238E27FC236}">
                  <a16:creationId xmlns:a16="http://schemas.microsoft.com/office/drawing/2014/main" id="{33C9FBD5-4E50-E9E8-239B-49C38466482E}"/>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7" name="Google Shape;6050;p67">
              <a:extLst>
                <a:ext uri="{FF2B5EF4-FFF2-40B4-BE49-F238E27FC236}">
                  <a16:creationId xmlns:a16="http://schemas.microsoft.com/office/drawing/2014/main" id="{3389566F-8E73-87A4-9FCF-9A7E2CB9559E}"/>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8" name="Google Shape;6051;p67">
              <a:extLst>
                <a:ext uri="{FF2B5EF4-FFF2-40B4-BE49-F238E27FC236}">
                  <a16:creationId xmlns:a16="http://schemas.microsoft.com/office/drawing/2014/main" id="{2BD665F4-9C0E-B59D-59D0-1CDD2EF72741}"/>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69" name="Google Shape;6072;p67">
            <a:extLst>
              <a:ext uri="{FF2B5EF4-FFF2-40B4-BE49-F238E27FC236}">
                <a16:creationId xmlns:a16="http://schemas.microsoft.com/office/drawing/2014/main" id="{116A0083-F7C6-9EC9-B85E-230D4D06776A}"/>
              </a:ext>
            </a:extLst>
          </p:cNvPr>
          <p:cNvGrpSpPr/>
          <p:nvPr/>
        </p:nvGrpSpPr>
        <p:grpSpPr>
          <a:xfrm>
            <a:off x="9686009" y="4073249"/>
            <a:ext cx="830256" cy="829744"/>
            <a:chOff x="5776493" y="1872352"/>
            <a:chExt cx="415128" cy="414872"/>
          </a:xfrm>
          <a:solidFill>
            <a:srgbClr val="5EBDC2"/>
          </a:solidFill>
        </p:grpSpPr>
        <p:sp>
          <p:nvSpPr>
            <p:cNvPr id="570" name="Google Shape;6073;p67">
              <a:extLst>
                <a:ext uri="{FF2B5EF4-FFF2-40B4-BE49-F238E27FC236}">
                  <a16:creationId xmlns:a16="http://schemas.microsoft.com/office/drawing/2014/main" id="{D084DD90-E1EA-50C9-7426-F04F5DCF7BCC}"/>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1" name="Google Shape;6074;p67">
              <a:extLst>
                <a:ext uri="{FF2B5EF4-FFF2-40B4-BE49-F238E27FC236}">
                  <a16:creationId xmlns:a16="http://schemas.microsoft.com/office/drawing/2014/main" id="{690D2675-8358-6CA0-7B7B-6E9D6FC9602E}"/>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2" name="Google Shape;6075;p67">
              <a:extLst>
                <a:ext uri="{FF2B5EF4-FFF2-40B4-BE49-F238E27FC236}">
                  <a16:creationId xmlns:a16="http://schemas.microsoft.com/office/drawing/2014/main" id="{04F64342-0ED1-36A7-81EC-6380CFE892C2}"/>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3" name="Google Shape;6076;p67">
              <a:extLst>
                <a:ext uri="{FF2B5EF4-FFF2-40B4-BE49-F238E27FC236}">
                  <a16:creationId xmlns:a16="http://schemas.microsoft.com/office/drawing/2014/main" id="{9D5D1534-BAB0-B20A-F921-A22D38BC9D58}"/>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4" name="Google Shape;6077;p67">
              <a:extLst>
                <a:ext uri="{FF2B5EF4-FFF2-40B4-BE49-F238E27FC236}">
                  <a16:creationId xmlns:a16="http://schemas.microsoft.com/office/drawing/2014/main" id="{96BE32F8-F3E6-6963-FAC6-83833FBA035F}"/>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75" name="Google Shape;6107;p67">
            <a:extLst>
              <a:ext uri="{FF2B5EF4-FFF2-40B4-BE49-F238E27FC236}">
                <a16:creationId xmlns:a16="http://schemas.microsoft.com/office/drawing/2014/main" id="{B216CA3F-48B7-D3E5-70FE-78360AAF76EC}"/>
              </a:ext>
            </a:extLst>
          </p:cNvPr>
          <p:cNvGrpSpPr/>
          <p:nvPr/>
        </p:nvGrpSpPr>
        <p:grpSpPr>
          <a:xfrm>
            <a:off x="10927051" y="4041265"/>
            <a:ext cx="836400" cy="826140"/>
            <a:chOff x="6397014" y="1856360"/>
            <a:chExt cx="418200" cy="413070"/>
          </a:xfrm>
          <a:solidFill>
            <a:srgbClr val="5EBDC2"/>
          </a:solidFill>
        </p:grpSpPr>
        <p:sp>
          <p:nvSpPr>
            <p:cNvPr id="576" name="Google Shape;6108;p67">
              <a:extLst>
                <a:ext uri="{FF2B5EF4-FFF2-40B4-BE49-F238E27FC236}">
                  <a16:creationId xmlns:a16="http://schemas.microsoft.com/office/drawing/2014/main" id="{2C8670FC-9FDF-7E1C-5A90-FABBF4843718}"/>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7" name="Google Shape;6109;p67">
              <a:extLst>
                <a:ext uri="{FF2B5EF4-FFF2-40B4-BE49-F238E27FC236}">
                  <a16:creationId xmlns:a16="http://schemas.microsoft.com/office/drawing/2014/main" id="{69E6AB0F-B632-9F23-5FC8-2C36E4C0E9C2}"/>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78" name="Google Shape;5593;p66">
            <a:extLst>
              <a:ext uri="{FF2B5EF4-FFF2-40B4-BE49-F238E27FC236}">
                <a16:creationId xmlns:a16="http://schemas.microsoft.com/office/drawing/2014/main" id="{E6F7C489-B0B8-6994-196C-B792289C21E8}"/>
              </a:ext>
            </a:extLst>
          </p:cNvPr>
          <p:cNvGrpSpPr/>
          <p:nvPr/>
        </p:nvGrpSpPr>
        <p:grpSpPr>
          <a:xfrm>
            <a:off x="5904105" y="5528044"/>
            <a:ext cx="1003644" cy="1003646"/>
            <a:chOff x="3885541" y="2599748"/>
            <a:chExt cx="501822" cy="501823"/>
          </a:xfrm>
          <a:solidFill>
            <a:srgbClr val="5EBDC2"/>
          </a:solidFill>
        </p:grpSpPr>
        <p:sp>
          <p:nvSpPr>
            <p:cNvPr id="579" name="Google Shape;5594;p66">
              <a:extLst>
                <a:ext uri="{FF2B5EF4-FFF2-40B4-BE49-F238E27FC236}">
                  <a16:creationId xmlns:a16="http://schemas.microsoft.com/office/drawing/2014/main" id="{169DFEBB-9066-12A5-3642-A7A70D07C5B4}"/>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0" name="Google Shape;5595;p66">
              <a:extLst>
                <a:ext uri="{FF2B5EF4-FFF2-40B4-BE49-F238E27FC236}">
                  <a16:creationId xmlns:a16="http://schemas.microsoft.com/office/drawing/2014/main" id="{EA831F41-5BEB-D9F5-2A2F-6D7B4E7AEA4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1" name="Google Shape;5596;p66">
            <a:extLst>
              <a:ext uri="{FF2B5EF4-FFF2-40B4-BE49-F238E27FC236}">
                <a16:creationId xmlns:a16="http://schemas.microsoft.com/office/drawing/2014/main" id="{F6DFD637-A4FC-52E0-4A1F-F22E9C1E6587}"/>
              </a:ext>
            </a:extLst>
          </p:cNvPr>
          <p:cNvGrpSpPr/>
          <p:nvPr/>
        </p:nvGrpSpPr>
        <p:grpSpPr>
          <a:xfrm>
            <a:off x="8494547" y="5669850"/>
            <a:ext cx="790040" cy="790042"/>
            <a:chOff x="5180761" y="2670651"/>
            <a:chExt cx="395020" cy="395021"/>
          </a:xfrm>
          <a:solidFill>
            <a:srgbClr val="5EBDC2"/>
          </a:solidFill>
        </p:grpSpPr>
        <p:sp>
          <p:nvSpPr>
            <p:cNvPr id="582" name="Google Shape;5597;p66">
              <a:extLst>
                <a:ext uri="{FF2B5EF4-FFF2-40B4-BE49-F238E27FC236}">
                  <a16:creationId xmlns:a16="http://schemas.microsoft.com/office/drawing/2014/main" id="{DE4DBBDC-5678-4ACA-0CE4-FA5954E62526}"/>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3" name="Google Shape;5598;p66">
              <a:extLst>
                <a:ext uri="{FF2B5EF4-FFF2-40B4-BE49-F238E27FC236}">
                  <a16:creationId xmlns:a16="http://schemas.microsoft.com/office/drawing/2014/main" id="{1A4DE5DE-0909-077E-EF5B-09D2BD5EBC74}"/>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4" name="Google Shape;5651;p66">
            <a:extLst>
              <a:ext uri="{FF2B5EF4-FFF2-40B4-BE49-F238E27FC236}">
                <a16:creationId xmlns:a16="http://schemas.microsoft.com/office/drawing/2014/main" id="{6EC9046B-3CC4-6495-0833-32A8B9B225E7}"/>
              </a:ext>
            </a:extLst>
          </p:cNvPr>
          <p:cNvGrpSpPr/>
          <p:nvPr/>
        </p:nvGrpSpPr>
        <p:grpSpPr>
          <a:xfrm>
            <a:off x="13319579" y="5782393"/>
            <a:ext cx="882596" cy="568904"/>
            <a:chOff x="7593278" y="2726923"/>
            <a:chExt cx="441298" cy="284452"/>
          </a:xfrm>
          <a:solidFill>
            <a:srgbClr val="5EBDC2"/>
          </a:solidFill>
        </p:grpSpPr>
        <p:sp>
          <p:nvSpPr>
            <p:cNvPr id="585" name="Google Shape;5652;p66">
              <a:extLst>
                <a:ext uri="{FF2B5EF4-FFF2-40B4-BE49-F238E27FC236}">
                  <a16:creationId xmlns:a16="http://schemas.microsoft.com/office/drawing/2014/main" id="{83982E26-7F02-3058-4A3B-0C44B7390E06}"/>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6" name="Google Shape;5653;p66">
              <a:extLst>
                <a:ext uri="{FF2B5EF4-FFF2-40B4-BE49-F238E27FC236}">
                  <a16:creationId xmlns:a16="http://schemas.microsoft.com/office/drawing/2014/main" id="{29236112-F436-0BD2-815A-C3F6C39957FE}"/>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7" name="Google Shape;5775;p66">
            <a:extLst>
              <a:ext uri="{FF2B5EF4-FFF2-40B4-BE49-F238E27FC236}">
                <a16:creationId xmlns:a16="http://schemas.microsoft.com/office/drawing/2014/main" id="{58CB498B-5D36-6F6E-4AFF-8BF0DEE11C9D}"/>
              </a:ext>
            </a:extLst>
          </p:cNvPr>
          <p:cNvGrpSpPr/>
          <p:nvPr/>
        </p:nvGrpSpPr>
        <p:grpSpPr>
          <a:xfrm>
            <a:off x="10997844" y="5825169"/>
            <a:ext cx="677862" cy="635488"/>
            <a:chOff x="6432410" y="2748311"/>
            <a:chExt cx="338931" cy="317744"/>
          </a:xfrm>
          <a:solidFill>
            <a:srgbClr val="5EBDC2"/>
          </a:solidFill>
        </p:grpSpPr>
        <p:sp>
          <p:nvSpPr>
            <p:cNvPr id="588" name="Google Shape;5776;p66">
              <a:extLst>
                <a:ext uri="{FF2B5EF4-FFF2-40B4-BE49-F238E27FC236}">
                  <a16:creationId xmlns:a16="http://schemas.microsoft.com/office/drawing/2014/main" id="{7CFEAB98-69DB-397E-4638-2AC5780D7F1E}"/>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9" name="Google Shape;5777;p66">
              <a:extLst>
                <a:ext uri="{FF2B5EF4-FFF2-40B4-BE49-F238E27FC236}">
                  <a16:creationId xmlns:a16="http://schemas.microsoft.com/office/drawing/2014/main" id="{814115BB-26B0-03ED-7BCC-23FF13E3116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0" name="Google Shape;5778;p66">
              <a:extLst>
                <a:ext uri="{FF2B5EF4-FFF2-40B4-BE49-F238E27FC236}">
                  <a16:creationId xmlns:a16="http://schemas.microsoft.com/office/drawing/2014/main" id="{F9CDF72E-92B0-30A3-6874-5570AC5A8A10}"/>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1" name="Google Shape;5779;p66">
              <a:extLst>
                <a:ext uri="{FF2B5EF4-FFF2-40B4-BE49-F238E27FC236}">
                  <a16:creationId xmlns:a16="http://schemas.microsoft.com/office/drawing/2014/main" id="{04560149-60CA-F64F-53F9-0FD7F4260E70}"/>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2" name="Google Shape;5780;p66">
              <a:extLst>
                <a:ext uri="{FF2B5EF4-FFF2-40B4-BE49-F238E27FC236}">
                  <a16:creationId xmlns:a16="http://schemas.microsoft.com/office/drawing/2014/main" id="{14657AD8-19E0-BBE2-D943-089FB84CEEE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3" name="Google Shape;5781;p66">
              <a:extLst>
                <a:ext uri="{FF2B5EF4-FFF2-40B4-BE49-F238E27FC236}">
                  <a16:creationId xmlns:a16="http://schemas.microsoft.com/office/drawing/2014/main" id="{C4A3FF6B-0D08-1B61-3890-8F0780A34D11}"/>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Tree>
    <p:extLst>
      <p:ext uri="{BB962C8B-B14F-4D97-AF65-F5344CB8AC3E}">
        <p14:creationId xmlns:p14="http://schemas.microsoft.com/office/powerpoint/2010/main" val="3336065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68488" y="2737723"/>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0AF322C9-6148-33BF-0E41-465A549114BA}"/>
              </a:ext>
            </a:extLst>
          </p:cNvPr>
          <p:cNvSpPr txBox="1">
            <a:spLocks/>
          </p:cNvSpPr>
          <p:nvPr/>
        </p:nvSpPr>
        <p:spPr>
          <a:xfrm>
            <a:off x="2994509" y="1161375"/>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5EBDC2"/>
                </a:solidFill>
                <a:latin typeface="Arial"/>
                <a:cs typeface="B Nazanin" panose="00000700000000000000" pitchFamily="2" charset="-78"/>
              </a:rPr>
              <a:t>مجموعه آیکون های کاملاً قابل ویرایش: </a:t>
            </a:r>
            <a:r>
              <a:rPr lang="en-US" sz="7200" dirty="0">
                <a:solidFill>
                  <a:srgbClr val="5EBDC2"/>
                </a:solidFill>
                <a:latin typeface="Arial"/>
                <a:cs typeface="B Nazanin" panose="00000700000000000000" pitchFamily="2" charset="-78"/>
              </a:rPr>
              <a:t>B</a:t>
            </a:r>
          </a:p>
        </p:txBody>
      </p:sp>
      <p:sp>
        <p:nvSpPr>
          <p:cNvPr id="11" name="Freeform 108">
            <a:extLst>
              <a:ext uri="{FF2B5EF4-FFF2-40B4-BE49-F238E27FC236}">
                <a16:creationId xmlns:a16="http://schemas.microsoft.com/office/drawing/2014/main" id="{11AA45B0-8F0A-F411-B835-D5B86269257B}"/>
              </a:ext>
            </a:extLst>
          </p:cNvPr>
          <p:cNvSpPr/>
          <p:nvPr/>
        </p:nvSpPr>
        <p:spPr>
          <a:xfrm>
            <a:off x="6318432" y="2746158"/>
            <a:ext cx="830804" cy="978444"/>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002060"/>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2" name="Oval 8">
            <a:extLst>
              <a:ext uri="{FF2B5EF4-FFF2-40B4-BE49-F238E27FC236}">
                <a16:creationId xmlns:a16="http://schemas.microsoft.com/office/drawing/2014/main" id="{B1877C89-1C48-AADC-2DB6-0A7D77107929}"/>
              </a:ext>
            </a:extLst>
          </p:cNvPr>
          <p:cNvSpPr/>
          <p:nvPr/>
        </p:nvSpPr>
        <p:spPr>
          <a:xfrm>
            <a:off x="7704624" y="2767923"/>
            <a:ext cx="872684" cy="934882"/>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002060"/>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13" name="Group 110">
            <a:extLst>
              <a:ext uri="{FF2B5EF4-FFF2-40B4-BE49-F238E27FC236}">
                <a16:creationId xmlns:a16="http://schemas.microsoft.com/office/drawing/2014/main" id="{5F95CA46-C962-E33F-D868-CC8F614F6A2A}"/>
              </a:ext>
            </a:extLst>
          </p:cNvPr>
          <p:cNvGrpSpPr/>
          <p:nvPr/>
        </p:nvGrpSpPr>
        <p:grpSpPr>
          <a:xfrm>
            <a:off x="4931160" y="2746158"/>
            <a:ext cx="830804" cy="978444"/>
            <a:chOff x="3837179" y="1242450"/>
            <a:chExt cx="415402" cy="489222"/>
          </a:xfrm>
          <a:solidFill>
            <a:srgbClr val="002060"/>
          </a:solidFill>
        </p:grpSpPr>
        <p:sp>
          <p:nvSpPr>
            <p:cNvPr id="14" name="Freeform 111">
              <a:extLst>
                <a:ext uri="{FF2B5EF4-FFF2-40B4-BE49-F238E27FC236}">
                  <a16:creationId xmlns:a16="http://schemas.microsoft.com/office/drawing/2014/main" id="{CB3BAC09-DC78-A5AC-704A-A7C39A3E1AFE}"/>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5" name="Oval 37">
              <a:extLst>
                <a:ext uri="{FF2B5EF4-FFF2-40B4-BE49-F238E27FC236}">
                  <a16:creationId xmlns:a16="http://schemas.microsoft.com/office/drawing/2014/main" id="{E6EA7E07-56D0-6F56-6183-2E9756021B9C}"/>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sp>
        <p:nvSpPr>
          <p:cNvPr id="16" name="Rectangle 19">
            <a:extLst>
              <a:ext uri="{FF2B5EF4-FFF2-40B4-BE49-F238E27FC236}">
                <a16:creationId xmlns:a16="http://schemas.microsoft.com/office/drawing/2014/main" id="{3A7A6FDB-B177-762A-E9FD-872AC6A5D9F0}"/>
              </a:ext>
            </a:extLst>
          </p:cNvPr>
          <p:cNvSpPr/>
          <p:nvPr/>
        </p:nvSpPr>
        <p:spPr>
          <a:xfrm>
            <a:off x="3572140" y="2799251"/>
            <a:ext cx="744540" cy="872246"/>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002060"/>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7" name="Oval 47">
            <a:extLst>
              <a:ext uri="{FF2B5EF4-FFF2-40B4-BE49-F238E27FC236}">
                <a16:creationId xmlns:a16="http://schemas.microsoft.com/office/drawing/2014/main" id="{E8F1E986-79A7-30F0-9B63-D4EBB6D80B37}"/>
              </a:ext>
            </a:extLst>
          </p:cNvPr>
          <p:cNvSpPr/>
          <p:nvPr/>
        </p:nvSpPr>
        <p:spPr>
          <a:xfrm>
            <a:off x="14224808" y="2767977"/>
            <a:ext cx="877092" cy="934790"/>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002060"/>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8" name="Rounded Rectangle 2">
            <a:extLst>
              <a:ext uri="{FF2B5EF4-FFF2-40B4-BE49-F238E27FC236}">
                <a16:creationId xmlns:a16="http://schemas.microsoft.com/office/drawing/2014/main" id="{91F6FF85-EC8B-F5E3-798D-1E1B4A021DC3}"/>
              </a:ext>
            </a:extLst>
          </p:cNvPr>
          <p:cNvSpPr/>
          <p:nvPr/>
        </p:nvSpPr>
        <p:spPr>
          <a:xfrm>
            <a:off x="4916747" y="8423962"/>
            <a:ext cx="859626" cy="916172"/>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002060"/>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9" name="Rounded Rectangle 8">
            <a:extLst>
              <a:ext uri="{FF2B5EF4-FFF2-40B4-BE49-F238E27FC236}">
                <a16:creationId xmlns:a16="http://schemas.microsoft.com/office/drawing/2014/main" id="{1704FACD-50EF-4BBC-C56A-B73C1173559D}"/>
              </a:ext>
            </a:extLst>
          </p:cNvPr>
          <p:cNvSpPr/>
          <p:nvPr/>
        </p:nvSpPr>
        <p:spPr>
          <a:xfrm>
            <a:off x="3514535" y="8423962"/>
            <a:ext cx="859718" cy="916172"/>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002060"/>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0" name="Rounded Rectangle 2">
            <a:extLst>
              <a:ext uri="{FF2B5EF4-FFF2-40B4-BE49-F238E27FC236}">
                <a16:creationId xmlns:a16="http://schemas.microsoft.com/office/drawing/2014/main" id="{0318BC0F-4158-AB04-7EBE-A73E88EB8574}"/>
              </a:ext>
            </a:extLst>
          </p:cNvPr>
          <p:cNvSpPr/>
          <p:nvPr/>
        </p:nvSpPr>
        <p:spPr>
          <a:xfrm>
            <a:off x="7711137" y="8423962"/>
            <a:ext cx="859626" cy="916172"/>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002060"/>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1" name="Rounded Rectangle 3">
            <a:extLst>
              <a:ext uri="{FF2B5EF4-FFF2-40B4-BE49-F238E27FC236}">
                <a16:creationId xmlns:a16="http://schemas.microsoft.com/office/drawing/2014/main" id="{71003B47-1FDD-AB05-FDFE-8DC351110836}"/>
              </a:ext>
            </a:extLst>
          </p:cNvPr>
          <p:cNvSpPr/>
          <p:nvPr/>
        </p:nvSpPr>
        <p:spPr>
          <a:xfrm>
            <a:off x="6304001" y="8423962"/>
            <a:ext cx="859626" cy="916172"/>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002060"/>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2" name="Rounded Rectangle 10">
            <a:extLst>
              <a:ext uri="{FF2B5EF4-FFF2-40B4-BE49-F238E27FC236}">
                <a16:creationId xmlns:a16="http://schemas.microsoft.com/office/drawing/2014/main" id="{B3C366F3-D059-C29A-305A-0D23849102D9}"/>
              </a:ext>
            </a:extLst>
          </p:cNvPr>
          <p:cNvSpPr/>
          <p:nvPr/>
        </p:nvSpPr>
        <p:spPr>
          <a:xfrm>
            <a:off x="9143765" y="8405345"/>
            <a:ext cx="862698" cy="934790"/>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002060"/>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3" name="Block Arc 6">
            <a:extLst>
              <a:ext uri="{FF2B5EF4-FFF2-40B4-BE49-F238E27FC236}">
                <a16:creationId xmlns:a16="http://schemas.microsoft.com/office/drawing/2014/main" id="{C8334EFA-18B1-351E-9909-C6752026E35A}"/>
              </a:ext>
            </a:extLst>
          </p:cNvPr>
          <p:cNvSpPr/>
          <p:nvPr/>
        </p:nvSpPr>
        <p:spPr>
          <a:xfrm>
            <a:off x="10478679" y="8469737"/>
            <a:ext cx="808730" cy="870398"/>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002060"/>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24" name="Google Shape;10001;p74">
            <a:extLst>
              <a:ext uri="{FF2B5EF4-FFF2-40B4-BE49-F238E27FC236}">
                <a16:creationId xmlns:a16="http://schemas.microsoft.com/office/drawing/2014/main" id="{BC6E6F72-6672-C7A8-A555-8AF310E98B88}"/>
              </a:ext>
            </a:extLst>
          </p:cNvPr>
          <p:cNvGrpSpPr/>
          <p:nvPr/>
        </p:nvGrpSpPr>
        <p:grpSpPr>
          <a:xfrm>
            <a:off x="12959867" y="8387679"/>
            <a:ext cx="821678" cy="875758"/>
            <a:chOff x="7851532" y="4063209"/>
            <a:chExt cx="410839" cy="437879"/>
          </a:xfrm>
          <a:solidFill>
            <a:srgbClr val="002060"/>
          </a:solidFill>
        </p:grpSpPr>
        <p:sp>
          <p:nvSpPr>
            <p:cNvPr id="25" name="Google Shape;10002;p74">
              <a:extLst>
                <a:ext uri="{FF2B5EF4-FFF2-40B4-BE49-F238E27FC236}">
                  <a16:creationId xmlns:a16="http://schemas.microsoft.com/office/drawing/2014/main" id="{E107D3E2-8DA3-B14B-3994-0A99307F1A9C}"/>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6" name="Google Shape;10003;p74">
              <a:extLst>
                <a:ext uri="{FF2B5EF4-FFF2-40B4-BE49-F238E27FC236}">
                  <a16:creationId xmlns:a16="http://schemas.microsoft.com/office/drawing/2014/main" id="{63DDFBAA-FBD6-B49C-5B44-BD779528C645}"/>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7" name="Google Shape;10027;p74">
            <a:extLst>
              <a:ext uri="{FF2B5EF4-FFF2-40B4-BE49-F238E27FC236}">
                <a16:creationId xmlns:a16="http://schemas.microsoft.com/office/drawing/2014/main" id="{B0FAD114-328E-C91D-46B3-4B667425E517}"/>
              </a:ext>
            </a:extLst>
          </p:cNvPr>
          <p:cNvGrpSpPr/>
          <p:nvPr/>
        </p:nvGrpSpPr>
        <p:grpSpPr>
          <a:xfrm>
            <a:off x="5223987" y="5815491"/>
            <a:ext cx="785506" cy="762170"/>
            <a:chOff x="3983592" y="2777115"/>
            <a:chExt cx="392753" cy="381085"/>
          </a:xfrm>
          <a:solidFill>
            <a:srgbClr val="002060"/>
          </a:solidFill>
        </p:grpSpPr>
        <p:sp>
          <p:nvSpPr>
            <p:cNvPr id="28" name="Google Shape;10028;p74">
              <a:extLst>
                <a:ext uri="{FF2B5EF4-FFF2-40B4-BE49-F238E27FC236}">
                  <a16:creationId xmlns:a16="http://schemas.microsoft.com/office/drawing/2014/main" id="{EA60D981-32CC-29EA-1082-E3AF3D49050D}"/>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9" name="Google Shape;10029;p74">
              <a:extLst>
                <a:ext uri="{FF2B5EF4-FFF2-40B4-BE49-F238E27FC236}">
                  <a16:creationId xmlns:a16="http://schemas.microsoft.com/office/drawing/2014/main" id="{3135E7BF-3A74-591E-0E32-1354577A84AB}"/>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0" name="Google Shape;10030;p74">
              <a:extLst>
                <a:ext uri="{FF2B5EF4-FFF2-40B4-BE49-F238E27FC236}">
                  <a16:creationId xmlns:a16="http://schemas.microsoft.com/office/drawing/2014/main" id="{F788F639-A33B-00E1-4CF2-53D33F240230}"/>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1" name="Google Shape;10074;p74">
            <a:extLst>
              <a:ext uri="{FF2B5EF4-FFF2-40B4-BE49-F238E27FC236}">
                <a16:creationId xmlns:a16="http://schemas.microsoft.com/office/drawing/2014/main" id="{B3394D29-8B0E-DB33-0698-F0D8101ED383}"/>
              </a:ext>
            </a:extLst>
          </p:cNvPr>
          <p:cNvGrpSpPr/>
          <p:nvPr/>
        </p:nvGrpSpPr>
        <p:grpSpPr>
          <a:xfrm>
            <a:off x="6413219" y="5764869"/>
            <a:ext cx="785506" cy="820526"/>
            <a:chOff x="4578208" y="2751804"/>
            <a:chExt cx="392753" cy="410263"/>
          </a:xfrm>
          <a:solidFill>
            <a:srgbClr val="002060"/>
          </a:solidFill>
        </p:grpSpPr>
        <p:sp>
          <p:nvSpPr>
            <p:cNvPr id="32" name="Google Shape;10075;p74">
              <a:extLst>
                <a:ext uri="{FF2B5EF4-FFF2-40B4-BE49-F238E27FC236}">
                  <a16:creationId xmlns:a16="http://schemas.microsoft.com/office/drawing/2014/main" id="{26067C59-A553-4CF5-9E03-48D61F50AC10}"/>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3" name="Google Shape;10076;p74">
              <a:extLst>
                <a:ext uri="{FF2B5EF4-FFF2-40B4-BE49-F238E27FC236}">
                  <a16:creationId xmlns:a16="http://schemas.microsoft.com/office/drawing/2014/main" id="{C27F2E9C-00E5-53CC-72D5-1C8036BB927F}"/>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4" name="Google Shape;10077;p74">
              <a:extLst>
                <a:ext uri="{FF2B5EF4-FFF2-40B4-BE49-F238E27FC236}">
                  <a16:creationId xmlns:a16="http://schemas.microsoft.com/office/drawing/2014/main" id="{3D70B880-2CE7-E99A-0D84-E560307185BA}"/>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5" name="Google Shape;10084;p74">
            <a:extLst>
              <a:ext uri="{FF2B5EF4-FFF2-40B4-BE49-F238E27FC236}">
                <a16:creationId xmlns:a16="http://schemas.microsoft.com/office/drawing/2014/main" id="{6E631539-C434-3857-EA99-DEC527CF3F3D}"/>
              </a:ext>
            </a:extLst>
          </p:cNvPr>
          <p:cNvGrpSpPr/>
          <p:nvPr/>
        </p:nvGrpSpPr>
        <p:grpSpPr>
          <a:xfrm>
            <a:off x="11517050" y="5782898"/>
            <a:ext cx="719320" cy="742072"/>
            <a:chOff x="7130125" y="2760820"/>
            <a:chExt cx="359660" cy="371036"/>
          </a:xfrm>
          <a:solidFill>
            <a:srgbClr val="002060"/>
          </a:solidFill>
        </p:grpSpPr>
        <p:sp>
          <p:nvSpPr>
            <p:cNvPr id="36" name="Google Shape;10085;p74">
              <a:extLst>
                <a:ext uri="{FF2B5EF4-FFF2-40B4-BE49-F238E27FC236}">
                  <a16:creationId xmlns:a16="http://schemas.microsoft.com/office/drawing/2014/main" id="{2CAC280F-2DA6-D1D4-E02C-F4B2F11E8D88}"/>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7" name="Google Shape;10086;p74">
              <a:extLst>
                <a:ext uri="{FF2B5EF4-FFF2-40B4-BE49-F238E27FC236}">
                  <a16:creationId xmlns:a16="http://schemas.microsoft.com/office/drawing/2014/main" id="{D4697916-F446-091F-3FD2-1E886C2A3AA7}"/>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8" name="Google Shape;10087;p74">
              <a:extLst>
                <a:ext uri="{FF2B5EF4-FFF2-40B4-BE49-F238E27FC236}">
                  <a16:creationId xmlns:a16="http://schemas.microsoft.com/office/drawing/2014/main" id="{7DCEB67D-1807-D057-9DDE-8A1122AF31EF}"/>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9" name="Google Shape;10088;p74">
              <a:extLst>
                <a:ext uri="{FF2B5EF4-FFF2-40B4-BE49-F238E27FC236}">
                  <a16:creationId xmlns:a16="http://schemas.microsoft.com/office/drawing/2014/main" id="{3D60EE28-E376-E58F-E572-17E7223A82B3}"/>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0" name="Google Shape;10089;p74">
            <a:extLst>
              <a:ext uri="{FF2B5EF4-FFF2-40B4-BE49-F238E27FC236}">
                <a16:creationId xmlns:a16="http://schemas.microsoft.com/office/drawing/2014/main" id="{262C4B54-A202-88D7-0A43-545063AA6E6A}"/>
              </a:ext>
            </a:extLst>
          </p:cNvPr>
          <p:cNvGrpSpPr/>
          <p:nvPr/>
        </p:nvGrpSpPr>
        <p:grpSpPr>
          <a:xfrm>
            <a:off x="10063833" y="2620503"/>
            <a:ext cx="1031022" cy="1087002"/>
            <a:chOff x="6403515" y="1179621"/>
            <a:chExt cx="515511" cy="543501"/>
          </a:xfrm>
          <a:solidFill>
            <a:srgbClr val="002060"/>
          </a:solidFill>
        </p:grpSpPr>
        <p:sp>
          <p:nvSpPr>
            <p:cNvPr id="41" name="Google Shape;10090;p74">
              <a:extLst>
                <a:ext uri="{FF2B5EF4-FFF2-40B4-BE49-F238E27FC236}">
                  <a16:creationId xmlns:a16="http://schemas.microsoft.com/office/drawing/2014/main" id="{A86C9A4D-6B73-B9B6-0DC6-D017D17A6804}"/>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2" name="Google Shape;10091;p74">
              <a:extLst>
                <a:ext uri="{FF2B5EF4-FFF2-40B4-BE49-F238E27FC236}">
                  <a16:creationId xmlns:a16="http://schemas.microsoft.com/office/drawing/2014/main" id="{9434F6AF-94E5-B016-34E5-AE0F07786B2B}"/>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43" name="Google Shape;10113;p74">
            <a:extLst>
              <a:ext uri="{FF2B5EF4-FFF2-40B4-BE49-F238E27FC236}">
                <a16:creationId xmlns:a16="http://schemas.microsoft.com/office/drawing/2014/main" id="{A75C5782-F44C-CD6A-8FCC-20A37CB40A57}"/>
              </a:ext>
            </a:extLst>
          </p:cNvPr>
          <p:cNvSpPr/>
          <p:nvPr/>
        </p:nvSpPr>
        <p:spPr>
          <a:xfrm>
            <a:off x="7715762" y="5722587"/>
            <a:ext cx="791340" cy="834078"/>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002060"/>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44" name="Google Shape;10118;p74">
            <a:extLst>
              <a:ext uri="{FF2B5EF4-FFF2-40B4-BE49-F238E27FC236}">
                <a16:creationId xmlns:a16="http://schemas.microsoft.com/office/drawing/2014/main" id="{9DFB2FA9-E6D5-C5E3-F7B8-094B3F2B32B8}"/>
              </a:ext>
            </a:extLst>
          </p:cNvPr>
          <p:cNvGrpSpPr/>
          <p:nvPr/>
        </p:nvGrpSpPr>
        <p:grpSpPr>
          <a:xfrm>
            <a:off x="14205443" y="4407533"/>
            <a:ext cx="701290" cy="758842"/>
            <a:chOff x="8474320" y="2073136"/>
            <a:chExt cx="350645" cy="379421"/>
          </a:xfrm>
          <a:solidFill>
            <a:srgbClr val="002060"/>
          </a:solidFill>
        </p:grpSpPr>
        <p:sp>
          <p:nvSpPr>
            <p:cNvPr id="45" name="Google Shape;10119;p74">
              <a:extLst>
                <a:ext uri="{FF2B5EF4-FFF2-40B4-BE49-F238E27FC236}">
                  <a16:creationId xmlns:a16="http://schemas.microsoft.com/office/drawing/2014/main" id="{0FAA9CD2-49A0-286B-4FAE-45FF2B82D42E}"/>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6" name="Google Shape;10120;p74">
              <a:extLst>
                <a:ext uri="{FF2B5EF4-FFF2-40B4-BE49-F238E27FC236}">
                  <a16:creationId xmlns:a16="http://schemas.microsoft.com/office/drawing/2014/main" id="{F00C3CAC-ED4F-2270-C70D-DC47226DC8D2}"/>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7" name="Google Shape;10121;p74">
              <a:extLst>
                <a:ext uri="{FF2B5EF4-FFF2-40B4-BE49-F238E27FC236}">
                  <a16:creationId xmlns:a16="http://schemas.microsoft.com/office/drawing/2014/main" id="{906C580A-577C-FB34-7A91-51FF91A896DD}"/>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8" name="Google Shape;10122;p74">
              <a:extLst>
                <a:ext uri="{FF2B5EF4-FFF2-40B4-BE49-F238E27FC236}">
                  <a16:creationId xmlns:a16="http://schemas.microsoft.com/office/drawing/2014/main" id="{41982423-9B05-D095-44DC-B592A800716B}"/>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9" name="Google Shape;10123;p74">
              <a:extLst>
                <a:ext uri="{FF2B5EF4-FFF2-40B4-BE49-F238E27FC236}">
                  <a16:creationId xmlns:a16="http://schemas.microsoft.com/office/drawing/2014/main" id="{AB635F1C-1937-61B6-EB7D-A848B71BCECB}"/>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0" name="Google Shape;10124;p74">
              <a:extLst>
                <a:ext uri="{FF2B5EF4-FFF2-40B4-BE49-F238E27FC236}">
                  <a16:creationId xmlns:a16="http://schemas.microsoft.com/office/drawing/2014/main" id="{7BEFC5B9-921D-F491-856D-7D9428C4FD39}"/>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1" name="Google Shape;10129;p74">
            <a:extLst>
              <a:ext uri="{FF2B5EF4-FFF2-40B4-BE49-F238E27FC236}">
                <a16:creationId xmlns:a16="http://schemas.microsoft.com/office/drawing/2014/main" id="{58A37193-0DA4-56D6-F004-88C9C8897B9C}"/>
              </a:ext>
            </a:extLst>
          </p:cNvPr>
          <p:cNvGrpSpPr/>
          <p:nvPr/>
        </p:nvGrpSpPr>
        <p:grpSpPr>
          <a:xfrm>
            <a:off x="8989374" y="2681951"/>
            <a:ext cx="855384" cy="1071090"/>
            <a:chOff x="5866287" y="1210345"/>
            <a:chExt cx="427692" cy="535545"/>
          </a:xfrm>
          <a:solidFill>
            <a:srgbClr val="002060"/>
          </a:solidFill>
        </p:grpSpPr>
        <p:sp>
          <p:nvSpPr>
            <p:cNvPr id="52" name="Google Shape;10130;p74">
              <a:extLst>
                <a:ext uri="{FF2B5EF4-FFF2-40B4-BE49-F238E27FC236}">
                  <a16:creationId xmlns:a16="http://schemas.microsoft.com/office/drawing/2014/main" id="{4135ADEA-305E-9E74-B718-7AD516CDBE0B}"/>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 name="Google Shape;10131;p74">
              <a:extLst>
                <a:ext uri="{FF2B5EF4-FFF2-40B4-BE49-F238E27FC236}">
                  <a16:creationId xmlns:a16="http://schemas.microsoft.com/office/drawing/2014/main" id="{79DA86D0-57C1-AE50-8553-A92B7FC85262}"/>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 name="Google Shape;10132;p74">
              <a:extLst>
                <a:ext uri="{FF2B5EF4-FFF2-40B4-BE49-F238E27FC236}">
                  <a16:creationId xmlns:a16="http://schemas.microsoft.com/office/drawing/2014/main" id="{8DCD1450-FA62-3E4B-DD4D-04446B55D8AD}"/>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5" name="Google Shape;10154;p74">
            <a:extLst>
              <a:ext uri="{FF2B5EF4-FFF2-40B4-BE49-F238E27FC236}">
                <a16:creationId xmlns:a16="http://schemas.microsoft.com/office/drawing/2014/main" id="{BD831675-C509-8E23-7BB9-D5E13DF747D7}"/>
              </a:ext>
            </a:extLst>
          </p:cNvPr>
          <p:cNvGrpSpPr/>
          <p:nvPr/>
        </p:nvGrpSpPr>
        <p:grpSpPr>
          <a:xfrm>
            <a:off x="9143764" y="5721946"/>
            <a:ext cx="785504" cy="836912"/>
            <a:chOff x="5943481" y="2730343"/>
            <a:chExt cx="392752" cy="418456"/>
          </a:xfrm>
          <a:solidFill>
            <a:srgbClr val="002060"/>
          </a:solidFill>
        </p:grpSpPr>
        <p:sp>
          <p:nvSpPr>
            <p:cNvPr id="56" name="Google Shape;10155;p74">
              <a:extLst>
                <a:ext uri="{FF2B5EF4-FFF2-40B4-BE49-F238E27FC236}">
                  <a16:creationId xmlns:a16="http://schemas.microsoft.com/office/drawing/2014/main" id="{222B7B56-C215-8DB9-BFC3-E0F268CB0AC6}"/>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 name="Google Shape;10156;p74">
              <a:extLst>
                <a:ext uri="{FF2B5EF4-FFF2-40B4-BE49-F238E27FC236}">
                  <a16:creationId xmlns:a16="http://schemas.microsoft.com/office/drawing/2014/main" id="{07B79D4D-57E0-4912-0391-C1E2A798FB3C}"/>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 name="Google Shape;10157;p74">
              <a:extLst>
                <a:ext uri="{FF2B5EF4-FFF2-40B4-BE49-F238E27FC236}">
                  <a16:creationId xmlns:a16="http://schemas.microsoft.com/office/drawing/2014/main" id="{B767A8DD-7013-2EBF-9869-5DA6DD44E750}"/>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 name="Google Shape;10158;p74">
              <a:extLst>
                <a:ext uri="{FF2B5EF4-FFF2-40B4-BE49-F238E27FC236}">
                  <a16:creationId xmlns:a16="http://schemas.microsoft.com/office/drawing/2014/main" id="{33F36177-1C59-5CFF-F700-9D1B6DB2AD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 name="Google Shape;10159;p74">
              <a:extLst>
                <a:ext uri="{FF2B5EF4-FFF2-40B4-BE49-F238E27FC236}">
                  <a16:creationId xmlns:a16="http://schemas.microsoft.com/office/drawing/2014/main" id="{2859FF8A-6B20-3F63-040A-119467742029}"/>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 name="Google Shape;10160;p74">
              <a:extLst>
                <a:ext uri="{FF2B5EF4-FFF2-40B4-BE49-F238E27FC236}">
                  <a16:creationId xmlns:a16="http://schemas.microsoft.com/office/drawing/2014/main" id="{8B6C6FFB-8328-32A5-2BFD-47DFA03C65A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 name="Google Shape;10161;p74">
              <a:extLst>
                <a:ext uri="{FF2B5EF4-FFF2-40B4-BE49-F238E27FC236}">
                  <a16:creationId xmlns:a16="http://schemas.microsoft.com/office/drawing/2014/main" id="{82949A37-A2FC-50A6-CF7B-3AC5E77B1BDC}"/>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3" name="Google Shape;10172;p74">
            <a:extLst>
              <a:ext uri="{FF2B5EF4-FFF2-40B4-BE49-F238E27FC236}">
                <a16:creationId xmlns:a16="http://schemas.microsoft.com/office/drawing/2014/main" id="{13BD74A0-A0F2-22A5-31B3-93D9FB30F0C3}"/>
              </a:ext>
            </a:extLst>
          </p:cNvPr>
          <p:cNvGrpSpPr/>
          <p:nvPr/>
        </p:nvGrpSpPr>
        <p:grpSpPr>
          <a:xfrm>
            <a:off x="11394267" y="2708962"/>
            <a:ext cx="1025974" cy="1083416"/>
            <a:chOff x="7068732" y="1223851"/>
            <a:chExt cx="512987" cy="541708"/>
          </a:xfrm>
          <a:solidFill>
            <a:srgbClr val="002060"/>
          </a:solidFill>
        </p:grpSpPr>
        <p:sp>
          <p:nvSpPr>
            <p:cNvPr id="512" name="Google Shape;10173;p74">
              <a:extLst>
                <a:ext uri="{FF2B5EF4-FFF2-40B4-BE49-F238E27FC236}">
                  <a16:creationId xmlns:a16="http://schemas.microsoft.com/office/drawing/2014/main" id="{306A2D78-5E54-D551-83F1-0F6E17B1BD68}"/>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3" name="Google Shape;10174;p74">
              <a:extLst>
                <a:ext uri="{FF2B5EF4-FFF2-40B4-BE49-F238E27FC236}">
                  <a16:creationId xmlns:a16="http://schemas.microsoft.com/office/drawing/2014/main" id="{1AD1823F-C12D-9F5F-B91D-104C3CE93CB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4" name="Google Shape;10175;p74">
              <a:extLst>
                <a:ext uri="{FF2B5EF4-FFF2-40B4-BE49-F238E27FC236}">
                  <a16:creationId xmlns:a16="http://schemas.microsoft.com/office/drawing/2014/main" id="{8E53AE5A-1707-65F1-6E47-B4B781244EDC}"/>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15" name="Google Shape;10184;p74">
            <a:extLst>
              <a:ext uri="{FF2B5EF4-FFF2-40B4-BE49-F238E27FC236}">
                <a16:creationId xmlns:a16="http://schemas.microsoft.com/office/drawing/2014/main" id="{A9B0EF0B-607A-FF60-7C74-E7D8C753C84E}"/>
              </a:ext>
            </a:extLst>
          </p:cNvPr>
          <p:cNvGrpSpPr/>
          <p:nvPr/>
        </p:nvGrpSpPr>
        <p:grpSpPr>
          <a:xfrm>
            <a:off x="3670569" y="5719387"/>
            <a:ext cx="785506" cy="839290"/>
            <a:chOff x="3206883" y="2729063"/>
            <a:chExt cx="392753" cy="419645"/>
          </a:xfrm>
          <a:solidFill>
            <a:srgbClr val="002060"/>
          </a:solidFill>
        </p:grpSpPr>
        <p:sp>
          <p:nvSpPr>
            <p:cNvPr id="516" name="Google Shape;10185;p74">
              <a:extLst>
                <a:ext uri="{FF2B5EF4-FFF2-40B4-BE49-F238E27FC236}">
                  <a16:creationId xmlns:a16="http://schemas.microsoft.com/office/drawing/2014/main" id="{B5E0C0A0-22AE-9216-1F42-6C4BA78CBA5D}"/>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17" name="Google Shape;10186;p74">
              <a:extLst>
                <a:ext uri="{FF2B5EF4-FFF2-40B4-BE49-F238E27FC236}">
                  <a16:creationId xmlns:a16="http://schemas.microsoft.com/office/drawing/2014/main" id="{B67EF04A-2A2C-0811-287D-E707FC465761}"/>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518" name="Google Shape;10189;p74">
            <a:extLst>
              <a:ext uri="{FF2B5EF4-FFF2-40B4-BE49-F238E27FC236}">
                <a16:creationId xmlns:a16="http://schemas.microsoft.com/office/drawing/2014/main" id="{32C0FF5A-C1B1-5B2A-C823-3F71C1666EC8}"/>
              </a:ext>
            </a:extLst>
          </p:cNvPr>
          <p:cNvSpPr/>
          <p:nvPr/>
        </p:nvSpPr>
        <p:spPr>
          <a:xfrm>
            <a:off x="10378735" y="5837690"/>
            <a:ext cx="789418" cy="656008"/>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002060"/>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519" name="Google Shape;10190;p74">
            <a:extLst>
              <a:ext uri="{FF2B5EF4-FFF2-40B4-BE49-F238E27FC236}">
                <a16:creationId xmlns:a16="http://schemas.microsoft.com/office/drawing/2014/main" id="{D58C26B5-3FAE-837E-351D-76C7D5BFBD6C}"/>
              </a:ext>
            </a:extLst>
          </p:cNvPr>
          <p:cNvGrpSpPr/>
          <p:nvPr/>
        </p:nvGrpSpPr>
        <p:grpSpPr>
          <a:xfrm>
            <a:off x="12981114" y="5746742"/>
            <a:ext cx="719376" cy="757452"/>
            <a:chOff x="7862157" y="2742742"/>
            <a:chExt cx="359688" cy="378726"/>
          </a:xfrm>
          <a:solidFill>
            <a:srgbClr val="002060"/>
          </a:solidFill>
        </p:grpSpPr>
        <p:sp>
          <p:nvSpPr>
            <p:cNvPr id="520" name="Google Shape;10191;p74">
              <a:extLst>
                <a:ext uri="{FF2B5EF4-FFF2-40B4-BE49-F238E27FC236}">
                  <a16:creationId xmlns:a16="http://schemas.microsoft.com/office/drawing/2014/main" id="{533A497A-D0FF-219E-7839-EA871E97AF7C}"/>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1" name="Google Shape;10192;p74">
              <a:extLst>
                <a:ext uri="{FF2B5EF4-FFF2-40B4-BE49-F238E27FC236}">
                  <a16:creationId xmlns:a16="http://schemas.microsoft.com/office/drawing/2014/main" id="{F0567BDA-4DA2-7CCB-5D10-80892CC315D0}"/>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2" name="Google Shape;10193;p74">
              <a:extLst>
                <a:ext uri="{FF2B5EF4-FFF2-40B4-BE49-F238E27FC236}">
                  <a16:creationId xmlns:a16="http://schemas.microsoft.com/office/drawing/2014/main" id="{93384A53-A617-902B-9708-FA6AA9FC86AB}"/>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3" name="Google Shape;10194;p74">
              <a:extLst>
                <a:ext uri="{FF2B5EF4-FFF2-40B4-BE49-F238E27FC236}">
                  <a16:creationId xmlns:a16="http://schemas.microsoft.com/office/drawing/2014/main" id="{05BDEF94-DCD0-47A2-694E-B588DD8BCBF9}"/>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24" name="Google Shape;10221;p74">
            <a:extLst>
              <a:ext uri="{FF2B5EF4-FFF2-40B4-BE49-F238E27FC236}">
                <a16:creationId xmlns:a16="http://schemas.microsoft.com/office/drawing/2014/main" id="{E20B2898-08D9-F29D-4846-AB438CB8DC7F}"/>
              </a:ext>
            </a:extLst>
          </p:cNvPr>
          <p:cNvGrpSpPr/>
          <p:nvPr/>
        </p:nvGrpSpPr>
        <p:grpSpPr>
          <a:xfrm>
            <a:off x="4927741" y="7195155"/>
            <a:ext cx="633934" cy="766814"/>
            <a:chOff x="3835469" y="3466947"/>
            <a:chExt cx="316967" cy="383407"/>
          </a:xfrm>
          <a:solidFill>
            <a:srgbClr val="002060"/>
          </a:solidFill>
        </p:grpSpPr>
        <p:sp>
          <p:nvSpPr>
            <p:cNvPr id="525" name="Google Shape;10222;p74">
              <a:extLst>
                <a:ext uri="{FF2B5EF4-FFF2-40B4-BE49-F238E27FC236}">
                  <a16:creationId xmlns:a16="http://schemas.microsoft.com/office/drawing/2014/main" id="{CBBD8D44-E550-EF04-061A-CA6923A225BA}"/>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6" name="Google Shape;10223;p74">
              <a:extLst>
                <a:ext uri="{FF2B5EF4-FFF2-40B4-BE49-F238E27FC236}">
                  <a16:creationId xmlns:a16="http://schemas.microsoft.com/office/drawing/2014/main" id="{817D4DF4-FA60-4006-D7D5-7D60A1339660}"/>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7" name="Google Shape;10224;p74">
              <a:extLst>
                <a:ext uri="{FF2B5EF4-FFF2-40B4-BE49-F238E27FC236}">
                  <a16:creationId xmlns:a16="http://schemas.microsoft.com/office/drawing/2014/main" id="{A71FBFD9-36C2-5DF6-9592-EE826ED77AD7}"/>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28" name="Google Shape;10240;p74">
            <a:extLst>
              <a:ext uri="{FF2B5EF4-FFF2-40B4-BE49-F238E27FC236}">
                <a16:creationId xmlns:a16="http://schemas.microsoft.com/office/drawing/2014/main" id="{B5F3BC38-227F-CF36-B9D6-792ACBE809D9}"/>
              </a:ext>
            </a:extLst>
          </p:cNvPr>
          <p:cNvGrpSpPr/>
          <p:nvPr/>
        </p:nvGrpSpPr>
        <p:grpSpPr>
          <a:xfrm>
            <a:off x="7705103" y="7202489"/>
            <a:ext cx="730038" cy="720730"/>
            <a:chOff x="5224150" y="3470614"/>
            <a:chExt cx="365019" cy="360365"/>
          </a:xfrm>
          <a:solidFill>
            <a:srgbClr val="002060"/>
          </a:solidFill>
        </p:grpSpPr>
        <p:sp>
          <p:nvSpPr>
            <p:cNvPr id="529" name="Google Shape;10241;p74">
              <a:extLst>
                <a:ext uri="{FF2B5EF4-FFF2-40B4-BE49-F238E27FC236}">
                  <a16:creationId xmlns:a16="http://schemas.microsoft.com/office/drawing/2014/main" id="{E108507C-234B-D82A-2199-C37AA4CA7B29}"/>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0" name="Google Shape;10242;p74">
              <a:extLst>
                <a:ext uri="{FF2B5EF4-FFF2-40B4-BE49-F238E27FC236}">
                  <a16:creationId xmlns:a16="http://schemas.microsoft.com/office/drawing/2014/main" id="{91CBD4E7-4356-0783-8B82-C6B95A94D714}"/>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31" name="Google Shape;10303;p74">
            <a:extLst>
              <a:ext uri="{FF2B5EF4-FFF2-40B4-BE49-F238E27FC236}">
                <a16:creationId xmlns:a16="http://schemas.microsoft.com/office/drawing/2014/main" id="{ABD4CFAE-2973-2B4D-79BA-249CEE3B7EB1}"/>
              </a:ext>
            </a:extLst>
          </p:cNvPr>
          <p:cNvGrpSpPr/>
          <p:nvPr/>
        </p:nvGrpSpPr>
        <p:grpSpPr>
          <a:xfrm>
            <a:off x="9105981" y="7139705"/>
            <a:ext cx="720474" cy="767786"/>
            <a:chOff x="5924589" y="3439222"/>
            <a:chExt cx="360237" cy="383893"/>
          </a:xfrm>
          <a:solidFill>
            <a:srgbClr val="002060"/>
          </a:solidFill>
        </p:grpSpPr>
        <p:sp>
          <p:nvSpPr>
            <p:cNvPr id="532" name="Google Shape;10304;p74">
              <a:extLst>
                <a:ext uri="{FF2B5EF4-FFF2-40B4-BE49-F238E27FC236}">
                  <a16:creationId xmlns:a16="http://schemas.microsoft.com/office/drawing/2014/main" id="{091C8A7A-4BA2-27E1-65AD-18F26F8FB22D}"/>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3" name="Google Shape;10305;p74">
              <a:extLst>
                <a:ext uri="{FF2B5EF4-FFF2-40B4-BE49-F238E27FC236}">
                  <a16:creationId xmlns:a16="http://schemas.microsoft.com/office/drawing/2014/main" id="{81BAD5F7-7728-D63E-7264-D91DF130402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4" name="Google Shape;10306;p74">
              <a:extLst>
                <a:ext uri="{FF2B5EF4-FFF2-40B4-BE49-F238E27FC236}">
                  <a16:creationId xmlns:a16="http://schemas.microsoft.com/office/drawing/2014/main" id="{87F480A2-0922-2657-4811-5574A1AB8D10}"/>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5" name="Google Shape;10307;p74">
              <a:extLst>
                <a:ext uri="{FF2B5EF4-FFF2-40B4-BE49-F238E27FC236}">
                  <a16:creationId xmlns:a16="http://schemas.microsoft.com/office/drawing/2014/main" id="{3D34012D-2566-74CD-906E-F2C843E38A97}"/>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6" name="Google Shape;10308;p74">
              <a:extLst>
                <a:ext uri="{FF2B5EF4-FFF2-40B4-BE49-F238E27FC236}">
                  <a16:creationId xmlns:a16="http://schemas.microsoft.com/office/drawing/2014/main" id="{1DCA16E7-5A1D-9862-717A-8F05B93C0944}"/>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7" name="Google Shape;10309;p74">
              <a:extLst>
                <a:ext uri="{FF2B5EF4-FFF2-40B4-BE49-F238E27FC236}">
                  <a16:creationId xmlns:a16="http://schemas.microsoft.com/office/drawing/2014/main" id="{6A335BF1-5639-A7FB-0951-588C77FA20E7}"/>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8" name="Google Shape;10310;p74">
              <a:extLst>
                <a:ext uri="{FF2B5EF4-FFF2-40B4-BE49-F238E27FC236}">
                  <a16:creationId xmlns:a16="http://schemas.microsoft.com/office/drawing/2014/main" id="{9F52CB1D-6A4E-E2C5-6DA6-3DC937AE42A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9" name="Google Shape;10311;p74">
              <a:extLst>
                <a:ext uri="{FF2B5EF4-FFF2-40B4-BE49-F238E27FC236}">
                  <a16:creationId xmlns:a16="http://schemas.microsoft.com/office/drawing/2014/main" id="{BD30152B-8FEE-7908-E327-3969486DB52C}"/>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3" name="Google Shape;10312;p74">
              <a:extLst>
                <a:ext uri="{FF2B5EF4-FFF2-40B4-BE49-F238E27FC236}">
                  <a16:creationId xmlns:a16="http://schemas.microsoft.com/office/drawing/2014/main" id="{BF9D24D9-A228-D61D-64BD-2F2276E3A80C}"/>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4" name="Google Shape;10313;p74">
              <a:extLst>
                <a:ext uri="{FF2B5EF4-FFF2-40B4-BE49-F238E27FC236}">
                  <a16:creationId xmlns:a16="http://schemas.microsoft.com/office/drawing/2014/main" id="{23623F9F-B7A5-C4A2-4343-3680D60E594C}"/>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5" name="Google Shape;10314;p74">
              <a:extLst>
                <a:ext uri="{FF2B5EF4-FFF2-40B4-BE49-F238E27FC236}">
                  <a16:creationId xmlns:a16="http://schemas.microsoft.com/office/drawing/2014/main" id="{CA1756AF-32CF-94D5-198A-731ACA4E5734}"/>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6" name="Google Shape;10315;p74">
              <a:extLst>
                <a:ext uri="{FF2B5EF4-FFF2-40B4-BE49-F238E27FC236}">
                  <a16:creationId xmlns:a16="http://schemas.microsoft.com/office/drawing/2014/main" id="{624423ED-13E2-8526-8D4A-964FDBA83AD7}"/>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47" name="Google Shape;10341;p74">
            <a:extLst>
              <a:ext uri="{FF2B5EF4-FFF2-40B4-BE49-F238E27FC236}">
                <a16:creationId xmlns:a16="http://schemas.microsoft.com/office/drawing/2014/main" id="{EBAEB30A-BB55-44C5-F278-3FEC6547A43A}"/>
              </a:ext>
            </a:extLst>
          </p:cNvPr>
          <p:cNvGrpSpPr/>
          <p:nvPr/>
        </p:nvGrpSpPr>
        <p:grpSpPr>
          <a:xfrm>
            <a:off x="14312206" y="5759308"/>
            <a:ext cx="519012" cy="725192"/>
            <a:chOff x="8527703" y="2749024"/>
            <a:chExt cx="259506" cy="362596"/>
          </a:xfrm>
          <a:solidFill>
            <a:srgbClr val="002060"/>
          </a:solidFill>
        </p:grpSpPr>
        <p:sp>
          <p:nvSpPr>
            <p:cNvPr id="548" name="Google Shape;10342;p74">
              <a:extLst>
                <a:ext uri="{FF2B5EF4-FFF2-40B4-BE49-F238E27FC236}">
                  <a16:creationId xmlns:a16="http://schemas.microsoft.com/office/drawing/2014/main" id="{760F235E-C23B-C9D9-1D95-A12A8570B6C8}"/>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9" name="Google Shape;10343;p74">
              <a:extLst>
                <a:ext uri="{FF2B5EF4-FFF2-40B4-BE49-F238E27FC236}">
                  <a16:creationId xmlns:a16="http://schemas.microsoft.com/office/drawing/2014/main" id="{0827C20E-4AF7-7454-0325-FD7DE93A0FF3}"/>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0" name="Google Shape;10344;p74">
              <a:extLst>
                <a:ext uri="{FF2B5EF4-FFF2-40B4-BE49-F238E27FC236}">
                  <a16:creationId xmlns:a16="http://schemas.microsoft.com/office/drawing/2014/main" id="{5742D798-15DD-812E-B310-2E7AB1ECCB9C}"/>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1" name="Google Shape;10345;p74">
              <a:extLst>
                <a:ext uri="{FF2B5EF4-FFF2-40B4-BE49-F238E27FC236}">
                  <a16:creationId xmlns:a16="http://schemas.microsoft.com/office/drawing/2014/main" id="{08A870A9-A901-1A1E-CD26-DEDBD9C3040C}"/>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2" name="Google Shape;10346;p74">
              <a:extLst>
                <a:ext uri="{FF2B5EF4-FFF2-40B4-BE49-F238E27FC236}">
                  <a16:creationId xmlns:a16="http://schemas.microsoft.com/office/drawing/2014/main" id="{6B7A222B-EC0B-43EC-19F1-401D57EDFA1C}"/>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53" name="Google Shape;10359;p74">
            <a:extLst>
              <a:ext uri="{FF2B5EF4-FFF2-40B4-BE49-F238E27FC236}">
                <a16:creationId xmlns:a16="http://schemas.microsoft.com/office/drawing/2014/main" id="{F07820F5-C213-7231-335D-080C1D5E3FE9}"/>
              </a:ext>
            </a:extLst>
          </p:cNvPr>
          <p:cNvGrpSpPr/>
          <p:nvPr/>
        </p:nvGrpSpPr>
        <p:grpSpPr>
          <a:xfrm>
            <a:off x="10426301" y="7223900"/>
            <a:ext cx="722358" cy="677716"/>
            <a:chOff x="6584749" y="3481321"/>
            <a:chExt cx="361179" cy="338858"/>
          </a:xfrm>
          <a:solidFill>
            <a:srgbClr val="002060"/>
          </a:solidFill>
        </p:grpSpPr>
        <p:sp>
          <p:nvSpPr>
            <p:cNvPr id="554" name="Google Shape;10360;p74">
              <a:extLst>
                <a:ext uri="{FF2B5EF4-FFF2-40B4-BE49-F238E27FC236}">
                  <a16:creationId xmlns:a16="http://schemas.microsoft.com/office/drawing/2014/main" id="{D0065A32-F636-7AFF-06D6-D3E86E1B0DD4}"/>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5" name="Google Shape;10361;p74">
              <a:extLst>
                <a:ext uri="{FF2B5EF4-FFF2-40B4-BE49-F238E27FC236}">
                  <a16:creationId xmlns:a16="http://schemas.microsoft.com/office/drawing/2014/main" id="{2A5AB0C9-2768-AE99-AD1C-68439DDC606C}"/>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7" name="Google Shape;10362;p74">
              <a:extLst>
                <a:ext uri="{FF2B5EF4-FFF2-40B4-BE49-F238E27FC236}">
                  <a16:creationId xmlns:a16="http://schemas.microsoft.com/office/drawing/2014/main" id="{CECCCBC0-88E8-656A-BBC3-D1F9132889D9}"/>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8" name="Google Shape;10363;p74">
              <a:extLst>
                <a:ext uri="{FF2B5EF4-FFF2-40B4-BE49-F238E27FC236}">
                  <a16:creationId xmlns:a16="http://schemas.microsoft.com/office/drawing/2014/main" id="{FD05AE52-0BBC-66A9-A689-42FB5C0F823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9" name="Google Shape;10364;p74">
              <a:extLst>
                <a:ext uri="{FF2B5EF4-FFF2-40B4-BE49-F238E27FC236}">
                  <a16:creationId xmlns:a16="http://schemas.microsoft.com/office/drawing/2014/main" id="{65E556BD-13AB-5FC9-2329-09466A0A002A}"/>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0" name="Google Shape;10365;p74">
              <a:extLst>
                <a:ext uri="{FF2B5EF4-FFF2-40B4-BE49-F238E27FC236}">
                  <a16:creationId xmlns:a16="http://schemas.microsoft.com/office/drawing/2014/main" id="{8B35E549-F266-1160-46EF-37351186D4F0}"/>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1" name="Google Shape;10366;p74">
              <a:extLst>
                <a:ext uri="{FF2B5EF4-FFF2-40B4-BE49-F238E27FC236}">
                  <a16:creationId xmlns:a16="http://schemas.microsoft.com/office/drawing/2014/main" id="{E85CAF63-7D74-2DA4-4625-4B37F938BA2D}"/>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62" name="Google Shape;10399;p74">
            <a:extLst>
              <a:ext uri="{FF2B5EF4-FFF2-40B4-BE49-F238E27FC236}">
                <a16:creationId xmlns:a16="http://schemas.microsoft.com/office/drawing/2014/main" id="{E3057869-4A9A-5A20-F117-CA499507425C}"/>
              </a:ext>
            </a:extLst>
          </p:cNvPr>
          <p:cNvGrpSpPr/>
          <p:nvPr/>
        </p:nvGrpSpPr>
        <p:grpSpPr>
          <a:xfrm>
            <a:off x="3521390" y="7082280"/>
            <a:ext cx="720420" cy="763688"/>
            <a:chOff x="3132295" y="3410510"/>
            <a:chExt cx="360210" cy="381844"/>
          </a:xfrm>
          <a:solidFill>
            <a:srgbClr val="002060"/>
          </a:solidFill>
        </p:grpSpPr>
        <p:sp>
          <p:nvSpPr>
            <p:cNvPr id="563" name="Google Shape;10400;p74">
              <a:extLst>
                <a:ext uri="{FF2B5EF4-FFF2-40B4-BE49-F238E27FC236}">
                  <a16:creationId xmlns:a16="http://schemas.microsoft.com/office/drawing/2014/main" id="{743ACC15-DD52-7E5B-00AC-515ECF7B02C8}"/>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4" name="Google Shape;10401;p74">
              <a:extLst>
                <a:ext uri="{FF2B5EF4-FFF2-40B4-BE49-F238E27FC236}">
                  <a16:creationId xmlns:a16="http://schemas.microsoft.com/office/drawing/2014/main" id="{492CDEAE-1C68-99A4-4FEE-3B0D4B2C61D0}"/>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5" name="Google Shape;10402;p74">
              <a:extLst>
                <a:ext uri="{FF2B5EF4-FFF2-40B4-BE49-F238E27FC236}">
                  <a16:creationId xmlns:a16="http://schemas.microsoft.com/office/drawing/2014/main" id="{1D8B1567-96DD-3F1C-EEAB-3E16D14E389D}"/>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6" name="Google Shape;10403;p74">
              <a:extLst>
                <a:ext uri="{FF2B5EF4-FFF2-40B4-BE49-F238E27FC236}">
                  <a16:creationId xmlns:a16="http://schemas.microsoft.com/office/drawing/2014/main" id="{00D7830E-8F03-C158-396B-77BF3A872BBB}"/>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7" name="Google Shape;10404;p74">
              <a:extLst>
                <a:ext uri="{FF2B5EF4-FFF2-40B4-BE49-F238E27FC236}">
                  <a16:creationId xmlns:a16="http://schemas.microsoft.com/office/drawing/2014/main" id="{CF2F449D-9E4F-D586-BD0A-78AD80CA3E4E}"/>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8" name="Google Shape;10405;p74">
              <a:extLst>
                <a:ext uri="{FF2B5EF4-FFF2-40B4-BE49-F238E27FC236}">
                  <a16:creationId xmlns:a16="http://schemas.microsoft.com/office/drawing/2014/main" id="{51B914AE-5555-EED9-D4BB-9B4BED51659E}"/>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9" name="Google Shape;10406;p74">
              <a:extLst>
                <a:ext uri="{FF2B5EF4-FFF2-40B4-BE49-F238E27FC236}">
                  <a16:creationId xmlns:a16="http://schemas.microsoft.com/office/drawing/2014/main" id="{ADAAA860-3900-74DC-D1D6-46CA43372A00}"/>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0" name="Google Shape;10407;p74">
              <a:extLst>
                <a:ext uri="{FF2B5EF4-FFF2-40B4-BE49-F238E27FC236}">
                  <a16:creationId xmlns:a16="http://schemas.microsoft.com/office/drawing/2014/main" id="{F6D19D87-6371-9F2D-6823-392CC49CDA7C}"/>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71" name="Google Shape;10421;p74">
            <a:extLst>
              <a:ext uri="{FF2B5EF4-FFF2-40B4-BE49-F238E27FC236}">
                <a16:creationId xmlns:a16="http://schemas.microsoft.com/office/drawing/2014/main" id="{BBB0A9FC-1AA5-51F7-02EC-08E8919BBB5C}"/>
              </a:ext>
            </a:extLst>
          </p:cNvPr>
          <p:cNvGrpSpPr/>
          <p:nvPr/>
        </p:nvGrpSpPr>
        <p:grpSpPr>
          <a:xfrm>
            <a:off x="11529855" y="7099836"/>
            <a:ext cx="724278" cy="773964"/>
            <a:chOff x="7136526" y="3419289"/>
            <a:chExt cx="362139" cy="386982"/>
          </a:xfrm>
          <a:solidFill>
            <a:srgbClr val="002060"/>
          </a:solidFill>
        </p:grpSpPr>
        <p:sp>
          <p:nvSpPr>
            <p:cNvPr id="572" name="Google Shape;10422;p74">
              <a:extLst>
                <a:ext uri="{FF2B5EF4-FFF2-40B4-BE49-F238E27FC236}">
                  <a16:creationId xmlns:a16="http://schemas.microsoft.com/office/drawing/2014/main" id="{62DE1311-7158-5BF5-7FAC-7F4A84553BCB}"/>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3" name="Google Shape;10423;p74">
              <a:extLst>
                <a:ext uri="{FF2B5EF4-FFF2-40B4-BE49-F238E27FC236}">
                  <a16:creationId xmlns:a16="http://schemas.microsoft.com/office/drawing/2014/main" id="{071CAE2F-DC19-0A06-6F3F-F95AECCBD1EC}"/>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4" name="Google Shape;10424;p74">
              <a:extLst>
                <a:ext uri="{FF2B5EF4-FFF2-40B4-BE49-F238E27FC236}">
                  <a16:creationId xmlns:a16="http://schemas.microsoft.com/office/drawing/2014/main" id="{A826ED98-49F5-AA77-5D98-E93181571203}"/>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5" name="Google Shape;10425;p74">
              <a:extLst>
                <a:ext uri="{FF2B5EF4-FFF2-40B4-BE49-F238E27FC236}">
                  <a16:creationId xmlns:a16="http://schemas.microsoft.com/office/drawing/2014/main" id="{C5CD41B2-0B1E-2C8F-2415-6E3C46FEB3BC}"/>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6" name="Google Shape;10426;p74">
              <a:extLst>
                <a:ext uri="{FF2B5EF4-FFF2-40B4-BE49-F238E27FC236}">
                  <a16:creationId xmlns:a16="http://schemas.microsoft.com/office/drawing/2014/main" id="{70C79F42-E998-EAB2-B7D0-BDFA7A1B2430}"/>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7" name="Google Shape;10427;p74">
              <a:extLst>
                <a:ext uri="{FF2B5EF4-FFF2-40B4-BE49-F238E27FC236}">
                  <a16:creationId xmlns:a16="http://schemas.microsoft.com/office/drawing/2014/main" id="{34405D05-9349-09B5-46F5-B5FE46BF8889}"/>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8" name="Google Shape;10428;p74">
              <a:extLst>
                <a:ext uri="{FF2B5EF4-FFF2-40B4-BE49-F238E27FC236}">
                  <a16:creationId xmlns:a16="http://schemas.microsoft.com/office/drawing/2014/main" id="{BC8BABF7-2C0F-DFFF-92CB-5B49C9F36327}"/>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79" name="Google Shape;10429;p74">
              <a:extLst>
                <a:ext uri="{FF2B5EF4-FFF2-40B4-BE49-F238E27FC236}">
                  <a16:creationId xmlns:a16="http://schemas.microsoft.com/office/drawing/2014/main" id="{B6192FCD-3DDE-6B09-6215-DE861C9A4C65}"/>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0" name="Google Shape;10435;p74">
            <a:extLst>
              <a:ext uri="{FF2B5EF4-FFF2-40B4-BE49-F238E27FC236}">
                <a16:creationId xmlns:a16="http://schemas.microsoft.com/office/drawing/2014/main" id="{8C87ECBD-2373-2823-4468-E5E1BB8CCA3D}"/>
              </a:ext>
            </a:extLst>
          </p:cNvPr>
          <p:cNvGrpSpPr/>
          <p:nvPr/>
        </p:nvGrpSpPr>
        <p:grpSpPr>
          <a:xfrm>
            <a:off x="11487278" y="8190717"/>
            <a:ext cx="1064452" cy="1051870"/>
            <a:chOff x="7115239" y="3964728"/>
            <a:chExt cx="532226" cy="525935"/>
          </a:xfrm>
          <a:solidFill>
            <a:srgbClr val="002060"/>
          </a:solidFill>
        </p:grpSpPr>
        <p:sp>
          <p:nvSpPr>
            <p:cNvPr id="581" name="Google Shape;10436;p74">
              <a:extLst>
                <a:ext uri="{FF2B5EF4-FFF2-40B4-BE49-F238E27FC236}">
                  <a16:creationId xmlns:a16="http://schemas.microsoft.com/office/drawing/2014/main" id="{51D9F937-7DB7-0B9E-D603-08B9CC9784D4}"/>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2" name="Google Shape;10437;p74">
              <a:extLst>
                <a:ext uri="{FF2B5EF4-FFF2-40B4-BE49-F238E27FC236}">
                  <a16:creationId xmlns:a16="http://schemas.microsoft.com/office/drawing/2014/main" id="{726F9A4F-B05F-E973-3579-8ADF735189C9}"/>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3" name="Google Shape;10438;p74">
              <a:extLst>
                <a:ext uri="{FF2B5EF4-FFF2-40B4-BE49-F238E27FC236}">
                  <a16:creationId xmlns:a16="http://schemas.microsoft.com/office/drawing/2014/main" id="{FFC96797-6715-7BEC-8DEC-747124B0EE4E}"/>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4" name="Google Shape;10439;p74">
              <a:extLst>
                <a:ext uri="{FF2B5EF4-FFF2-40B4-BE49-F238E27FC236}">
                  <a16:creationId xmlns:a16="http://schemas.microsoft.com/office/drawing/2014/main" id="{DE41719D-AA60-61FB-53D7-F8572486A6FF}"/>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5" name="Google Shape;10440;p74">
              <a:extLst>
                <a:ext uri="{FF2B5EF4-FFF2-40B4-BE49-F238E27FC236}">
                  <a16:creationId xmlns:a16="http://schemas.microsoft.com/office/drawing/2014/main" id="{AB940F84-DA26-6328-2BE1-02E6A61E874A}"/>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6" name="Google Shape;10441;p74">
              <a:extLst>
                <a:ext uri="{FF2B5EF4-FFF2-40B4-BE49-F238E27FC236}">
                  <a16:creationId xmlns:a16="http://schemas.microsoft.com/office/drawing/2014/main" id="{B9B08758-8EC8-E7B9-A768-3D06AE0FCA36}"/>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87" name="Google Shape;10442;p74">
              <a:extLst>
                <a:ext uri="{FF2B5EF4-FFF2-40B4-BE49-F238E27FC236}">
                  <a16:creationId xmlns:a16="http://schemas.microsoft.com/office/drawing/2014/main" id="{2EBFFA83-15E2-AEC7-6444-EB0410BFC0DE}"/>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88" name="Google Shape;10443;p74">
            <a:extLst>
              <a:ext uri="{FF2B5EF4-FFF2-40B4-BE49-F238E27FC236}">
                <a16:creationId xmlns:a16="http://schemas.microsoft.com/office/drawing/2014/main" id="{F3D30047-7AD5-031B-4CC6-48007A513F2C}"/>
              </a:ext>
            </a:extLst>
          </p:cNvPr>
          <p:cNvGrpSpPr/>
          <p:nvPr/>
        </p:nvGrpSpPr>
        <p:grpSpPr>
          <a:xfrm>
            <a:off x="14228395" y="6935611"/>
            <a:ext cx="826690" cy="881098"/>
            <a:chOff x="8485796" y="3337175"/>
            <a:chExt cx="413345" cy="440549"/>
          </a:xfrm>
          <a:solidFill>
            <a:srgbClr val="002060"/>
          </a:solidFill>
        </p:grpSpPr>
        <p:sp>
          <p:nvSpPr>
            <p:cNvPr id="589" name="Google Shape;10444;p74">
              <a:extLst>
                <a:ext uri="{FF2B5EF4-FFF2-40B4-BE49-F238E27FC236}">
                  <a16:creationId xmlns:a16="http://schemas.microsoft.com/office/drawing/2014/main" id="{59447ACC-BCDF-7976-DB97-CAFC1B50A0ED}"/>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0" name="Google Shape;10445;p74">
              <a:extLst>
                <a:ext uri="{FF2B5EF4-FFF2-40B4-BE49-F238E27FC236}">
                  <a16:creationId xmlns:a16="http://schemas.microsoft.com/office/drawing/2014/main" id="{233A692D-1150-2D7A-F684-6EAE6A7B437A}"/>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1" name="Google Shape;10446;p74">
              <a:extLst>
                <a:ext uri="{FF2B5EF4-FFF2-40B4-BE49-F238E27FC236}">
                  <a16:creationId xmlns:a16="http://schemas.microsoft.com/office/drawing/2014/main" id="{64C7AE2E-5675-BA69-0023-9B3D3F15AD63}"/>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2" name="Google Shape;10447;p74">
              <a:extLst>
                <a:ext uri="{FF2B5EF4-FFF2-40B4-BE49-F238E27FC236}">
                  <a16:creationId xmlns:a16="http://schemas.microsoft.com/office/drawing/2014/main" id="{48F4EAD5-9E39-F6C7-8F49-F1AC2E530A94}"/>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3" name="Google Shape;10448;p74">
              <a:extLst>
                <a:ext uri="{FF2B5EF4-FFF2-40B4-BE49-F238E27FC236}">
                  <a16:creationId xmlns:a16="http://schemas.microsoft.com/office/drawing/2014/main" id="{AFCBB5E9-6EB4-44F3-37BE-FE07880B1F9E}"/>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4" name="Google Shape;10449;p74">
              <a:extLst>
                <a:ext uri="{FF2B5EF4-FFF2-40B4-BE49-F238E27FC236}">
                  <a16:creationId xmlns:a16="http://schemas.microsoft.com/office/drawing/2014/main" id="{856A2E5B-F49D-38D0-E315-B2B623539020}"/>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95" name="Google Shape;10468;p74">
            <a:extLst>
              <a:ext uri="{FF2B5EF4-FFF2-40B4-BE49-F238E27FC236}">
                <a16:creationId xmlns:a16="http://schemas.microsoft.com/office/drawing/2014/main" id="{3DED5552-2955-3409-2707-7BC7769AC8E6}"/>
              </a:ext>
            </a:extLst>
          </p:cNvPr>
          <p:cNvGrpSpPr/>
          <p:nvPr/>
        </p:nvGrpSpPr>
        <p:grpSpPr>
          <a:xfrm>
            <a:off x="6293832" y="7272001"/>
            <a:ext cx="724296" cy="769870"/>
            <a:chOff x="4518516" y="3505370"/>
            <a:chExt cx="362148" cy="384935"/>
          </a:xfrm>
          <a:solidFill>
            <a:srgbClr val="002060"/>
          </a:solidFill>
        </p:grpSpPr>
        <p:sp>
          <p:nvSpPr>
            <p:cNvPr id="596" name="Google Shape;10469;p74">
              <a:extLst>
                <a:ext uri="{FF2B5EF4-FFF2-40B4-BE49-F238E27FC236}">
                  <a16:creationId xmlns:a16="http://schemas.microsoft.com/office/drawing/2014/main" id="{33531FB7-4D35-7781-5770-D10404DBA119}"/>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7" name="Google Shape;10470;p74">
              <a:extLst>
                <a:ext uri="{FF2B5EF4-FFF2-40B4-BE49-F238E27FC236}">
                  <a16:creationId xmlns:a16="http://schemas.microsoft.com/office/drawing/2014/main" id="{EBFEE73B-5B02-4D11-E5AD-47822B7D1432}"/>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8" name="Google Shape;10471;p74">
              <a:extLst>
                <a:ext uri="{FF2B5EF4-FFF2-40B4-BE49-F238E27FC236}">
                  <a16:creationId xmlns:a16="http://schemas.microsoft.com/office/drawing/2014/main" id="{29A1D33B-D0CF-8A4B-1103-964B83D2B799}"/>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99" name="Google Shape;10483;p74">
            <a:extLst>
              <a:ext uri="{FF2B5EF4-FFF2-40B4-BE49-F238E27FC236}">
                <a16:creationId xmlns:a16="http://schemas.microsoft.com/office/drawing/2014/main" id="{9B59EA0E-83DE-0618-AF3C-405B406ECED6}"/>
              </a:ext>
            </a:extLst>
          </p:cNvPr>
          <p:cNvGrpSpPr/>
          <p:nvPr/>
        </p:nvGrpSpPr>
        <p:grpSpPr>
          <a:xfrm>
            <a:off x="12979818" y="7071818"/>
            <a:ext cx="680092" cy="720748"/>
            <a:chOff x="7861508" y="3405280"/>
            <a:chExt cx="340046" cy="360374"/>
          </a:xfrm>
          <a:solidFill>
            <a:srgbClr val="002060"/>
          </a:solidFill>
        </p:grpSpPr>
        <p:sp>
          <p:nvSpPr>
            <p:cNvPr id="600" name="Google Shape;10484;p74">
              <a:extLst>
                <a:ext uri="{FF2B5EF4-FFF2-40B4-BE49-F238E27FC236}">
                  <a16:creationId xmlns:a16="http://schemas.microsoft.com/office/drawing/2014/main" id="{B59159E4-84A1-2B47-3CFB-D512ECC5283F}"/>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1" name="Google Shape;10485;p74">
              <a:extLst>
                <a:ext uri="{FF2B5EF4-FFF2-40B4-BE49-F238E27FC236}">
                  <a16:creationId xmlns:a16="http://schemas.microsoft.com/office/drawing/2014/main" id="{008E02B7-DD74-9C9C-2F67-7BAB747FA76B}"/>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2" name="Google Shape;10486;p74">
              <a:extLst>
                <a:ext uri="{FF2B5EF4-FFF2-40B4-BE49-F238E27FC236}">
                  <a16:creationId xmlns:a16="http://schemas.microsoft.com/office/drawing/2014/main" id="{12D77BA3-33DA-F9B3-3F70-A5D3639C934B}"/>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3" name="Google Shape;10487;p74">
              <a:extLst>
                <a:ext uri="{FF2B5EF4-FFF2-40B4-BE49-F238E27FC236}">
                  <a16:creationId xmlns:a16="http://schemas.microsoft.com/office/drawing/2014/main" id="{E6F8E475-D070-140E-79D3-A2293FD488C1}"/>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4" name="Google Shape;10488;p74">
              <a:extLst>
                <a:ext uri="{FF2B5EF4-FFF2-40B4-BE49-F238E27FC236}">
                  <a16:creationId xmlns:a16="http://schemas.microsoft.com/office/drawing/2014/main" id="{323F809C-FCC9-9BC7-ADF7-1E27FF9EF105}"/>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05" name="Google Shape;10497;p74">
            <a:extLst>
              <a:ext uri="{FF2B5EF4-FFF2-40B4-BE49-F238E27FC236}">
                <a16:creationId xmlns:a16="http://schemas.microsoft.com/office/drawing/2014/main" id="{2DF016F3-0E70-97E8-0EEC-390A9B0B3BFC}"/>
              </a:ext>
            </a:extLst>
          </p:cNvPr>
          <p:cNvGrpSpPr/>
          <p:nvPr/>
        </p:nvGrpSpPr>
        <p:grpSpPr>
          <a:xfrm>
            <a:off x="12817969" y="4170408"/>
            <a:ext cx="945598" cy="1005108"/>
            <a:chOff x="7780583" y="1954575"/>
            <a:chExt cx="472799" cy="502554"/>
          </a:xfrm>
          <a:solidFill>
            <a:srgbClr val="002060"/>
          </a:solidFill>
        </p:grpSpPr>
        <p:sp>
          <p:nvSpPr>
            <p:cNvPr id="606" name="Google Shape;10498;p74">
              <a:extLst>
                <a:ext uri="{FF2B5EF4-FFF2-40B4-BE49-F238E27FC236}">
                  <a16:creationId xmlns:a16="http://schemas.microsoft.com/office/drawing/2014/main" id="{35CC86C0-9DA2-D37C-9EC9-76EC99958087}"/>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7" name="Google Shape;10499;p74">
              <a:extLst>
                <a:ext uri="{FF2B5EF4-FFF2-40B4-BE49-F238E27FC236}">
                  <a16:creationId xmlns:a16="http://schemas.microsoft.com/office/drawing/2014/main" id="{646423AA-61D4-9F32-8EFE-BD0EC74E03C8}"/>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8" name="Google Shape;10500;p74">
              <a:extLst>
                <a:ext uri="{FF2B5EF4-FFF2-40B4-BE49-F238E27FC236}">
                  <a16:creationId xmlns:a16="http://schemas.microsoft.com/office/drawing/2014/main" id="{E26ED587-F9C4-66B7-D5A4-077E6C5BBFD1}"/>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9" name="Google Shape;10501;p74">
              <a:extLst>
                <a:ext uri="{FF2B5EF4-FFF2-40B4-BE49-F238E27FC236}">
                  <a16:creationId xmlns:a16="http://schemas.microsoft.com/office/drawing/2014/main" id="{907FB693-CA1A-3E23-1EA1-CA95D606F90F}"/>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0" name="Google Shape;10502;p74">
              <a:extLst>
                <a:ext uri="{FF2B5EF4-FFF2-40B4-BE49-F238E27FC236}">
                  <a16:creationId xmlns:a16="http://schemas.microsoft.com/office/drawing/2014/main" id="{5C342C47-31B1-91C9-DFD7-0161DF3BE1AC}"/>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1" name="Google Shape;10503;p74">
              <a:extLst>
                <a:ext uri="{FF2B5EF4-FFF2-40B4-BE49-F238E27FC236}">
                  <a16:creationId xmlns:a16="http://schemas.microsoft.com/office/drawing/2014/main" id="{31C3F1D6-E954-0BBC-F0C3-0DACAB0E5728}"/>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12" name="Google Shape;10234;p74">
            <a:extLst>
              <a:ext uri="{FF2B5EF4-FFF2-40B4-BE49-F238E27FC236}">
                <a16:creationId xmlns:a16="http://schemas.microsoft.com/office/drawing/2014/main" id="{4DB7D446-5B5A-F37E-E551-BED6C06E5A7E}"/>
              </a:ext>
            </a:extLst>
          </p:cNvPr>
          <p:cNvGrpSpPr/>
          <p:nvPr/>
        </p:nvGrpSpPr>
        <p:grpSpPr>
          <a:xfrm>
            <a:off x="4830684" y="4242738"/>
            <a:ext cx="940588" cy="1005108"/>
            <a:chOff x="3786941" y="1990740"/>
            <a:chExt cx="470294" cy="502554"/>
          </a:xfrm>
          <a:solidFill>
            <a:srgbClr val="002060"/>
          </a:solidFill>
        </p:grpSpPr>
        <p:sp>
          <p:nvSpPr>
            <p:cNvPr id="613" name="Google Shape;10235;p74">
              <a:extLst>
                <a:ext uri="{FF2B5EF4-FFF2-40B4-BE49-F238E27FC236}">
                  <a16:creationId xmlns:a16="http://schemas.microsoft.com/office/drawing/2014/main" id="{4C7A03EE-2740-D0B4-BA94-9161F7F6FF3E}"/>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4" name="Google Shape;10236;p74">
              <a:extLst>
                <a:ext uri="{FF2B5EF4-FFF2-40B4-BE49-F238E27FC236}">
                  <a16:creationId xmlns:a16="http://schemas.microsoft.com/office/drawing/2014/main" id="{004BBFAB-7FFB-D038-70F7-32D989AF3E69}"/>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5" name="Google Shape;10237;p74">
              <a:extLst>
                <a:ext uri="{FF2B5EF4-FFF2-40B4-BE49-F238E27FC236}">
                  <a16:creationId xmlns:a16="http://schemas.microsoft.com/office/drawing/2014/main" id="{2B054A05-ADAC-573C-163A-528F8273380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6" name="Google Shape;10238;p74">
              <a:extLst>
                <a:ext uri="{FF2B5EF4-FFF2-40B4-BE49-F238E27FC236}">
                  <a16:creationId xmlns:a16="http://schemas.microsoft.com/office/drawing/2014/main" id="{49BA9355-BD33-C10A-6756-A9538EFFBA0C}"/>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17" name="Google Shape;10239;p74">
              <a:extLst>
                <a:ext uri="{FF2B5EF4-FFF2-40B4-BE49-F238E27FC236}">
                  <a16:creationId xmlns:a16="http://schemas.microsoft.com/office/drawing/2014/main" id="{5CE21322-25D2-0D07-E328-71E755640FDC}"/>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18" name="Google Shape;10251;p74">
            <a:extLst>
              <a:ext uri="{FF2B5EF4-FFF2-40B4-BE49-F238E27FC236}">
                <a16:creationId xmlns:a16="http://schemas.microsoft.com/office/drawing/2014/main" id="{A1E5DC5D-9458-2DDF-AE1D-951F5638FB49}"/>
              </a:ext>
            </a:extLst>
          </p:cNvPr>
          <p:cNvGrpSpPr/>
          <p:nvPr/>
        </p:nvGrpSpPr>
        <p:grpSpPr>
          <a:xfrm>
            <a:off x="11507576" y="4251077"/>
            <a:ext cx="609520" cy="1005090"/>
            <a:chOff x="7125388" y="1994909"/>
            <a:chExt cx="304760" cy="502545"/>
          </a:xfrm>
          <a:solidFill>
            <a:srgbClr val="002060"/>
          </a:solidFill>
        </p:grpSpPr>
        <p:sp>
          <p:nvSpPr>
            <p:cNvPr id="619" name="Google Shape;10252;p74">
              <a:extLst>
                <a:ext uri="{FF2B5EF4-FFF2-40B4-BE49-F238E27FC236}">
                  <a16:creationId xmlns:a16="http://schemas.microsoft.com/office/drawing/2014/main" id="{4F29011B-1278-853E-9604-0689649E2730}"/>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0" name="Google Shape;10253;p74">
              <a:extLst>
                <a:ext uri="{FF2B5EF4-FFF2-40B4-BE49-F238E27FC236}">
                  <a16:creationId xmlns:a16="http://schemas.microsoft.com/office/drawing/2014/main" id="{338A3058-C654-DB02-E33B-CFBCBCFCFC85}"/>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1" name="Google Shape;10254;p74">
              <a:extLst>
                <a:ext uri="{FF2B5EF4-FFF2-40B4-BE49-F238E27FC236}">
                  <a16:creationId xmlns:a16="http://schemas.microsoft.com/office/drawing/2014/main" id="{75ECC8F9-3168-38EF-29DE-0986B7B51080}"/>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2" name="Google Shape;10255;p74">
              <a:extLst>
                <a:ext uri="{FF2B5EF4-FFF2-40B4-BE49-F238E27FC236}">
                  <a16:creationId xmlns:a16="http://schemas.microsoft.com/office/drawing/2014/main" id="{56CBF069-CE37-BD68-8FDC-513AB768CAB9}"/>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3" name="Google Shape;10256;p74">
              <a:extLst>
                <a:ext uri="{FF2B5EF4-FFF2-40B4-BE49-F238E27FC236}">
                  <a16:creationId xmlns:a16="http://schemas.microsoft.com/office/drawing/2014/main" id="{06B3947B-B6B7-82F4-B5FD-DFAB1583FE86}"/>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4" name="Google Shape;10257;p74">
              <a:extLst>
                <a:ext uri="{FF2B5EF4-FFF2-40B4-BE49-F238E27FC236}">
                  <a16:creationId xmlns:a16="http://schemas.microsoft.com/office/drawing/2014/main" id="{5BB5DEF2-F734-C79C-BE41-C366CC88346E}"/>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5" name="Google Shape;10258;p74">
              <a:extLst>
                <a:ext uri="{FF2B5EF4-FFF2-40B4-BE49-F238E27FC236}">
                  <a16:creationId xmlns:a16="http://schemas.microsoft.com/office/drawing/2014/main" id="{17EC0E33-3EA4-043C-6AD9-E943E9E4037C}"/>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26" name="Google Shape;10297;p74">
            <a:extLst>
              <a:ext uri="{FF2B5EF4-FFF2-40B4-BE49-F238E27FC236}">
                <a16:creationId xmlns:a16="http://schemas.microsoft.com/office/drawing/2014/main" id="{D17EFFC4-5368-95F9-606A-9BFAC93EA4CA}"/>
              </a:ext>
            </a:extLst>
          </p:cNvPr>
          <p:cNvGrpSpPr/>
          <p:nvPr/>
        </p:nvGrpSpPr>
        <p:grpSpPr>
          <a:xfrm>
            <a:off x="6284107" y="4224396"/>
            <a:ext cx="940514" cy="999748"/>
            <a:chOff x="4513652" y="1981568"/>
            <a:chExt cx="470257" cy="499874"/>
          </a:xfrm>
          <a:solidFill>
            <a:srgbClr val="002060"/>
          </a:solidFill>
        </p:grpSpPr>
        <p:sp>
          <p:nvSpPr>
            <p:cNvPr id="627" name="Google Shape;10298;p74">
              <a:extLst>
                <a:ext uri="{FF2B5EF4-FFF2-40B4-BE49-F238E27FC236}">
                  <a16:creationId xmlns:a16="http://schemas.microsoft.com/office/drawing/2014/main" id="{9C34E6D0-3697-D25F-5B2B-4B58825CBBB4}"/>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8" name="Google Shape;10299;p74">
              <a:extLst>
                <a:ext uri="{FF2B5EF4-FFF2-40B4-BE49-F238E27FC236}">
                  <a16:creationId xmlns:a16="http://schemas.microsoft.com/office/drawing/2014/main" id="{BDFB43D0-8069-8BCF-16EB-5450253AD245}"/>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29" name="Google Shape;10300;p74">
              <a:extLst>
                <a:ext uri="{FF2B5EF4-FFF2-40B4-BE49-F238E27FC236}">
                  <a16:creationId xmlns:a16="http://schemas.microsoft.com/office/drawing/2014/main" id="{C57F97F2-68C7-326E-B3B0-5026DECAFCAB}"/>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0" name="Google Shape;10301;p74">
              <a:extLst>
                <a:ext uri="{FF2B5EF4-FFF2-40B4-BE49-F238E27FC236}">
                  <a16:creationId xmlns:a16="http://schemas.microsoft.com/office/drawing/2014/main" id="{E6F096EB-7454-023B-0070-2C8FB75FAF16}"/>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1" name="Google Shape;10302;p74">
              <a:extLst>
                <a:ext uri="{FF2B5EF4-FFF2-40B4-BE49-F238E27FC236}">
                  <a16:creationId xmlns:a16="http://schemas.microsoft.com/office/drawing/2014/main" id="{A8C6F9AC-C46F-69B5-2934-8D5F1AECAE12}"/>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32" name="Google Shape;10352;p74">
            <a:extLst>
              <a:ext uri="{FF2B5EF4-FFF2-40B4-BE49-F238E27FC236}">
                <a16:creationId xmlns:a16="http://schemas.microsoft.com/office/drawing/2014/main" id="{F8396BBA-358A-FCB0-5B73-59D635CAD859}"/>
              </a:ext>
            </a:extLst>
          </p:cNvPr>
          <p:cNvGrpSpPr/>
          <p:nvPr/>
        </p:nvGrpSpPr>
        <p:grpSpPr>
          <a:xfrm>
            <a:off x="7623388" y="4241369"/>
            <a:ext cx="943056" cy="1008638"/>
            <a:chOff x="5183294" y="1990054"/>
            <a:chExt cx="471528" cy="504319"/>
          </a:xfrm>
          <a:solidFill>
            <a:srgbClr val="002060"/>
          </a:solidFill>
        </p:grpSpPr>
        <p:sp>
          <p:nvSpPr>
            <p:cNvPr id="633" name="Google Shape;10353;p74">
              <a:extLst>
                <a:ext uri="{FF2B5EF4-FFF2-40B4-BE49-F238E27FC236}">
                  <a16:creationId xmlns:a16="http://schemas.microsoft.com/office/drawing/2014/main" id="{064E7E43-2ECB-DCF7-1A81-08F321B2A819}"/>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4" name="Google Shape;10354;p74">
              <a:extLst>
                <a:ext uri="{FF2B5EF4-FFF2-40B4-BE49-F238E27FC236}">
                  <a16:creationId xmlns:a16="http://schemas.microsoft.com/office/drawing/2014/main" id="{854A7852-16F0-3D2A-0B19-216EB4FA1D9D}"/>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5" name="Google Shape;10355;p74">
              <a:extLst>
                <a:ext uri="{FF2B5EF4-FFF2-40B4-BE49-F238E27FC236}">
                  <a16:creationId xmlns:a16="http://schemas.microsoft.com/office/drawing/2014/main" id="{4545BF1A-F88C-4ECC-B57D-8910103B74BA}"/>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6" name="Google Shape;10356;p74">
              <a:extLst>
                <a:ext uri="{FF2B5EF4-FFF2-40B4-BE49-F238E27FC236}">
                  <a16:creationId xmlns:a16="http://schemas.microsoft.com/office/drawing/2014/main" id="{9FE5689D-E4AC-7C13-C6DC-E7EEB8266609}"/>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7" name="Google Shape;10357;p74">
              <a:extLst>
                <a:ext uri="{FF2B5EF4-FFF2-40B4-BE49-F238E27FC236}">
                  <a16:creationId xmlns:a16="http://schemas.microsoft.com/office/drawing/2014/main" id="{A1228E20-2C93-E88D-26BD-0A60A4D47A49}"/>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8" name="Google Shape;10358;p74">
              <a:extLst>
                <a:ext uri="{FF2B5EF4-FFF2-40B4-BE49-F238E27FC236}">
                  <a16:creationId xmlns:a16="http://schemas.microsoft.com/office/drawing/2014/main" id="{4DC87FA5-B8E4-7D00-30A2-474EEF9C49D2}"/>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39" name="Google Shape;10390;p74">
            <a:extLst>
              <a:ext uri="{FF2B5EF4-FFF2-40B4-BE49-F238E27FC236}">
                <a16:creationId xmlns:a16="http://schemas.microsoft.com/office/drawing/2014/main" id="{24C171D2-99EF-4655-45E7-EB2AD9E40AE8}"/>
              </a:ext>
            </a:extLst>
          </p:cNvPr>
          <p:cNvGrpSpPr/>
          <p:nvPr/>
        </p:nvGrpSpPr>
        <p:grpSpPr>
          <a:xfrm>
            <a:off x="3514553" y="4264646"/>
            <a:ext cx="943058" cy="1005108"/>
            <a:chOff x="3128875" y="2001694"/>
            <a:chExt cx="471529" cy="502554"/>
          </a:xfrm>
          <a:solidFill>
            <a:srgbClr val="002060"/>
          </a:solidFill>
        </p:grpSpPr>
        <p:sp>
          <p:nvSpPr>
            <p:cNvPr id="640" name="Google Shape;10391;p74">
              <a:extLst>
                <a:ext uri="{FF2B5EF4-FFF2-40B4-BE49-F238E27FC236}">
                  <a16:creationId xmlns:a16="http://schemas.microsoft.com/office/drawing/2014/main" id="{9E6D69E8-E96A-CE30-7CD9-9DE65E1E015C}"/>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1" name="Google Shape;10392;p74">
              <a:extLst>
                <a:ext uri="{FF2B5EF4-FFF2-40B4-BE49-F238E27FC236}">
                  <a16:creationId xmlns:a16="http://schemas.microsoft.com/office/drawing/2014/main" id="{FEDC22EB-6B19-8CB8-9E9B-807A1AF45070}"/>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2" name="Google Shape;10393;p74">
              <a:extLst>
                <a:ext uri="{FF2B5EF4-FFF2-40B4-BE49-F238E27FC236}">
                  <a16:creationId xmlns:a16="http://schemas.microsoft.com/office/drawing/2014/main" id="{E8C56340-DDC7-277E-7235-7C7EA6B645B5}"/>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3" name="Google Shape;10394;p74">
              <a:extLst>
                <a:ext uri="{FF2B5EF4-FFF2-40B4-BE49-F238E27FC236}">
                  <a16:creationId xmlns:a16="http://schemas.microsoft.com/office/drawing/2014/main" id="{CA868AA2-09A2-CAD9-1C1C-5E8B3CC09C6B}"/>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4" name="Google Shape;10395;p74">
              <a:extLst>
                <a:ext uri="{FF2B5EF4-FFF2-40B4-BE49-F238E27FC236}">
                  <a16:creationId xmlns:a16="http://schemas.microsoft.com/office/drawing/2014/main" id="{B2A4FCE7-1043-9C3D-03C7-455C0A1779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5" name="Google Shape;10396;p74">
              <a:extLst>
                <a:ext uri="{FF2B5EF4-FFF2-40B4-BE49-F238E27FC236}">
                  <a16:creationId xmlns:a16="http://schemas.microsoft.com/office/drawing/2014/main" id="{07A84F3D-0EF0-77C4-D9E3-95223CE90184}"/>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6" name="Google Shape;10397;p74">
              <a:extLst>
                <a:ext uri="{FF2B5EF4-FFF2-40B4-BE49-F238E27FC236}">
                  <a16:creationId xmlns:a16="http://schemas.microsoft.com/office/drawing/2014/main" id="{05CC496C-931A-A1B1-96FB-FDF7232D2A3C}"/>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7" name="Google Shape;10398;p74">
              <a:extLst>
                <a:ext uri="{FF2B5EF4-FFF2-40B4-BE49-F238E27FC236}">
                  <a16:creationId xmlns:a16="http://schemas.microsoft.com/office/drawing/2014/main" id="{A6B0C2CC-4C21-9A79-E5C3-F1686957D632}"/>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48" name="Google Shape;10412;p74">
            <a:extLst>
              <a:ext uri="{FF2B5EF4-FFF2-40B4-BE49-F238E27FC236}">
                <a16:creationId xmlns:a16="http://schemas.microsoft.com/office/drawing/2014/main" id="{5F7B1F49-099C-45BE-2D2E-A885776CA6F9}"/>
              </a:ext>
            </a:extLst>
          </p:cNvPr>
          <p:cNvGrpSpPr/>
          <p:nvPr/>
        </p:nvGrpSpPr>
        <p:grpSpPr>
          <a:xfrm>
            <a:off x="9046396" y="4242080"/>
            <a:ext cx="882888" cy="1000920"/>
            <a:chOff x="5894798" y="1990411"/>
            <a:chExt cx="441444" cy="500460"/>
          </a:xfrm>
          <a:solidFill>
            <a:srgbClr val="002060"/>
          </a:solidFill>
        </p:grpSpPr>
        <p:sp>
          <p:nvSpPr>
            <p:cNvPr id="649" name="Google Shape;10413;p74">
              <a:extLst>
                <a:ext uri="{FF2B5EF4-FFF2-40B4-BE49-F238E27FC236}">
                  <a16:creationId xmlns:a16="http://schemas.microsoft.com/office/drawing/2014/main" id="{42DBC426-2D10-997F-AE47-1CEB2359BD92}"/>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0" name="Google Shape;10414;p74">
              <a:extLst>
                <a:ext uri="{FF2B5EF4-FFF2-40B4-BE49-F238E27FC236}">
                  <a16:creationId xmlns:a16="http://schemas.microsoft.com/office/drawing/2014/main" id="{FF8D0997-AE57-04BE-2F48-0E9DCE7DF589}"/>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1" name="Google Shape;10415;p74">
              <a:extLst>
                <a:ext uri="{FF2B5EF4-FFF2-40B4-BE49-F238E27FC236}">
                  <a16:creationId xmlns:a16="http://schemas.microsoft.com/office/drawing/2014/main" id="{4F00CDB0-B3AA-2360-D193-D42A52DAF710}"/>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2" name="Google Shape;10416;p74">
              <a:extLst>
                <a:ext uri="{FF2B5EF4-FFF2-40B4-BE49-F238E27FC236}">
                  <a16:creationId xmlns:a16="http://schemas.microsoft.com/office/drawing/2014/main" id="{02106F0B-FE61-6760-9E80-B42107937445}"/>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3" name="Google Shape;10417;p74">
              <a:extLst>
                <a:ext uri="{FF2B5EF4-FFF2-40B4-BE49-F238E27FC236}">
                  <a16:creationId xmlns:a16="http://schemas.microsoft.com/office/drawing/2014/main" id="{3B02AED2-3ABD-12E6-058F-52D90C0378A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4" name="Google Shape;10418;p74">
              <a:extLst>
                <a:ext uri="{FF2B5EF4-FFF2-40B4-BE49-F238E27FC236}">
                  <a16:creationId xmlns:a16="http://schemas.microsoft.com/office/drawing/2014/main" id="{9697CBF5-D1C0-6C7F-538C-7DEBD3A9D6B7}"/>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5" name="Google Shape;10419;p74">
              <a:extLst>
                <a:ext uri="{FF2B5EF4-FFF2-40B4-BE49-F238E27FC236}">
                  <a16:creationId xmlns:a16="http://schemas.microsoft.com/office/drawing/2014/main" id="{49A8C1DA-3B23-8E2E-C1C5-68C1B702AF50}"/>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6" name="Google Shape;10420;p74">
              <a:extLst>
                <a:ext uri="{FF2B5EF4-FFF2-40B4-BE49-F238E27FC236}">
                  <a16:creationId xmlns:a16="http://schemas.microsoft.com/office/drawing/2014/main" id="{F24C6A73-7F5C-C721-D229-A423A4EE9267}"/>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57" name="Google Shape;10478;p74">
            <a:extLst>
              <a:ext uri="{FF2B5EF4-FFF2-40B4-BE49-F238E27FC236}">
                <a16:creationId xmlns:a16="http://schemas.microsoft.com/office/drawing/2014/main" id="{218F936F-B8ED-5FBE-3C70-E175566DCBCE}"/>
              </a:ext>
            </a:extLst>
          </p:cNvPr>
          <p:cNvGrpSpPr/>
          <p:nvPr/>
        </p:nvGrpSpPr>
        <p:grpSpPr>
          <a:xfrm>
            <a:off x="10160502" y="4241750"/>
            <a:ext cx="958108" cy="1002364"/>
            <a:chOff x="6451850" y="1990246"/>
            <a:chExt cx="479054" cy="501182"/>
          </a:xfrm>
          <a:solidFill>
            <a:srgbClr val="002060"/>
          </a:solidFill>
        </p:grpSpPr>
        <p:sp>
          <p:nvSpPr>
            <p:cNvPr id="658" name="Google Shape;10479;p74">
              <a:extLst>
                <a:ext uri="{FF2B5EF4-FFF2-40B4-BE49-F238E27FC236}">
                  <a16:creationId xmlns:a16="http://schemas.microsoft.com/office/drawing/2014/main" id="{14FA4467-6311-5F9B-0983-D4AD534ACD5F}"/>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9" name="Google Shape;10480;p74">
              <a:extLst>
                <a:ext uri="{FF2B5EF4-FFF2-40B4-BE49-F238E27FC236}">
                  <a16:creationId xmlns:a16="http://schemas.microsoft.com/office/drawing/2014/main" id="{CA497B0D-FE15-619E-E60F-0E659CEC0808}"/>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0" name="Google Shape;10481;p74">
              <a:extLst>
                <a:ext uri="{FF2B5EF4-FFF2-40B4-BE49-F238E27FC236}">
                  <a16:creationId xmlns:a16="http://schemas.microsoft.com/office/drawing/2014/main" id="{67319D74-6576-E19A-31FA-CD68D30BF002}"/>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1" name="Google Shape;10482;p74">
              <a:extLst>
                <a:ext uri="{FF2B5EF4-FFF2-40B4-BE49-F238E27FC236}">
                  <a16:creationId xmlns:a16="http://schemas.microsoft.com/office/drawing/2014/main" id="{5A42730E-B4C9-E413-A917-4E249B3EA332}"/>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62" name="Google Shape;10101;p74">
            <a:extLst>
              <a:ext uri="{FF2B5EF4-FFF2-40B4-BE49-F238E27FC236}">
                <a16:creationId xmlns:a16="http://schemas.microsoft.com/office/drawing/2014/main" id="{7E4BDF3A-1AAC-112A-E4D2-2E044ACE66ED}"/>
              </a:ext>
            </a:extLst>
          </p:cNvPr>
          <p:cNvGrpSpPr/>
          <p:nvPr/>
        </p:nvGrpSpPr>
        <p:grpSpPr>
          <a:xfrm>
            <a:off x="14333694" y="8594278"/>
            <a:ext cx="655844" cy="648308"/>
            <a:chOff x="8538447" y="4166509"/>
            <a:chExt cx="327922" cy="324154"/>
          </a:xfrm>
          <a:solidFill>
            <a:srgbClr val="002060"/>
          </a:solidFill>
        </p:grpSpPr>
        <p:sp>
          <p:nvSpPr>
            <p:cNvPr id="663" name="Google Shape;10102;p74">
              <a:extLst>
                <a:ext uri="{FF2B5EF4-FFF2-40B4-BE49-F238E27FC236}">
                  <a16:creationId xmlns:a16="http://schemas.microsoft.com/office/drawing/2014/main" id="{79BD9335-D36D-E01A-99C5-3F75288AADEE}"/>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4" name="Google Shape;10103;p74">
              <a:extLst>
                <a:ext uri="{FF2B5EF4-FFF2-40B4-BE49-F238E27FC236}">
                  <a16:creationId xmlns:a16="http://schemas.microsoft.com/office/drawing/2014/main" id="{2548BB99-23FA-A81A-CFA2-4E8E216C3BCB}"/>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5" name="Google Shape;10104;p74">
              <a:extLst>
                <a:ext uri="{FF2B5EF4-FFF2-40B4-BE49-F238E27FC236}">
                  <a16:creationId xmlns:a16="http://schemas.microsoft.com/office/drawing/2014/main" id="{047BEFAF-AC7C-C7B2-E9CA-B5DA02B970F0}"/>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6" name="Google Shape;10105;p74">
              <a:extLst>
                <a:ext uri="{FF2B5EF4-FFF2-40B4-BE49-F238E27FC236}">
                  <a16:creationId xmlns:a16="http://schemas.microsoft.com/office/drawing/2014/main" id="{20B73F94-F0B4-B1AF-0B49-40C4DC32D465}"/>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7" name="Google Shape;10106;p74">
              <a:extLst>
                <a:ext uri="{FF2B5EF4-FFF2-40B4-BE49-F238E27FC236}">
                  <a16:creationId xmlns:a16="http://schemas.microsoft.com/office/drawing/2014/main" id="{49DACB6D-4B1B-9D54-512F-B7139B99EA45}"/>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68" name="Google Shape;10125;p74">
            <a:extLst>
              <a:ext uri="{FF2B5EF4-FFF2-40B4-BE49-F238E27FC236}">
                <a16:creationId xmlns:a16="http://schemas.microsoft.com/office/drawing/2014/main" id="{BC6CA20B-9387-F19A-F88A-8AA04F759133}"/>
              </a:ext>
            </a:extLst>
          </p:cNvPr>
          <p:cNvGrpSpPr/>
          <p:nvPr/>
        </p:nvGrpSpPr>
        <p:grpSpPr>
          <a:xfrm>
            <a:off x="12876874" y="2889539"/>
            <a:ext cx="891008" cy="952034"/>
            <a:chOff x="7810036" y="1314139"/>
            <a:chExt cx="445504" cy="476017"/>
          </a:xfrm>
          <a:solidFill>
            <a:srgbClr val="002060"/>
          </a:solidFill>
        </p:grpSpPr>
        <p:sp>
          <p:nvSpPr>
            <p:cNvPr id="669" name="Google Shape;10126;p74">
              <a:extLst>
                <a:ext uri="{FF2B5EF4-FFF2-40B4-BE49-F238E27FC236}">
                  <a16:creationId xmlns:a16="http://schemas.microsoft.com/office/drawing/2014/main" id="{2B542B06-33AC-7AC9-4BEA-F5C06DFDB475}"/>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0" name="Google Shape;10127;p74">
              <a:extLst>
                <a:ext uri="{FF2B5EF4-FFF2-40B4-BE49-F238E27FC236}">
                  <a16:creationId xmlns:a16="http://schemas.microsoft.com/office/drawing/2014/main" id="{32E04EDB-39A6-7083-E7B0-3D4FBEE91E43}"/>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1" name="Google Shape;10128;p74">
              <a:extLst>
                <a:ext uri="{FF2B5EF4-FFF2-40B4-BE49-F238E27FC236}">
                  <a16:creationId xmlns:a16="http://schemas.microsoft.com/office/drawing/2014/main" id="{0A9BCF04-3718-F211-A7C4-BC465EB7B41B}"/>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Tree>
    <p:extLst>
      <p:ext uri="{BB962C8B-B14F-4D97-AF65-F5344CB8AC3E}">
        <p14:creationId xmlns:p14="http://schemas.microsoft.com/office/powerpoint/2010/main" val="41008816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19672" y="4987556"/>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076020C8-89DD-8A7A-B73B-ABC823334A12}"/>
              </a:ext>
            </a:extLst>
          </p:cNvPr>
          <p:cNvSpPr txBox="1">
            <a:spLocks/>
          </p:cNvSpPr>
          <p:nvPr/>
        </p:nvSpPr>
        <p:spPr>
          <a:xfrm>
            <a:off x="2950966" y="1185117"/>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5EBDC2"/>
                </a:solidFill>
                <a:latin typeface="Arial"/>
                <a:cs typeface="B Nazanin" panose="00000700000000000000" pitchFamily="2" charset="-78"/>
              </a:rPr>
              <a:t>مجموعه آیکون های کاملاً قابل ویرایش: </a:t>
            </a:r>
            <a:r>
              <a:rPr lang="en-US" sz="7200" dirty="0">
                <a:solidFill>
                  <a:srgbClr val="5EBDC2"/>
                </a:solidFill>
                <a:latin typeface="Arial"/>
                <a:cs typeface="B Nazanin" panose="00000700000000000000" pitchFamily="2" charset="-78"/>
              </a:rPr>
              <a:t>C</a:t>
            </a:r>
          </a:p>
        </p:txBody>
      </p:sp>
      <p:sp>
        <p:nvSpPr>
          <p:cNvPr id="624" name="Isosceles Triangle 68">
            <a:extLst>
              <a:ext uri="{FF2B5EF4-FFF2-40B4-BE49-F238E27FC236}">
                <a16:creationId xmlns:a16="http://schemas.microsoft.com/office/drawing/2014/main" id="{952C83BB-BBB6-7672-3C02-B43CC7BE2980}"/>
              </a:ext>
            </a:extLst>
          </p:cNvPr>
          <p:cNvSpPr/>
          <p:nvPr/>
        </p:nvSpPr>
        <p:spPr>
          <a:xfrm rot="10799991">
            <a:off x="10218087" y="7552546"/>
            <a:ext cx="374556" cy="1166462"/>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25" name="Rectangle 9">
            <a:extLst>
              <a:ext uri="{FF2B5EF4-FFF2-40B4-BE49-F238E27FC236}">
                <a16:creationId xmlns:a16="http://schemas.microsoft.com/office/drawing/2014/main" id="{857ED547-6F7B-4083-73AE-1B718BA49BAC}"/>
              </a:ext>
            </a:extLst>
          </p:cNvPr>
          <p:cNvSpPr/>
          <p:nvPr/>
        </p:nvSpPr>
        <p:spPr>
          <a:xfrm>
            <a:off x="11174589" y="7687215"/>
            <a:ext cx="898580" cy="897116"/>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26" name="Freeform 18">
            <a:extLst>
              <a:ext uri="{FF2B5EF4-FFF2-40B4-BE49-F238E27FC236}">
                <a16:creationId xmlns:a16="http://schemas.microsoft.com/office/drawing/2014/main" id="{B1A556A8-B9A9-18E5-9C66-C0977ED1C729}"/>
              </a:ext>
            </a:extLst>
          </p:cNvPr>
          <p:cNvSpPr/>
          <p:nvPr/>
        </p:nvSpPr>
        <p:spPr>
          <a:xfrm>
            <a:off x="14007804" y="7785606"/>
            <a:ext cx="867782" cy="700374"/>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27" name="Rounded Rectangle 25">
            <a:extLst>
              <a:ext uri="{FF2B5EF4-FFF2-40B4-BE49-F238E27FC236}">
                <a16:creationId xmlns:a16="http://schemas.microsoft.com/office/drawing/2014/main" id="{284F8686-93CA-B50F-DF40-ADFE6BF9CEDA}"/>
              </a:ext>
            </a:extLst>
          </p:cNvPr>
          <p:cNvSpPr/>
          <p:nvPr/>
        </p:nvSpPr>
        <p:spPr>
          <a:xfrm>
            <a:off x="14095640" y="9587723"/>
            <a:ext cx="996182" cy="730056"/>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28" name="Donut 39">
            <a:extLst>
              <a:ext uri="{FF2B5EF4-FFF2-40B4-BE49-F238E27FC236}">
                <a16:creationId xmlns:a16="http://schemas.microsoft.com/office/drawing/2014/main" id="{35236E86-AE08-BD89-5F98-B7FFC3CE0ACE}"/>
              </a:ext>
            </a:extLst>
          </p:cNvPr>
          <p:cNvSpPr/>
          <p:nvPr/>
        </p:nvSpPr>
        <p:spPr>
          <a:xfrm>
            <a:off x="3905018" y="7647406"/>
            <a:ext cx="976762" cy="976762"/>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29" name="Chord 38">
            <a:extLst>
              <a:ext uri="{FF2B5EF4-FFF2-40B4-BE49-F238E27FC236}">
                <a16:creationId xmlns:a16="http://schemas.microsoft.com/office/drawing/2014/main" id="{EBED47CE-261A-5444-1CBA-731EC4D65FCA}"/>
              </a:ext>
            </a:extLst>
          </p:cNvPr>
          <p:cNvSpPr/>
          <p:nvPr/>
        </p:nvSpPr>
        <p:spPr>
          <a:xfrm>
            <a:off x="7633865" y="9268215"/>
            <a:ext cx="822996" cy="1058308"/>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0" name="Oval 6">
            <a:extLst>
              <a:ext uri="{FF2B5EF4-FFF2-40B4-BE49-F238E27FC236}">
                <a16:creationId xmlns:a16="http://schemas.microsoft.com/office/drawing/2014/main" id="{76256B56-3656-5348-DF40-17CAE3890AD6}"/>
              </a:ext>
            </a:extLst>
          </p:cNvPr>
          <p:cNvSpPr/>
          <p:nvPr/>
        </p:nvSpPr>
        <p:spPr>
          <a:xfrm>
            <a:off x="8890034" y="9523772"/>
            <a:ext cx="862078" cy="853042"/>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1" name="Block Arc 25">
            <a:extLst>
              <a:ext uri="{FF2B5EF4-FFF2-40B4-BE49-F238E27FC236}">
                <a16:creationId xmlns:a16="http://schemas.microsoft.com/office/drawing/2014/main" id="{5E70B68A-6EB6-FC84-3FEF-7DACBC82F8A5}"/>
              </a:ext>
            </a:extLst>
          </p:cNvPr>
          <p:cNvSpPr/>
          <p:nvPr/>
        </p:nvSpPr>
        <p:spPr>
          <a:xfrm>
            <a:off x="5322376" y="9364883"/>
            <a:ext cx="593098" cy="856864"/>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2" name="Block Arc 31">
            <a:extLst>
              <a:ext uri="{FF2B5EF4-FFF2-40B4-BE49-F238E27FC236}">
                <a16:creationId xmlns:a16="http://schemas.microsoft.com/office/drawing/2014/main" id="{423066F7-9071-300C-8BCF-CF01E39EAD72}"/>
              </a:ext>
            </a:extLst>
          </p:cNvPr>
          <p:cNvSpPr/>
          <p:nvPr/>
        </p:nvSpPr>
        <p:spPr>
          <a:xfrm>
            <a:off x="10159055" y="9428289"/>
            <a:ext cx="773820" cy="856864"/>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3" name="Freeform 53">
            <a:extLst>
              <a:ext uri="{FF2B5EF4-FFF2-40B4-BE49-F238E27FC236}">
                <a16:creationId xmlns:a16="http://schemas.microsoft.com/office/drawing/2014/main" id="{31A44B03-BFFB-09AD-66B7-4E169600D975}"/>
              </a:ext>
            </a:extLst>
          </p:cNvPr>
          <p:cNvSpPr/>
          <p:nvPr/>
        </p:nvSpPr>
        <p:spPr>
          <a:xfrm>
            <a:off x="12749351" y="9480942"/>
            <a:ext cx="847996" cy="869466"/>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4" name="Block Arc 10">
            <a:extLst>
              <a:ext uri="{FF2B5EF4-FFF2-40B4-BE49-F238E27FC236}">
                <a16:creationId xmlns:a16="http://schemas.microsoft.com/office/drawing/2014/main" id="{D271C2F7-567D-919B-F912-97B2C983C5E4}"/>
              </a:ext>
            </a:extLst>
          </p:cNvPr>
          <p:cNvSpPr/>
          <p:nvPr/>
        </p:nvSpPr>
        <p:spPr>
          <a:xfrm>
            <a:off x="5120419" y="7843175"/>
            <a:ext cx="1042928" cy="706428"/>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5" name="Freeform 55">
            <a:extLst>
              <a:ext uri="{FF2B5EF4-FFF2-40B4-BE49-F238E27FC236}">
                <a16:creationId xmlns:a16="http://schemas.microsoft.com/office/drawing/2014/main" id="{A99C47D7-0DC4-1D59-C5A0-456E51675117}"/>
              </a:ext>
            </a:extLst>
          </p:cNvPr>
          <p:cNvSpPr/>
          <p:nvPr/>
        </p:nvSpPr>
        <p:spPr>
          <a:xfrm>
            <a:off x="4204811" y="9135920"/>
            <a:ext cx="536568" cy="1314778"/>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6" name="Round Same Side Corner Rectangle 36">
            <a:extLst>
              <a:ext uri="{FF2B5EF4-FFF2-40B4-BE49-F238E27FC236}">
                <a16:creationId xmlns:a16="http://schemas.microsoft.com/office/drawing/2014/main" id="{D138184D-87F7-8262-66E9-1E66D011E159}"/>
              </a:ext>
            </a:extLst>
          </p:cNvPr>
          <p:cNvSpPr/>
          <p:nvPr/>
        </p:nvSpPr>
        <p:spPr>
          <a:xfrm>
            <a:off x="11267916" y="9480924"/>
            <a:ext cx="983162" cy="777294"/>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7" name="Oval 21">
            <a:extLst>
              <a:ext uri="{FF2B5EF4-FFF2-40B4-BE49-F238E27FC236}">
                <a16:creationId xmlns:a16="http://schemas.microsoft.com/office/drawing/2014/main" id="{80FBCD26-198E-B99C-60A8-E67940D40C5B}"/>
              </a:ext>
            </a:extLst>
          </p:cNvPr>
          <p:cNvSpPr/>
          <p:nvPr/>
        </p:nvSpPr>
        <p:spPr>
          <a:xfrm>
            <a:off x="6475725" y="9442062"/>
            <a:ext cx="809408" cy="816174"/>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638" name="Oval 32">
            <a:extLst>
              <a:ext uri="{FF2B5EF4-FFF2-40B4-BE49-F238E27FC236}">
                <a16:creationId xmlns:a16="http://schemas.microsoft.com/office/drawing/2014/main" id="{E09ADB40-17BB-23B7-0E09-C4C175A79FD9}"/>
              </a:ext>
            </a:extLst>
          </p:cNvPr>
          <p:cNvSpPr/>
          <p:nvPr/>
        </p:nvSpPr>
        <p:spPr>
          <a:xfrm>
            <a:off x="12655132" y="7672186"/>
            <a:ext cx="770710" cy="927182"/>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639" name="Google Shape;6783;p88">
            <a:extLst>
              <a:ext uri="{FF2B5EF4-FFF2-40B4-BE49-F238E27FC236}">
                <a16:creationId xmlns:a16="http://schemas.microsoft.com/office/drawing/2014/main" id="{71FEB500-AF5B-E942-A6DE-3F825A90A4B8}"/>
              </a:ext>
            </a:extLst>
          </p:cNvPr>
          <p:cNvGrpSpPr/>
          <p:nvPr/>
        </p:nvGrpSpPr>
        <p:grpSpPr>
          <a:xfrm>
            <a:off x="14049170" y="2666483"/>
            <a:ext cx="850282" cy="849696"/>
            <a:chOff x="8211055" y="926488"/>
            <a:chExt cx="425141" cy="424848"/>
          </a:xfrm>
          <a:solidFill>
            <a:schemeClr val="bg2"/>
          </a:solidFill>
        </p:grpSpPr>
        <p:sp>
          <p:nvSpPr>
            <p:cNvPr id="640" name="Google Shape;6784;p88">
              <a:extLst>
                <a:ext uri="{FF2B5EF4-FFF2-40B4-BE49-F238E27FC236}">
                  <a16:creationId xmlns:a16="http://schemas.microsoft.com/office/drawing/2014/main" id="{B500EA08-4F67-AAA4-97B5-C2A3D944BAA3}"/>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1" name="Google Shape;6785;p88">
              <a:extLst>
                <a:ext uri="{FF2B5EF4-FFF2-40B4-BE49-F238E27FC236}">
                  <a16:creationId xmlns:a16="http://schemas.microsoft.com/office/drawing/2014/main" id="{006A1956-A1D6-49B2-5887-230DF81FE3A2}"/>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2" name="Google Shape;6786;p88">
              <a:extLst>
                <a:ext uri="{FF2B5EF4-FFF2-40B4-BE49-F238E27FC236}">
                  <a16:creationId xmlns:a16="http://schemas.microsoft.com/office/drawing/2014/main" id="{925BEF70-7C4B-029A-A147-3958B4DE337D}"/>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3" name="Google Shape;6787;p88">
              <a:extLst>
                <a:ext uri="{FF2B5EF4-FFF2-40B4-BE49-F238E27FC236}">
                  <a16:creationId xmlns:a16="http://schemas.microsoft.com/office/drawing/2014/main" id="{DFB7A7D9-783C-1526-9093-2D9E482456CA}"/>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4" name="Google Shape;6788;p88">
              <a:extLst>
                <a:ext uri="{FF2B5EF4-FFF2-40B4-BE49-F238E27FC236}">
                  <a16:creationId xmlns:a16="http://schemas.microsoft.com/office/drawing/2014/main" id="{634E8EE2-C8E1-2406-D3D3-E936619684D3}"/>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45" name="Google Shape;6800;p88">
            <a:extLst>
              <a:ext uri="{FF2B5EF4-FFF2-40B4-BE49-F238E27FC236}">
                <a16:creationId xmlns:a16="http://schemas.microsoft.com/office/drawing/2014/main" id="{FE0DB33A-F450-DCF9-FFA9-C28337E1D5AC}"/>
              </a:ext>
            </a:extLst>
          </p:cNvPr>
          <p:cNvGrpSpPr/>
          <p:nvPr/>
        </p:nvGrpSpPr>
        <p:grpSpPr>
          <a:xfrm>
            <a:off x="12617404" y="4270600"/>
            <a:ext cx="828114" cy="825922"/>
            <a:chOff x="7495172" y="1728545"/>
            <a:chExt cx="414057" cy="412961"/>
          </a:xfrm>
          <a:solidFill>
            <a:schemeClr val="bg2"/>
          </a:solidFill>
        </p:grpSpPr>
        <p:sp>
          <p:nvSpPr>
            <p:cNvPr id="646" name="Google Shape;6801;p88">
              <a:extLst>
                <a:ext uri="{FF2B5EF4-FFF2-40B4-BE49-F238E27FC236}">
                  <a16:creationId xmlns:a16="http://schemas.microsoft.com/office/drawing/2014/main" id="{02DEB398-9887-BF98-6766-7013A0A54FDF}"/>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7" name="Google Shape;6802;p88">
              <a:extLst>
                <a:ext uri="{FF2B5EF4-FFF2-40B4-BE49-F238E27FC236}">
                  <a16:creationId xmlns:a16="http://schemas.microsoft.com/office/drawing/2014/main" id="{388B9B6D-16B8-E685-D5AA-68EB21380F96}"/>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8" name="Google Shape;6803;p88">
              <a:extLst>
                <a:ext uri="{FF2B5EF4-FFF2-40B4-BE49-F238E27FC236}">
                  <a16:creationId xmlns:a16="http://schemas.microsoft.com/office/drawing/2014/main" id="{4EBE4932-77A6-CC23-0F5F-2C235744AC60}"/>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9" name="Google Shape;6804;p88">
              <a:extLst>
                <a:ext uri="{FF2B5EF4-FFF2-40B4-BE49-F238E27FC236}">
                  <a16:creationId xmlns:a16="http://schemas.microsoft.com/office/drawing/2014/main" id="{579E35C5-0497-0B40-3EB3-4840DF5E69AD}"/>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0" name="Google Shape;6805;p88">
              <a:extLst>
                <a:ext uri="{FF2B5EF4-FFF2-40B4-BE49-F238E27FC236}">
                  <a16:creationId xmlns:a16="http://schemas.microsoft.com/office/drawing/2014/main" id="{3907FEDF-8713-01CA-4809-4E6A73D6ADC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51" name="Google Shape;6866;p88">
            <a:extLst>
              <a:ext uri="{FF2B5EF4-FFF2-40B4-BE49-F238E27FC236}">
                <a16:creationId xmlns:a16="http://schemas.microsoft.com/office/drawing/2014/main" id="{D73CBB6C-9348-E936-98C1-35789DF0BE1C}"/>
              </a:ext>
            </a:extLst>
          </p:cNvPr>
          <p:cNvGrpSpPr/>
          <p:nvPr/>
        </p:nvGrpSpPr>
        <p:grpSpPr>
          <a:xfrm>
            <a:off x="6497433" y="7779551"/>
            <a:ext cx="763284" cy="844612"/>
            <a:chOff x="4435187" y="3483022"/>
            <a:chExt cx="381642" cy="422306"/>
          </a:xfrm>
          <a:solidFill>
            <a:schemeClr val="bg2"/>
          </a:solidFill>
        </p:grpSpPr>
        <p:sp>
          <p:nvSpPr>
            <p:cNvPr id="652" name="Google Shape;6867;p88">
              <a:extLst>
                <a:ext uri="{FF2B5EF4-FFF2-40B4-BE49-F238E27FC236}">
                  <a16:creationId xmlns:a16="http://schemas.microsoft.com/office/drawing/2014/main" id="{4933F036-FDD9-BE14-032C-EFD85502365F}"/>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3" name="Google Shape;6868;p88">
              <a:extLst>
                <a:ext uri="{FF2B5EF4-FFF2-40B4-BE49-F238E27FC236}">
                  <a16:creationId xmlns:a16="http://schemas.microsoft.com/office/drawing/2014/main" id="{96203663-C4CB-44CB-6C7B-A15C29D8F0BF}"/>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4" name="Google Shape;6869;p88">
              <a:extLst>
                <a:ext uri="{FF2B5EF4-FFF2-40B4-BE49-F238E27FC236}">
                  <a16:creationId xmlns:a16="http://schemas.microsoft.com/office/drawing/2014/main" id="{91BB142B-71A9-0DFA-A294-C27FC13B2EA0}"/>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5" name="Google Shape;6870;p88">
              <a:extLst>
                <a:ext uri="{FF2B5EF4-FFF2-40B4-BE49-F238E27FC236}">
                  <a16:creationId xmlns:a16="http://schemas.microsoft.com/office/drawing/2014/main" id="{8745FC23-F5DC-2284-3660-7ADD33A10F5A}"/>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6" name="Google Shape;6871;p88">
              <a:extLst>
                <a:ext uri="{FF2B5EF4-FFF2-40B4-BE49-F238E27FC236}">
                  <a16:creationId xmlns:a16="http://schemas.microsoft.com/office/drawing/2014/main" id="{32F2D59D-7A0D-413E-F7D5-9E4E26738F6D}"/>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7" name="Google Shape;6872;p88">
              <a:extLst>
                <a:ext uri="{FF2B5EF4-FFF2-40B4-BE49-F238E27FC236}">
                  <a16:creationId xmlns:a16="http://schemas.microsoft.com/office/drawing/2014/main" id="{AB3DDB69-2CD1-B9C5-8B97-2F06E74D4624}"/>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58" name="Google Shape;6957;p88">
            <a:extLst>
              <a:ext uri="{FF2B5EF4-FFF2-40B4-BE49-F238E27FC236}">
                <a16:creationId xmlns:a16="http://schemas.microsoft.com/office/drawing/2014/main" id="{5D925F17-C371-CD9B-3C80-92CEAA6919BD}"/>
              </a:ext>
            </a:extLst>
          </p:cNvPr>
          <p:cNvGrpSpPr/>
          <p:nvPr/>
        </p:nvGrpSpPr>
        <p:grpSpPr>
          <a:xfrm>
            <a:off x="5088950" y="2785614"/>
            <a:ext cx="747118" cy="745674"/>
            <a:chOff x="3730944" y="986052"/>
            <a:chExt cx="373559" cy="372837"/>
          </a:xfrm>
          <a:solidFill>
            <a:schemeClr val="bg2"/>
          </a:solidFill>
        </p:grpSpPr>
        <p:sp>
          <p:nvSpPr>
            <p:cNvPr id="659" name="Google Shape;6958;p88">
              <a:extLst>
                <a:ext uri="{FF2B5EF4-FFF2-40B4-BE49-F238E27FC236}">
                  <a16:creationId xmlns:a16="http://schemas.microsoft.com/office/drawing/2014/main" id="{70808614-DE47-53ED-2AD1-432BBAB30DF1}"/>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0" name="Google Shape;6959;p88">
              <a:extLst>
                <a:ext uri="{FF2B5EF4-FFF2-40B4-BE49-F238E27FC236}">
                  <a16:creationId xmlns:a16="http://schemas.microsoft.com/office/drawing/2014/main" id="{48BB2546-F35C-7110-D077-3F9D5DFA508A}"/>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1" name="Google Shape;6960;p88">
              <a:extLst>
                <a:ext uri="{FF2B5EF4-FFF2-40B4-BE49-F238E27FC236}">
                  <a16:creationId xmlns:a16="http://schemas.microsoft.com/office/drawing/2014/main" id="{1E32788B-B52C-87E1-6A00-ECD787B885A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2" name="Google Shape;6961;p88">
              <a:extLst>
                <a:ext uri="{FF2B5EF4-FFF2-40B4-BE49-F238E27FC236}">
                  <a16:creationId xmlns:a16="http://schemas.microsoft.com/office/drawing/2014/main" id="{A29F5E42-0162-1E20-D2D2-C77031E6BBA4}"/>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3" name="Google Shape;6962;p88">
              <a:extLst>
                <a:ext uri="{FF2B5EF4-FFF2-40B4-BE49-F238E27FC236}">
                  <a16:creationId xmlns:a16="http://schemas.microsoft.com/office/drawing/2014/main" id="{68C4EA23-DF91-936E-3785-673B8BAB8323}"/>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4" name="Google Shape;6963;p88">
              <a:extLst>
                <a:ext uri="{FF2B5EF4-FFF2-40B4-BE49-F238E27FC236}">
                  <a16:creationId xmlns:a16="http://schemas.microsoft.com/office/drawing/2014/main" id="{DA9B4CB4-03C3-E889-0B9A-341C45E655B5}"/>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5" name="Google Shape;6964;p88">
              <a:extLst>
                <a:ext uri="{FF2B5EF4-FFF2-40B4-BE49-F238E27FC236}">
                  <a16:creationId xmlns:a16="http://schemas.microsoft.com/office/drawing/2014/main" id="{16B00AE2-8248-6E4D-3784-D767E1F8215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6" name="Google Shape;6965;p88">
              <a:extLst>
                <a:ext uri="{FF2B5EF4-FFF2-40B4-BE49-F238E27FC236}">
                  <a16:creationId xmlns:a16="http://schemas.microsoft.com/office/drawing/2014/main" id="{5105D519-7F55-7181-60E2-4B5F9175F9FD}"/>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67" name="Google Shape;6966;p88">
            <a:extLst>
              <a:ext uri="{FF2B5EF4-FFF2-40B4-BE49-F238E27FC236}">
                <a16:creationId xmlns:a16="http://schemas.microsoft.com/office/drawing/2014/main" id="{2774B381-3173-94BD-F822-FBAD094DF52D}"/>
              </a:ext>
            </a:extLst>
          </p:cNvPr>
          <p:cNvGrpSpPr/>
          <p:nvPr/>
        </p:nvGrpSpPr>
        <p:grpSpPr>
          <a:xfrm>
            <a:off x="14006340" y="5930270"/>
            <a:ext cx="907322" cy="908730"/>
            <a:chOff x="8189640" y="2558381"/>
            <a:chExt cx="453661" cy="454365"/>
          </a:xfrm>
          <a:solidFill>
            <a:schemeClr val="bg2"/>
          </a:solidFill>
        </p:grpSpPr>
        <p:sp>
          <p:nvSpPr>
            <p:cNvPr id="668" name="Google Shape;6967;p88">
              <a:extLst>
                <a:ext uri="{FF2B5EF4-FFF2-40B4-BE49-F238E27FC236}">
                  <a16:creationId xmlns:a16="http://schemas.microsoft.com/office/drawing/2014/main" id="{1F8F8EB2-1B68-0635-89C6-85AACF0E0244}"/>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9" name="Google Shape;6968;p88">
              <a:extLst>
                <a:ext uri="{FF2B5EF4-FFF2-40B4-BE49-F238E27FC236}">
                  <a16:creationId xmlns:a16="http://schemas.microsoft.com/office/drawing/2014/main" id="{901502F0-2D57-4898-F984-27BDB24CF60A}"/>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0" name="Google Shape;6969;p88">
              <a:extLst>
                <a:ext uri="{FF2B5EF4-FFF2-40B4-BE49-F238E27FC236}">
                  <a16:creationId xmlns:a16="http://schemas.microsoft.com/office/drawing/2014/main" id="{3A89B4CD-38B3-BF48-8FB3-099FD7AAD98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1" name="Google Shape;6970;p88">
              <a:extLst>
                <a:ext uri="{FF2B5EF4-FFF2-40B4-BE49-F238E27FC236}">
                  <a16:creationId xmlns:a16="http://schemas.microsoft.com/office/drawing/2014/main" id="{8A07051A-7E48-CFE1-3024-810F1539B448}"/>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72" name="Google Shape;6760;p88">
            <a:extLst>
              <a:ext uri="{FF2B5EF4-FFF2-40B4-BE49-F238E27FC236}">
                <a16:creationId xmlns:a16="http://schemas.microsoft.com/office/drawing/2014/main" id="{5DC5C503-8626-2584-8EBD-236EDF285FC6}"/>
              </a:ext>
            </a:extLst>
          </p:cNvPr>
          <p:cNvGrpSpPr/>
          <p:nvPr/>
        </p:nvGrpSpPr>
        <p:grpSpPr>
          <a:xfrm>
            <a:off x="3931389" y="2684023"/>
            <a:ext cx="749936" cy="900848"/>
            <a:chOff x="3152165" y="935257"/>
            <a:chExt cx="374968" cy="450424"/>
          </a:xfrm>
          <a:solidFill>
            <a:schemeClr val="bg2"/>
          </a:solidFill>
        </p:grpSpPr>
        <p:sp>
          <p:nvSpPr>
            <p:cNvPr id="673" name="Google Shape;6761;p88">
              <a:extLst>
                <a:ext uri="{FF2B5EF4-FFF2-40B4-BE49-F238E27FC236}">
                  <a16:creationId xmlns:a16="http://schemas.microsoft.com/office/drawing/2014/main" id="{427726F2-DAB6-EEBE-C06A-7C14F61DFB37}"/>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4" name="Google Shape;6762;p88">
              <a:extLst>
                <a:ext uri="{FF2B5EF4-FFF2-40B4-BE49-F238E27FC236}">
                  <a16:creationId xmlns:a16="http://schemas.microsoft.com/office/drawing/2014/main" id="{D253A32F-06D4-ACAE-E31F-2D9039B73F7A}"/>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5" name="Google Shape;6763;p88">
              <a:extLst>
                <a:ext uri="{FF2B5EF4-FFF2-40B4-BE49-F238E27FC236}">
                  <a16:creationId xmlns:a16="http://schemas.microsoft.com/office/drawing/2014/main" id="{114C0131-2BD2-C9DA-7766-68DE099621F4}"/>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6" name="Google Shape;6764;p88">
              <a:extLst>
                <a:ext uri="{FF2B5EF4-FFF2-40B4-BE49-F238E27FC236}">
                  <a16:creationId xmlns:a16="http://schemas.microsoft.com/office/drawing/2014/main" id="{2367148B-C31F-BF1B-8CF6-C1EFE3B33E6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7" name="Google Shape;6765;p88">
              <a:extLst>
                <a:ext uri="{FF2B5EF4-FFF2-40B4-BE49-F238E27FC236}">
                  <a16:creationId xmlns:a16="http://schemas.microsoft.com/office/drawing/2014/main" id="{FAD87F9D-131A-CBDF-93C7-F534E8CAE32F}"/>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8" name="Google Shape;6766;p88">
              <a:extLst>
                <a:ext uri="{FF2B5EF4-FFF2-40B4-BE49-F238E27FC236}">
                  <a16:creationId xmlns:a16="http://schemas.microsoft.com/office/drawing/2014/main" id="{C1AC6FA3-95BA-79E0-E157-EF11D09ABC7E}"/>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9" name="Google Shape;6767;p88">
              <a:extLst>
                <a:ext uri="{FF2B5EF4-FFF2-40B4-BE49-F238E27FC236}">
                  <a16:creationId xmlns:a16="http://schemas.microsoft.com/office/drawing/2014/main" id="{804CEA76-F326-0995-E8E7-EE3DDB5F4B97}"/>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80" name="Google Shape;6777;p88">
            <a:extLst>
              <a:ext uri="{FF2B5EF4-FFF2-40B4-BE49-F238E27FC236}">
                <a16:creationId xmlns:a16="http://schemas.microsoft.com/office/drawing/2014/main" id="{869F9F7A-70B4-F261-80F1-8D26F8A4EC7B}"/>
              </a:ext>
            </a:extLst>
          </p:cNvPr>
          <p:cNvGrpSpPr/>
          <p:nvPr/>
        </p:nvGrpSpPr>
        <p:grpSpPr>
          <a:xfrm>
            <a:off x="9882505" y="2630438"/>
            <a:ext cx="900848" cy="900846"/>
            <a:chOff x="6127723" y="908465"/>
            <a:chExt cx="450424" cy="450423"/>
          </a:xfrm>
          <a:solidFill>
            <a:schemeClr val="bg2"/>
          </a:solidFill>
        </p:grpSpPr>
        <p:sp>
          <p:nvSpPr>
            <p:cNvPr id="681" name="Google Shape;6778;p88">
              <a:extLst>
                <a:ext uri="{FF2B5EF4-FFF2-40B4-BE49-F238E27FC236}">
                  <a16:creationId xmlns:a16="http://schemas.microsoft.com/office/drawing/2014/main" id="{78BC06FA-DA16-7248-73EE-48C641B38ABD}"/>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2" name="Google Shape;6779;p88">
              <a:extLst>
                <a:ext uri="{FF2B5EF4-FFF2-40B4-BE49-F238E27FC236}">
                  <a16:creationId xmlns:a16="http://schemas.microsoft.com/office/drawing/2014/main" id="{C4C6D3CA-6B09-E1AC-9851-28944B4CBCC8}"/>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3" name="Google Shape;6780;p88">
              <a:extLst>
                <a:ext uri="{FF2B5EF4-FFF2-40B4-BE49-F238E27FC236}">
                  <a16:creationId xmlns:a16="http://schemas.microsoft.com/office/drawing/2014/main" id="{10656DA9-248F-1D88-8D44-521A57ECBA09}"/>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4" name="Google Shape;6781;p88">
              <a:extLst>
                <a:ext uri="{FF2B5EF4-FFF2-40B4-BE49-F238E27FC236}">
                  <a16:creationId xmlns:a16="http://schemas.microsoft.com/office/drawing/2014/main" id="{D69A177F-1C1A-7E78-67D8-2CAA13C1E137}"/>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5" name="Google Shape;6782;p88">
              <a:extLst>
                <a:ext uri="{FF2B5EF4-FFF2-40B4-BE49-F238E27FC236}">
                  <a16:creationId xmlns:a16="http://schemas.microsoft.com/office/drawing/2014/main" id="{53CFE19A-E5DA-944B-2596-F2B5E85F5562}"/>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86" name="Google Shape;6827;p88">
            <a:extLst>
              <a:ext uri="{FF2B5EF4-FFF2-40B4-BE49-F238E27FC236}">
                <a16:creationId xmlns:a16="http://schemas.microsoft.com/office/drawing/2014/main" id="{84DFCA6D-5713-BD1B-24F8-4416BDA8A8DD}"/>
              </a:ext>
            </a:extLst>
          </p:cNvPr>
          <p:cNvGrpSpPr/>
          <p:nvPr/>
        </p:nvGrpSpPr>
        <p:grpSpPr>
          <a:xfrm>
            <a:off x="11016947" y="2646219"/>
            <a:ext cx="910556" cy="898380"/>
            <a:chOff x="6694944" y="916356"/>
            <a:chExt cx="455278" cy="449190"/>
          </a:xfrm>
          <a:solidFill>
            <a:schemeClr val="bg2"/>
          </a:solidFill>
        </p:grpSpPr>
        <p:sp>
          <p:nvSpPr>
            <p:cNvPr id="687" name="Google Shape;6828;p88">
              <a:extLst>
                <a:ext uri="{FF2B5EF4-FFF2-40B4-BE49-F238E27FC236}">
                  <a16:creationId xmlns:a16="http://schemas.microsoft.com/office/drawing/2014/main" id="{AAC66C5D-5331-C82F-315A-0658A8F3931B}"/>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8" name="Google Shape;6829;p88">
              <a:extLst>
                <a:ext uri="{FF2B5EF4-FFF2-40B4-BE49-F238E27FC236}">
                  <a16:creationId xmlns:a16="http://schemas.microsoft.com/office/drawing/2014/main" id="{2C9F2549-3B4A-908F-6688-CA14C7CF99DC}"/>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9" name="Google Shape;6830;p88">
              <a:extLst>
                <a:ext uri="{FF2B5EF4-FFF2-40B4-BE49-F238E27FC236}">
                  <a16:creationId xmlns:a16="http://schemas.microsoft.com/office/drawing/2014/main" id="{22053A94-29FD-67C4-2ABF-D9AAC97A1C1F}"/>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0" name="Google Shape;6831;p88">
              <a:extLst>
                <a:ext uri="{FF2B5EF4-FFF2-40B4-BE49-F238E27FC236}">
                  <a16:creationId xmlns:a16="http://schemas.microsoft.com/office/drawing/2014/main" id="{B6F29D79-3157-1D05-572A-E17B53E53454}"/>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1" name="Google Shape;6832;p88">
              <a:extLst>
                <a:ext uri="{FF2B5EF4-FFF2-40B4-BE49-F238E27FC236}">
                  <a16:creationId xmlns:a16="http://schemas.microsoft.com/office/drawing/2014/main" id="{593110F1-CEA1-222F-FD93-20AB78030C2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2" name="Google Shape;6833;p88">
              <a:extLst>
                <a:ext uri="{FF2B5EF4-FFF2-40B4-BE49-F238E27FC236}">
                  <a16:creationId xmlns:a16="http://schemas.microsoft.com/office/drawing/2014/main" id="{3BD5E40B-0E7B-8C8D-4EF9-A7C59053E548}"/>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3" name="Google Shape;6834;p88">
              <a:extLst>
                <a:ext uri="{FF2B5EF4-FFF2-40B4-BE49-F238E27FC236}">
                  <a16:creationId xmlns:a16="http://schemas.microsoft.com/office/drawing/2014/main" id="{DE3BD4FB-4EAA-819F-8C11-8CC4599DCD9B}"/>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94" name="Google Shape;6873;p88">
            <a:extLst>
              <a:ext uri="{FF2B5EF4-FFF2-40B4-BE49-F238E27FC236}">
                <a16:creationId xmlns:a16="http://schemas.microsoft.com/office/drawing/2014/main" id="{39617C61-B769-03F5-ECDF-C03C78E5C106}"/>
              </a:ext>
            </a:extLst>
          </p:cNvPr>
          <p:cNvGrpSpPr/>
          <p:nvPr/>
        </p:nvGrpSpPr>
        <p:grpSpPr>
          <a:xfrm>
            <a:off x="6417296" y="2647284"/>
            <a:ext cx="871550" cy="900846"/>
            <a:chOff x="4395118" y="916887"/>
            <a:chExt cx="435775" cy="450423"/>
          </a:xfrm>
          <a:solidFill>
            <a:schemeClr val="bg2"/>
          </a:solidFill>
        </p:grpSpPr>
        <p:sp>
          <p:nvSpPr>
            <p:cNvPr id="695" name="Google Shape;6874;p88">
              <a:extLst>
                <a:ext uri="{FF2B5EF4-FFF2-40B4-BE49-F238E27FC236}">
                  <a16:creationId xmlns:a16="http://schemas.microsoft.com/office/drawing/2014/main" id="{7D2A22D0-803C-7648-078C-02DA9A935A7F}"/>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6" name="Google Shape;6875;p88">
              <a:extLst>
                <a:ext uri="{FF2B5EF4-FFF2-40B4-BE49-F238E27FC236}">
                  <a16:creationId xmlns:a16="http://schemas.microsoft.com/office/drawing/2014/main" id="{9C1C13C3-F6AA-FC12-849C-7FF94D7E5AF3}"/>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7" name="Google Shape;6876;p88">
              <a:extLst>
                <a:ext uri="{FF2B5EF4-FFF2-40B4-BE49-F238E27FC236}">
                  <a16:creationId xmlns:a16="http://schemas.microsoft.com/office/drawing/2014/main" id="{E3D6FCFD-6240-FA40-AC1D-1F48644B80D2}"/>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98" name="Google Shape;6877;p88">
              <a:extLst>
                <a:ext uri="{FF2B5EF4-FFF2-40B4-BE49-F238E27FC236}">
                  <a16:creationId xmlns:a16="http://schemas.microsoft.com/office/drawing/2014/main" id="{816185FA-9947-4950-16D3-BACFFD820213}"/>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99" name="Google Shape;6884;p88">
            <a:extLst>
              <a:ext uri="{FF2B5EF4-FFF2-40B4-BE49-F238E27FC236}">
                <a16:creationId xmlns:a16="http://schemas.microsoft.com/office/drawing/2014/main" id="{18560AAF-49B2-35ED-E25D-077BE08533A2}"/>
              </a:ext>
            </a:extLst>
          </p:cNvPr>
          <p:cNvGrpSpPr/>
          <p:nvPr/>
        </p:nvGrpSpPr>
        <p:grpSpPr>
          <a:xfrm>
            <a:off x="12617388" y="2646219"/>
            <a:ext cx="857030" cy="902072"/>
            <a:chOff x="7495163" y="916356"/>
            <a:chExt cx="428515" cy="451036"/>
          </a:xfrm>
          <a:solidFill>
            <a:schemeClr val="bg2"/>
          </a:solidFill>
        </p:grpSpPr>
        <p:sp>
          <p:nvSpPr>
            <p:cNvPr id="700" name="Google Shape;6885;p88">
              <a:extLst>
                <a:ext uri="{FF2B5EF4-FFF2-40B4-BE49-F238E27FC236}">
                  <a16:creationId xmlns:a16="http://schemas.microsoft.com/office/drawing/2014/main" id="{95145180-984B-C275-3635-660D8B6996C7}"/>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1" name="Google Shape;6886;p88">
              <a:extLst>
                <a:ext uri="{FF2B5EF4-FFF2-40B4-BE49-F238E27FC236}">
                  <a16:creationId xmlns:a16="http://schemas.microsoft.com/office/drawing/2014/main" id="{09AD5C9F-C0D9-36D7-F4F9-BBBC7A43C10A}"/>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2" name="Google Shape;6887;p88">
              <a:extLst>
                <a:ext uri="{FF2B5EF4-FFF2-40B4-BE49-F238E27FC236}">
                  <a16:creationId xmlns:a16="http://schemas.microsoft.com/office/drawing/2014/main" id="{BE6FF851-15B9-DF35-95BB-DD53D3C4D860}"/>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3" name="Google Shape;6888;p88">
              <a:extLst>
                <a:ext uri="{FF2B5EF4-FFF2-40B4-BE49-F238E27FC236}">
                  <a16:creationId xmlns:a16="http://schemas.microsoft.com/office/drawing/2014/main" id="{EE060044-78AD-6CDE-BFD1-6297101B9992}"/>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4" name="Google Shape;6889;p88">
              <a:extLst>
                <a:ext uri="{FF2B5EF4-FFF2-40B4-BE49-F238E27FC236}">
                  <a16:creationId xmlns:a16="http://schemas.microsoft.com/office/drawing/2014/main" id="{ED77B7E3-F838-5E33-B6C6-44794F34E6F4}"/>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5" name="Google Shape;6890;p88">
              <a:extLst>
                <a:ext uri="{FF2B5EF4-FFF2-40B4-BE49-F238E27FC236}">
                  <a16:creationId xmlns:a16="http://schemas.microsoft.com/office/drawing/2014/main" id="{7471AF73-298F-6352-02E6-AF5C9C9C3782}"/>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6" name="Google Shape;6891;p88">
              <a:extLst>
                <a:ext uri="{FF2B5EF4-FFF2-40B4-BE49-F238E27FC236}">
                  <a16:creationId xmlns:a16="http://schemas.microsoft.com/office/drawing/2014/main" id="{F8225AFC-1434-EAE2-0116-1E4785A86FD9}"/>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07" name="Google Shape;6922;p88">
            <a:extLst>
              <a:ext uri="{FF2B5EF4-FFF2-40B4-BE49-F238E27FC236}">
                <a16:creationId xmlns:a16="http://schemas.microsoft.com/office/drawing/2014/main" id="{0E256B3E-D402-7670-165E-402FF7603E81}"/>
              </a:ext>
            </a:extLst>
          </p:cNvPr>
          <p:cNvGrpSpPr/>
          <p:nvPr/>
        </p:nvGrpSpPr>
        <p:grpSpPr>
          <a:xfrm>
            <a:off x="7568433" y="2647281"/>
            <a:ext cx="847192" cy="900848"/>
            <a:chOff x="4970687" y="916887"/>
            <a:chExt cx="423596" cy="450424"/>
          </a:xfrm>
          <a:solidFill>
            <a:schemeClr val="bg2"/>
          </a:solidFill>
        </p:grpSpPr>
        <p:sp>
          <p:nvSpPr>
            <p:cNvPr id="708" name="Google Shape;6923;p88">
              <a:extLst>
                <a:ext uri="{FF2B5EF4-FFF2-40B4-BE49-F238E27FC236}">
                  <a16:creationId xmlns:a16="http://schemas.microsoft.com/office/drawing/2014/main" id="{204423B1-45C0-387B-45E7-58A5C15D125E}"/>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09" name="Google Shape;6924;p88">
              <a:extLst>
                <a:ext uri="{FF2B5EF4-FFF2-40B4-BE49-F238E27FC236}">
                  <a16:creationId xmlns:a16="http://schemas.microsoft.com/office/drawing/2014/main" id="{D3182732-8D84-07BC-8CFD-6F1276CD9AA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0" name="Google Shape;6925;p88">
              <a:extLst>
                <a:ext uri="{FF2B5EF4-FFF2-40B4-BE49-F238E27FC236}">
                  <a16:creationId xmlns:a16="http://schemas.microsoft.com/office/drawing/2014/main" id="{A0F216C4-E195-6036-88A5-C5449C50B369}"/>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1" name="Google Shape;6926;p88">
              <a:extLst>
                <a:ext uri="{FF2B5EF4-FFF2-40B4-BE49-F238E27FC236}">
                  <a16:creationId xmlns:a16="http://schemas.microsoft.com/office/drawing/2014/main" id="{B7EC7431-360C-658D-402B-18B9645F2F8E}"/>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2" name="Google Shape;6927;p88">
              <a:extLst>
                <a:ext uri="{FF2B5EF4-FFF2-40B4-BE49-F238E27FC236}">
                  <a16:creationId xmlns:a16="http://schemas.microsoft.com/office/drawing/2014/main" id="{A691C222-0B42-A507-004E-291C9273AC22}"/>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3" name="Google Shape;6928;p88">
              <a:extLst>
                <a:ext uri="{FF2B5EF4-FFF2-40B4-BE49-F238E27FC236}">
                  <a16:creationId xmlns:a16="http://schemas.microsoft.com/office/drawing/2014/main" id="{F33E7C19-AFB6-9087-7225-FA94B87E1C3D}"/>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4" name="Google Shape;6929;p88">
              <a:extLst>
                <a:ext uri="{FF2B5EF4-FFF2-40B4-BE49-F238E27FC236}">
                  <a16:creationId xmlns:a16="http://schemas.microsoft.com/office/drawing/2014/main" id="{D82C9917-6AFE-785C-085C-D9BDC511A7EE}"/>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15" name="Google Shape;6981;p88">
            <a:extLst>
              <a:ext uri="{FF2B5EF4-FFF2-40B4-BE49-F238E27FC236}">
                <a16:creationId xmlns:a16="http://schemas.microsoft.com/office/drawing/2014/main" id="{6B29340F-F558-77EE-38FB-958A917EAC31}"/>
              </a:ext>
            </a:extLst>
          </p:cNvPr>
          <p:cNvGrpSpPr/>
          <p:nvPr/>
        </p:nvGrpSpPr>
        <p:grpSpPr>
          <a:xfrm>
            <a:off x="8657627" y="2646641"/>
            <a:ext cx="912972" cy="902164"/>
            <a:chOff x="5515285" y="916567"/>
            <a:chExt cx="456486" cy="451082"/>
          </a:xfrm>
          <a:solidFill>
            <a:schemeClr val="bg2"/>
          </a:solidFill>
        </p:grpSpPr>
        <p:sp>
          <p:nvSpPr>
            <p:cNvPr id="716" name="Google Shape;6982;p88">
              <a:extLst>
                <a:ext uri="{FF2B5EF4-FFF2-40B4-BE49-F238E27FC236}">
                  <a16:creationId xmlns:a16="http://schemas.microsoft.com/office/drawing/2014/main" id="{3582B016-3AD6-F8AD-C5AE-54FCC83C6E2F}"/>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7" name="Google Shape;6983;p88">
              <a:extLst>
                <a:ext uri="{FF2B5EF4-FFF2-40B4-BE49-F238E27FC236}">
                  <a16:creationId xmlns:a16="http://schemas.microsoft.com/office/drawing/2014/main" id="{8994D43E-379A-BDA3-8049-B098D77DACB3}"/>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8" name="Google Shape;6984;p88">
              <a:extLst>
                <a:ext uri="{FF2B5EF4-FFF2-40B4-BE49-F238E27FC236}">
                  <a16:creationId xmlns:a16="http://schemas.microsoft.com/office/drawing/2014/main" id="{D0B1BFC5-5E3E-C6B3-8B3B-77AA7B3BB0E7}"/>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9" name="Google Shape;6985;p88">
              <a:extLst>
                <a:ext uri="{FF2B5EF4-FFF2-40B4-BE49-F238E27FC236}">
                  <a16:creationId xmlns:a16="http://schemas.microsoft.com/office/drawing/2014/main" id="{2DA85846-110E-6220-2F6F-E0ACDE5730D4}"/>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20" name="Google Shape;7015;p88">
            <a:extLst>
              <a:ext uri="{FF2B5EF4-FFF2-40B4-BE49-F238E27FC236}">
                <a16:creationId xmlns:a16="http://schemas.microsoft.com/office/drawing/2014/main" id="{431B25DE-59A7-F6C2-7D6F-95CB6BC846E7}"/>
              </a:ext>
            </a:extLst>
          </p:cNvPr>
          <p:cNvGrpSpPr/>
          <p:nvPr/>
        </p:nvGrpSpPr>
        <p:grpSpPr>
          <a:xfrm>
            <a:off x="13968668" y="4172704"/>
            <a:ext cx="997206" cy="992782"/>
            <a:chOff x="8170804" y="1679597"/>
            <a:chExt cx="498603" cy="496391"/>
          </a:xfrm>
          <a:solidFill>
            <a:schemeClr val="bg2"/>
          </a:solidFill>
        </p:grpSpPr>
        <p:sp>
          <p:nvSpPr>
            <p:cNvPr id="721" name="Google Shape;7016;p88">
              <a:extLst>
                <a:ext uri="{FF2B5EF4-FFF2-40B4-BE49-F238E27FC236}">
                  <a16:creationId xmlns:a16="http://schemas.microsoft.com/office/drawing/2014/main" id="{E9E7E528-42DC-0E13-030E-3E554B8EFE0E}"/>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22" name="Google Shape;7017;p88">
              <a:extLst>
                <a:ext uri="{FF2B5EF4-FFF2-40B4-BE49-F238E27FC236}">
                  <a16:creationId xmlns:a16="http://schemas.microsoft.com/office/drawing/2014/main" id="{9DB57CD2-5E68-5F65-E0EC-A5C7A2F9BC16}"/>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723" name="Google Shape;6799;p88">
            <a:extLst>
              <a:ext uri="{FF2B5EF4-FFF2-40B4-BE49-F238E27FC236}">
                <a16:creationId xmlns:a16="http://schemas.microsoft.com/office/drawing/2014/main" id="{D0F786A1-4E7B-27CD-7B56-F6A9D7764F34}"/>
              </a:ext>
            </a:extLst>
          </p:cNvPr>
          <p:cNvSpPr/>
          <p:nvPr/>
        </p:nvSpPr>
        <p:spPr>
          <a:xfrm>
            <a:off x="6320259" y="4229321"/>
            <a:ext cx="890424" cy="8928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724" name="Google Shape;6862;p88">
            <a:extLst>
              <a:ext uri="{FF2B5EF4-FFF2-40B4-BE49-F238E27FC236}">
                <a16:creationId xmlns:a16="http://schemas.microsoft.com/office/drawing/2014/main" id="{85773FF0-9EEE-B11D-199C-DAC68A6C6EFC}"/>
              </a:ext>
            </a:extLst>
          </p:cNvPr>
          <p:cNvGrpSpPr/>
          <p:nvPr/>
        </p:nvGrpSpPr>
        <p:grpSpPr>
          <a:xfrm>
            <a:off x="7442427" y="4226288"/>
            <a:ext cx="921660" cy="898450"/>
            <a:chOff x="4907685" y="1706389"/>
            <a:chExt cx="460830" cy="449225"/>
          </a:xfrm>
          <a:solidFill>
            <a:schemeClr val="bg2"/>
          </a:solidFill>
        </p:grpSpPr>
        <p:sp>
          <p:nvSpPr>
            <p:cNvPr id="725" name="Google Shape;6863;p88">
              <a:extLst>
                <a:ext uri="{FF2B5EF4-FFF2-40B4-BE49-F238E27FC236}">
                  <a16:creationId xmlns:a16="http://schemas.microsoft.com/office/drawing/2014/main" id="{6DB7B514-2D12-99B4-C9B1-9812E549894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26" name="Google Shape;6864;p88">
              <a:extLst>
                <a:ext uri="{FF2B5EF4-FFF2-40B4-BE49-F238E27FC236}">
                  <a16:creationId xmlns:a16="http://schemas.microsoft.com/office/drawing/2014/main" id="{74FE4C6D-63C3-FBE8-FDBF-07402F11965A}"/>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27" name="Google Shape;6865;p88">
              <a:extLst>
                <a:ext uri="{FF2B5EF4-FFF2-40B4-BE49-F238E27FC236}">
                  <a16:creationId xmlns:a16="http://schemas.microsoft.com/office/drawing/2014/main" id="{EC8AAA51-4726-C325-05B0-400E60152611}"/>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28" name="Google Shape;6913;p88">
            <a:extLst>
              <a:ext uri="{FF2B5EF4-FFF2-40B4-BE49-F238E27FC236}">
                <a16:creationId xmlns:a16="http://schemas.microsoft.com/office/drawing/2014/main" id="{D76C2211-FFE4-CA2E-04D0-3247E6CADC0A}"/>
              </a:ext>
            </a:extLst>
          </p:cNvPr>
          <p:cNvGrpSpPr/>
          <p:nvPr/>
        </p:nvGrpSpPr>
        <p:grpSpPr>
          <a:xfrm>
            <a:off x="8577804" y="4226708"/>
            <a:ext cx="900042" cy="897610"/>
            <a:chOff x="5475372" y="1706599"/>
            <a:chExt cx="450021" cy="448805"/>
          </a:xfrm>
          <a:solidFill>
            <a:schemeClr val="bg2"/>
          </a:solidFill>
        </p:grpSpPr>
        <p:sp>
          <p:nvSpPr>
            <p:cNvPr id="729" name="Google Shape;6914;p88">
              <a:extLst>
                <a:ext uri="{FF2B5EF4-FFF2-40B4-BE49-F238E27FC236}">
                  <a16:creationId xmlns:a16="http://schemas.microsoft.com/office/drawing/2014/main" id="{35C6B7A0-BDF3-3799-1B47-21B29A06F491}"/>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0" name="Google Shape;6915;p88">
              <a:extLst>
                <a:ext uri="{FF2B5EF4-FFF2-40B4-BE49-F238E27FC236}">
                  <a16:creationId xmlns:a16="http://schemas.microsoft.com/office/drawing/2014/main" id="{32FFE8EE-E611-615F-6DB1-AE69D293BB3E}"/>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31" name="Google Shape;6947;p88">
            <a:extLst>
              <a:ext uri="{FF2B5EF4-FFF2-40B4-BE49-F238E27FC236}">
                <a16:creationId xmlns:a16="http://schemas.microsoft.com/office/drawing/2014/main" id="{FAAF07EF-D589-A0EB-1A74-6F7064C7808C}"/>
              </a:ext>
            </a:extLst>
          </p:cNvPr>
          <p:cNvGrpSpPr/>
          <p:nvPr/>
        </p:nvGrpSpPr>
        <p:grpSpPr>
          <a:xfrm>
            <a:off x="3922758" y="4265076"/>
            <a:ext cx="892782" cy="895234"/>
            <a:chOff x="3147849" y="1725783"/>
            <a:chExt cx="446391" cy="447617"/>
          </a:xfrm>
          <a:solidFill>
            <a:schemeClr val="bg2"/>
          </a:solidFill>
        </p:grpSpPr>
        <p:sp>
          <p:nvSpPr>
            <p:cNvPr id="732" name="Google Shape;6948;p88">
              <a:extLst>
                <a:ext uri="{FF2B5EF4-FFF2-40B4-BE49-F238E27FC236}">
                  <a16:creationId xmlns:a16="http://schemas.microsoft.com/office/drawing/2014/main" id="{4A2873B3-6D3C-C4A6-E460-2C14639E5EF7}"/>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3" name="Google Shape;6949;p88">
              <a:extLst>
                <a:ext uri="{FF2B5EF4-FFF2-40B4-BE49-F238E27FC236}">
                  <a16:creationId xmlns:a16="http://schemas.microsoft.com/office/drawing/2014/main" id="{2E9CED4F-86A1-43CD-1D83-04F6CF4DD2E6}"/>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4" name="Google Shape;6950;p88">
              <a:extLst>
                <a:ext uri="{FF2B5EF4-FFF2-40B4-BE49-F238E27FC236}">
                  <a16:creationId xmlns:a16="http://schemas.microsoft.com/office/drawing/2014/main" id="{A235863F-7E44-9C21-C8F0-061EED3A1077}"/>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5" name="Google Shape;6951;p88">
              <a:extLst>
                <a:ext uri="{FF2B5EF4-FFF2-40B4-BE49-F238E27FC236}">
                  <a16:creationId xmlns:a16="http://schemas.microsoft.com/office/drawing/2014/main" id="{E04953D2-0BE6-0496-354D-5661F4B1482F}"/>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6" name="Google Shape;6952;p88">
              <a:extLst>
                <a:ext uri="{FF2B5EF4-FFF2-40B4-BE49-F238E27FC236}">
                  <a16:creationId xmlns:a16="http://schemas.microsoft.com/office/drawing/2014/main" id="{E2FF1916-6920-17F8-0804-8D7E89DFCF8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7" name="Google Shape;6953;p88">
              <a:extLst>
                <a:ext uri="{FF2B5EF4-FFF2-40B4-BE49-F238E27FC236}">
                  <a16:creationId xmlns:a16="http://schemas.microsoft.com/office/drawing/2014/main" id="{1BF8E435-68B8-CFF4-109C-769A7DE6F21F}"/>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8" name="Google Shape;6954;p88">
              <a:extLst>
                <a:ext uri="{FF2B5EF4-FFF2-40B4-BE49-F238E27FC236}">
                  <a16:creationId xmlns:a16="http://schemas.microsoft.com/office/drawing/2014/main" id="{C906F235-D0AF-69C3-D9A1-80FC2EF2249A}"/>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39" name="Google Shape;6955;p88">
              <a:extLst>
                <a:ext uri="{FF2B5EF4-FFF2-40B4-BE49-F238E27FC236}">
                  <a16:creationId xmlns:a16="http://schemas.microsoft.com/office/drawing/2014/main" id="{2C12A15C-EC25-EECF-B043-C3D0021DF5D7}"/>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40" name="Google Shape;6956;p88">
              <a:extLst>
                <a:ext uri="{FF2B5EF4-FFF2-40B4-BE49-F238E27FC236}">
                  <a16:creationId xmlns:a16="http://schemas.microsoft.com/office/drawing/2014/main" id="{EA274368-E158-418C-3F17-C23BEBFF978E}"/>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41" name="Google Shape;6971;p88">
            <a:extLst>
              <a:ext uri="{FF2B5EF4-FFF2-40B4-BE49-F238E27FC236}">
                <a16:creationId xmlns:a16="http://schemas.microsoft.com/office/drawing/2014/main" id="{452EA6EA-ED83-FD08-E1FE-3C2CF6F31A7E}"/>
              </a:ext>
            </a:extLst>
          </p:cNvPr>
          <p:cNvGrpSpPr/>
          <p:nvPr/>
        </p:nvGrpSpPr>
        <p:grpSpPr>
          <a:xfrm>
            <a:off x="9842565" y="4213944"/>
            <a:ext cx="890424" cy="890350"/>
            <a:chOff x="6107753" y="1700217"/>
            <a:chExt cx="445212" cy="445175"/>
          </a:xfrm>
          <a:solidFill>
            <a:schemeClr val="bg2"/>
          </a:solidFill>
        </p:grpSpPr>
        <p:sp>
          <p:nvSpPr>
            <p:cNvPr id="742" name="Google Shape;6972;p88">
              <a:extLst>
                <a:ext uri="{FF2B5EF4-FFF2-40B4-BE49-F238E27FC236}">
                  <a16:creationId xmlns:a16="http://schemas.microsoft.com/office/drawing/2014/main" id="{EA606B4F-BE37-9FEC-D42E-65C1C914F9C5}"/>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43" name="Google Shape;6973;p88">
              <a:extLst>
                <a:ext uri="{FF2B5EF4-FFF2-40B4-BE49-F238E27FC236}">
                  <a16:creationId xmlns:a16="http://schemas.microsoft.com/office/drawing/2014/main" id="{F7AD4511-5B36-0B45-343E-6001F53A59DB}"/>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44" name="Google Shape;7004;p88">
            <a:extLst>
              <a:ext uri="{FF2B5EF4-FFF2-40B4-BE49-F238E27FC236}">
                <a16:creationId xmlns:a16="http://schemas.microsoft.com/office/drawing/2014/main" id="{02D7A61E-140E-2947-F750-032DFD971F22}"/>
              </a:ext>
            </a:extLst>
          </p:cNvPr>
          <p:cNvGrpSpPr/>
          <p:nvPr/>
        </p:nvGrpSpPr>
        <p:grpSpPr>
          <a:xfrm>
            <a:off x="5190133" y="4229414"/>
            <a:ext cx="938540" cy="892198"/>
            <a:chOff x="3781537" y="1707952"/>
            <a:chExt cx="469270" cy="446099"/>
          </a:xfrm>
          <a:solidFill>
            <a:schemeClr val="bg2"/>
          </a:solidFill>
        </p:grpSpPr>
        <p:sp>
          <p:nvSpPr>
            <p:cNvPr id="745" name="Google Shape;7005;p88">
              <a:extLst>
                <a:ext uri="{FF2B5EF4-FFF2-40B4-BE49-F238E27FC236}">
                  <a16:creationId xmlns:a16="http://schemas.microsoft.com/office/drawing/2014/main" id="{305442C2-FD12-FB24-59C5-AAA749B9951A}"/>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46" name="Google Shape;7006;p88">
              <a:extLst>
                <a:ext uri="{FF2B5EF4-FFF2-40B4-BE49-F238E27FC236}">
                  <a16:creationId xmlns:a16="http://schemas.microsoft.com/office/drawing/2014/main" id="{DD881DA7-3407-CA19-9FE3-30A9542C87A9}"/>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47" name="Google Shape;7018;p88">
            <a:extLst>
              <a:ext uri="{FF2B5EF4-FFF2-40B4-BE49-F238E27FC236}">
                <a16:creationId xmlns:a16="http://schemas.microsoft.com/office/drawing/2014/main" id="{ED6EE2E5-2063-B2D2-AD56-41700D10C421}"/>
              </a:ext>
            </a:extLst>
          </p:cNvPr>
          <p:cNvGrpSpPr/>
          <p:nvPr/>
        </p:nvGrpSpPr>
        <p:grpSpPr>
          <a:xfrm>
            <a:off x="11087757" y="4227985"/>
            <a:ext cx="892800" cy="890424"/>
            <a:chOff x="6730349" y="1707239"/>
            <a:chExt cx="446400" cy="445212"/>
          </a:xfrm>
          <a:solidFill>
            <a:schemeClr val="bg2"/>
          </a:solidFill>
        </p:grpSpPr>
        <p:sp>
          <p:nvSpPr>
            <p:cNvPr id="748" name="Google Shape;7019;p88">
              <a:extLst>
                <a:ext uri="{FF2B5EF4-FFF2-40B4-BE49-F238E27FC236}">
                  <a16:creationId xmlns:a16="http://schemas.microsoft.com/office/drawing/2014/main" id="{BB167CF0-4388-2BDC-F868-E64CDB31720F}"/>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49" name="Google Shape;7020;p88">
              <a:extLst>
                <a:ext uri="{FF2B5EF4-FFF2-40B4-BE49-F238E27FC236}">
                  <a16:creationId xmlns:a16="http://schemas.microsoft.com/office/drawing/2014/main" id="{37F34B36-99CB-B9B1-61B8-623C1ECBE932}"/>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750" name="Google Shape;5917;p86">
            <a:extLst>
              <a:ext uri="{FF2B5EF4-FFF2-40B4-BE49-F238E27FC236}">
                <a16:creationId xmlns:a16="http://schemas.microsoft.com/office/drawing/2014/main" id="{7678E745-399F-B5C5-A1CD-FBE714F3E2D5}"/>
              </a:ext>
            </a:extLst>
          </p:cNvPr>
          <p:cNvSpPr/>
          <p:nvPr/>
        </p:nvSpPr>
        <p:spPr>
          <a:xfrm>
            <a:off x="6306615" y="5967708"/>
            <a:ext cx="902072" cy="926342"/>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51" name="Google Shape;5955;p86">
            <a:extLst>
              <a:ext uri="{FF2B5EF4-FFF2-40B4-BE49-F238E27FC236}">
                <a16:creationId xmlns:a16="http://schemas.microsoft.com/office/drawing/2014/main" id="{B5E6A437-AAAD-DB41-6697-D9AA0FC0DA5A}"/>
              </a:ext>
            </a:extLst>
          </p:cNvPr>
          <p:cNvSpPr/>
          <p:nvPr/>
        </p:nvSpPr>
        <p:spPr>
          <a:xfrm>
            <a:off x="7385810" y="6112491"/>
            <a:ext cx="918002" cy="781536"/>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752" name="Google Shape;5983;p86">
            <a:extLst>
              <a:ext uri="{FF2B5EF4-FFF2-40B4-BE49-F238E27FC236}">
                <a16:creationId xmlns:a16="http://schemas.microsoft.com/office/drawing/2014/main" id="{83E62A41-76E7-CAD0-F27A-C8966F20F92C}"/>
              </a:ext>
            </a:extLst>
          </p:cNvPr>
          <p:cNvGrpSpPr/>
          <p:nvPr/>
        </p:nvGrpSpPr>
        <p:grpSpPr>
          <a:xfrm>
            <a:off x="8680728" y="5991991"/>
            <a:ext cx="922574" cy="924000"/>
            <a:chOff x="5526834" y="2589242"/>
            <a:chExt cx="461287" cy="462000"/>
          </a:xfrm>
          <a:solidFill>
            <a:schemeClr val="bg2"/>
          </a:solidFill>
        </p:grpSpPr>
        <p:sp>
          <p:nvSpPr>
            <p:cNvPr id="753" name="Google Shape;5984;p86">
              <a:extLst>
                <a:ext uri="{FF2B5EF4-FFF2-40B4-BE49-F238E27FC236}">
                  <a16:creationId xmlns:a16="http://schemas.microsoft.com/office/drawing/2014/main" id="{8E9A3B97-9C05-0837-EB10-DDE825C9493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54" name="Google Shape;5985;p86">
              <a:extLst>
                <a:ext uri="{FF2B5EF4-FFF2-40B4-BE49-F238E27FC236}">
                  <a16:creationId xmlns:a16="http://schemas.microsoft.com/office/drawing/2014/main" id="{AFAA71A1-FCD6-F650-3F14-339E4BCD430A}"/>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55" name="Google Shape;5986;p86">
            <a:extLst>
              <a:ext uri="{FF2B5EF4-FFF2-40B4-BE49-F238E27FC236}">
                <a16:creationId xmlns:a16="http://schemas.microsoft.com/office/drawing/2014/main" id="{9F3BFF8C-881D-2DEA-536C-CEF4D908DE44}"/>
              </a:ext>
            </a:extLst>
          </p:cNvPr>
          <p:cNvGrpSpPr/>
          <p:nvPr/>
        </p:nvGrpSpPr>
        <p:grpSpPr>
          <a:xfrm>
            <a:off x="12334764" y="5956734"/>
            <a:ext cx="931646" cy="928590"/>
            <a:chOff x="7353851" y="2571612"/>
            <a:chExt cx="465823" cy="464295"/>
          </a:xfrm>
          <a:solidFill>
            <a:schemeClr val="bg2"/>
          </a:solidFill>
        </p:grpSpPr>
        <p:sp>
          <p:nvSpPr>
            <p:cNvPr id="756" name="Google Shape;5987;p86">
              <a:extLst>
                <a:ext uri="{FF2B5EF4-FFF2-40B4-BE49-F238E27FC236}">
                  <a16:creationId xmlns:a16="http://schemas.microsoft.com/office/drawing/2014/main" id="{8901F858-BDFB-ECC0-BEC1-A5D09461513A}"/>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57" name="Google Shape;5988;p86">
              <a:extLst>
                <a:ext uri="{FF2B5EF4-FFF2-40B4-BE49-F238E27FC236}">
                  <a16:creationId xmlns:a16="http://schemas.microsoft.com/office/drawing/2014/main" id="{0D2AA5BF-8376-C2C0-FE57-759A296FFF6A}"/>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58" name="Google Shape;6005;p86">
            <a:extLst>
              <a:ext uri="{FF2B5EF4-FFF2-40B4-BE49-F238E27FC236}">
                <a16:creationId xmlns:a16="http://schemas.microsoft.com/office/drawing/2014/main" id="{9B7CD405-782F-2953-C4EF-D8A2EE976CFD}"/>
              </a:ext>
            </a:extLst>
          </p:cNvPr>
          <p:cNvGrpSpPr/>
          <p:nvPr/>
        </p:nvGrpSpPr>
        <p:grpSpPr>
          <a:xfrm>
            <a:off x="7429755" y="7804095"/>
            <a:ext cx="812572" cy="817800"/>
            <a:chOff x="4901348" y="3495294"/>
            <a:chExt cx="406286" cy="408900"/>
          </a:xfrm>
          <a:solidFill>
            <a:schemeClr val="bg2"/>
          </a:solidFill>
        </p:grpSpPr>
        <p:sp>
          <p:nvSpPr>
            <p:cNvPr id="759" name="Google Shape;6006;p86">
              <a:extLst>
                <a:ext uri="{FF2B5EF4-FFF2-40B4-BE49-F238E27FC236}">
                  <a16:creationId xmlns:a16="http://schemas.microsoft.com/office/drawing/2014/main" id="{88DB58CE-EA3A-22FC-4AB6-B67474881A8A}"/>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0" name="Google Shape;6007;p86">
              <a:extLst>
                <a:ext uri="{FF2B5EF4-FFF2-40B4-BE49-F238E27FC236}">
                  <a16:creationId xmlns:a16="http://schemas.microsoft.com/office/drawing/2014/main" id="{EE91132F-A253-0F9B-6A0B-DDF28DAD841F}"/>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61" name="Google Shape;6020;p86">
            <a:extLst>
              <a:ext uri="{FF2B5EF4-FFF2-40B4-BE49-F238E27FC236}">
                <a16:creationId xmlns:a16="http://schemas.microsoft.com/office/drawing/2014/main" id="{15E9630D-9D9A-2C9D-7362-F2E017A8F077}"/>
              </a:ext>
            </a:extLst>
          </p:cNvPr>
          <p:cNvGrpSpPr/>
          <p:nvPr/>
        </p:nvGrpSpPr>
        <p:grpSpPr>
          <a:xfrm>
            <a:off x="9923689" y="5979537"/>
            <a:ext cx="545840" cy="924000"/>
            <a:chOff x="6148315" y="2583015"/>
            <a:chExt cx="272920" cy="462000"/>
          </a:xfrm>
          <a:solidFill>
            <a:schemeClr val="bg2"/>
          </a:solidFill>
        </p:grpSpPr>
        <p:sp>
          <p:nvSpPr>
            <p:cNvPr id="762" name="Google Shape;6021;p86">
              <a:extLst>
                <a:ext uri="{FF2B5EF4-FFF2-40B4-BE49-F238E27FC236}">
                  <a16:creationId xmlns:a16="http://schemas.microsoft.com/office/drawing/2014/main" id="{DE2572F9-45FD-62DB-F730-39BB531B8404}"/>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3" name="Google Shape;6022;p86">
              <a:extLst>
                <a:ext uri="{FF2B5EF4-FFF2-40B4-BE49-F238E27FC236}">
                  <a16:creationId xmlns:a16="http://schemas.microsoft.com/office/drawing/2014/main" id="{666DB50C-65EF-8CCE-A0CF-8D6CEF6A19D9}"/>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64" name="Google Shape;6038;p86">
            <a:extLst>
              <a:ext uri="{FF2B5EF4-FFF2-40B4-BE49-F238E27FC236}">
                <a16:creationId xmlns:a16="http://schemas.microsoft.com/office/drawing/2014/main" id="{B60E0CB1-EDA5-5745-B4D9-6375FC702671}"/>
              </a:ext>
            </a:extLst>
          </p:cNvPr>
          <p:cNvGrpSpPr/>
          <p:nvPr/>
        </p:nvGrpSpPr>
        <p:grpSpPr>
          <a:xfrm>
            <a:off x="5219175" y="6022513"/>
            <a:ext cx="908876" cy="925172"/>
            <a:chOff x="3796058" y="2604503"/>
            <a:chExt cx="454438" cy="462586"/>
          </a:xfrm>
          <a:solidFill>
            <a:schemeClr val="bg2"/>
          </a:solidFill>
        </p:grpSpPr>
        <p:sp>
          <p:nvSpPr>
            <p:cNvPr id="765" name="Google Shape;6039;p86">
              <a:extLst>
                <a:ext uri="{FF2B5EF4-FFF2-40B4-BE49-F238E27FC236}">
                  <a16:creationId xmlns:a16="http://schemas.microsoft.com/office/drawing/2014/main" id="{0A31142F-CAF4-D423-F87D-93FF5150CBD7}"/>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6" name="Google Shape;6040;p86">
              <a:extLst>
                <a:ext uri="{FF2B5EF4-FFF2-40B4-BE49-F238E27FC236}">
                  <a16:creationId xmlns:a16="http://schemas.microsoft.com/office/drawing/2014/main" id="{3A41FB9B-3FEC-6B2A-FBB7-B231773C3E58}"/>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67" name="Google Shape;6041;p86">
              <a:extLst>
                <a:ext uri="{FF2B5EF4-FFF2-40B4-BE49-F238E27FC236}">
                  <a16:creationId xmlns:a16="http://schemas.microsoft.com/office/drawing/2014/main" id="{A9F0BAB2-7F1D-9407-8BA8-34A8C5907C08}"/>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68" name="Google Shape;6048;p86">
            <a:extLst>
              <a:ext uri="{FF2B5EF4-FFF2-40B4-BE49-F238E27FC236}">
                <a16:creationId xmlns:a16="http://schemas.microsoft.com/office/drawing/2014/main" id="{75904047-4CCB-EBF1-CA3F-EA21B225D3F4}"/>
              </a:ext>
            </a:extLst>
          </p:cNvPr>
          <p:cNvGrpSpPr/>
          <p:nvPr/>
        </p:nvGrpSpPr>
        <p:grpSpPr>
          <a:xfrm>
            <a:off x="11037632" y="5966059"/>
            <a:ext cx="913446" cy="928608"/>
            <a:chOff x="6705286" y="2576276"/>
            <a:chExt cx="456723" cy="464304"/>
          </a:xfrm>
          <a:solidFill>
            <a:schemeClr val="bg2"/>
          </a:solidFill>
        </p:grpSpPr>
        <p:sp>
          <p:nvSpPr>
            <p:cNvPr id="769" name="Google Shape;6049;p86">
              <a:extLst>
                <a:ext uri="{FF2B5EF4-FFF2-40B4-BE49-F238E27FC236}">
                  <a16:creationId xmlns:a16="http://schemas.microsoft.com/office/drawing/2014/main" id="{DBE1B019-05F1-8F86-746F-1D8C919573F4}"/>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0" name="Google Shape;6050;p86">
              <a:extLst>
                <a:ext uri="{FF2B5EF4-FFF2-40B4-BE49-F238E27FC236}">
                  <a16:creationId xmlns:a16="http://schemas.microsoft.com/office/drawing/2014/main" id="{DFEDD6BA-F4A3-7809-EFE9-A4AB1D6B1479}"/>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1" name="Google Shape;6051;p86">
              <a:extLst>
                <a:ext uri="{FF2B5EF4-FFF2-40B4-BE49-F238E27FC236}">
                  <a16:creationId xmlns:a16="http://schemas.microsoft.com/office/drawing/2014/main" id="{AFE7DE38-7E5B-4547-5010-1183BCC2BEAF}"/>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72" name="Google Shape;5717;p85">
            <a:extLst>
              <a:ext uri="{FF2B5EF4-FFF2-40B4-BE49-F238E27FC236}">
                <a16:creationId xmlns:a16="http://schemas.microsoft.com/office/drawing/2014/main" id="{CFC4EC50-862A-8A89-03F1-52233872E50C}"/>
              </a:ext>
            </a:extLst>
          </p:cNvPr>
          <p:cNvGrpSpPr/>
          <p:nvPr/>
        </p:nvGrpSpPr>
        <p:grpSpPr>
          <a:xfrm>
            <a:off x="8762732" y="7860603"/>
            <a:ext cx="984754" cy="775868"/>
            <a:chOff x="5567836" y="3523548"/>
            <a:chExt cx="492377" cy="387934"/>
          </a:xfrm>
          <a:solidFill>
            <a:schemeClr val="bg2"/>
          </a:solidFill>
        </p:grpSpPr>
        <p:sp>
          <p:nvSpPr>
            <p:cNvPr id="773" name="Google Shape;5718;p85">
              <a:extLst>
                <a:ext uri="{FF2B5EF4-FFF2-40B4-BE49-F238E27FC236}">
                  <a16:creationId xmlns:a16="http://schemas.microsoft.com/office/drawing/2014/main" id="{A10AD667-0E9A-D46E-22A3-5CB04F864979}"/>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4" name="Google Shape;5719;p85">
              <a:extLst>
                <a:ext uri="{FF2B5EF4-FFF2-40B4-BE49-F238E27FC236}">
                  <a16:creationId xmlns:a16="http://schemas.microsoft.com/office/drawing/2014/main" id="{24F58D41-07DC-F6BE-BF56-58E062D0932D}"/>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5" name="Google Shape;5720;p85">
              <a:extLst>
                <a:ext uri="{FF2B5EF4-FFF2-40B4-BE49-F238E27FC236}">
                  <a16:creationId xmlns:a16="http://schemas.microsoft.com/office/drawing/2014/main" id="{3E30024A-879A-872E-3A28-1EFEEF20A5EB}"/>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6" name="Google Shape;5721;p85">
              <a:extLst>
                <a:ext uri="{FF2B5EF4-FFF2-40B4-BE49-F238E27FC236}">
                  <a16:creationId xmlns:a16="http://schemas.microsoft.com/office/drawing/2014/main" id="{2DE20E20-CA3A-F905-6272-5EDE529AA18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77" name="Google Shape;5722;p85">
              <a:extLst>
                <a:ext uri="{FF2B5EF4-FFF2-40B4-BE49-F238E27FC236}">
                  <a16:creationId xmlns:a16="http://schemas.microsoft.com/office/drawing/2014/main" id="{B27FA057-9114-8858-CC42-1336DB066DE5}"/>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78" name="Google Shape;5723;p85">
            <a:extLst>
              <a:ext uri="{FF2B5EF4-FFF2-40B4-BE49-F238E27FC236}">
                <a16:creationId xmlns:a16="http://schemas.microsoft.com/office/drawing/2014/main" id="{446165EE-206E-7DF7-7686-723F1552A9EF}"/>
              </a:ext>
            </a:extLst>
          </p:cNvPr>
          <p:cNvGrpSpPr/>
          <p:nvPr/>
        </p:nvGrpSpPr>
        <p:grpSpPr>
          <a:xfrm>
            <a:off x="3782961" y="6005198"/>
            <a:ext cx="1112916" cy="914746"/>
            <a:chOff x="3077952" y="2595844"/>
            <a:chExt cx="556458" cy="457373"/>
          </a:xfrm>
          <a:solidFill>
            <a:schemeClr val="bg2"/>
          </a:solidFill>
        </p:grpSpPr>
        <p:sp>
          <p:nvSpPr>
            <p:cNvPr id="779" name="Google Shape;5724;p85">
              <a:extLst>
                <a:ext uri="{FF2B5EF4-FFF2-40B4-BE49-F238E27FC236}">
                  <a16:creationId xmlns:a16="http://schemas.microsoft.com/office/drawing/2014/main" id="{B36BAB3A-3A99-FF7F-3FD6-AFA0B1290F22}"/>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0" name="Google Shape;5725;p85">
              <a:extLst>
                <a:ext uri="{FF2B5EF4-FFF2-40B4-BE49-F238E27FC236}">
                  <a16:creationId xmlns:a16="http://schemas.microsoft.com/office/drawing/2014/main" id="{C8CBBA40-4B3B-68D6-68BA-4C357594D71D}"/>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1" name="Google Shape;5726;p85">
              <a:extLst>
                <a:ext uri="{FF2B5EF4-FFF2-40B4-BE49-F238E27FC236}">
                  <a16:creationId xmlns:a16="http://schemas.microsoft.com/office/drawing/2014/main" id="{3B78AD93-7EBF-0DDB-05D5-ED8857B98362}"/>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2" name="Google Shape;5727;p85">
              <a:extLst>
                <a:ext uri="{FF2B5EF4-FFF2-40B4-BE49-F238E27FC236}">
                  <a16:creationId xmlns:a16="http://schemas.microsoft.com/office/drawing/2014/main" id="{33ECEF36-E757-A869-FF6E-2F0DE59EA3C5}"/>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3" name="Google Shape;5728;p85">
              <a:extLst>
                <a:ext uri="{FF2B5EF4-FFF2-40B4-BE49-F238E27FC236}">
                  <a16:creationId xmlns:a16="http://schemas.microsoft.com/office/drawing/2014/main" id="{7C5A2C78-9B9D-85FB-322B-653715320EC3}"/>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84" name="Google Shape;5729;p85">
              <a:extLst>
                <a:ext uri="{FF2B5EF4-FFF2-40B4-BE49-F238E27FC236}">
                  <a16:creationId xmlns:a16="http://schemas.microsoft.com/office/drawing/2014/main" id="{25C83A64-F579-1319-04B0-4090BF9A21F2}"/>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Tree>
    <p:extLst>
      <p:ext uri="{BB962C8B-B14F-4D97-AF65-F5344CB8AC3E}">
        <p14:creationId xmlns:p14="http://schemas.microsoft.com/office/powerpoint/2010/main" val="38366182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22479" y="5968876"/>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Google Shape;1197;p70">
            <a:extLst>
              <a:ext uri="{FF2B5EF4-FFF2-40B4-BE49-F238E27FC236}">
                <a16:creationId xmlns:a16="http://schemas.microsoft.com/office/drawing/2014/main" id="{A8325BB5-C4AD-2A52-44D0-E67BCC14AE0F}"/>
              </a:ext>
            </a:extLst>
          </p:cNvPr>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rgbClr val="5EBDC2"/>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 name="Google Shape;1198;p70">
            <a:extLst>
              <a:ext uri="{FF2B5EF4-FFF2-40B4-BE49-F238E27FC236}">
                <a16:creationId xmlns:a16="http://schemas.microsoft.com/office/drawing/2014/main" id="{13977841-43E8-612B-7505-0AFE0B7BF146}"/>
              </a:ext>
            </a:extLst>
          </p:cNvPr>
          <p:cNvGrpSpPr/>
          <p:nvPr/>
        </p:nvGrpSpPr>
        <p:grpSpPr>
          <a:xfrm>
            <a:off x="10235280" y="6171473"/>
            <a:ext cx="948588" cy="1102582"/>
            <a:chOff x="4727025" y="1332775"/>
            <a:chExt cx="59900" cy="69625"/>
          </a:xfrm>
        </p:grpSpPr>
        <p:sp>
          <p:nvSpPr>
            <p:cNvPr id="12" name="Google Shape;1199;p70">
              <a:extLst>
                <a:ext uri="{FF2B5EF4-FFF2-40B4-BE49-F238E27FC236}">
                  <a16:creationId xmlns:a16="http://schemas.microsoft.com/office/drawing/2014/main" id="{F50BF4D1-7897-2C53-8FEC-F2DCCF0AE929}"/>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13" name="Google Shape;1200;p70">
              <a:extLst>
                <a:ext uri="{FF2B5EF4-FFF2-40B4-BE49-F238E27FC236}">
                  <a16:creationId xmlns:a16="http://schemas.microsoft.com/office/drawing/2014/main" id="{304E3FA4-4147-5994-F69E-0928812657D4}"/>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14" name="Google Shape;1201;p70">
            <a:extLst>
              <a:ext uri="{FF2B5EF4-FFF2-40B4-BE49-F238E27FC236}">
                <a16:creationId xmlns:a16="http://schemas.microsoft.com/office/drawing/2014/main" id="{6A7564D2-9A32-0A29-5F31-541A4A0C105F}"/>
              </a:ext>
            </a:extLst>
          </p:cNvPr>
          <p:cNvGrpSpPr/>
          <p:nvPr/>
        </p:nvGrpSpPr>
        <p:grpSpPr>
          <a:xfrm>
            <a:off x="11462593" y="4628681"/>
            <a:ext cx="1111306" cy="1114062"/>
            <a:chOff x="4820425" y="1329900"/>
            <a:chExt cx="70175" cy="70350"/>
          </a:xfrm>
        </p:grpSpPr>
        <p:sp>
          <p:nvSpPr>
            <p:cNvPr id="15" name="Google Shape;1202;p70">
              <a:extLst>
                <a:ext uri="{FF2B5EF4-FFF2-40B4-BE49-F238E27FC236}">
                  <a16:creationId xmlns:a16="http://schemas.microsoft.com/office/drawing/2014/main" id="{8160E88D-E35C-16A8-E3E1-44D6C1C9BC8F}"/>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16" name="Google Shape;1203;p70">
              <a:extLst>
                <a:ext uri="{FF2B5EF4-FFF2-40B4-BE49-F238E27FC236}">
                  <a16:creationId xmlns:a16="http://schemas.microsoft.com/office/drawing/2014/main" id="{A710C84F-16F9-46B2-CDB1-385FB42E78E7}"/>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17" name="Google Shape;1204;p70">
              <a:extLst>
                <a:ext uri="{FF2B5EF4-FFF2-40B4-BE49-F238E27FC236}">
                  <a16:creationId xmlns:a16="http://schemas.microsoft.com/office/drawing/2014/main" id="{6F3D291D-E19C-9A66-A20E-146C8507DFAF}"/>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18" name="Google Shape;1205;p70">
              <a:extLst>
                <a:ext uri="{FF2B5EF4-FFF2-40B4-BE49-F238E27FC236}">
                  <a16:creationId xmlns:a16="http://schemas.microsoft.com/office/drawing/2014/main" id="{223D8600-56AE-FC12-D8BF-9BACE02EA05A}"/>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19" name="Google Shape;1206;p70">
            <a:extLst>
              <a:ext uri="{FF2B5EF4-FFF2-40B4-BE49-F238E27FC236}">
                <a16:creationId xmlns:a16="http://schemas.microsoft.com/office/drawing/2014/main" id="{71EF4776-5D06-0DB4-E7D6-676DFF55C7F8}"/>
              </a:ext>
            </a:extLst>
          </p:cNvPr>
          <p:cNvGrpSpPr/>
          <p:nvPr/>
        </p:nvGrpSpPr>
        <p:grpSpPr>
          <a:xfrm>
            <a:off x="12715328" y="4637691"/>
            <a:ext cx="1165148" cy="1067742"/>
            <a:chOff x="4903200" y="1331525"/>
            <a:chExt cx="73575" cy="67425"/>
          </a:xfrm>
        </p:grpSpPr>
        <p:sp>
          <p:nvSpPr>
            <p:cNvPr id="20" name="Google Shape;1207;p70">
              <a:extLst>
                <a:ext uri="{FF2B5EF4-FFF2-40B4-BE49-F238E27FC236}">
                  <a16:creationId xmlns:a16="http://schemas.microsoft.com/office/drawing/2014/main" id="{3CB61C4E-268D-1A1D-79D3-63C52AEEACC2}"/>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21" name="Google Shape;1208;p70">
              <a:extLst>
                <a:ext uri="{FF2B5EF4-FFF2-40B4-BE49-F238E27FC236}">
                  <a16:creationId xmlns:a16="http://schemas.microsoft.com/office/drawing/2014/main" id="{E4C1106F-C1E8-A149-CA6B-46DB7AC37FF7}"/>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22" name="Google Shape;1209;p70">
            <a:extLst>
              <a:ext uri="{FF2B5EF4-FFF2-40B4-BE49-F238E27FC236}">
                <a16:creationId xmlns:a16="http://schemas.microsoft.com/office/drawing/2014/main" id="{6CDA10C0-4F25-F4F4-51D8-66108575E95A}"/>
              </a:ext>
            </a:extLst>
          </p:cNvPr>
          <p:cNvGrpSpPr/>
          <p:nvPr/>
        </p:nvGrpSpPr>
        <p:grpSpPr>
          <a:xfrm>
            <a:off x="11434284" y="6157419"/>
            <a:ext cx="1167920" cy="1130690"/>
            <a:chOff x="4815575" y="1416800"/>
            <a:chExt cx="73750" cy="71400"/>
          </a:xfrm>
        </p:grpSpPr>
        <p:sp>
          <p:nvSpPr>
            <p:cNvPr id="23" name="Google Shape;1210;p70">
              <a:extLst>
                <a:ext uri="{FF2B5EF4-FFF2-40B4-BE49-F238E27FC236}">
                  <a16:creationId xmlns:a16="http://schemas.microsoft.com/office/drawing/2014/main" id="{39E907B4-C6B0-F2CC-C148-5707B6353FD3}"/>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24" name="Google Shape;1211;p70">
              <a:extLst>
                <a:ext uri="{FF2B5EF4-FFF2-40B4-BE49-F238E27FC236}">
                  <a16:creationId xmlns:a16="http://schemas.microsoft.com/office/drawing/2014/main" id="{E815096B-2C4B-4D6F-EBEA-B841CFAD474A}"/>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25" name="Google Shape;1212;p70">
              <a:extLst>
                <a:ext uri="{FF2B5EF4-FFF2-40B4-BE49-F238E27FC236}">
                  <a16:creationId xmlns:a16="http://schemas.microsoft.com/office/drawing/2014/main" id="{2B46C2EB-E941-824F-88B7-E68A81337891}"/>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26" name="Google Shape;1213;p70">
            <a:extLst>
              <a:ext uri="{FF2B5EF4-FFF2-40B4-BE49-F238E27FC236}">
                <a16:creationId xmlns:a16="http://schemas.microsoft.com/office/drawing/2014/main" id="{57E9EB87-0FFB-D829-3E3B-2B18D453F0C2}"/>
              </a:ext>
            </a:extLst>
          </p:cNvPr>
          <p:cNvGrpSpPr/>
          <p:nvPr/>
        </p:nvGrpSpPr>
        <p:grpSpPr>
          <a:xfrm>
            <a:off x="12703848" y="6217792"/>
            <a:ext cx="1179796" cy="1009940"/>
            <a:chOff x="4902475" y="1418875"/>
            <a:chExt cx="74500" cy="63775"/>
          </a:xfrm>
        </p:grpSpPr>
        <p:sp>
          <p:nvSpPr>
            <p:cNvPr id="27" name="Google Shape;1214;p70">
              <a:extLst>
                <a:ext uri="{FF2B5EF4-FFF2-40B4-BE49-F238E27FC236}">
                  <a16:creationId xmlns:a16="http://schemas.microsoft.com/office/drawing/2014/main" id="{D1E86491-F5BD-7EA0-1E5E-33CFA89387B7}"/>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28" name="Google Shape;1215;p70">
              <a:extLst>
                <a:ext uri="{FF2B5EF4-FFF2-40B4-BE49-F238E27FC236}">
                  <a16:creationId xmlns:a16="http://schemas.microsoft.com/office/drawing/2014/main" id="{8F642E61-9218-CB76-2778-FA76F07C3EB4}"/>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29" name="Google Shape;1216;p70">
            <a:extLst>
              <a:ext uri="{FF2B5EF4-FFF2-40B4-BE49-F238E27FC236}">
                <a16:creationId xmlns:a16="http://schemas.microsoft.com/office/drawing/2014/main" id="{83F3A2BD-0412-B26D-4839-C2C4D234A48D}"/>
              </a:ext>
            </a:extLst>
          </p:cNvPr>
          <p:cNvGrpSpPr/>
          <p:nvPr/>
        </p:nvGrpSpPr>
        <p:grpSpPr>
          <a:xfrm>
            <a:off x="11454279" y="7652001"/>
            <a:ext cx="1127934" cy="1134254"/>
            <a:chOff x="4818100" y="1507675"/>
            <a:chExt cx="71225" cy="71625"/>
          </a:xfrm>
        </p:grpSpPr>
        <p:sp>
          <p:nvSpPr>
            <p:cNvPr id="30" name="Google Shape;1217;p70">
              <a:extLst>
                <a:ext uri="{FF2B5EF4-FFF2-40B4-BE49-F238E27FC236}">
                  <a16:creationId xmlns:a16="http://schemas.microsoft.com/office/drawing/2014/main" id="{6E3E7D05-98B3-2F15-5223-90809665CE68}"/>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31" name="Google Shape;1218;p70">
              <a:extLst>
                <a:ext uri="{FF2B5EF4-FFF2-40B4-BE49-F238E27FC236}">
                  <a16:creationId xmlns:a16="http://schemas.microsoft.com/office/drawing/2014/main" id="{AD558AE6-C5C2-7A3D-512F-4AA095658B2D}"/>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32" name="Google Shape;1219;p70">
              <a:extLst>
                <a:ext uri="{FF2B5EF4-FFF2-40B4-BE49-F238E27FC236}">
                  <a16:creationId xmlns:a16="http://schemas.microsoft.com/office/drawing/2014/main" id="{8FC9E27E-8F0D-2896-67A1-C28A6D75EB05}"/>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33" name="Google Shape;1220;p70">
              <a:extLst>
                <a:ext uri="{FF2B5EF4-FFF2-40B4-BE49-F238E27FC236}">
                  <a16:creationId xmlns:a16="http://schemas.microsoft.com/office/drawing/2014/main" id="{EAF693CB-58A5-93B5-3191-AEE1AD69693E}"/>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34" name="Google Shape;1221;p70">
            <a:extLst>
              <a:ext uri="{FF2B5EF4-FFF2-40B4-BE49-F238E27FC236}">
                <a16:creationId xmlns:a16="http://schemas.microsoft.com/office/drawing/2014/main" id="{E86C87D4-6614-1CC7-65A1-B2072C3D8545}"/>
              </a:ext>
            </a:extLst>
          </p:cNvPr>
          <p:cNvGrpSpPr/>
          <p:nvPr/>
        </p:nvGrpSpPr>
        <p:grpSpPr>
          <a:xfrm>
            <a:off x="10081273" y="7658923"/>
            <a:ext cx="1256602" cy="1177010"/>
            <a:chOff x="4721450" y="1509475"/>
            <a:chExt cx="79350" cy="74325"/>
          </a:xfrm>
        </p:grpSpPr>
        <p:sp>
          <p:nvSpPr>
            <p:cNvPr id="35" name="Google Shape;1222;p70">
              <a:extLst>
                <a:ext uri="{FF2B5EF4-FFF2-40B4-BE49-F238E27FC236}">
                  <a16:creationId xmlns:a16="http://schemas.microsoft.com/office/drawing/2014/main" id="{56C76B80-E00D-FA11-B6E2-DDC09E6851E9}"/>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36" name="Google Shape;1223;p70">
              <a:extLst>
                <a:ext uri="{FF2B5EF4-FFF2-40B4-BE49-F238E27FC236}">
                  <a16:creationId xmlns:a16="http://schemas.microsoft.com/office/drawing/2014/main" id="{E6675EA5-7411-A4DE-3B5A-4A82367EB3AA}"/>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37" name="Google Shape;1224;p70">
              <a:extLst>
                <a:ext uri="{FF2B5EF4-FFF2-40B4-BE49-F238E27FC236}">
                  <a16:creationId xmlns:a16="http://schemas.microsoft.com/office/drawing/2014/main" id="{DC6AE4A9-0859-43C2-0AB9-FA7A7F04CE93}"/>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38" name="Google Shape;1225;p70">
              <a:extLst>
                <a:ext uri="{FF2B5EF4-FFF2-40B4-BE49-F238E27FC236}">
                  <a16:creationId xmlns:a16="http://schemas.microsoft.com/office/drawing/2014/main" id="{8F2B845B-1E1C-05B7-41A1-39C9AD3D59A1}"/>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39" name="Google Shape;1226;p70">
            <a:extLst>
              <a:ext uri="{FF2B5EF4-FFF2-40B4-BE49-F238E27FC236}">
                <a16:creationId xmlns:a16="http://schemas.microsoft.com/office/drawing/2014/main" id="{840D7048-6DB3-369F-B879-738BEB4E1483}"/>
              </a:ext>
            </a:extLst>
          </p:cNvPr>
          <p:cNvGrpSpPr/>
          <p:nvPr/>
        </p:nvGrpSpPr>
        <p:grpSpPr>
          <a:xfrm>
            <a:off x="12772340" y="7628054"/>
            <a:ext cx="1114076" cy="1125544"/>
            <a:chOff x="4906800" y="1507500"/>
            <a:chExt cx="70350" cy="71075"/>
          </a:xfrm>
        </p:grpSpPr>
        <p:sp>
          <p:nvSpPr>
            <p:cNvPr id="40" name="Google Shape;1227;p70">
              <a:extLst>
                <a:ext uri="{FF2B5EF4-FFF2-40B4-BE49-F238E27FC236}">
                  <a16:creationId xmlns:a16="http://schemas.microsoft.com/office/drawing/2014/main" id="{031E738B-B82D-5728-8405-288C66DA0532}"/>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1" name="Google Shape;1228;p70">
              <a:extLst>
                <a:ext uri="{FF2B5EF4-FFF2-40B4-BE49-F238E27FC236}">
                  <a16:creationId xmlns:a16="http://schemas.microsoft.com/office/drawing/2014/main" id="{9A85F460-5456-9A0E-203A-D883872AD54D}"/>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2" name="Google Shape;1229;p70">
              <a:extLst>
                <a:ext uri="{FF2B5EF4-FFF2-40B4-BE49-F238E27FC236}">
                  <a16:creationId xmlns:a16="http://schemas.microsoft.com/office/drawing/2014/main" id="{AEAB6E58-0941-179F-5331-6C90E3166EE0}"/>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3" name="Google Shape;1230;p70">
              <a:extLst>
                <a:ext uri="{FF2B5EF4-FFF2-40B4-BE49-F238E27FC236}">
                  <a16:creationId xmlns:a16="http://schemas.microsoft.com/office/drawing/2014/main" id="{A5129D92-CBBD-F156-A83C-A73EF94ADC5A}"/>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4" name="Google Shape;1231;p70">
              <a:extLst>
                <a:ext uri="{FF2B5EF4-FFF2-40B4-BE49-F238E27FC236}">
                  <a16:creationId xmlns:a16="http://schemas.microsoft.com/office/drawing/2014/main" id="{D65D6641-BD62-E6C3-07C5-B9DD99BE3373}"/>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45" name="Google Shape;1232;p70">
            <a:extLst>
              <a:ext uri="{FF2B5EF4-FFF2-40B4-BE49-F238E27FC236}">
                <a16:creationId xmlns:a16="http://schemas.microsoft.com/office/drawing/2014/main" id="{8B0F4E4F-6F10-4D5B-E213-D9516F971832}"/>
              </a:ext>
            </a:extLst>
          </p:cNvPr>
          <p:cNvGrpSpPr/>
          <p:nvPr/>
        </p:nvGrpSpPr>
        <p:grpSpPr>
          <a:xfrm>
            <a:off x="8847556" y="4681926"/>
            <a:ext cx="1035868" cy="1035868"/>
            <a:chOff x="3736598" y="2170606"/>
            <a:chExt cx="404889" cy="404889"/>
          </a:xfrm>
        </p:grpSpPr>
        <p:sp>
          <p:nvSpPr>
            <p:cNvPr id="46" name="Google Shape;1233;p70">
              <a:extLst>
                <a:ext uri="{FF2B5EF4-FFF2-40B4-BE49-F238E27FC236}">
                  <a16:creationId xmlns:a16="http://schemas.microsoft.com/office/drawing/2014/main" id="{9E9E1E69-663D-8B80-55BF-54113FC53C46}"/>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7" name="Google Shape;1234;p70">
              <a:extLst>
                <a:ext uri="{FF2B5EF4-FFF2-40B4-BE49-F238E27FC236}">
                  <a16:creationId xmlns:a16="http://schemas.microsoft.com/office/drawing/2014/main" id="{92D4E8E3-8194-5669-4190-41EDCC3CCB43}"/>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8" name="Google Shape;1235;p70">
              <a:extLst>
                <a:ext uri="{FF2B5EF4-FFF2-40B4-BE49-F238E27FC236}">
                  <a16:creationId xmlns:a16="http://schemas.microsoft.com/office/drawing/2014/main" id="{3D4E8026-97DC-C923-BB33-602D862F256F}"/>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49" name="Google Shape;1236;p70">
              <a:extLst>
                <a:ext uri="{FF2B5EF4-FFF2-40B4-BE49-F238E27FC236}">
                  <a16:creationId xmlns:a16="http://schemas.microsoft.com/office/drawing/2014/main" id="{A2D80A58-0065-8333-BB1B-A55611BAB731}"/>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0" name="Google Shape;1237;p70">
            <a:extLst>
              <a:ext uri="{FF2B5EF4-FFF2-40B4-BE49-F238E27FC236}">
                <a16:creationId xmlns:a16="http://schemas.microsoft.com/office/drawing/2014/main" id="{B8FD7B12-5594-7859-0E4C-0F5E1B6D6275}"/>
              </a:ext>
            </a:extLst>
          </p:cNvPr>
          <p:cNvGrpSpPr/>
          <p:nvPr/>
        </p:nvGrpSpPr>
        <p:grpSpPr>
          <a:xfrm>
            <a:off x="7381678" y="4682122"/>
            <a:ext cx="1173972" cy="1035480"/>
            <a:chOff x="3161917" y="2170682"/>
            <a:chExt cx="458870" cy="404737"/>
          </a:xfrm>
        </p:grpSpPr>
        <p:sp>
          <p:nvSpPr>
            <p:cNvPr id="51" name="Google Shape;1238;p70">
              <a:extLst>
                <a:ext uri="{FF2B5EF4-FFF2-40B4-BE49-F238E27FC236}">
                  <a16:creationId xmlns:a16="http://schemas.microsoft.com/office/drawing/2014/main" id="{E0B71387-4ADF-6D30-AF4F-9BC76BF0AC69}"/>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 name="Google Shape;1239;p70">
              <a:extLst>
                <a:ext uri="{FF2B5EF4-FFF2-40B4-BE49-F238E27FC236}">
                  <a16:creationId xmlns:a16="http://schemas.microsoft.com/office/drawing/2014/main" id="{9DDEEEF8-04AA-F2AB-9E27-71CC1F637CCB}"/>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3" name="Google Shape;1240;p70">
              <a:extLst>
                <a:ext uri="{FF2B5EF4-FFF2-40B4-BE49-F238E27FC236}">
                  <a16:creationId xmlns:a16="http://schemas.microsoft.com/office/drawing/2014/main" id="{8803E1C4-CB25-1BF8-9273-F38819E4561E}"/>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4" name="Google Shape;1241;p70">
            <a:extLst>
              <a:ext uri="{FF2B5EF4-FFF2-40B4-BE49-F238E27FC236}">
                <a16:creationId xmlns:a16="http://schemas.microsoft.com/office/drawing/2014/main" id="{08937736-E525-AEBB-9467-E349937FD75A}"/>
              </a:ext>
            </a:extLst>
          </p:cNvPr>
          <p:cNvGrpSpPr/>
          <p:nvPr/>
        </p:nvGrpSpPr>
        <p:grpSpPr>
          <a:xfrm>
            <a:off x="7427721" y="6204801"/>
            <a:ext cx="1081886" cy="1035926"/>
            <a:chOff x="3179914" y="2889488"/>
            <a:chExt cx="422876" cy="404911"/>
          </a:xfrm>
        </p:grpSpPr>
        <p:sp>
          <p:nvSpPr>
            <p:cNvPr id="55" name="Google Shape;1242;p70">
              <a:extLst>
                <a:ext uri="{FF2B5EF4-FFF2-40B4-BE49-F238E27FC236}">
                  <a16:creationId xmlns:a16="http://schemas.microsoft.com/office/drawing/2014/main" id="{ABA612E8-20A5-FBEA-535F-D8F5BBE8D739}"/>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 name="Google Shape;1243;p70">
              <a:extLst>
                <a:ext uri="{FF2B5EF4-FFF2-40B4-BE49-F238E27FC236}">
                  <a16:creationId xmlns:a16="http://schemas.microsoft.com/office/drawing/2014/main" id="{0A2EE3B6-5E2B-D14C-BFDA-19C6C7FFA48B}"/>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 name="Google Shape;1244;p70">
              <a:extLst>
                <a:ext uri="{FF2B5EF4-FFF2-40B4-BE49-F238E27FC236}">
                  <a16:creationId xmlns:a16="http://schemas.microsoft.com/office/drawing/2014/main" id="{00909A69-E82F-6757-3A69-549A1751FA62}"/>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 name="Google Shape;1245;p70">
              <a:extLst>
                <a:ext uri="{FF2B5EF4-FFF2-40B4-BE49-F238E27FC236}">
                  <a16:creationId xmlns:a16="http://schemas.microsoft.com/office/drawing/2014/main" id="{0C34019B-700D-C9C7-CAFC-F8B838DD988A}"/>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 name="Google Shape;1246;p70">
              <a:extLst>
                <a:ext uri="{FF2B5EF4-FFF2-40B4-BE49-F238E27FC236}">
                  <a16:creationId xmlns:a16="http://schemas.microsoft.com/office/drawing/2014/main" id="{74C12578-4139-B0A5-B39A-CF4AC789BA2A}"/>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 name="Google Shape;1247;p70">
              <a:extLst>
                <a:ext uri="{FF2B5EF4-FFF2-40B4-BE49-F238E27FC236}">
                  <a16:creationId xmlns:a16="http://schemas.microsoft.com/office/drawing/2014/main" id="{1EFE9B3D-241A-8A7A-4DDD-EEE74F4FA0B7}"/>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1" name="Google Shape;1248;p70">
            <a:extLst>
              <a:ext uri="{FF2B5EF4-FFF2-40B4-BE49-F238E27FC236}">
                <a16:creationId xmlns:a16="http://schemas.microsoft.com/office/drawing/2014/main" id="{DBD4ECCF-6968-93F9-C774-308F54660909}"/>
              </a:ext>
            </a:extLst>
          </p:cNvPr>
          <p:cNvGrpSpPr/>
          <p:nvPr/>
        </p:nvGrpSpPr>
        <p:grpSpPr>
          <a:xfrm>
            <a:off x="8829308" y="6204717"/>
            <a:ext cx="1072360" cy="1036094"/>
            <a:chOff x="3729467" y="2889422"/>
            <a:chExt cx="419153" cy="404977"/>
          </a:xfrm>
        </p:grpSpPr>
        <p:sp>
          <p:nvSpPr>
            <p:cNvPr id="62" name="Google Shape;1249;p70">
              <a:extLst>
                <a:ext uri="{FF2B5EF4-FFF2-40B4-BE49-F238E27FC236}">
                  <a16:creationId xmlns:a16="http://schemas.microsoft.com/office/drawing/2014/main" id="{CEF19400-83DC-1C86-70D6-41030AA88D4D}"/>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3" name="Google Shape;1250;p70">
              <a:extLst>
                <a:ext uri="{FF2B5EF4-FFF2-40B4-BE49-F238E27FC236}">
                  <a16:creationId xmlns:a16="http://schemas.microsoft.com/office/drawing/2014/main" id="{FC6FB53F-22A7-7F75-3524-49CE71727D31}"/>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12" name="Google Shape;1251;p70">
              <a:extLst>
                <a:ext uri="{FF2B5EF4-FFF2-40B4-BE49-F238E27FC236}">
                  <a16:creationId xmlns:a16="http://schemas.microsoft.com/office/drawing/2014/main" id="{CD2BDB9C-05D6-4311-278C-AF42F974A563}"/>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13" name="Google Shape;1252;p70">
              <a:extLst>
                <a:ext uri="{FF2B5EF4-FFF2-40B4-BE49-F238E27FC236}">
                  <a16:creationId xmlns:a16="http://schemas.microsoft.com/office/drawing/2014/main" id="{4D0897BC-D6BA-35D2-D0D4-116AB03B850E}"/>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14" name="Google Shape;1253;p70">
              <a:extLst>
                <a:ext uri="{FF2B5EF4-FFF2-40B4-BE49-F238E27FC236}">
                  <a16:creationId xmlns:a16="http://schemas.microsoft.com/office/drawing/2014/main" id="{E3E65668-4E01-1EF2-3471-D8C7A2EEFE24}"/>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15" name="Google Shape;1254;p70">
              <a:extLst>
                <a:ext uri="{FF2B5EF4-FFF2-40B4-BE49-F238E27FC236}">
                  <a16:creationId xmlns:a16="http://schemas.microsoft.com/office/drawing/2014/main" id="{52E9E80A-354D-95EE-6847-C6680AA010FB}"/>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16" name="Google Shape;1255;p70">
              <a:extLst>
                <a:ext uri="{FF2B5EF4-FFF2-40B4-BE49-F238E27FC236}">
                  <a16:creationId xmlns:a16="http://schemas.microsoft.com/office/drawing/2014/main" id="{CE0192CD-3560-FCF2-B298-5DBFA930A3C4}"/>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17" name="Google Shape;1256;p70">
            <a:extLst>
              <a:ext uri="{FF2B5EF4-FFF2-40B4-BE49-F238E27FC236}">
                <a16:creationId xmlns:a16="http://schemas.microsoft.com/office/drawing/2014/main" id="{BC928FA2-A1FA-FEBE-A960-F9C0510A135D}"/>
              </a:ext>
            </a:extLst>
          </p:cNvPr>
          <p:cNvGrpSpPr/>
          <p:nvPr/>
        </p:nvGrpSpPr>
        <p:grpSpPr>
          <a:xfrm>
            <a:off x="3903377" y="6891575"/>
            <a:ext cx="1930702" cy="269222"/>
            <a:chOff x="4411970" y="2962952"/>
            <a:chExt cx="706544" cy="104212"/>
          </a:xfrm>
        </p:grpSpPr>
        <p:sp>
          <p:nvSpPr>
            <p:cNvPr id="518" name="Google Shape;1257;p70">
              <a:extLst>
                <a:ext uri="{FF2B5EF4-FFF2-40B4-BE49-F238E27FC236}">
                  <a16:creationId xmlns:a16="http://schemas.microsoft.com/office/drawing/2014/main" id="{9CA78886-2669-4E70-013A-CE8790D88544}"/>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19" name="Google Shape;1258;p70">
              <a:extLst>
                <a:ext uri="{FF2B5EF4-FFF2-40B4-BE49-F238E27FC236}">
                  <a16:creationId xmlns:a16="http://schemas.microsoft.com/office/drawing/2014/main" id="{299431CF-8078-0268-59C9-5B4B652F6C1D}"/>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0" name="Google Shape;1259;p70">
              <a:extLst>
                <a:ext uri="{FF2B5EF4-FFF2-40B4-BE49-F238E27FC236}">
                  <a16:creationId xmlns:a16="http://schemas.microsoft.com/office/drawing/2014/main" id="{CFE4CAF6-3C78-4D4F-FFAE-24145E2F0841}"/>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1" name="Google Shape;1260;p70">
              <a:extLst>
                <a:ext uri="{FF2B5EF4-FFF2-40B4-BE49-F238E27FC236}">
                  <a16:creationId xmlns:a16="http://schemas.microsoft.com/office/drawing/2014/main" id="{BB24FA72-806F-F200-13A8-F1D8C8555A6C}"/>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22" name="Google Shape;1261;p70">
            <a:extLst>
              <a:ext uri="{FF2B5EF4-FFF2-40B4-BE49-F238E27FC236}">
                <a16:creationId xmlns:a16="http://schemas.microsoft.com/office/drawing/2014/main" id="{69D19E85-7589-E13C-20D6-0F42B46AD3FE}"/>
              </a:ext>
            </a:extLst>
          </p:cNvPr>
          <p:cNvGrpSpPr/>
          <p:nvPr/>
        </p:nvGrpSpPr>
        <p:grpSpPr>
          <a:xfrm>
            <a:off x="3903376" y="6082154"/>
            <a:ext cx="1920316" cy="578344"/>
            <a:chOff x="4411970" y="2726085"/>
            <a:chExt cx="643107" cy="193659"/>
          </a:xfrm>
        </p:grpSpPr>
        <p:sp>
          <p:nvSpPr>
            <p:cNvPr id="523" name="Google Shape;1262;p70">
              <a:extLst>
                <a:ext uri="{FF2B5EF4-FFF2-40B4-BE49-F238E27FC236}">
                  <a16:creationId xmlns:a16="http://schemas.microsoft.com/office/drawing/2014/main" id="{62A17EBF-DA52-443E-8D60-4AAA190C9780}"/>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4" name="Google Shape;1263;p70">
              <a:extLst>
                <a:ext uri="{FF2B5EF4-FFF2-40B4-BE49-F238E27FC236}">
                  <a16:creationId xmlns:a16="http://schemas.microsoft.com/office/drawing/2014/main" id="{A2AA73C7-C7DE-18D4-68DB-D33ABC42EE74}"/>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5" name="Google Shape;1264;p70">
              <a:extLst>
                <a:ext uri="{FF2B5EF4-FFF2-40B4-BE49-F238E27FC236}">
                  <a16:creationId xmlns:a16="http://schemas.microsoft.com/office/drawing/2014/main" id="{C1B85912-949E-950B-2A68-87AC1E4D9B57}"/>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26" name="Google Shape;1265;p70">
            <a:extLst>
              <a:ext uri="{FF2B5EF4-FFF2-40B4-BE49-F238E27FC236}">
                <a16:creationId xmlns:a16="http://schemas.microsoft.com/office/drawing/2014/main" id="{AD6FEC45-03C7-F6A4-EF1E-EB9E1784DAFE}"/>
              </a:ext>
            </a:extLst>
          </p:cNvPr>
          <p:cNvGrpSpPr/>
          <p:nvPr/>
        </p:nvGrpSpPr>
        <p:grpSpPr>
          <a:xfrm>
            <a:off x="1920371" y="6590800"/>
            <a:ext cx="1623006" cy="505168"/>
            <a:chOff x="4411970" y="4340222"/>
            <a:chExt cx="779467" cy="242683"/>
          </a:xfrm>
        </p:grpSpPr>
        <p:sp>
          <p:nvSpPr>
            <p:cNvPr id="527" name="Google Shape;1266;p70">
              <a:extLst>
                <a:ext uri="{FF2B5EF4-FFF2-40B4-BE49-F238E27FC236}">
                  <a16:creationId xmlns:a16="http://schemas.microsoft.com/office/drawing/2014/main" id="{11008188-3DB3-FC8E-C63E-D0F3E6CC6A06}"/>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8" name="Google Shape;1267;p70">
              <a:extLst>
                <a:ext uri="{FF2B5EF4-FFF2-40B4-BE49-F238E27FC236}">
                  <a16:creationId xmlns:a16="http://schemas.microsoft.com/office/drawing/2014/main" id="{20F19FFE-E05D-50A0-2AF5-D1B550766779}"/>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29" name="Google Shape;1268;p70">
              <a:extLst>
                <a:ext uri="{FF2B5EF4-FFF2-40B4-BE49-F238E27FC236}">
                  <a16:creationId xmlns:a16="http://schemas.microsoft.com/office/drawing/2014/main" id="{A6291F1D-D37B-A127-90CF-87849FAAF863}"/>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30" name="Google Shape;1269;p70">
            <a:extLst>
              <a:ext uri="{FF2B5EF4-FFF2-40B4-BE49-F238E27FC236}">
                <a16:creationId xmlns:a16="http://schemas.microsoft.com/office/drawing/2014/main" id="{AF108C05-6FE3-8759-5776-BA70F8DA3D67}"/>
              </a:ext>
            </a:extLst>
          </p:cNvPr>
          <p:cNvGrpSpPr/>
          <p:nvPr/>
        </p:nvGrpSpPr>
        <p:grpSpPr>
          <a:xfrm>
            <a:off x="3903376" y="5418616"/>
            <a:ext cx="1930320" cy="432460"/>
            <a:chOff x="4411970" y="2468674"/>
            <a:chExt cx="747317" cy="167425"/>
          </a:xfrm>
        </p:grpSpPr>
        <p:sp>
          <p:nvSpPr>
            <p:cNvPr id="531" name="Google Shape;1270;p70">
              <a:extLst>
                <a:ext uri="{FF2B5EF4-FFF2-40B4-BE49-F238E27FC236}">
                  <a16:creationId xmlns:a16="http://schemas.microsoft.com/office/drawing/2014/main" id="{CEAC379F-74AE-272F-D652-AC6FC3998AF1}"/>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32" name="Google Shape;1271;p70">
              <a:extLst>
                <a:ext uri="{FF2B5EF4-FFF2-40B4-BE49-F238E27FC236}">
                  <a16:creationId xmlns:a16="http://schemas.microsoft.com/office/drawing/2014/main" id="{2DE03C0A-EC09-2393-2CB0-C7A93F9169B0}"/>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sp>
        <p:nvSpPr>
          <p:cNvPr id="533" name="Google Shape;1272;p70">
            <a:extLst>
              <a:ext uri="{FF2B5EF4-FFF2-40B4-BE49-F238E27FC236}">
                <a16:creationId xmlns:a16="http://schemas.microsoft.com/office/drawing/2014/main" id="{9018E527-A21E-F8E3-353B-8DCA36B38FA8}"/>
              </a:ext>
            </a:extLst>
          </p:cNvPr>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nvGrpSpPr>
          <p:cNvPr id="534" name="Google Shape;1273;p70">
            <a:extLst>
              <a:ext uri="{FF2B5EF4-FFF2-40B4-BE49-F238E27FC236}">
                <a16:creationId xmlns:a16="http://schemas.microsoft.com/office/drawing/2014/main" id="{74121BB0-8334-2836-3D12-74349E7CFF7F}"/>
              </a:ext>
            </a:extLst>
          </p:cNvPr>
          <p:cNvGrpSpPr/>
          <p:nvPr/>
        </p:nvGrpSpPr>
        <p:grpSpPr>
          <a:xfrm>
            <a:off x="1918509" y="4669374"/>
            <a:ext cx="3918082" cy="417568"/>
            <a:chOff x="6336019" y="3733725"/>
            <a:chExt cx="2566206" cy="351310"/>
          </a:xfrm>
        </p:grpSpPr>
        <p:sp>
          <p:nvSpPr>
            <p:cNvPr id="535" name="Google Shape;1274;p70">
              <a:extLst>
                <a:ext uri="{FF2B5EF4-FFF2-40B4-BE49-F238E27FC236}">
                  <a16:creationId xmlns:a16="http://schemas.microsoft.com/office/drawing/2014/main" id="{96D3C355-0894-6E51-D487-163CB9423AD9}"/>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36" name="Google Shape;1275;p70">
              <a:extLst>
                <a:ext uri="{FF2B5EF4-FFF2-40B4-BE49-F238E27FC236}">
                  <a16:creationId xmlns:a16="http://schemas.microsoft.com/office/drawing/2014/main" id="{3760E09D-8458-2075-1F7D-5FD282FF3C06}"/>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37" name="Google Shape;1276;p70">
              <a:extLst>
                <a:ext uri="{FF2B5EF4-FFF2-40B4-BE49-F238E27FC236}">
                  <a16:creationId xmlns:a16="http://schemas.microsoft.com/office/drawing/2014/main" id="{3491984C-41CF-31F3-DB36-EBFD59300A38}"/>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38" name="Google Shape;1277;p70">
              <a:extLst>
                <a:ext uri="{FF2B5EF4-FFF2-40B4-BE49-F238E27FC236}">
                  <a16:creationId xmlns:a16="http://schemas.microsoft.com/office/drawing/2014/main" id="{B7DCA6EE-F515-1E58-C765-56193FAD2513}"/>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39" name="Google Shape;1278;p70">
            <a:extLst>
              <a:ext uri="{FF2B5EF4-FFF2-40B4-BE49-F238E27FC236}">
                <a16:creationId xmlns:a16="http://schemas.microsoft.com/office/drawing/2014/main" id="{58172676-9D14-8882-50AA-B0166630D15B}"/>
              </a:ext>
            </a:extLst>
          </p:cNvPr>
          <p:cNvGrpSpPr/>
          <p:nvPr/>
        </p:nvGrpSpPr>
        <p:grpSpPr>
          <a:xfrm>
            <a:off x="3903377" y="7901204"/>
            <a:ext cx="1893102" cy="306400"/>
            <a:chOff x="4404545" y="3301592"/>
            <a:chExt cx="782403" cy="129272"/>
          </a:xfrm>
        </p:grpSpPr>
        <p:sp>
          <p:nvSpPr>
            <p:cNvPr id="543" name="Google Shape;1279;p70">
              <a:extLst>
                <a:ext uri="{FF2B5EF4-FFF2-40B4-BE49-F238E27FC236}">
                  <a16:creationId xmlns:a16="http://schemas.microsoft.com/office/drawing/2014/main" id="{1C4C6508-92C0-F22A-32C2-724894BEBDE5}"/>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44" name="Google Shape;1280;p70">
              <a:extLst>
                <a:ext uri="{FF2B5EF4-FFF2-40B4-BE49-F238E27FC236}">
                  <a16:creationId xmlns:a16="http://schemas.microsoft.com/office/drawing/2014/main" id="{C34CC971-5B92-AA38-4F9B-313D862553AF}"/>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45" name="Google Shape;1281;p70">
            <a:extLst>
              <a:ext uri="{FF2B5EF4-FFF2-40B4-BE49-F238E27FC236}">
                <a16:creationId xmlns:a16="http://schemas.microsoft.com/office/drawing/2014/main" id="{AEE045BC-2661-E0FA-1B8C-7C83B744A015}"/>
              </a:ext>
            </a:extLst>
          </p:cNvPr>
          <p:cNvGrpSpPr/>
          <p:nvPr/>
        </p:nvGrpSpPr>
        <p:grpSpPr>
          <a:xfrm>
            <a:off x="3903377" y="7391875"/>
            <a:ext cx="1924514" cy="278254"/>
            <a:chOff x="4411970" y="3131459"/>
            <a:chExt cx="710520" cy="117397"/>
          </a:xfrm>
        </p:grpSpPr>
        <p:sp>
          <p:nvSpPr>
            <p:cNvPr id="546" name="Google Shape;1282;p70">
              <a:extLst>
                <a:ext uri="{FF2B5EF4-FFF2-40B4-BE49-F238E27FC236}">
                  <a16:creationId xmlns:a16="http://schemas.microsoft.com/office/drawing/2014/main" id="{AC6B49EB-132E-CBF6-868C-A7549F492195}"/>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47" name="Google Shape;1283;p70">
              <a:extLst>
                <a:ext uri="{FF2B5EF4-FFF2-40B4-BE49-F238E27FC236}">
                  <a16:creationId xmlns:a16="http://schemas.microsoft.com/office/drawing/2014/main" id="{90AA2151-273C-3A8F-3631-3B3928431253}"/>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sp>
        <p:nvSpPr>
          <p:cNvPr id="548" name="Google Shape;1284;p70" descr="Timeline background shape">
            <a:extLst>
              <a:ext uri="{FF2B5EF4-FFF2-40B4-BE49-F238E27FC236}">
                <a16:creationId xmlns:a16="http://schemas.microsoft.com/office/drawing/2014/main" id="{705A6C80-D13E-3EEE-5682-5F7B0932DF98}"/>
              </a:ext>
            </a:extLst>
          </p:cNvPr>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nvGrpSpPr>
          <p:cNvPr id="549" name="Google Shape;1285;p70">
            <a:extLst>
              <a:ext uri="{FF2B5EF4-FFF2-40B4-BE49-F238E27FC236}">
                <a16:creationId xmlns:a16="http://schemas.microsoft.com/office/drawing/2014/main" id="{E132EA8F-5FFC-4186-987E-533271C823F6}"/>
              </a:ext>
            </a:extLst>
          </p:cNvPr>
          <p:cNvGrpSpPr/>
          <p:nvPr/>
        </p:nvGrpSpPr>
        <p:grpSpPr>
          <a:xfrm>
            <a:off x="1903666" y="7243206"/>
            <a:ext cx="1647676" cy="917976"/>
            <a:chOff x="4411970" y="1801825"/>
            <a:chExt cx="734586" cy="409262"/>
          </a:xfrm>
        </p:grpSpPr>
        <p:sp>
          <p:nvSpPr>
            <p:cNvPr id="550" name="Google Shape;1286;p70">
              <a:extLst>
                <a:ext uri="{FF2B5EF4-FFF2-40B4-BE49-F238E27FC236}">
                  <a16:creationId xmlns:a16="http://schemas.microsoft.com/office/drawing/2014/main" id="{954B55B1-C660-4F97-F3DD-02F7BED92C4F}"/>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51" name="Google Shape;1287;p70">
              <a:extLst>
                <a:ext uri="{FF2B5EF4-FFF2-40B4-BE49-F238E27FC236}">
                  <a16:creationId xmlns:a16="http://schemas.microsoft.com/office/drawing/2014/main" id="{0BE2B3BB-F1D7-D9EC-7BD8-83D8BE0514CB}"/>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52" name="Google Shape;1288;p70">
            <a:extLst>
              <a:ext uri="{FF2B5EF4-FFF2-40B4-BE49-F238E27FC236}">
                <a16:creationId xmlns:a16="http://schemas.microsoft.com/office/drawing/2014/main" id="{854B3EF6-BDF2-69B0-5FB9-13A36B2A26BA}"/>
              </a:ext>
            </a:extLst>
          </p:cNvPr>
          <p:cNvGrpSpPr/>
          <p:nvPr/>
        </p:nvGrpSpPr>
        <p:grpSpPr>
          <a:xfrm>
            <a:off x="6113608" y="4678346"/>
            <a:ext cx="1043028" cy="1043028"/>
            <a:chOff x="5681300" y="2527788"/>
            <a:chExt cx="805800" cy="805800"/>
          </a:xfrm>
        </p:grpSpPr>
        <p:sp>
          <p:nvSpPr>
            <p:cNvPr id="553" name="Google Shape;1289;p70">
              <a:extLst>
                <a:ext uri="{FF2B5EF4-FFF2-40B4-BE49-F238E27FC236}">
                  <a16:creationId xmlns:a16="http://schemas.microsoft.com/office/drawing/2014/main" id="{54E81CB1-0506-6B0A-D9DF-CB6788DA8F41}"/>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54" name="Google Shape;1290;p70">
              <a:extLst>
                <a:ext uri="{FF2B5EF4-FFF2-40B4-BE49-F238E27FC236}">
                  <a16:creationId xmlns:a16="http://schemas.microsoft.com/office/drawing/2014/main" id="{7371E4B2-3F20-2EEB-4EA2-754FEB9398DA}"/>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55" name="Google Shape;1291;p70">
            <a:extLst>
              <a:ext uri="{FF2B5EF4-FFF2-40B4-BE49-F238E27FC236}">
                <a16:creationId xmlns:a16="http://schemas.microsoft.com/office/drawing/2014/main" id="{8DF9C6A8-5EA6-E454-E13D-659C199D97A8}"/>
              </a:ext>
            </a:extLst>
          </p:cNvPr>
          <p:cNvGrpSpPr/>
          <p:nvPr/>
        </p:nvGrpSpPr>
        <p:grpSpPr>
          <a:xfrm>
            <a:off x="6102089" y="6189731"/>
            <a:ext cx="1066066" cy="1066066"/>
            <a:chOff x="4049800" y="640400"/>
            <a:chExt cx="858900" cy="858900"/>
          </a:xfrm>
        </p:grpSpPr>
        <p:sp>
          <p:nvSpPr>
            <p:cNvPr id="557" name="Google Shape;1292;p70">
              <a:extLst>
                <a:ext uri="{FF2B5EF4-FFF2-40B4-BE49-F238E27FC236}">
                  <a16:creationId xmlns:a16="http://schemas.microsoft.com/office/drawing/2014/main" id="{938E4ACA-0C77-863E-DB3E-DCAD7F586473}"/>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58" name="Google Shape;1293;p70">
              <a:extLst>
                <a:ext uri="{FF2B5EF4-FFF2-40B4-BE49-F238E27FC236}">
                  <a16:creationId xmlns:a16="http://schemas.microsoft.com/office/drawing/2014/main" id="{27390F6E-AFBB-EBBE-D86A-9677396EFE30}"/>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59" name="Google Shape;1294;p70">
            <a:extLst>
              <a:ext uri="{FF2B5EF4-FFF2-40B4-BE49-F238E27FC236}">
                <a16:creationId xmlns:a16="http://schemas.microsoft.com/office/drawing/2014/main" id="{82506584-4F68-C98B-A288-5C49FD31CA8E}"/>
              </a:ext>
            </a:extLst>
          </p:cNvPr>
          <p:cNvGrpSpPr/>
          <p:nvPr/>
        </p:nvGrpSpPr>
        <p:grpSpPr>
          <a:xfrm>
            <a:off x="5953054" y="7545086"/>
            <a:ext cx="1364136" cy="1364136"/>
            <a:chOff x="5080188" y="927900"/>
            <a:chExt cx="961200" cy="961200"/>
          </a:xfrm>
        </p:grpSpPr>
        <p:sp>
          <p:nvSpPr>
            <p:cNvPr id="560" name="Google Shape;1295;p70">
              <a:extLst>
                <a:ext uri="{FF2B5EF4-FFF2-40B4-BE49-F238E27FC236}">
                  <a16:creationId xmlns:a16="http://schemas.microsoft.com/office/drawing/2014/main" id="{7E6666C6-6428-5747-6A19-9D7356BB4A96}"/>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1" name="Google Shape;1296;p70">
              <a:extLst>
                <a:ext uri="{FF2B5EF4-FFF2-40B4-BE49-F238E27FC236}">
                  <a16:creationId xmlns:a16="http://schemas.microsoft.com/office/drawing/2014/main" id="{FBD6E3B7-6240-FEBF-C076-F4FB7990F6AB}"/>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2" name="Google Shape;1297;p70">
              <a:extLst>
                <a:ext uri="{FF2B5EF4-FFF2-40B4-BE49-F238E27FC236}">
                  <a16:creationId xmlns:a16="http://schemas.microsoft.com/office/drawing/2014/main" id="{4C06CB84-FB4E-1007-3207-D960D3F076C6}"/>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3" name="Google Shape;1298;p70">
              <a:extLst>
                <a:ext uri="{FF2B5EF4-FFF2-40B4-BE49-F238E27FC236}">
                  <a16:creationId xmlns:a16="http://schemas.microsoft.com/office/drawing/2014/main" id="{AF86279B-0C33-1E38-5245-C21EA2581C39}"/>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4" name="Google Shape;1299;p70">
              <a:extLst>
                <a:ext uri="{FF2B5EF4-FFF2-40B4-BE49-F238E27FC236}">
                  <a16:creationId xmlns:a16="http://schemas.microsoft.com/office/drawing/2014/main" id="{DF29049F-7933-F7D3-46F2-13367A6006CA}"/>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5" name="Google Shape;1300;p70">
              <a:extLst>
                <a:ext uri="{FF2B5EF4-FFF2-40B4-BE49-F238E27FC236}">
                  <a16:creationId xmlns:a16="http://schemas.microsoft.com/office/drawing/2014/main" id="{C039114B-45A8-BAD6-0B71-9156543D06D9}"/>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6" name="Google Shape;1301;p70">
              <a:extLst>
                <a:ext uri="{FF2B5EF4-FFF2-40B4-BE49-F238E27FC236}">
                  <a16:creationId xmlns:a16="http://schemas.microsoft.com/office/drawing/2014/main" id="{A42F53F3-20DE-F0F8-02D2-DAECABB568FD}"/>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67" name="Google Shape;1302;p70">
              <a:extLst>
                <a:ext uri="{FF2B5EF4-FFF2-40B4-BE49-F238E27FC236}">
                  <a16:creationId xmlns:a16="http://schemas.microsoft.com/office/drawing/2014/main" id="{5B39215A-B2C9-DF9D-5AC2-A24DAAB6BE1C}"/>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68" name="Google Shape;1303;p70">
            <a:extLst>
              <a:ext uri="{FF2B5EF4-FFF2-40B4-BE49-F238E27FC236}">
                <a16:creationId xmlns:a16="http://schemas.microsoft.com/office/drawing/2014/main" id="{94E821F1-C28F-C2CD-8F34-40C264414D21}"/>
              </a:ext>
            </a:extLst>
          </p:cNvPr>
          <p:cNvGrpSpPr/>
          <p:nvPr/>
        </p:nvGrpSpPr>
        <p:grpSpPr>
          <a:xfrm>
            <a:off x="8880052" y="7738468"/>
            <a:ext cx="1011300" cy="1008012"/>
            <a:chOff x="6039282" y="1042577"/>
            <a:chExt cx="734315" cy="731929"/>
          </a:xfrm>
        </p:grpSpPr>
        <p:sp>
          <p:nvSpPr>
            <p:cNvPr id="569" name="Google Shape;1304;p70">
              <a:extLst>
                <a:ext uri="{FF2B5EF4-FFF2-40B4-BE49-F238E27FC236}">
                  <a16:creationId xmlns:a16="http://schemas.microsoft.com/office/drawing/2014/main" id="{630987C1-4965-FEB6-047E-9D686C34A421}"/>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0" name="Google Shape;1305;p70">
              <a:extLst>
                <a:ext uri="{FF2B5EF4-FFF2-40B4-BE49-F238E27FC236}">
                  <a16:creationId xmlns:a16="http://schemas.microsoft.com/office/drawing/2014/main" id="{1DDE7861-BF91-D9CD-01A0-62347AFD879B}"/>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1" name="Google Shape;1306;p70">
              <a:extLst>
                <a:ext uri="{FF2B5EF4-FFF2-40B4-BE49-F238E27FC236}">
                  <a16:creationId xmlns:a16="http://schemas.microsoft.com/office/drawing/2014/main" id="{E9993783-CF46-F33C-04FA-34B4115F6E87}"/>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2" name="Google Shape;1307;p70">
              <a:extLst>
                <a:ext uri="{FF2B5EF4-FFF2-40B4-BE49-F238E27FC236}">
                  <a16:creationId xmlns:a16="http://schemas.microsoft.com/office/drawing/2014/main" id="{F378BCB7-814E-489C-53DF-B139FFBF43FF}"/>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3" name="Google Shape;1308;p70">
              <a:extLst>
                <a:ext uri="{FF2B5EF4-FFF2-40B4-BE49-F238E27FC236}">
                  <a16:creationId xmlns:a16="http://schemas.microsoft.com/office/drawing/2014/main" id="{097B6808-3540-2177-94B6-A7E1A459D072}"/>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4" name="Google Shape;1309;p70">
              <a:extLst>
                <a:ext uri="{FF2B5EF4-FFF2-40B4-BE49-F238E27FC236}">
                  <a16:creationId xmlns:a16="http://schemas.microsoft.com/office/drawing/2014/main" id="{96A34D74-D09D-149D-8ECD-DBCD4CE3EB5C}"/>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5" name="Google Shape;1310;p70">
              <a:extLst>
                <a:ext uri="{FF2B5EF4-FFF2-40B4-BE49-F238E27FC236}">
                  <a16:creationId xmlns:a16="http://schemas.microsoft.com/office/drawing/2014/main" id="{5888BAA9-1C75-BE76-BF7D-C5BED454EBAE}"/>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6" name="Google Shape;1311;p70">
              <a:extLst>
                <a:ext uri="{FF2B5EF4-FFF2-40B4-BE49-F238E27FC236}">
                  <a16:creationId xmlns:a16="http://schemas.microsoft.com/office/drawing/2014/main" id="{952793C0-DF1A-F6AE-7327-934694643220}"/>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7" name="Google Shape;1312;p70">
              <a:extLst>
                <a:ext uri="{FF2B5EF4-FFF2-40B4-BE49-F238E27FC236}">
                  <a16:creationId xmlns:a16="http://schemas.microsoft.com/office/drawing/2014/main" id="{BD462550-F6FB-00CD-9CAF-D9FAA1102957}"/>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8" name="Google Shape;1313;p70">
              <a:extLst>
                <a:ext uri="{FF2B5EF4-FFF2-40B4-BE49-F238E27FC236}">
                  <a16:creationId xmlns:a16="http://schemas.microsoft.com/office/drawing/2014/main" id="{7C48A316-316E-2A25-D1CB-C10FD19E975A}"/>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79" name="Google Shape;1314;p70">
              <a:extLst>
                <a:ext uri="{FF2B5EF4-FFF2-40B4-BE49-F238E27FC236}">
                  <a16:creationId xmlns:a16="http://schemas.microsoft.com/office/drawing/2014/main" id="{7374BCC9-2570-7E0D-EB02-5C7B8BD27A36}"/>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0" name="Google Shape;1315;p70">
              <a:extLst>
                <a:ext uri="{FF2B5EF4-FFF2-40B4-BE49-F238E27FC236}">
                  <a16:creationId xmlns:a16="http://schemas.microsoft.com/office/drawing/2014/main" id="{FD36769D-60BB-502E-2821-41F139DBF8DB}"/>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1" name="Google Shape;1316;p70">
              <a:extLst>
                <a:ext uri="{FF2B5EF4-FFF2-40B4-BE49-F238E27FC236}">
                  <a16:creationId xmlns:a16="http://schemas.microsoft.com/office/drawing/2014/main" id="{5EAA8205-91E7-61AC-0012-FA2FE496B90B}"/>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2" name="Google Shape;1317;p70">
              <a:extLst>
                <a:ext uri="{FF2B5EF4-FFF2-40B4-BE49-F238E27FC236}">
                  <a16:creationId xmlns:a16="http://schemas.microsoft.com/office/drawing/2014/main" id="{A372A00D-AE3C-69C9-2EA2-DB85789B47D3}"/>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3" name="Google Shape;1318;p70">
              <a:extLst>
                <a:ext uri="{FF2B5EF4-FFF2-40B4-BE49-F238E27FC236}">
                  <a16:creationId xmlns:a16="http://schemas.microsoft.com/office/drawing/2014/main" id="{260556EA-DF39-AABF-89AD-D411546D24DE}"/>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4" name="Google Shape;1319;p70">
              <a:extLst>
                <a:ext uri="{FF2B5EF4-FFF2-40B4-BE49-F238E27FC236}">
                  <a16:creationId xmlns:a16="http://schemas.microsoft.com/office/drawing/2014/main" id="{A78EE4BD-97FE-EEBF-67FA-B58E9A428877}"/>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5" name="Google Shape;1320;p70">
              <a:extLst>
                <a:ext uri="{FF2B5EF4-FFF2-40B4-BE49-F238E27FC236}">
                  <a16:creationId xmlns:a16="http://schemas.microsoft.com/office/drawing/2014/main" id="{52ED1363-3D59-2E75-AA19-73DEE5972E3C}"/>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6" name="Google Shape;1321;p70">
              <a:extLst>
                <a:ext uri="{FF2B5EF4-FFF2-40B4-BE49-F238E27FC236}">
                  <a16:creationId xmlns:a16="http://schemas.microsoft.com/office/drawing/2014/main" id="{86664C1E-1045-0389-A9DF-D8F278C82E25}"/>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7" name="Google Shape;1322;p70">
              <a:extLst>
                <a:ext uri="{FF2B5EF4-FFF2-40B4-BE49-F238E27FC236}">
                  <a16:creationId xmlns:a16="http://schemas.microsoft.com/office/drawing/2014/main" id="{203AF1D9-3484-AB93-B879-07349BA63754}"/>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8" name="Google Shape;1323;p70">
              <a:extLst>
                <a:ext uri="{FF2B5EF4-FFF2-40B4-BE49-F238E27FC236}">
                  <a16:creationId xmlns:a16="http://schemas.microsoft.com/office/drawing/2014/main" id="{A3EDD393-E552-1E26-1C08-FD4ABF68FAAA}"/>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89" name="Google Shape;1324;p70">
              <a:extLst>
                <a:ext uri="{FF2B5EF4-FFF2-40B4-BE49-F238E27FC236}">
                  <a16:creationId xmlns:a16="http://schemas.microsoft.com/office/drawing/2014/main" id="{6FD4ECDF-C471-32EE-B952-18147507C76E}"/>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90" name="Google Shape;1325;p70">
            <a:extLst>
              <a:ext uri="{FF2B5EF4-FFF2-40B4-BE49-F238E27FC236}">
                <a16:creationId xmlns:a16="http://schemas.microsoft.com/office/drawing/2014/main" id="{8A79B989-E6EE-1ABB-254F-8D83029BE222}"/>
              </a:ext>
            </a:extLst>
          </p:cNvPr>
          <p:cNvGrpSpPr/>
          <p:nvPr/>
        </p:nvGrpSpPr>
        <p:grpSpPr>
          <a:xfrm>
            <a:off x="10105256" y="4597724"/>
            <a:ext cx="1135488" cy="1204272"/>
            <a:chOff x="1825800" y="1651625"/>
            <a:chExt cx="539989" cy="571775"/>
          </a:xfrm>
        </p:grpSpPr>
        <p:sp>
          <p:nvSpPr>
            <p:cNvPr id="591" name="Google Shape;1326;p70">
              <a:extLst>
                <a:ext uri="{FF2B5EF4-FFF2-40B4-BE49-F238E27FC236}">
                  <a16:creationId xmlns:a16="http://schemas.microsoft.com/office/drawing/2014/main" id="{50B0A647-DF43-E8FF-D9C0-8B4342498C3E}"/>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2" name="Google Shape;1327;p70">
              <a:extLst>
                <a:ext uri="{FF2B5EF4-FFF2-40B4-BE49-F238E27FC236}">
                  <a16:creationId xmlns:a16="http://schemas.microsoft.com/office/drawing/2014/main" id="{4E5F87B0-F439-05D7-ED57-60EBD92926DF}"/>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3" name="Google Shape;1328;p70">
              <a:extLst>
                <a:ext uri="{FF2B5EF4-FFF2-40B4-BE49-F238E27FC236}">
                  <a16:creationId xmlns:a16="http://schemas.microsoft.com/office/drawing/2014/main" id="{63D12750-AC79-9DA3-5E87-555D12F4C2D3}"/>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4" name="Google Shape;1329;p70">
              <a:extLst>
                <a:ext uri="{FF2B5EF4-FFF2-40B4-BE49-F238E27FC236}">
                  <a16:creationId xmlns:a16="http://schemas.microsoft.com/office/drawing/2014/main" id="{70114FE2-7AD9-A2AA-7FB6-0D2F55E01BD5}"/>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595" name="Google Shape;1330;p70">
            <a:extLst>
              <a:ext uri="{FF2B5EF4-FFF2-40B4-BE49-F238E27FC236}">
                <a16:creationId xmlns:a16="http://schemas.microsoft.com/office/drawing/2014/main" id="{5DDE8404-D114-036B-52A0-1CF966BBCCF3}"/>
              </a:ext>
            </a:extLst>
          </p:cNvPr>
          <p:cNvGrpSpPr/>
          <p:nvPr/>
        </p:nvGrpSpPr>
        <p:grpSpPr>
          <a:xfrm>
            <a:off x="7455115" y="7711159"/>
            <a:ext cx="1016246" cy="1015910"/>
            <a:chOff x="1897577" y="2802432"/>
            <a:chExt cx="492176" cy="492014"/>
          </a:xfrm>
        </p:grpSpPr>
        <p:sp>
          <p:nvSpPr>
            <p:cNvPr id="596" name="Google Shape;1331;p70">
              <a:extLst>
                <a:ext uri="{FF2B5EF4-FFF2-40B4-BE49-F238E27FC236}">
                  <a16:creationId xmlns:a16="http://schemas.microsoft.com/office/drawing/2014/main" id="{FBCEC234-5F67-7C17-C7C1-C2DB14DC1B49}"/>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7" name="Google Shape;1332;p70">
              <a:extLst>
                <a:ext uri="{FF2B5EF4-FFF2-40B4-BE49-F238E27FC236}">
                  <a16:creationId xmlns:a16="http://schemas.microsoft.com/office/drawing/2014/main" id="{7FDBA02C-6780-A01D-3977-44C0940493D3}"/>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8" name="Google Shape;1333;p70">
              <a:extLst>
                <a:ext uri="{FF2B5EF4-FFF2-40B4-BE49-F238E27FC236}">
                  <a16:creationId xmlns:a16="http://schemas.microsoft.com/office/drawing/2014/main" id="{CD15007A-AC65-BCB8-CEFA-B3B570B31A98}"/>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599" name="Google Shape;1334;p70">
              <a:extLst>
                <a:ext uri="{FF2B5EF4-FFF2-40B4-BE49-F238E27FC236}">
                  <a16:creationId xmlns:a16="http://schemas.microsoft.com/office/drawing/2014/main" id="{4D66051D-6077-86E7-CA1C-596A879E67EE}"/>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0" name="Google Shape;1335;p70">
              <a:extLst>
                <a:ext uri="{FF2B5EF4-FFF2-40B4-BE49-F238E27FC236}">
                  <a16:creationId xmlns:a16="http://schemas.microsoft.com/office/drawing/2014/main" id="{B3BBC5DC-F196-5C74-149E-7FA70267C550}"/>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1" name="Google Shape;1336;p70">
              <a:extLst>
                <a:ext uri="{FF2B5EF4-FFF2-40B4-BE49-F238E27FC236}">
                  <a16:creationId xmlns:a16="http://schemas.microsoft.com/office/drawing/2014/main" id="{9440B060-229E-B311-D9F7-EE3D1C393C71}"/>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2" name="Google Shape;1337;p70">
              <a:extLst>
                <a:ext uri="{FF2B5EF4-FFF2-40B4-BE49-F238E27FC236}">
                  <a16:creationId xmlns:a16="http://schemas.microsoft.com/office/drawing/2014/main" id="{602671C7-B798-223C-A4E0-95F3388C9FEA}"/>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3" name="Google Shape;1338;p70">
              <a:extLst>
                <a:ext uri="{FF2B5EF4-FFF2-40B4-BE49-F238E27FC236}">
                  <a16:creationId xmlns:a16="http://schemas.microsoft.com/office/drawing/2014/main" id="{B485A152-BE95-EE29-E4E3-DE7EED754170}"/>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4" name="Google Shape;1339;p70">
              <a:extLst>
                <a:ext uri="{FF2B5EF4-FFF2-40B4-BE49-F238E27FC236}">
                  <a16:creationId xmlns:a16="http://schemas.microsoft.com/office/drawing/2014/main" id="{DD543F50-0037-3B13-0425-A905DF4B087A}"/>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5" name="Google Shape;1340;p70">
              <a:extLst>
                <a:ext uri="{FF2B5EF4-FFF2-40B4-BE49-F238E27FC236}">
                  <a16:creationId xmlns:a16="http://schemas.microsoft.com/office/drawing/2014/main" id="{713DE70D-B0F6-C2D2-CFDE-532DBA4CBEA4}"/>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6" name="Google Shape;1341;p70">
              <a:extLst>
                <a:ext uri="{FF2B5EF4-FFF2-40B4-BE49-F238E27FC236}">
                  <a16:creationId xmlns:a16="http://schemas.microsoft.com/office/drawing/2014/main" id="{4CF33B54-0D82-419C-CB3B-774F0D8C5FF6}"/>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07" name="Google Shape;1342;p70">
              <a:extLst>
                <a:ext uri="{FF2B5EF4-FFF2-40B4-BE49-F238E27FC236}">
                  <a16:creationId xmlns:a16="http://schemas.microsoft.com/office/drawing/2014/main" id="{66DD7A46-E653-B881-1E26-79E6E9AA2015}"/>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08" name="Google Shape;1343;p70">
            <a:extLst>
              <a:ext uri="{FF2B5EF4-FFF2-40B4-BE49-F238E27FC236}">
                <a16:creationId xmlns:a16="http://schemas.microsoft.com/office/drawing/2014/main" id="{3678E034-7B3E-ECF8-E6FF-DC488E9003E8}"/>
              </a:ext>
            </a:extLst>
          </p:cNvPr>
          <p:cNvGrpSpPr/>
          <p:nvPr/>
        </p:nvGrpSpPr>
        <p:grpSpPr>
          <a:xfrm>
            <a:off x="1918175" y="8338246"/>
            <a:ext cx="1618454" cy="401684"/>
            <a:chOff x="2013045" y="4813233"/>
            <a:chExt cx="921986" cy="228854"/>
          </a:xfrm>
        </p:grpSpPr>
        <p:sp>
          <p:nvSpPr>
            <p:cNvPr id="609" name="Google Shape;1344;p70">
              <a:extLst>
                <a:ext uri="{FF2B5EF4-FFF2-40B4-BE49-F238E27FC236}">
                  <a16:creationId xmlns:a16="http://schemas.microsoft.com/office/drawing/2014/main" id="{CF4CA1B4-E375-11C2-2EC7-B3CF0386CEE5}"/>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10" name="Google Shape;1345;p70">
              <a:extLst>
                <a:ext uri="{FF2B5EF4-FFF2-40B4-BE49-F238E27FC236}">
                  <a16:creationId xmlns:a16="http://schemas.microsoft.com/office/drawing/2014/main" id="{803A114E-1B6C-BF02-715F-48CB2087A9E6}"/>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11" name="Google Shape;1346;p70">
            <a:extLst>
              <a:ext uri="{FF2B5EF4-FFF2-40B4-BE49-F238E27FC236}">
                <a16:creationId xmlns:a16="http://schemas.microsoft.com/office/drawing/2014/main" id="{A7E192B5-53F2-7E7F-D447-CFAD9962CC7A}"/>
              </a:ext>
            </a:extLst>
          </p:cNvPr>
          <p:cNvGrpSpPr/>
          <p:nvPr/>
        </p:nvGrpSpPr>
        <p:grpSpPr>
          <a:xfrm>
            <a:off x="1935095" y="5312009"/>
            <a:ext cx="1584842" cy="539882"/>
            <a:chOff x="1046767" y="4756633"/>
            <a:chExt cx="859646" cy="292841"/>
          </a:xfrm>
        </p:grpSpPr>
        <p:sp>
          <p:nvSpPr>
            <p:cNvPr id="612" name="Google Shape;1347;p70">
              <a:extLst>
                <a:ext uri="{FF2B5EF4-FFF2-40B4-BE49-F238E27FC236}">
                  <a16:creationId xmlns:a16="http://schemas.microsoft.com/office/drawing/2014/main" id="{54105AFC-4392-D50B-71E4-BADCE5FF2CB2}"/>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13" name="Google Shape;1348;p70">
              <a:extLst>
                <a:ext uri="{FF2B5EF4-FFF2-40B4-BE49-F238E27FC236}">
                  <a16:creationId xmlns:a16="http://schemas.microsoft.com/office/drawing/2014/main" id="{C63B540B-74A2-2A7C-5EB7-3B2818E7C8BD}"/>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14" name="Google Shape;1349;p70">
              <a:extLst>
                <a:ext uri="{FF2B5EF4-FFF2-40B4-BE49-F238E27FC236}">
                  <a16:creationId xmlns:a16="http://schemas.microsoft.com/office/drawing/2014/main" id="{03D98292-9647-0296-7FA6-CE8EA1C5F656}"/>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sp>
        <p:nvSpPr>
          <p:cNvPr id="615" name="Google Shape;1350;p70">
            <a:extLst>
              <a:ext uri="{FF2B5EF4-FFF2-40B4-BE49-F238E27FC236}">
                <a16:creationId xmlns:a16="http://schemas.microsoft.com/office/drawing/2014/main" id="{3BCD7230-E0DF-C292-7267-19965CFD53CE}"/>
              </a:ext>
            </a:extLst>
          </p:cNvPr>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16" name="Google Shape;1351;p70">
            <a:extLst>
              <a:ext uri="{FF2B5EF4-FFF2-40B4-BE49-F238E27FC236}">
                <a16:creationId xmlns:a16="http://schemas.microsoft.com/office/drawing/2014/main" id="{9E3AAA0D-F588-B213-E8C2-DC5FD45089D6}"/>
              </a:ext>
            </a:extLst>
          </p:cNvPr>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17" name="Google Shape;1352;p70">
            <a:extLst>
              <a:ext uri="{FF2B5EF4-FFF2-40B4-BE49-F238E27FC236}">
                <a16:creationId xmlns:a16="http://schemas.microsoft.com/office/drawing/2014/main" id="{2BE3410E-A98F-5C9E-4946-EBCE305A7525}"/>
              </a:ext>
            </a:extLst>
          </p:cNvPr>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18" name="Google Shape;1353;p70">
            <a:extLst>
              <a:ext uri="{FF2B5EF4-FFF2-40B4-BE49-F238E27FC236}">
                <a16:creationId xmlns:a16="http://schemas.microsoft.com/office/drawing/2014/main" id="{112F671C-CA08-DDDE-F33C-1224D75E1325}"/>
              </a:ext>
            </a:extLst>
          </p:cNvPr>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nvGrpSpPr>
          <p:cNvPr id="619" name="Google Shape;1354;p70">
            <a:extLst>
              <a:ext uri="{FF2B5EF4-FFF2-40B4-BE49-F238E27FC236}">
                <a16:creationId xmlns:a16="http://schemas.microsoft.com/office/drawing/2014/main" id="{2CB55051-2578-E0EE-FF10-C834B7E233DC}"/>
              </a:ext>
            </a:extLst>
          </p:cNvPr>
          <p:cNvGrpSpPr/>
          <p:nvPr/>
        </p:nvGrpSpPr>
        <p:grpSpPr>
          <a:xfrm>
            <a:off x="14206807" y="5101125"/>
            <a:ext cx="332946" cy="282994"/>
            <a:chOff x="4660325" y="1866850"/>
            <a:chExt cx="68350" cy="58100"/>
          </a:xfrm>
        </p:grpSpPr>
        <p:sp>
          <p:nvSpPr>
            <p:cNvPr id="620" name="Google Shape;1355;p70">
              <a:extLst>
                <a:ext uri="{FF2B5EF4-FFF2-40B4-BE49-F238E27FC236}">
                  <a16:creationId xmlns:a16="http://schemas.microsoft.com/office/drawing/2014/main" id="{A7FADB29-840A-CF7D-FD3D-3A3E59FE84FE}"/>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21" name="Google Shape;1356;p70">
              <a:extLst>
                <a:ext uri="{FF2B5EF4-FFF2-40B4-BE49-F238E27FC236}">
                  <a16:creationId xmlns:a16="http://schemas.microsoft.com/office/drawing/2014/main" id="{985C77F2-3281-54AE-1D9F-35EA10F8EBEE}"/>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22" name="Google Shape;1357;p70">
            <a:extLst>
              <a:ext uri="{FF2B5EF4-FFF2-40B4-BE49-F238E27FC236}">
                <a16:creationId xmlns:a16="http://schemas.microsoft.com/office/drawing/2014/main" id="{FC83FFEA-86AE-357A-7557-92839CD8D16F}"/>
              </a:ext>
            </a:extLst>
          </p:cNvPr>
          <p:cNvGrpSpPr/>
          <p:nvPr/>
        </p:nvGrpSpPr>
        <p:grpSpPr>
          <a:xfrm>
            <a:off x="14825495" y="5152573"/>
            <a:ext cx="325030" cy="180098"/>
            <a:chOff x="4791775" y="1877500"/>
            <a:chExt cx="66725" cy="36975"/>
          </a:xfrm>
        </p:grpSpPr>
        <p:sp>
          <p:nvSpPr>
            <p:cNvPr id="623" name="Google Shape;1358;p70">
              <a:extLst>
                <a:ext uri="{FF2B5EF4-FFF2-40B4-BE49-F238E27FC236}">
                  <a16:creationId xmlns:a16="http://schemas.microsoft.com/office/drawing/2014/main" id="{3D4A586F-F4BD-E038-8130-5CBF74822C8D}"/>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24" name="Google Shape;1359;p70">
              <a:extLst>
                <a:ext uri="{FF2B5EF4-FFF2-40B4-BE49-F238E27FC236}">
                  <a16:creationId xmlns:a16="http://schemas.microsoft.com/office/drawing/2014/main" id="{9BDD2337-811F-A7A3-4FE9-58ABF57E8316}"/>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25" name="Google Shape;1360;p70">
            <a:extLst>
              <a:ext uri="{FF2B5EF4-FFF2-40B4-BE49-F238E27FC236}">
                <a16:creationId xmlns:a16="http://schemas.microsoft.com/office/drawing/2014/main" id="{23086A0D-AF35-19E8-D81D-DFABC8394B9D}"/>
              </a:ext>
            </a:extLst>
          </p:cNvPr>
          <p:cNvGrpSpPr/>
          <p:nvPr/>
        </p:nvGrpSpPr>
        <p:grpSpPr>
          <a:xfrm>
            <a:off x="15468921" y="5152573"/>
            <a:ext cx="289958" cy="180098"/>
            <a:chOff x="4923925" y="1877500"/>
            <a:chExt cx="59525" cy="36975"/>
          </a:xfrm>
        </p:grpSpPr>
        <p:sp>
          <p:nvSpPr>
            <p:cNvPr id="626" name="Google Shape;1361;p70">
              <a:extLst>
                <a:ext uri="{FF2B5EF4-FFF2-40B4-BE49-F238E27FC236}">
                  <a16:creationId xmlns:a16="http://schemas.microsoft.com/office/drawing/2014/main" id="{229E75C2-63FE-8ACA-7EA1-28271629B622}"/>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27" name="Google Shape;1362;p70">
              <a:extLst>
                <a:ext uri="{FF2B5EF4-FFF2-40B4-BE49-F238E27FC236}">
                  <a16:creationId xmlns:a16="http://schemas.microsoft.com/office/drawing/2014/main" id="{81125804-6058-C1AE-2882-C7EFFB408BD1}"/>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28" name="Google Shape;1363;p70">
            <a:extLst>
              <a:ext uri="{FF2B5EF4-FFF2-40B4-BE49-F238E27FC236}">
                <a16:creationId xmlns:a16="http://schemas.microsoft.com/office/drawing/2014/main" id="{5F703DC5-CC03-DA6A-B795-A367FF3C8258}"/>
              </a:ext>
            </a:extLst>
          </p:cNvPr>
          <p:cNvGrpSpPr/>
          <p:nvPr/>
        </p:nvGrpSpPr>
        <p:grpSpPr>
          <a:xfrm>
            <a:off x="16057905" y="5116955"/>
            <a:ext cx="282894" cy="251334"/>
            <a:chOff x="5058450" y="1870100"/>
            <a:chExt cx="58075" cy="51600"/>
          </a:xfrm>
        </p:grpSpPr>
        <p:sp>
          <p:nvSpPr>
            <p:cNvPr id="629" name="Google Shape;1364;p70">
              <a:extLst>
                <a:ext uri="{FF2B5EF4-FFF2-40B4-BE49-F238E27FC236}">
                  <a16:creationId xmlns:a16="http://schemas.microsoft.com/office/drawing/2014/main" id="{4D24B244-DF7E-0936-F0FD-99641DCF11AE}"/>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30" name="Google Shape;1365;p70">
              <a:extLst>
                <a:ext uri="{FF2B5EF4-FFF2-40B4-BE49-F238E27FC236}">
                  <a16:creationId xmlns:a16="http://schemas.microsoft.com/office/drawing/2014/main" id="{1FDB12F0-84D2-4E02-4CE8-54BBA6E20792}"/>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31" name="Google Shape;1366;p70">
            <a:extLst>
              <a:ext uri="{FF2B5EF4-FFF2-40B4-BE49-F238E27FC236}">
                <a16:creationId xmlns:a16="http://schemas.microsoft.com/office/drawing/2014/main" id="{87868D80-A86A-7530-6C47-7F419A31EC08}"/>
              </a:ext>
            </a:extLst>
          </p:cNvPr>
          <p:cNvGrpSpPr/>
          <p:nvPr/>
        </p:nvGrpSpPr>
        <p:grpSpPr>
          <a:xfrm>
            <a:off x="14886933" y="5961771"/>
            <a:ext cx="202154" cy="215290"/>
            <a:chOff x="4811425" y="2065025"/>
            <a:chExt cx="41500" cy="44200"/>
          </a:xfrm>
        </p:grpSpPr>
        <p:sp>
          <p:nvSpPr>
            <p:cNvPr id="632" name="Google Shape;1367;p70">
              <a:extLst>
                <a:ext uri="{FF2B5EF4-FFF2-40B4-BE49-F238E27FC236}">
                  <a16:creationId xmlns:a16="http://schemas.microsoft.com/office/drawing/2014/main" id="{D8EAAB24-1483-5766-D211-C0160286F3D0}"/>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33" name="Google Shape;1368;p70">
              <a:extLst>
                <a:ext uri="{FF2B5EF4-FFF2-40B4-BE49-F238E27FC236}">
                  <a16:creationId xmlns:a16="http://schemas.microsoft.com/office/drawing/2014/main" id="{33AB379A-239E-87F1-E3A8-9ADD2E7CD91D}"/>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34" name="Google Shape;1369;p70">
            <a:extLst>
              <a:ext uri="{FF2B5EF4-FFF2-40B4-BE49-F238E27FC236}">
                <a16:creationId xmlns:a16="http://schemas.microsoft.com/office/drawing/2014/main" id="{8E3E64AB-8A52-7C8F-4234-B5E77BE7BE63}"/>
              </a:ext>
            </a:extLst>
          </p:cNvPr>
          <p:cNvGrpSpPr/>
          <p:nvPr/>
        </p:nvGrpSpPr>
        <p:grpSpPr>
          <a:xfrm>
            <a:off x="15471809" y="5962196"/>
            <a:ext cx="241734" cy="214436"/>
            <a:chOff x="4929875" y="2065025"/>
            <a:chExt cx="49625" cy="44025"/>
          </a:xfrm>
        </p:grpSpPr>
        <p:sp>
          <p:nvSpPr>
            <p:cNvPr id="635" name="Google Shape;1370;p70">
              <a:extLst>
                <a:ext uri="{FF2B5EF4-FFF2-40B4-BE49-F238E27FC236}">
                  <a16:creationId xmlns:a16="http://schemas.microsoft.com/office/drawing/2014/main" id="{3FD08F8B-EC13-3AEF-426A-28F52FBE6930}"/>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36" name="Google Shape;1371;p70">
              <a:extLst>
                <a:ext uri="{FF2B5EF4-FFF2-40B4-BE49-F238E27FC236}">
                  <a16:creationId xmlns:a16="http://schemas.microsoft.com/office/drawing/2014/main" id="{D0B9E29E-375D-0684-2E07-15FB12D2C0BC}"/>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37" name="Google Shape;1372;p70">
            <a:extLst>
              <a:ext uri="{FF2B5EF4-FFF2-40B4-BE49-F238E27FC236}">
                <a16:creationId xmlns:a16="http://schemas.microsoft.com/office/drawing/2014/main" id="{3A553876-1660-2912-E4B4-A7C236574992}"/>
              </a:ext>
            </a:extLst>
          </p:cNvPr>
          <p:cNvGrpSpPr/>
          <p:nvPr/>
        </p:nvGrpSpPr>
        <p:grpSpPr>
          <a:xfrm>
            <a:off x="16129144" y="5968225"/>
            <a:ext cx="140412" cy="202382"/>
            <a:chOff x="5083925" y="2066350"/>
            <a:chExt cx="28825" cy="41550"/>
          </a:xfrm>
        </p:grpSpPr>
        <p:sp>
          <p:nvSpPr>
            <p:cNvPr id="638" name="Google Shape;1373;p70">
              <a:extLst>
                <a:ext uri="{FF2B5EF4-FFF2-40B4-BE49-F238E27FC236}">
                  <a16:creationId xmlns:a16="http://schemas.microsoft.com/office/drawing/2014/main" id="{F40CB65A-B47E-00BC-0BBD-89A57C36A13A}"/>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39" name="Google Shape;1374;p70">
              <a:extLst>
                <a:ext uri="{FF2B5EF4-FFF2-40B4-BE49-F238E27FC236}">
                  <a16:creationId xmlns:a16="http://schemas.microsoft.com/office/drawing/2014/main" id="{DB70D435-D93E-4840-172A-F59733959AB7}"/>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40" name="Google Shape;1375;p70">
            <a:extLst>
              <a:ext uri="{FF2B5EF4-FFF2-40B4-BE49-F238E27FC236}">
                <a16:creationId xmlns:a16="http://schemas.microsoft.com/office/drawing/2014/main" id="{7B814BE6-9600-85C6-18C3-FAA8A174D9C0}"/>
              </a:ext>
            </a:extLst>
          </p:cNvPr>
          <p:cNvGrpSpPr/>
          <p:nvPr/>
        </p:nvGrpSpPr>
        <p:grpSpPr>
          <a:xfrm>
            <a:off x="14192252" y="5999518"/>
            <a:ext cx="362052" cy="139792"/>
            <a:chOff x="4659775" y="2072775"/>
            <a:chExt cx="74325" cy="28700"/>
          </a:xfrm>
        </p:grpSpPr>
        <p:sp>
          <p:nvSpPr>
            <p:cNvPr id="641" name="Google Shape;1376;p70">
              <a:extLst>
                <a:ext uri="{FF2B5EF4-FFF2-40B4-BE49-F238E27FC236}">
                  <a16:creationId xmlns:a16="http://schemas.microsoft.com/office/drawing/2014/main" id="{0D257BD3-0F21-44FB-AB18-50AD24F266FE}"/>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42" name="Google Shape;1377;p70">
              <a:extLst>
                <a:ext uri="{FF2B5EF4-FFF2-40B4-BE49-F238E27FC236}">
                  <a16:creationId xmlns:a16="http://schemas.microsoft.com/office/drawing/2014/main" id="{642BD3BB-8031-A78C-6998-54235E03A2A3}"/>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43" name="Google Shape;1378;p70">
              <a:extLst>
                <a:ext uri="{FF2B5EF4-FFF2-40B4-BE49-F238E27FC236}">
                  <a16:creationId xmlns:a16="http://schemas.microsoft.com/office/drawing/2014/main" id="{EE517789-FBB1-567C-DF86-ACD647F8E14B}"/>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44" name="Google Shape;1379;p70">
            <a:extLst>
              <a:ext uri="{FF2B5EF4-FFF2-40B4-BE49-F238E27FC236}">
                <a16:creationId xmlns:a16="http://schemas.microsoft.com/office/drawing/2014/main" id="{3DA01A88-BF2A-EDF9-477A-B5D323B5E813}"/>
              </a:ext>
            </a:extLst>
          </p:cNvPr>
          <p:cNvGrpSpPr/>
          <p:nvPr/>
        </p:nvGrpSpPr>
        <p:grpSpPr>
          <a:xfrm>
            <a:off x="16031965" y="5580649"/>
            <a:ext cx="334774" cy="178394"/>
            <a:chOff x="4662475" y="1976500"/>
            <a:chExt cx="68725" cy="36625"/>
          </a:xfrm>
        </p:grpSpPr>
        <p:sp>
          <p:nvSpPr>
            <p:cNvPr id="645" name="Google Shape;1380;p70">
              <a:extLst>
                <a:ext uri="{FF2B5EF4-FFF2-40B4-BE49-F238E27FC236}">
                  <a16:creationId xmlns:a16="http://schemas.microsoft.com/office/drawing/2014/main" id="{B3DE1149-7C7F-0982-897F-75080A5B3DBD}"/>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46" name="Google Shape;1381;p70">
              <a:extLst>
                <a:ext uri="{FF2B5EF4-FFF2-40B4-BE49-F238E27FC236}">
                  <a16:creationId xmlns:a16="http://schemas.microsoft.com/office/drawing/2014/main" id="{C72173DF-E1C5-2B2A-6B85-F26FB78304D0}"/>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47" name="Google Shape;1382;p70">
              <a:extLst>
                <a:ext uri="{FF2B5EF4-FFF2-40B4-BE49-F238E27FC236}">
                  <a16:creationId xmlns:a16="http://schemas.microsoft.com/office/drawing/2014/main" id="{FCB6697C-1A64-EFA0-DC85-A61610114B5E}"/>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48" name="Google Shape;1383;p70">
            <a:extLst>
              <a:ext uri="{FF2B5EF4-FFF2-40B4-BE49-F238E27FC236}">
                <a16:creationId xmlns:a16="http://schemas.microsoft.com/office/drawing/2014/main" id="{23EF82BF-FAF4-B9F8-F824-010E85B9EC1F}"/>
              </a:ext>
            </a:extLst>
          </p:cNvPr>
          <p:cNvGrpSpPr/>
          <p:nvPr/>
        </p:nvGrpSpPr>
        <p:grpSpPr>
          <a:xfrm>
            <a:off x="15425775" y="5587529"/>
            <a:ext cx="333798" cy="164634"/>
            <a:chOff x="4920150" y="1977875"/>
            <a:chExt cx="68525" cy="33800"/>
          </a:xfrm>
        </p:grpSpPr>
        <p:sp>
          <p:nvSpPr>
            <p:cNvPr id="649" name="Google Shape;1384;p70">
              <a:extLst>
                <a:ext uri="{FF2B5EF4-FFF2-40B4-BE49-F238E27FC236}">
                  <a16:creationId xmlns:a16="http://schemas.microsoft.com/office/drawing/2014/main" id="{DB9F2043-1E4C-D7B1-D2F5-F0049D8EA24C}"/>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50" name="Google Shape;1385;p70">
              <a:extLst>
                <a:ext uri="{FF2B5EF4-FFF2-40B4-BE49-F238E27FC236}">
                  <a16:creationId xmlns:a16="http://schemas.microsoft.com/office/drawing/2014/main" id="{17662E01-0293-A21B-74F1-91FC9B7AD439}"/>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51" name="Google Shape;1386;p70">
              <a:extLst>
                <a:ext uri="{FF2B5EF4-FFF2-40B4-BE49-F238E27FC236}">
                  <a16:creationId xmlns:a16="http://schemas.microsoft.com/office/drawing/2014/main" id="{DA68436F-58FF-C4D7-DA53-926AB1DEE7BE}"/>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52" name="Google Shape;1387;p70">
            <a:extLst>
              <a:ext uri="{FF2B5EF4-FFF2-40B4-BE49-F238E27FC236}">
                <a16:creationId xmlns:a16="http://schemas.microsoft.com/office/drawing/2014/main" id="{1D0A1DB4-4EE7-67EF-0B2C-71F746F561F1}"/>
              </a:ext>
            </a:extLst>
          </p:cNvPr>
          <p:cNvGrpSpPr/>
          <p:nvPr/>
        </p:nvGrpSpPr>
        <p:grpSpPr>
          <a:xfrm>
            <a:off x="14248088" y="6395365"/>
            <a:ext cx="250380" cy="255718"/>
            <a:chOff x="4676550" y="2160575"/>
            <a:chExt cx="51400" cy="52500"/>
          </a:xfrm>
        </p:grpSpPr>
        <p:sp>
          <p:nvSpPr>
            <p:cNvPr id="653" name="Google Shape;1388;p70">
              <a:extLst>
                <a:ext uri="{FF2B5EF4-FFF2-40B4-BE49-F238E27FC236}">
                  <a16:creationId xmlns:a16="http://schemas.microsoft.com/office/drawing/2014/main" id="{DD05B25A-3660-2FB4-FD56-9919D05AE73E}"/>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54" name="Google Shape;1389;p70">
              <a:extLst>
                <a:ext uri="{FF2B5EF4-FFF2-40B4-BE49-F238E27FC236}">
                  <a16:creationId xmlns:a16="http://schemas.microsoft.com/office/drawing/2014/main" id="{FBA77E8D-7B6C-8982-19DD-51B6EB4ED2B7}"/>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55" name="Google Shape;1390;p70">
              <a:extLst>
                <a:ext uri="{FF2B5EF4-FFF2-40B4-BE49-F238E27FC236}">
                  <a16:creationId xmlns:a16="http://schemas.microsoft.com/office/drawing/2014/main" id="{39659DF7-4217-BAEE-FA97-1E0176E234E6}"/>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56" name="Google Shape;1391;p70">
            <a:extLst>
              <a:ext uri="{FF2B5EF4-FFF2-40B4-BE49-F238E27FC236}">
                <a16:creationId xmlns:a16="http://schemas.microsoft.com/office/drawing/2014/main" id="{23E2F254-BB70-E2AE-0C4F-0D2A8EA87C86}"/>
              </a:ext>
            </a:extLst>
          </p:cNvPr>
          <p:cNvGrpSpPr/>
          <p:nvPr/>
        </p:nvGrpSpPr>
        <p:grpSpPr>
          <a:xfrm>
            <a:off x="14842605" y="6409428"/>
            <a:ext cx="290810" cy="227588"/>
            <a:chOff x="4768325" y="2163475"/>
            <a:chExt cx="59700" cy="46725"/>
          </a:xfrm>
        </p:grpSpPr>
        <p:sp>
          <p:nvSpPr>
            <p:cNvPr id="657" name="Google Shape;1392;p70">
              <a:extLst>
                <a:ext uri="{FF2B5EF4-FFF2-40B4-BE49-F238E27FC236}">
                  <a16:creationId xmlns:a16="http://schemas.microsoft.com/office/drawing/2014/main" id="{6DE321D1-9C67-91FA-9EEE-77BF9472F824}"/>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58" name="Google Shape;1393;p70">
              <a:extLst>
                <a:ext uri="{FF2B5EF4-FFF2-40B4-BE49-F238E27FC236}">
                  <a16:creationId xmlns:a16="http://schemas.microsoft.com/office/drawing/2014/main" id="{CB800CDD-AC90-C555-3C3D-1D91178B8AD0}"/>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sp>
        <p:nvSpPr>
          <p:cNvPr id="659" name="Google Shape;1394;p70">
            <a:extLst>
              <a:ext uri="{FF2B5EF4-FFF2-40B4-BE49-F238E27FC236}">
                <a16:creationId xmlns:a16="http://schemas.microsoft.com/office/drawing/2014/main" id="{28F84350-6635-57F4-8688-2CB7C8D04E78}"/>
              </a:ext>
            </a:extLst>
          </p:cNvPr>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60" name="Google Shape;1395;p70">
            <a:extLst>
              <a:ext uri="{FF2B5EF4-FFF2-40B4-BE49-F238E27FC236}">
                <a16:creationId xmlns:a16="http://schemas.microsoft.com/office/drawing/2014/main" id="{B0F85157-82E2-6D19-7851-6FD7528B3E6B}"/>
              </a:ext>
            </a:extLst>
          </p:cNvPr>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61" name="Google Shape;1396;p70">
            <a:extLst>
              <a:ext uri="{FF2B5EF4-FFF2-40B4-BE49-F238E27FC236}">
                <a16:creationId xmlns:a16="http://schemas.microsoft.com/office/drawing/2014/main" id="{35F42095-50ED-6EDA-AA8B-2AEDE0B72835}"/>
              </a:ext>
            </a:extLst>
          </p:cNvPr>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62" name="Google Shape;1397;p70">
            <a:extLst>
              <a:ext uri="{FF2B5EF4-FFF2-40B4-BE49-F238E27FC236}">
                <a16:creationId xmlns:a16="http://schemas.microsoft.com/office/drawing/2014/main" id="{8DBE04B3-384B-6D9B-0E59-AC427CFA5671}"/>
              </a:ext>
            </a:extLst>
          </p:cNvPr>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63" name="Google Shape;1398;p70">
            <a:extLst>
              <a:ext uri="{FF2B5EF4-FFF2-40B4-BE49-F238E27FC236}">
                <a16:creationId xmlns:a16="http://schemas.microsoft.com/office/drawing/2014/main" id="{6FB417F2-1AA5-8DF9-2042-76FA9E093C1B}"/>
              </a:ext>
            </a:extLst>
          </p:cNvPr>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64" name="Google Shape;1399;p70">
            <a:extLst>
              <a:ext uri="{FF2B5EF4-FFF2-40B4-BE49-F238E27FC236}">
                <a16:creationId xmlns:a16="http://schemas.microsoft.com/office/drawing/2014/main" id="{C2697EF5-F7CE-1B89-AF9B-2E20261BD043}"/>
              </a:ext>
            </a:extLst>
          </p:cNvPr>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nvGrpSpPr>
          <p:cNvPr id="665" name="Google Shape;1400;p70">
            <a:extLst>
              <a:ext uri="{FF2B5EF4-FFF2-40B4-BE49-F238E27FC236}">
                <a16:creationId xmlns:a16="http://schemas.microsoft.com/office/drawing/2014/main" id="{842D7E90-334E-D115-B1DC-FE01A9816A84}"/>
              </a:ext>
            </a:extLst>
          </p:cNvPr>
          <p:cNvGrpSpPr/>
          <p:nvPr/>
        </p:nvGrpSpPr>
        <p:grpSpPr>
          <a:xfrm>
            <a:off x="14875242" y="6919617"/>
            <a:ext cx="225536" cy="213706"/>
            <a:chOff x="4768575" y="2253950"/>
            <a:chExt cx="46300" cy="43875"/>
          </a:xfrm>
        </p:grpSpPr>
        <p:sp>
          <p:nvSpPr>
            <p:cNvPr id="666" name="Google Shape;1401;p70">
              <a:extLst>
                <a:ext uri="{FF2B5EF4-FFF2-40B4-BE49-F238E27FC236}">
                  <a16:creationId xmlns:a16="http://schemas.microsoft.com/office/drawing/2014/main" id="{F45CF3E2-F978-BB6B-BD67-59C69947BF6E}"/>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67" name="Google Shape;1402;p70">
              <a:extLst>
                <a:ext uri="{FF2B5EF4-FFF2-40B4-BE49-F238E27FC236}">
                  <a16:creationId xmlns:a16="http://schemas.microsoft.com/office/drawing/2014/main" id="{74C4D3FC-B756-43FD-D702-E70F7AE053C0}"/>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68" name="Google Shape;1403;p70">
            <a:extLst>
              <a:ext uri="{FF2B5EF4-FFF2-40B4-BE49-F238E27FC236}">
                <a16:creationId xmlns:a16="http://schemas.microsoft.com/office/drawing/2014/main" id="{521D07A4-0BEF-7E45-1F4E-B6D4A7479C1D}"/>
              </a:ext>
            </a:extLst>
          </p:cNvPr>
          <p:cNvGrpSpPr/>
          <p:nvPr/>
        </p:nvGrpSpPr>
        <p:grpSpPr>
          <a:xfrm>
            <a:off x="15474487" y="7897668"/>
            <a:ext cx="236374" cy="292492"/>
            <a:chOff x="4960900" y="2433225"/>
            <a:chExt cx="48525" cy="60050"/>
          </a:xfrm>
        </p:grpSpPr>
        <p:sp>
          <p:nvSpPr>
            <p:cNvPr id="669" name="Google Shape;1404;p70">
              <a:extLst>
                <a:ext uri="{FF2B5EF4-FFF2-40B4-BE49-F238E27FC236}">
                  <a16:creationId xmlns:a16="http://schemas.microsoft.com/office/drawing/2014/main" id="{BE2864C7-A606-1598-5F82-EAEB893E28CF}"/>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70" name="Google Shape;1405;p70">
              <a:extLst>
                <a:ext uri="{FF2B5EF4-FFF2-40B4-BE49-F238E27FC236}">
                  <a16:creationId xmlns:a16="http://schemas.microsoft.com/office/drawing/2014/main" id="{7B76B7D3-D90E-BE43-1263-A060DCE77B77}"/>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71" name="Google Shape;1406;p70">
            <a:extLst>
              <a:ext uri="{FF2B5EF4-FFF2-40B4-BE49-F238E27FC236}">
                <a16:creationId xmlns:a16="http://schemas.microsoft.com/office/drawing/2014/main" id="{6C395E21-65BB-4214-95F5-D1B7F4700BF1}"/>
              </a:ext>
            </a:extLst>
          </p:cNvPr>
          <p:cNvGrpSpPr/>
          <p:nvPr/>
        </p:nvGrpSpPr>
        <p:grpSpPr>
          <a:xfrm>
            <a:off x="14851616" y="8425790"/>
            <a:ext cx="272788" cy="287620"/>
            <a:chOff x="4854075" y="2527625"/>
            <a:chExt cx="56000" cy="59050"/>
          </a:xfrm>
        </p:grpSpPr>
        <p:sp>
          <p:nvSpPr>
            <p:cNvPr id="672" name="Google Shape;1407;p70">
              <a:extLst>
                <a:ext uri="{FF2B5EF4-FFF2-40B4-BE49-F238E27FC236}">
                  <a16:creationId xmlns:a16="http://schemas.microsoft.com/office/drawing/2014/main" id="{7249A76D-8995-AB4D-ACD6-EA9ABD442ACC}"/>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73" name="Google Shape;1408;p70">
              <a:extLst>
                <a:ext uri="{FF2B5EF4-FFF2-40B4-BE49-F238E27FC236}">
                  <a16:creationId xmlns:a16="http://schemas.microsoft.com/office/drawing/2014/main" id="{23BF8FCE-43EE-EAB3-C293-533251173747}"/>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sp>
        <p:nvSpPr>
          <p:cNvPr id="674" name="Google Shape;1409;p70">
            <a:extLst>
              <a:ext uri="{FF2B5EF4-FFF2-40B4-BE49-F238E27FC236}">
                <a16:creationId xmlns:a16="http://schemas.microsoft.com/office/drawing/2014/main" id="{C8D59E52-D65C-681C-D002-C6FEBE1FB534}"/>
              </a:ext>
            </a:extLst>
          </p:cNvPr>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75" name="Google Shape;1410;p70">
            <a:extLst>
              <a:ext uri="{FF2B5EF4-FFF2-40B4-BE49-F238E27FC236}">
                <a16:creationId xmlns:a16="http://schemas.microsoft.com/office/drawing/2014/main" id="{2576BBFB-1DB5-E93B-7B3B-FCB0B2E9808F}"/>
              </a:ext>
            </a:extLst>
          </p:cNvPr>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76" name="Google Shape;1411;p70">
            <a:extLst>
              <a:ext uri="{FF2B5EF4-FFF2-40B4-BE49-F238E27FC236}">
                <a16:creationId xmlns:a16="http://schemas.microsoft.com/office/drawing/2014/main" id="{242095F6-E604-4366-8CF8-1D808D2D5A87}"/>
              </a:ext>
            </a:extLst>
          </p:cNvPr>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nvGrpSpPr>
          <p:cNvPr id="677" name="Google Shape;1412;p70">
            <a:extLst>
              <a:ext uri="{FF2B5EF4-FFF2-40B4-BE49-F238E27FC236}">
                <a16:creationId xmlns:a16="http://schemas.microsoft.com/office/drawing/2014/main" id="{9757D4D7-C284-19F6-C697-977056F398D2}"/>
              </a:ext>
            </a:extLst>
          </p:cNvPr>
          <p:cNvGrpSpPr/>
          <p:nvPr/>
        </p:nvGrpSpPr>
        <p:grpSpPr>
          <a:xfrm>
            <a:off x="16100040" y="7353279"/>
            <a:ext cx="198624" cy="321594"/>
            <a:chOff x="5059700" y="2334775"/>
            <a:chExt cx="40775" cy="66025"/>
          </a:xfrm>
        </p:grpSpPr>
        <p:sp>
          <p:nvSpPr>
            <p:cNvPr id="678" name="Google Shape;1413;p70">
              <a:extLst>
                <a:ext uri="{FF2B5EF4-FFF2-40B4-BE49-F238E27FC236}">
                  <a16:creationId xmlns:a16="http://schemas.microsoft.com/office/drawing/2014/main" id="{DB32EFE2-13BF-BB52-9445-A798913A0DF8}"/>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79" name="Google Shape;1414;p70">
              <a:extLst>
                <a:ext uri="{FF2B5EF4-FFF2-40B4-BE49-F238E27FC236}">
                  <a16:creationId xmlns:a16="http://schemas.microsoft.com/office/drawing/2014/main" id="{2F5622FC-D86D-9A9C-9BAA-9953816D3221}"/>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0" name="Google Shape;1415;p70">
              <a:extLst>
                <a:ext uri="{FF2B5EF4-FFF2-40B4-BE49-F238E27FC236}">
                  <a16:creationId xmlns:a16="http://schemas.microsoft.com/office/drawing/2014/main" id="{E01B13C9-D727-76A4-FE58-15FB685F89F8}"/>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1" name="Google Shape;1416;p70">
              <a:extLst>
                <a:ext uri="{FF2B5EF4-FFF2-40B4-BE49-F238E27FC236}">
                  <a16:creationId xmlns:a16="http://schemas.microsoft.com/office/drawing/2014/main" id="{F08D2856-7E92-559D-2AEA-14DE405CD484}"/>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2" name="Google Shape;1417;p70">
              <a:extLst>
                <a:ext uri="{FF2B5EF4-FFF2-40B4-BE49-F238E27FC236}">
                  <a16:creationId xmlns:a16="http://schemas.microsoft.com/office/drawing/2014/main" id="{4473C276-0A7F-3DC1-4317-30263E85B0C8}"/>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3" name="Google Shape;1418;p70">
              <a:extLst>
                <a:ext uri="{FF2B5EF4-FFF2-40B4-BE49-F238E27FC236}">
                  <a16:creationId xmlns:a16="http://schemas.microsoft.com/office/drawing/2014/main" id="{BE5358DD-AF2F-DCC8-40D9-43B1655E599B}"/>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4" name="Google Shape;1419;p70">
              <a:extLst>
                <a:ext uri="{FF2B5EF4-FFF2-40B4-BE49-F238E27FC236}">
                  <a16:creationId xmlns:a16="http://schemas.microsoft.com/office/drawing/2014/main" id="{A772775C-9097-635D-1E03-AB5E1F2E688A}"/>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5" name="Google Shape;1420;p70">
              <a:extLst>
                <a:ext uri="{FF2B5EF4-FFF2-40B4-BE49-F238E27FC236}">
                  <a16:creationId xmlns:a16="http://schemas.microsoft.com/office/drawing/2014/main" id="{E0B11C4F-67E9-6BC1-C73A-FA3D8070EDEE}"/>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6" name="Google Shape;1421;p70">
              <a:extLst>
                <a:ext uri="{FF2B5EF4-FFF2-40B4-BE49-F238E27FC236}">
                  <a16:creationId xmlns:a16="http://schemas.microsoft.com/office/drawing/2014/main" id="{5DCB7808-F0DC-3956-9373-36DF21605FCA}"/>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87" name="Google Shape;1422;p70">
            <a:extLst>
              <a:ext uri="{FF2B5EF4-FFF2-40B4-BE49-F238E27FC236}">
                <a16:creationId xmlns:a16="http://schemas.microsoft.com/office/drawing/2014/main" id="{5AC98573-3625-E6AE-1E2C-E5F8411FCDFC}"/>
              </a:ext>
            </a:extLst>
          </p:cNvPr>
          <p:cNvGrpSpPr/>
          <p:nvPr/>
        </p:nvGrpSpPr>
        <p:grpSpPr>
          <a:xfrm>
            <a:off x="16014368" y="7883543"/>
            <a:ext cx="369968" cy="320742"/>
            <a:chOff x="5037700" y="2430325"/>
            <a:chExt cx="75950" cy="65850"/>
          </a:xfrm>
        </p:grpSpPr>
        <p:sp>
          <p:nvSpPr>
            <p:cNvPr id="688" name="Google Shape;1423;p70">
              <a:extLst>
                <a:ext uri="{FF2B5EF4-FFF2-40B4-BE49-F238E27FC236}">
                  <a16:creationId xmlns:a16="http://schemas.microsoft.com/office/drawing/2014/main" id="{F99262CE-46CF-9E94-2E74-508798E84FCE}"/>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89" name="Google Shape;1424;p70">
              <a:extLst>
                <a:ext uri="{FF2B5EF4-FFF2-40B4-BE49-F238E27FC236}">
                  <a16:creationId xmlns:a16="http://schemas.microsoft.com/office/drawing/2014/main" id="{25DF699E-FFC8-33E6-5B9F-799B7D168C93}"/>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690" name="Google Shape;1425;p70">
            <a:extLst>
              <a:ext uri="{FF2B5EF4-FFF2-40B4-BE49-F238E27FC236}">
                <a16:creationId xmlns:a16="http://schemas.microsoft.com/office/drawing/2014/main" id="{85FDDEE4-0F46-050B-1BB9-F41604798AE3}"/>
              </a:ext>
            </a:extLst>
          </p:cNvPr>
          <p:cNvGrpSpPr/>
          <p:nvPr/>
        </p:nvGrpSpPr>
        <p:grpSpPr>
          <a:xfrm>
            <a:off x="14853378" y="7416447"/>
            <a:ext cx="346028" cy="195258"/>
            <a:chOff x="4756975" y="2341800"/>
            <a:chExt cx="91975" cy="51925"/>
          </a:xfrm>
        </p:grpSpPr>
        <p:sp>
          <p:nvSpPr>
            <p:cNvPr id="691" name="Google Shape;1426;p70">
              <a:extLst>
                <a:ext uri="{FF2B5EF4-FFF2-40B4-BE49-F238E27FC236}">
                  <a16:creationId xmlns:a16="http://schemas.microsoft.com/office/drawing/2014/main" id="{BFCCAE1B-7855-6EB3-918F-BD7513D88D07}"/>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2" name="Google Shape;1427;p70">
              <a:extLst>
                <a:ext uri="{FF2B5EF4-FFF2-40B4-BE49-F238E27FC236}">
                  <a16:creationId xmlns:a16="http://schemas.microsoft.com/office/drawing/2014/main" id="{A1DEC16F-4B5F-8624-6ED9-3CB693DBD8FE}"/>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3" name="Google Shape;1428;p70">
              <a:extLst>
                <a:ext uri="{FF2B5EF4-FFF2-40B4-BE49-F238E27FC236}">
                  <a16:creationId xmlns:a16="http://schemas.microsoft.com/office/drawing/2014/main" id="{879A46BE-E437-5005-81A0-3A2C5246151C}"/>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4" name="Google Shape;1429;p70">
              <a:extLst>
                <a:ext uri="{FF2B5EF4-FFF2-40B4-BE49-F238E27FC236}">
                  <a16:creationId xmlns:a16="http://schemas.microsoft.com/office/drawing/2014/main" id="{C37A1E0A-514A-8722-92E4-90CAB50A9715}"/>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5" name="Google Shape;1430;p70">
              <a:extLst>
                <a:ext uri="{FF2B5EF4-FFF2-40B4-BE49-F238E27FC236}">
                  <a16:creationId xmlns:a16="http://schemas.microsoft.com/office/drawing/2014/main" id="{A937A44D-FD9D-5C3B-A4C9-FAF946E4BD2D}"/>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6" name="Google Shape;1431;p70">
              <a:extLst>
                <a:ext uri="{FF2B5EF4-FFF2-40B4-BE49-F238E27FC236}">
                  <a16:creationId xmlns:a16="http://schemas.microsoft.com/office/drawing/2014/main" id="{388C1A72-1B91-4BC2-367F-1FF532C14E81}"/>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7" name="Google Shape;1432;p70">
              <a:extLst>
                <a:ext uri="{FF2B5EF4-FFF2-40B4-BE49-F238E27FC236}">
                  <a16:creationId xmlns:a16="http://schemas.microsoft.com/office/drawing/2014/main" id="{78820ACC-F211-D99D-BE51-DD926945979B}"/>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8" name="Google Shape;1433;p70">
              <a:extLst>
                <a:ext uri="{FF2B5EF4-FFF2-40B4-BE49-F238E27FC236}">
                  <a16:creationId xmlns:a16="http://schemas.microsoft.com/office/drawing/2014/main" id="{79FB5831-1F32-AFB3-6BF7-2F9525BCA5B5}"/>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699" name="Google Shape;1434;p70">
              <a:extLst>
                <a:ext uri="{FF2B5EF4-FFF2-40B4-BE49-F238E27FC236}">
                  <a16:creationId xmlns:a16="http://schemas.microsoft.com/office/drawing/2014/main" id="{9CD9E7A2-463A-AABC-6A40-4AD9619A9DC8}"/>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0" name="Google Shape;1435;p70">
              <a:extLst>
                <a:ext uri="{FF2B5EF4-FFF2-40B4-BE49-F238E27FC236}">
                  <a16:creationId xmlns:a16="http://schemas.microsoft.com/office/drawing/2014/main" id="{6558C1BD-D6BD-3FCA-27AD-C67B49152051}"/>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1" name="Google Shape;1436;p70">
              <a:extLst>
                <a:ext uri="{FF2B5EF4-FFF2-40B4-BE49-F238E27FC236}">
                  <a16:creationId xmlns:a16="http://schemas.microsoft.com/office/drawing/2014/main" id="{EB7C9D5A-23F6-9C6B-24D2-810D2C33EF4C}"/>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2" name="Google Shape;1437;p70">
              <a:extLst>
                <a:ext uri="{FF2B5EF4-FFF2-40B4-BE49-F238E27FC236}">
                  <a16:creationId xmlns:a16="http://schemas.microsoft.com/office/drawing/2014/main" id="{96EB02CD-19A0-3F8A-D229-3285784CC5C8}"/>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3" name="Google Shape;1438;p70">
              <a:extLst>
                <a:ext uri="{FF2B5EF4-FFF2-40B4-BE49-F238E27FC236}">
                  <a16:creationId xmlns:a16="http://schemas.microsoft.com/office/drawing/2014/main" id="{0EB951F5-FB6D-1152-A7E9-3BC3C244673F}"/>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4" name="Google Shape;1439;p70">
              <a:extLst>
                <a:ext uri="{FF2B5EF4-FFF2-40B4-BE49-F238E27FC236}">
                  <a16:creationId xmlns:a16="http://schemas.microsoft.com/office/drawing/2014/main" id="{564BC305-B69E-056E-FC6C-DA7B538B1807}"/>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5" name="Google Shape;1440;p70">
              <a:extLst>
                <a:ext uri="{FF2B5EF4-FFF2-40B4-BE49-F238E27FC236}">
                  <a16:creationId xmlns:a16="http://schemas.microsoft.com/office/drawing/2014/main" id="{196A6EE1-CDE2-8D50-39AF-21770797E209}"/>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6" name="Google Shape;1441;p70">
              <a:extLst>
                <a:ext uri="{FF2B5EF4-FFF2-40B4-BE49-F238E27FC236}">
                  <a16:creationId xmlns:a16="http://schemas.microsoft.com/office/drawing/2014/main" id="{67D6EE03-C16C-14DA-331B-81147A8BBAFA}"/>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7" name="Google Shape;1442;p70">
              <a:extLst>
                <a:ext uri="{FF2B5EF4-FFF2-40B4-BE49-F238E27FC236}">
                  <a16:creationId xmlns:a16="http://schemas.microsoft.com/office/drawing/2014/main" id="{AC71CF8B-C7E3-263D-F185-5BB4A2828809}"/>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8" name="Google Shape;1443;p70">
              <a:extLst>
                <a:ext uri="{FF2B5EF4-FFF2-40B4-BE49-F238E27FC236}">
                  <a16:creationId xmlns:a16="http://schemas.microsoft.com/office/drawing/2014/main" id="{A3691921-825D-E47F-4313-0B87B306CA7C}"/>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09" name="Google Shape;1444;p70">
              <a:extLst>
                <a:ext uri="{FF2B5EF4-FFF2-40B4-BE49-F238E27FC236}">
                  <a16:creationId xmlns:a16="http://schemas.microsoft.com/office/drawing/2014/main" id="{3B382BA4-0242-13C6-E622-4592A5C04E0A}"/>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0" name="Google Shape;1445;p70">
              <a:extLst>
                <a:ext uri="{FF2B5EF4-FFF2-40B4-BE49-F238E27FC236}">
                  <a16:creationId xmlns:a16="http://schemas.microsoft.com/office/drawing/2014/main" id="{9948E4D7-452C-A6B7-6782-0C43BA982FF7}"/>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grpSp>
        <p:nvGrpSpPr>
          <p:cNvPr id="711" name="Google Shape;1446;p70">
            <a:extLst>
              <a:ext uri="{FF2B5EF4-FFF2-40B4-BE49-F238E27FC236}">
                <a16:creationId xmlns:a16="http://schemas.microsoft.com/office/drawing/2014/main" id="{8167BCFB-9787-562F-DCA9-97AB1B899224}"/>
              </a:ext>
            </a:extLst>
          </p:cNvPr>
          <p:cNvGrpSpPr/>
          <p:nvPr/>
        </p:nvGrpSpPr>
        <p:grpSpPr>
          <a:xfrm>
            <a:off x="15387253" y="8393841"/>
            <a:ext cx="424994" cy="351522"/>
            <a:chOff x="4943575" y="2516350"/>
            <a:chExt cx="98675" cy="81700"/>
          </a:xfrm>
        </p:grpSpPr>
        <p:sp>
          <p:nvSpPr>
            <p:cNvPr id="712" name="Google Shape;1447;p70">
              <a:extLst>
                <a:ext uri="{FF2B5EF4-FFF2-40B4-BE49-F238E27FC236}">
                  <a16:creationId xmlns:a16="http://schemas.microsoft.com/office/drawing/2014/main" id="{E8128437-93A2-2932-A9CF-4F3C4951D2DD}"/>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3" name="Google Shape;1448;p70">
              <a:extLst>
                <a:ext uri="{FF2B5EF4-FFF2-40B4-BE49-F238E27FC236}">
                  <a16:creationId xmlns:a16="http://schemas.microsoft.com/office/drawing/2014/main" id="{C3B725CB-9891-DC70-BDB6-18506F7A2B5B}"/>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4" name="Google Shape;1449;p70">
              <a:extLst>
                <a:ext uri="{FF2B5EF4-FFF2-40B4-BE49-F238E27FC236}">
                  <a16:creationId xmlns:a16="http://schemas.microsoft.com/office/drawing/2014/main" id="{30C9D5DD-1A43-6851-8DE1-8F54F63D6639}"/>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5" name="Google Shape;1450;p70">
              <a:extLst>
                <a:ext uri="{FF2B5EF4-FFF2-40B4-BE49-F238E27FC236}">
                  <a16:creationId xmlns:a16="http://schemas.microsoft.com/office/drawing/2014/main" id="{DB11073D-0B9F-C207-2452-160BFBB6B214}"/>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6" name="Google Shape;1451;p70">
              <a:extLst>
                <a:ext uri="{FF2B5EF4-FFF2-40B4-BE49-F238E27FC236}">
                  <a16:creationId xmlns:a16="http://schemas.microsoft.com/office/drawing/2014/main" id="{40A36DB4-57DD-9827-6A4E-BCA0A021A7DE}"/>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7" name="Google Shape;1452;p70">
              <a:extLst>
                <a:ext uri="{FF2B5EF4-FFF2-40B4-BE49-F238E27FC236}">
                  <a16:creationId xmlns:a16="http://schemas.microsoft.com/office/drawing/2014/main" id="{34EEE5C1-75C4-C686-6A2E-4A2C03B9DC77}"/>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8" name="Google Shape;1453;p70">
              <a:extLst>
                <a:ext uri="{FF2B5EF4-FFF2-40B4-BE49-F238E27FC236}">
                  <a16:creationId xmlns:a16="http://schemas.microsoft.com/office/drawing/2014/main" id="{46CD7567-04A7-EB20-D676-626E61EC7728}"/>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19" name="Google Shape;1454;p70">
              <a:extLst>
                <a:ext uri="{FF2B5EF4-FFF2-40B4-BE49-F238E27FC236}">
                  <a16:creationId xmlns:a16="http://schemas.microsoft.com/office/drawing/2014/main" id="{687D5DEA-AC90-93BF-8809-22BFB7A2836E}"/>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0" name="Google Shape;1455;p70">
              <a:extLst>
                <a:ext uri="{FF2B5EF4-FFF2-40B4-BE49-F238E27FC236}">
                  <a16:creationId xmlns:a16="http://schemas.microsoft.com/office/drawing/2014/main" id="{34E5E1DE-D879-B0EF-FEFC-92F8415ECA95}"/>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1" name="Google Shape;1456;p70">
              <a:extLst>
                <a:ext uri="{FF2B5EF4-FFF2-40B4-BE49-F238E27FC236}">
                  <a16:creationId xmlns:a16="http://schemas.microsoft.com/office/drawing/2014/main" id="{83BACF61-9831-38AC-FDCB-6F4AB3AC532C}"/>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2" name="Google Shape;1457;p70">
              <a:extLst>
                <a:ext uri="{FF2B5EF4-FFF2-40B4-BE49-F238E27FC236}">
                  <a16:creationId xmlns:a16="http://schemas.microsoft.com/office/drawing/2014/main" id="{AA470765-987C-61EB-0FD9-075D31EDCE22}"/>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3" name="Google Shape;1458;p70">
              <a:extLst>
                <a:ext uri="{FF2B5EF4-FFF2-40B4-BE49-F238E27FC236}">
                  <a16:creationId xmlns:a16="http://schemas.microsoft.com/office/drawing/2014/main" id="{5CCC8953-E8AE-0B66-4259-F3C49D2B926C}"/>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4" name="Google Shape;1459;p70">
              <a:extLst>
                <a:ext uri="{FF2B5EF4-FFF2-40B4-BE49-F238E27FC236}">
                  <a16:creationId xmlns:a16="http://schemas.microsoft.com/office/drawing/2014/main" id="{A327BA00-3F93-CA79-233B-BFD42AAA985F}"/>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5" name="Google Shape;1460;p70">
              <a:extLst>
                <a:ext uri="{FF2B5EF4-FFF2-40B4-BE49-F238E27FC236}">
                  <a16:creationId xmlns:a16="http://schemas.microsoft.com/office/drawing/2014/main" id="{0D2A42E9-D53E-BEF4-72E4-93F2A3BECD27}"/>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6" name="Google Shape;1461;p70">
              <a:extLst>
                <a:ext uri="{FF2B5EF4-FFF2-40B4-BE49-F238E27FC236}">
                  <a16:creationId xmlns:a16="http://schemas.microsoft.com/office/drawing/2014/main" id="{FF971930-FA74-0380-E27F-017302CDE8AB}"/>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7" name="Google Shape;1462;p70">
              <a:extLst>
                <a:ext uri="{FF2B5EF4-FFF2-40B4-BE49-F238E27FC236}">
                  <a16:creationId xmlns:a16="http://schemas.microsoft.com/office/drawing/2014/main" id="{EA3F8642-D4EF-A668-C8C2-BC5990BCDACE}"/>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8" name="Google Shape;1463;p70">
              <a:extLst>
                <a:ext uri="{FF2B5EF4-FFF2-40B4-BE49-F238E27FC236}">
                  <a16:creationId xmlns:a16="http://schemas.microsoft.com/office/drawing/2014/main" id="{C5CE49D8-E1D4-C877-7144-9C60C95D4A0F}"/>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29" name="Google Shape;1464;p70">
              <a:extLst>
                <a:ext uri="{FF2B5EF4-FFF2-40B4-BE49-F238E27FC236}">
                  <a16:creationId xmlns:a16="http://schemas.microsoft.com/office/drawing/2014/main" id="{E39F6BA8-CB52-1AB6-2FA6-0D0C6893760F}"/>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0" name="Google Shape;1465;p70">
              <a:extLst>
                <a:ext uri="{FF2B5EF4-FFF2-40B4-BE49-F238E27FC236}">
                  <a16:creationId xmlns:a16="http://schemas.microsoft.com/office/drawing/2014/main" id="{8E1AE82E-1605-10C7-FAE9-C796B81929A8}"/>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1" name="Google Shape;1466;p70">
              <a:extLst>
                <a:ext uri="{FF2B5EF4-FFF2-40B4-BE49-F238E27FC236}">
                  <a16:creationId xmlns:a16="http://schemas.microsoft.com/office/drawing/2014/main" id="{933DDE41-ED10-9DCF-2CE6-EDC44810F49F}"/>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2" name="Google Shape;1467;p70">
              <a:extLst>
                <a:ext uri="{FF2B5EF4-FFF2-40B4-BE49-F238E27FC236}">
                  <a16:creationId xmlns:a16="http://schemas.microsoft.com/office/drawing/2014/main" id="{0DA892CC-28BD-6819-D700-11C10BB791AF}"/>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3" name="Google Shape;1468;p70">
              <a:extLst>
                <a:ext uri="{FF2B5EF4-FFF2-40B4-BE49-F238E27FC236}">
                  <a16:creationId xmlns:a16="http://schemas.microsoft.com/office/drawing/2014/main" id="{FD78D579-1D93-B182-1F16-F00CD1C01184}"/>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4" name="Google Shape;1469;p70">
              <a:extLst>
                <a:ext uri="{FF2B5EF4-FFF2-40B4-BE49-F238E27FC236}">
                  <a16:creationId xmlns:a16="http://schemas.microsoft.com/office/drawing/2014/main" id="{394AAB3A-D406-FDCA-B3AB-74A65D5F2FFD}"/>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5" name="Google Shape;1470;p70">
              <a:extLst>
                <a:ext uri="{FF2B5EF4-FFF2-40B4-BE49-F238E27FC236}">
                  <a16:creationId xmlns:a16="http://schemas.microsoft.com/office/drawing/2014/main" id="{F9BC7B1E-D251-A389-5C33-9C0C90366B0C}"/>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6" name="Google Shape;1471;p70">
              <a:extLst>
                <a:ext uri="{FF2B5EF4-FFF2-40B4-BE49-F238E27FC236}">
                  <a16:creationId xmlns:a16="http://schemas.microsoft.com/office/drawing/2014/main" id="{B8BF0866-11D7-BF18-C5D0-7B53F37CFB69}"/>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7" name="Google Shape;1472;p70">
              <a:extLst>
                <a:ext uri="{FF2B5EF4-FFF2-40B4-BE49-F238E27FC236}">
                  <a16:creationId xmlns:a16="http://schemas.microsoft.com/office/drawing/2014/main" id="{D1440838-0C00-9E2E-F21D-B33C7FD974C4}"/>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8" name="Google Shape;1473;p70">
              <a:extLst>
                <a:ext uri="{FF2B5EF4-FFF2-40B4-BE49-F238E27FC236}">
                  <a16:creationId xmlns:a16="http://schemas.microsoft.com/office/drawing/2014/main" id="{BC16CFB7-5D9C-EE62-7846-ABB4E33BA838}"/>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39" name="Google Shape;1474;p70">
              <a:extLst>
                <a:ext uri="{FF2B5EF4-FFF2-40B4-BE49-F238E27FC236}">
                  <a16:creationId xmlns:a16="http://schemas.microsoft.com/office/drawing/2014/main" id="{47FB7744-BECC-5442-E428-6EC7EA8BA049}"/>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0" name="Google Shape;1475;p70">
              <a:extLst>
                <a:ext uri="{FF2B5EF4-FFF2-40B4-BE49-F238E27FC236}">
                  <a16:creationId xmlns:a16="http://schemas.microsoft.com/office/drawing/2014/main" id="{1569D08F-13D7-F4A3-AF53-70E1BEA94EC8}"/>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1" name="Google Shape;1476;p70">
              <a:extLst>
                <a:ext uri="{FF2B5EF4-FFF2-40B4-BE49-F238E27FC236}">
                  <a16:creationId xmlns:a16="http://schemas.microsoft.com/office/drawing/2014/main" id="{CF086703-C8D6-DE73-0154-0F0D8DE5D449}"/>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2" name="Google Shape;1477;p70">
              <a:extLst>
                <a:ext uri="{FF2B5EF4-FFF2-40B4-BE49-F238E27FC236}">
                  <a16:creationId xmlns:a16="http://schemas.microsoft.com/office/drawing/2014/main" id="{4EBEB1BD-27C4-AAD4-8A9A-9C3E7BBA9746}"/>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3" name="Google Shape;1478;p70">
              <a:extLst>
                <a:ext uri="{FF2B5EF4-FFF2-40B4-BE49-F238E27FC236}">
                  <a16:creationId xmlns:a16="http://schemas.microsoft.com/office/drawing/2014/main" id="{D808323E-4D0A-5DA6-A1FC-22F130FE27FC}"/>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4" name="Google Shape;1479;p70">
              <a:extLst>
                <a:ext uri="{FF2B5EF4-FFF2-40B4-BE49-F238E27FC236}">
                  <a16:creationId xmlns:a16="http://schemas.microsoft.com/office/drawing/2014/main" id="{6C8FAE74-F9CB-A4B8-F76D-3B82B0A32D1C}"/>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5" name="Google Shape;1480;p70">
              <a:extLst>
                <a:ext uri="{FF2B5EF4-FFF2-40B4-BE49-F238E27FC236}">
                  <a16:creationId xmlns:a16="http://schemas.microsoft.com/office/drawing/2014/main" id="{D9D02CDF-7242-F079-7AEF-4B3DF07CA388}"/>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6" name="Google Shape;1481;p70">
              <a:extLst>
                <a:ext uri="{FF2B5EF4-FFF2-40B4-BE49-F238E27FC236}">
                  <a16:creationId xmlns:a16="http://schemas.microsoft.com/office/drawing/2014/main" id="{954D1343-C95F-9F00-DC52-A9426A778D03}"/>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7" name="Google Shape;1482;p70">
              <a:extLst>
                <a:ext uri="{FF2B5EF4-FFF2-40B4-BE49-F238E27FC236}">
                  <a16:creationId xmlns:a16="http://schemas.microsoft.com/office/drawing/2014/main" id="{CED2E576-CEC6-2E45-7768-48559C405F0D}"/>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8" name="Google Shape;1483;p70">
              <a:extLst>
                <a:ext uri="{FF2B5EF4-FFF2-40B4-BE49-F238E27FC236}">
                  <a16:creationId xmlns:a16="http://schemas.microsoft.com/office/drawing/2014/main" id="{0FFD95C0-D875-5933-3FCA-05D4A20C7580}"/>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49" name="Google Shape;1484;p70">
              <a:extLst>
                <a:ext uri="{FF2B5EF4-FFF2-40B4-BE49-F238E27FC236}">
                  <a16:creationId xmlns:a16="http://schemas.microsoft.com/office/drawing/2014/main" id="{62F722F4-C9A4-BFAD-661D-D7D0C5789D8F}"/>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0" name="Google Shape;1485;p70">
              <a:extLst>
                <a:ext uri="{FF2B5EF4-FFF2-40B4-BE49-F238E27FC236}">
                  <a16:creationId xmlns:a16="http://schemas.microsoft.com/office/drawing/2014/main" id="{5BD215C8-130C-CCAB-676B-38F4A8821180}"/>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1" name="Google Shape;1486;p70">
              <a:extLst>
                <a:ext uri="{FF2B5EF4-FFF2-40B4-BE49-F238E27FC236}">
                  <a16:creationId xmlns:a16="http://schemas.microsoft.com/office/drawing/2014/main" id="{E3D33281-F451-17F2-39A5-B3C9EE7B0D36}"/>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2" name="Google Shape;1487;p70">
              <a:extLst>
                <a:ext uri="{FF2B5EF4-FFF2-40B4-BE49-F238E27FC236}">
                  <a16:creationId xmlns:a16="http://schemas.microsoft.com/office/drawing/2014/main" id="{4E2E0C03-07F1-3932-BFFA-4E444FA6CC14}"/>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3" name="Google Shape;1488;p70">
              <a:extLst>
                <a:ext uri="{FF2B5EF4-FFF2-40B4-BE49-F238E27FC236}">
                  <a16:creationId xmlns:a16="http://schemas.microsoft.com/office/drawing/2014/main" id="{28B93301-B35C-2A9B-87A5-BCB58D351A08}"/>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4" name="Google Shape;1489;p70">
              <a:extLst>
                <a:ext uri="{FF2B5EF4-FFF2-40B4-BE49-F238E27FC236}">
                  <a16:creationId xmlns:a16="http://schemas.microsoft.com/office/drawing/2014/main" id="{E962B1FD-5995-CA6D-303D-2D37F34207A3}"/>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5" name="Google Shape;1490;p70">
              <a:extLst>
                <a:ext uri="{FF2B5EF4-FFF2-40B4-BE49-F238E27FC236}">
                  <a16:creationId xmlns:a16="http://schemas.microsoft.com/office/drawing/2014/main" id="{38E874A3-639F-9F7D-B4BF-0C6D3C9148D2}"/>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6" name="Google Shape;1491;p70">
              <a:extLst>
                <a:ext uri="{FF2B5EF4-FFF2-40B4-BE49-F238E27FC236}">
                  <a16:creationId xmlns:a16="http://schemas.microsoft.com/office/drawing/2014/main" id="{5FCEFC6A-97AD-40CC-CA7A-21EF4F3D4CF5}"/>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7" name="Google Shape;1492;p70">
              <a:extLst>
                <a:ext uri="{FF2B5EF4-FFF2-40B4-BE49-F238E27FC236}">
                  <a16:creationId xmlns:a16="http://schemas.microsoft.com/office/drawing/2014/main" id="{EFB931F8-013E-136E-4376-66ECB2105940}"/>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8" name="Google Shape;1493;p70">
              <a:extLst>
                <a:ext uri="{FF2B5EF4-FFF2-40B4-BE49-F238E27FC236}">
                  <a16:creationId xmlns:a16="http://schemas.microsoft.com/office/drawing/2014/main" id="{68DF50E1-C609-2E83-20D0-78B41ED14A3E}"/>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59" name="Google Shape;1494;p70">
              <a:extLst>
                <a:ext uri="{FF2B5EF4-FFF2-40B4-BE49-F238E27FC236}">
                  <a16:creationId xmlns:a16="http://schemas.microsoft.com/office/drawing/2014/main" id="{F34D614C-1632-45FC-F649-87EE3C07DAAB}"/>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0" name="Google Shape;1495;p70">
              <a:extLst>
                <a:ext uri="{FF2B5EF4-FFF2-40B4-BE49-F238E27FC236}">
                  <a16:creationId xmlns:a16="http://schemas.microsoft.com/office/drawing/2014/main" id="{0298E45D-42C6-E12B-0904-F73234A46F2B}"/>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1" name="Google Shape;1496;p70">
              <a:extLst>
                <a:ext uri="{FF2B5EF4-FFF2-40B4-BE49-F238E27FC236}">
                  <a16:creationId xmlns:a16="http://schemas.microsoft.com/office/drawing/2014/main" id="{503D236F-0E3C-BC98-B0E4-182FF2B7C9F0}"/>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2" name="Google Shape;1497;p70">
              <a:extLst>
                <a:ext uri="{FF2B5EF4-FFF2-40B4-BE49-F238E27FC236}">
                  <a16:creationId xmlns:a16="http://schemas.microsoft.com/office/drawing/2014/main" id="{443663BD-1005-52FC-518C-567FCDACF0FE}"/>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3" name="Google Shape;1498;p70">
              <a:extLst>
                <a:ext uri="{FF2B5EF4-FFF2-40B4-BE49-F238E27FC236}">
                  <a16:creationId xmlns:a16="http://schemas.microsoft.com/office/drawing/2014/main" id="{735D8ED6-2A0F-A06B-AC42-75AF711FFE93}"/>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4" name="Google Shape;1499;p70">
              <a:extLst>
                <a:ext uri="{FF2B5EF4-FFF2-40B4-BE49-F238E27FC236}">
                  <a16:creationId xmlns:a16="http://schemas.microsoft.com/office/drawing/2014/main" id="{A832211E-ACE3-8625-D013-58D6D61CD956}"/>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5" name="Google Shape;1500;p70">
              <a:extLst>
                <a:ext uri="{FF2B5EF4-FFF2-40B4-BE49-F238E27FC236}">
                  <a16:creationId xmlns:a16="http://schemas.microsoft.com/office/drawing/2014/main" id="{B2562C13-257F-7B20-12F0-4A54DE2A9364}"/>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6" name="Google Shape;1501;p70">
              <a:extLst>
                <a:ext uri="{FF2B5EF4-FFF2-40B4-BE49-F238E27FC236}">
                  <a16:creationId xmlns:a16="http://schemas.microsoft.com/office/drawing/2014/main" id="{678BE03A-8884-3721-2956-5DD98B1BE101}"/>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7" name="Google Shape;1502;p70">
              <a:extLst>
                <a:ext uri="{FF2B5EF4-FFF2-40B4-BE49-F238E27FC236}">
                  <a16:creationId xmlns:a16="http://schemas.microsoft.com/office/drawing/2014/main" id="{ED872C52-2402-4509-E87B-F56188534F65}"/>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8" name="Google Shape;1503;p70">
              <a:extLst>
                <a:ext uri="{FF2B5EF4-FFF2-40B4-BE49-F238E27FC236}">
                  <a16:creationId xmlns:a16="http://schemas.microsoft.com/office/drawing/2014/main" id="{0620870F-8198-9DBC-1FAA-344FCC3D314D}"/>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69" name="Google Shape;1504;p70">
              <a:extLst>
                <a:ext uri="{FF2B5EF4-FFF2-40B4-BE49-F238E27FC236}">
                  <a16:creationId xmlns:a16="http://schemas.microsoft.com/office/drawing/2014/main" id="{74DCA310-1A50-E45E-0B89-6FE86AD99480}"/>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0" name="Google Shape;1505;p70">
              <a:extLst>
                <a:ext uri="{FF2B5EF4-FFF2-40B4-BE49-F238E27FC236}">
                  <a16:creationId xmlns:a16="http://schemas.microsoft.com/office/drawing/2014/main" id="{EC17EA2F-4DCB-EE2F-3482-F456156417D8}"/>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1" name="Google Shape;1506;p70">
              <a:extLst>
                <a:ext uri="{FF2B5EF4-FFF2-40B4-BE49-F238E27FC236}">
                  <a16:creationId xmlns:a16="http://schemas.microsoft.com/office/drawing/2014/main" id="{9E096157-2CC8-171B-478D-E0747EC3289C}"/>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2" name="Google Shape;1507;p70">
              <a:extLst>
                <a:ext uri="{FF2B5EF4-FFF2-40B4-BE49-F238E27FC236}">
                  <a16:creationId xmlns:a16="http://schemas.microsoft.com/office/drawing/2014/main" id="{45EE6EDE-9BEE-B454-45A2-525155683ECA}"/>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3" name="Google Shape;1508;p70">
              <a:extLst>
                <a:ext uri="{FF2B5EF4-FFF2-40B4-BE49-F238E27FC236}">
                  <a16:creationId xmlns:a16="http://schemas.microsoft.com/office/drawing/2014/main" id="{2BE29F03-CEDE-0F5B-F3AA-F6744BE62343}"/>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4" name="Google Shape;1509;p70">
              <a:extLst>
                <a:ext uri="{FF2B5EF4-FFF2-40B4-BE49-F238E27FC236}">
                  <a16:creationId xmlns:a16="http://schemas.microsoft.com/office/drawing/2014/main" id="{D393BBBA-1E63-7EA4-E3F3-50909EAEC651}"/>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5" name="Google Shape;1510;p70">
              <a:extLst>
                <a:ext uri="{FF2B5EF4-FFF2-40B4-BE49-F238E27FC236}">
                  <a16:creationId xmlns:a16="http://schemas.microsoft.com/office/drawing/2014/main" id="{8373A0E2-9056-7F13-B79E-D5615D2D05A2}"/>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6" name="Google Shape;1511;p70">
              <a:extLst>
                <a:ext uri="{FF2B5EF4-FFF2-40B4-BE49-F238E27FC236}">
                  <a16:creationId xmlns:a16="http://schemas.microsoft.com/office/drawing/2014/main" id="{CD70DDD9-E83B-F497-770A-F7BB2CF24D3D}"/>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7" name="Google Shape;1512;p70">
              <a:extLst>
                <a:ext uri="{FF2B5EF4-FFF2-40B4-BE49-F238E27FC236}">
                  <a16:creationId xmlns:a16="http://schemas.microsoft.com/office/drawing/2014/main" id="{5C679C32-E27A-7C25-DD5C-E464BA2DF056}"/>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8" name="Google Shape;1513;p70">
              <a:extLst>
                <a:ext uri="{FF2B5EF4-FFF2-40B4-BE49-F238E27FC236}">
                  <a16:creationId xmlns:a16="http://schemas.microsoft.com/office/drawing/2014/main" id="{9F1DFD42-13A3-0688-527B-F01DE72EF299}"/>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79" name="Google Shape;1514;p70">
              <a:extLst>
                <a:ext uri="{FF2B5EF4-FFF2-40B4-BE49-F238E27FC236}">
                  <a16:creationId xmlns:a16="http://schemas.microsoft.com/office/drawing/2014/main" id="{16B72AF9-C393-A771-0771-C7B2B10F5637}"/>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0" name="Google Shape;1515;p70">
              <a:extLst>
                <a:ext uri="{FF2B5EF4-FFF2-40B4-BE49-F238E27FC236}">
                  <a16:creationId xmlns:a16="http://schemas.microsoft.com/office/drawing/2014/main" id="{1E226D4B-8B2B-82D8-0673-F03AE43B3ACF}"/>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1" name="Google Shape;1516;p70">
              <a:extLst>
                <a:ext uri="{FF2B5EF4-FFF2-40B4-BE49-F238E27FC236}">
                  <a16:creationId xmlns:a16="http://schemas.microsoft.com/office/drawing/2014/main" id="{9727A475-616D-23C1-0977-0823A36D21E8}"/>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2" name="Google Shape;1517;p70">
              <a:extLst>
                <a:ext uri="{FF2B5EF4-FFF2-40B4-BE49-F238E27FC236}">
                  <a16:creationId xmlns:a16="http://schemas.microsoft.com/office/drawing/2014/main" id="{B0019DDC-3FF3-2365-5FE3-7CDC78D89611}"/>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3" name="Google Shape;1518;p70">
              <a:extLst>
                <a:ext uri="{FF2B5EF4-FFF2-40B4-BE49-F238E27FC236}">
                  <a16:creationId xmlns:a16="http://schemas.microsoft.com/office/drawing/2014/main" id="{E549AFCD-3863-76A7-6BE6-0DEC02268605}"/>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4" name="Google Shape;1519;p70">
              <a:extLst>
                <a:ext uri="{FF2B5EF4-FFF2-40B4-BE49-F238E27FC236}">
                  <a16:creationId xmlns:a16="http://schemas.microsoft.com/office/drawing/2014/main" id="{A269CE99-DFE0-E545-81D4-55F2526E150E}"/>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5" name="Google Shape;1520;p70">
              <a:extLst>
                <a:ext uri="{FF2B5EF4-FFF2-40B4-BE49-F238E27FC236}">
                  <a16:creationId xmlns:a16="http://schemas.microsoft.com/office/drawing/2014/main" id="{16BC5522-D199-1BB5-9BEB-C63168B85E4C}"/>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6" name="Google Shape;1521;p70">
              <a:extLst>
                <a:ext uri="{FF2B5EF4-FFF2-40B4-BE49-F238E27FC236}">
                  <a16:creationId xmlns:a16="http://schemas.microsoft.com/office/drawing/2014/main" id="{80416E84-6399-8472-5E42-CC3F6EBF3EAD}"/>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7" name="Google Shape;1522;p70">
              <a:extLst>
                <a:ext uri="{FF2B5EF4-FFF2-40B4-BE49-F238E27FC236}">
                  <a16:creationId xmlns:a16="http://schemas.microsoft.com/office/drawing/2014/main" id="{F87D469C-39DF-0F7F-1049-727334B33C12}"/>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8" name="Google Shape;1523;p70">
              <a:extLst>
                <a:ext uri="{FF2B5EF4-FFF2-40B4-BE49-F238E27FC236}">
                  <a16:creationId xmlns:a16="http://schemas.microsoft.com/office/drawing/2014/main" id="{363B4AF9-E4CE-8BD1-DC6E-9DB1C80349C6}"/>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89" name="Google Shape;1524;p70">
              <a:extLst>
                <a:ext uri="{FF2B5EF4-FFF2-40B4-BE49-F238E27FC236}">
                  <a16:creationId xmlns:a16="http://schemas.microsoft.com/office/drawing/2014/main" id="{72D65061-7677-14DE-BEDE-221D69A0F7E8}"/>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grpSp>
      <p:sp>
        <p:nvSpPr>
          <p:cNvPr id="790" name="Google Shape;1525;p70">
            <a:extLst>
              <a:ext uri="{FF2B5EF4-FFF2-40B4-BE49-F238E27FC236}">
                <a16:creationId xmlns:a16="http://schemas.microsoft.com/office/drawing/2014/main" id="{DFD6E112-11D1-DEC8-2E7B-9908C75080EA}"/>
              </a:ext>
            </a:extLst>
          </p:cNvPr>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91" name="Google Shape;1526;p70">
            <a:extLst>
              <a:ext uri="{FF2B5EF4-FFF2-40B4-BE49-F238E27FC236}">
                <a16:creationId xmlns:a16="http://schemas.microsoft.com/office/drawing/2014/main" id="{FB30046C-44AE-8D82-CE12-14B3A5B0235B}"/>
              </a:ext>
            </a:extLst>
          </p:cNvPr>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92" name="Google Shape;1527;p70">
            <a:extLst>
              <a:ext uri="{FF2B5EF4-FFF2-40B4-BE49-F238E27FC236}">
                <a16:creationId xmlns:a16="http://schemas.microsoft.com/office/drawing/2014/main" id="{08D2F210-4702-F7DC-8E33-1664AEAB1C62}"/>
              </a:ext>
            </a:extLst>
          </p:cNvPr>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93" name="Google Shape;1528;p70">
            <a:extLst>
              <a:ext uri="{FF2B5EF4-FFF2-40B4-BE49-F238E27FC236}">
                <a16:creationId xmlns:a16="http://schemas.microsoft.com/office/drawing/2014/main" id="{D99642D0-9669-643F-E901-38B41985B133}"/>
              </a:ext>
            </a:extLst>
          </p:cNvPr>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cs typeface="B Nazanin" panose="00000700000000000000" pitchFamily="2" charset="-78"/>
            </a:endParaRPr>
          </a:p>
        </p:txBody>
      </p:sp>
      <p:sp>
        <p:nvSpPr>
          <p:cNvPr id="794" name="Google Shape;1529;p70">
            <a:extLst>
              <a:ext uri="{FF2B5EF4-FFF2-40B4-BE49-F238E27FC236}">
                <a16:creationId xmlns:a16="http://schemas.microsoft.com/office/drawing/2014/main" id="{EA143679-CF76-1687-2011-C190F733C4B4}"/>
              </a:ext>
            </a:extLst>
          </p:cNvPr>
          <p:cNvSpPr txBox="1">
            <a:spLocks/>
          </p:cNvSpPr>
          <p:nvPr/>
        </p:nvSpPr>
        <p:spPr>
          <a:xfrm>
            <a:off x="1433550" y="1021800"/>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rgbClr val="5EBDC2"/>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18151587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122"/>
        <p:cNvGrpSpPr/>
        <p:nvPr/>
      </p:nvGrpSpPr>
      <p:grpSpPr>
        <a:xfrm>
          <a:off x="0" y="0"/>
          <a:ext cx="0" cy="0"/>
          <a:chOff x="0" y="0"/>
          <a:chExt cx="0" cy="0"/>
        </a:xfrm>
      </p:grpSpPr>
      <p:grpSp>
        <p:nvGrpSpPr>
          <p:cNvPr id="123" name="Google Shape;123;p15"/>
          <p:cNvGrpSpPr/>
          <p:nvPr/>
        </p:nvGrpSpPr>
        <p:grpSpPr>
          <a:xfrm>
            <a:off x="4400673" y="1028700"/>
            <a:ext cx="7757148" cy="7757148"/>
            <a:chOff x="0" y="0"/>
            <a:chExt cx="812800" cy="812800"/>
          </a:xfrm>
        </p:grpSpPr>
        <p:sp>
          <p:nvSpPr>
            <p:cNvPr id="124" name="Google Shape;124;p1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25" name="Google Shape;125;p15"/>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26" name="Google Shape;126;p15"/>
          <p:cNvGrpSpPr/>
          <p:nvPr/>
        </p:nvGrpSpPr>
        <p:grpSpPr>
          <a:xfrm>
            <a:off x="7600950" y="-1071070"/>
            <a:ext cx="10935468" cy="5681170"/>
            <a:chOff x="0" y="-57150"/>
            <a:chExt cx="2880123" cy="1496275"/>
          </a:xfrm>
        </p:grpSpPr>
        <p:sp>
          <p:nvSpPr>
            <p:cNvPr id="127" name="Google Shape;127;p15"/>
            <p:cNvSpPr/>
            <p:nvPr/>
          </p:nvSpPr>
          <p:spPr>
            <a:xfrm>
              <a:off x="0" y="0"/>
              <a:ext cx="2880123" cy="1439125"/>
            </a:xfrm>
            <a:custGeom>
              <a:avLst/>
              <a:gdLst/>
              <a:ahLst/>
              <a:cxnLst/>
              <a:rect l="l" t="t" r="r" b="b"/>
              <a:pathLst>
                <a:path w="2880123" h="1439125" extrusionOk="0">
                  <a:moveTo>
                    <a:pt x="0" y="0"/>
                  </a:moveTo>
                  <a:lnTo>
                    <a:pt x="2880123" y="0"/>
                  </a:lnTo>
                  <a:lnTo>
                    <a:pt x="2880123" y="1439125"/>
                  </a:lnTo>
                  <a:lnTo>
                    <a:pt x="0" y="1439125"/>
                  </a:lnTo>
                  <a:lnTo>
                    <a:pt x="0" y="0"/>
                  </a:lnTo>
                </a:path>
              </a:pathLst>
            </a:custGeom>
            <a:solidFill>
              <a:srgbClr val="4B88A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28" name="Google Shape;128;p15"/>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29" name="Google Shape;129;p15"/>
          <p:cNvGrpSpPr/>
          <p:nvPr/>
        </p:nvGrpSpPr>
        <p:grpSpPr>
          <a:xfrm>
            <a:off x="9144000" y="4822389"/>
            <a:ext cx="8115300" cy="1671701"/>
            <a:chOff x="0" y="-428148"/>
            <a:chExt cx="10820400" cy="2228933"/>
          </a:xfrm>
        </p:grpSpPr>
        <p:sp>
          <p:nvSpPr>
            <p:cNvPr id="130" name="Google Shape;130;p15"/>
            <p:cNvSpPr txBox="1"/>
            <p:nvPr/>
          </p:nvSpPr>
          <p:spPr>
            <a:xfrm>
              <a:off x="3725333" y="-428148"/>
              <a:ext cx="5994400" cy="861603"/>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Medium"/>
                  <a:ea typeface="Roboto Medium"/>
                  <a:cs typeface="B Nazanin" panose="00000400000000000000" pitchFamily="2" charset="-78"/>
                  <a:sym typeface="Roboto Medium"/>
                </a:rPr>
                <a:t>01. مقدمه</a:t>
              </a:r>
              <a:endParaRPr dirty="0">
                <a:cs typeface="B Nazanin" panose="00000400000000000000" pitchFamily="2" charset="-78"/>
              </a:endParaRPr>
            </a:p>
          </p:txBody>
        </p:sp>
        <p:sp>
          <p:nvSpPr>
            <p:cNvPr id="131" name="Google Shape;131;p15"/>
            <p:cNvSpPr txBox="1"/>
            <p:nvPr/>
          </p:nvSpPr>
          <p:spPr>
            <a:xfrm>
              <a:off x="0" y="1111365"/>
              <a:ext cx="10820400" cy="689420"/>
            </a:xfrm>
            <a:prstGeom prst="rect">
              <a:avLst/>
            </a:prstGeom>
            <a:noFill/>
            <a:ln>
              <a:noFill/>
            </a:ln>
          </p:spPr>
          <p:txBody>
            <a:bodyPr spcFirstLastPara="1" wrap="square" lIns="0" tIns="0" rIns="0" bIns="0" anchor="t" anchorCtr="0">
              <a:spAutoFit/>
            </a:bodyPr>
            <a:lstStyle/>
            <a:p>
              <a:pPr marL="0" marR="0" lvl="0" indent="0" algn="r" rtl="1">
                <a:lnSpc>
                  <a:spcPct val="139958"/>
                </a:lnSpc>
                <a:spcBef>
                  <a:spcPts val="0"/>
                </a:spcBef>
                <a:spcAft>
                  <a:spcPts val="0"/>
                </a:spcAft>
                <a:buNone/>
              </a:pPr>
              <a:r>
                <a:rPr lang="fa-IR" sz="2400" dirty="0">
                  <a:solidFill>
                    <a:srgbClr val="08090A"/>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p:txBody>
        </p:sp>
      </p:grpSp>
      <p:sp>
        <p:nvSpPr>
          <p:cNvPr id="132" name="Google Shape;132;p15"/>
          <p:cNvSpPr txBox="1"/>
          <p:nvPr/>
        </p:nvSpPr>
        <p:spPr>
          <a:xfrm>
            <a:off x="7600950" y="700370"/>
            <a:ext cx="9259050" cy="1923604"/>
          </a:xfrm>
          <a:prstGeom prst="rect">
            <a:avLst/>
          </a:prstGeom>
          <a:noFill/>
          <a:ln>
            <a:noFill/>
          </a:ln>
        </p:spPr>
        <p:txBody>
          <a:bodyPr spcFirstLastPara="1" wrap="square" lIns="0" tIns="0" rIns="0" bIns="0" anchor="t" anchorCtr="0">
            <a:spAutoFit/>
          </a:bodyPr>
          <a:lstStyle/>
          <a:p>
            <a:pPr lvl="0" algn="r" rtl="1"/>
            <a:r>
              <a:rPr lang="fa-IR" sz="12500" dirty="0">
                <a:solidFill>
                  <a:srgbClr val="F7EBEC"/>
                </a:solidFill>
                <a:latin typeface="Odibee Sans"/>
                <a:ea typeface="Odibee Sans"/>
                <a:cs typeface="B Nazanin" panose="00000400000000000000" pitchFamily="2" charset="-78"/>
                <a:sym typeface="Odibee Sans"/>
              </a:rPr>
              <a:t>فهرست مطالب</a:t>
            </a:r>
            <a:endParaRPr dirty="0">
              <a:cs typeface="B Nazanin" panose="00000400000000000000" pitchFamily="2" charset="-78"/>
            </a:endParaRPr>
          </a:p>
        </p:txBody>
      </p:sp>
      <p:cxnSp>
        <p:nvCxnSpPr>
          <p:cNvPr id="133" name="Google Shape;133;p15"/>
          <p:cNvCxnSpPr/>
          <p:nvPr/>
        </p:nvCxnSpPr>
        <p:spPr>
          <a:xfrm rot="10800000">
            <a:off x="957263" y="-556461"/>
            <a:ext cx="0" cy="10843461"/>
          </a:xfrm>
          <a:prstGeom prst="straightConnector1">
            <a:avLst/>
          </a:prstGeom>
          <a:noFill/>
          <a:ln w="142875" cap="flat" cmpd="sng">
            <a:solidFill>
              <a:srgbClr val="08090A"/>
            </a:solidFill>
            <a:prstDash val="solid"/>
            <a:round/>
            <a:headEnd type="none" w="sm" len="sm"/>
            <a:tailEnd type="none" w="sm" len="sm"/>
          </a:ln>
        </p:spPr>
      </p:cxnSp>
      <p:grpSp>
        <p:nvGrpSpPr>
          <p:cNvPr id="134" name="Google Shape;134;p15"/>
          <p:cNvGrpSpPr/>
          <p:nvPr/>
        </p:nvGrpSpPr>
        <p:grpSpPr>
          <a:xfrm>
            <a:off x="9144000" y="6835517"/>
            <a:ext cx="6804481" cy="1377901"/>
            <a:chOff x="0" y="-49231"/>
            <a:chExt cx="9072642" cy="1837202"/>
          </a:xfrm>
        </p:grpSpPr>
        <p:sp>
          <p:nvSpPr>
            <p:cNvPr id="135" name="Google Shape;135;p15"/>
            <p:cNvSpPr txBox="1"/>
            <p:nvPr/>
          </p:nvSpPr>
          <p:spPr>
            <a:xfrm>
              <a:off x="4423015" y="-49231"/>
              <a:ext cx="4408098"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Medium"/>
                  <a:ea typeface="Roboto Medium"/>
                  <a:cs typeface="B Nazanin" panose="00000400000000000000" pitchFamily="2" charset="-78"/>
                  <a:sym typeface="Roboto Medium"/>
                </a:rPr>
                <a:t>02. درباره ما</a:t>
              </a:r>
              <a:endParaRPr lang="en-US" dirty="0">
                <a:cs typeface="B Nazanin" panose="00000400000000000000" pitchFamily="2" charset="-78"/>
              </a:endParaRPr>
            </a:p>
          </p:txBody>
        </p:sp>
        <p:sp>
          <p:nvSpPr>
            <p:cNvPr id="136" name="Google Shape;136;p15"/>
            <p:cNvSpPr txBox="1"/>
            <p:nvPr/>
          </p:nvSpPr>
          <p:spPr>
            <a:xfrm>
              <a:off x="0" y="1098551"/>
              <a:ext cx="9072642" cy="689420"/>
            </a:xfrm>
            <a:prstGeom prst="rect">
              <a:avLst/>
            </a:prstGeom>
            <a:noFill/>
            <a:ln>
              <a:noFill/>
            </a:ln>
          </p:spPr>
          <p:txBody>
            <a:bodyPr spcFirstLastPara="1" wrap="square" lIns="0" tIns="0" rIns="0" bIns="0" anchor="t" anchorCtr="0">
              <a:spAutoFit/>
            </a:bodyPr>
            <a:lstStyle/>
            <a:p>
              <a:pPr marL="0" marR="0" lvl="0" indent="0" algn="r" rtl="1">
                <a:lnSpc>
                  <a:spcPct val="139958"/>
                </a:lnSpc>
                <a:spcBef>
                  <a:spcPts val="0"/>
                </a:spcBef>
                <a:spcAft>
                  <a:spcPts val="0"/>
                </a:spcAft>
                <a:buNone/>
              </a:pPr>
              <a:r>
                <a:rPr lang="fa-IR" sz="2400" dirty="0">
                  <a:solidFill>
                    <a:srgbClr val="08090A"/>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p:txBody>
        </p:sp>
      </p:grpSp>
      <p:grpSp>
        <p:nvGrpSpPr>
          <p:cNvPr id="137" name="Google Shape;137;p15"/>
          <p:cNvGrpSpPr/>
          <p:nvPr/>
        </p:nvGrpSpPr>
        <p:grpSpPr>
          <a:xfrm>
            <a:off x="9144000" y="8633460"/>
            <a:ext cx="7457824" cy="1299286"/>
            <a:chOff x="0" y="55589"/>
            <a:chExt cx="9943765" cy="1732382"/>
          </a:xfrm>
        </p:grpSpPr>
        <p:sp>
          <p:nvSpPr>
            <p:cNvPr id="138" name="Google Shape;138;p15"/>
            <p:cNvSpPr txBox="1"/>
            <p:nvPr/>
          </p:nvSpPr>
          <p:spPr>
            <a:xfrm>
              <a:off x="2403919" y="55589"/>
              <a:ext cx="7077258"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Medium"/>
                  <a:ea typeface="Roboto Medium"/>
                  <a:cs typeface="B Nazanin" panose="00000400000000000000" pitchFamily="2" charset="-78"/>
                  <a:sym typeface="Roboto Medium"/>
                </a:rPr>
                <a:t>03. پروژه های ما</a:t>
              </a:r>
              <a:endParaRPr dirty="0">
                <a:cs typeface="B Nazanin" panose="00000400000000000000" pitchFamily="2" charset="-78"/>
              </a:endParaRPr>
            </a:p>
          </p:txBody>
        </p:sp>
        <p:sp>
          <p:nvSpPr>
            <p:cNvPr id="139" name="Google Shape;139;p15"/>
            <p:cNvSpPr txBox="1"/>
            <p:nvPr/>
          </p:nvSpPr>
          <p:spPr>
            <a:xfrm>
              <a:off x="0" y="1098551"/>
              <a:ext cx="9943765" cy="689420"/>
            </a:xfrm>
            <a:prstGeom prst="rect">
              <a:avLst/>
            </a:prstGeom>
            <a:noFill/>
            <a:ln>
              <a:noFill/>
            </a:ln>
          </p:spPr>
          <p:txBody>
            <a:bodyPr spcFirstLastPara="1" wrap="square" lIns="0" tIns="0" rIns="0" bIns="0" anchor="t" anchorCtr="0">
              <a:spAutoFit/>
            </a:bodyPr>
            <a:lstStyle/>
            <a:p>
              <a:pPr marL="0" marR="0" lvl="0" indent="0" algn="r" rtl="1">
                <a:lnSpc>
                  <a:spcPct val="139958"/>
                </a:lnSpc>
                <a:spcBef>
                  <a:spcPts val="0"/>
                </a:spcBef>
                <a:spcAft>
                  <a:spcPts val="0"/>
                </a:spcAft>
                <a:buNone/>
              </a:pPr>
              <a:r>
                <a:rPr lang="fa-IR" sz="2400" dirty="0">
                  <a:solidFill>
                    <a:srgbClr val="08090A"/>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p:txBody>
        </p:sp>
      </p:grpSp>
      <p:sp>
        <p:nvSpPr>
          <p:cNvPr id="140" name="Google Shape;140;p15"/>
          <p:cNvSpPr/>
          <p:nvPr/>
        </p:nvSpPr>
        <p:spPr>
          <a:xfrm>
            <a:off x="2106550" y="586070"/>
            <a:ext cx="7037450" cy="9700930"/>
          </a:xfrm>
          <a:custGeom>
            <a:avLst/>
            <a:gdLst/>
            <a:ahLst/>
            <a:cxnLst/>
            <a:rect l="l" t="t" r="r" b="b"/>
            <a:pathLst>
              <a:path w="7037450" h="9700930" extrusionOk="0">
                <a:moveTo>
                  <a:pt x="0" y="0"/>
                </a:moveTo>
                <a:lnTo>
                  <a:pt x="7037450" y="0"/>
                </a:lnTo>
                <a:lnTo>
                  <a:pt x="7037450" y="9700930"/>
                </a:lnTo>
                <a:lnTo>
                  <a:pt x="0" y="9700930"/>
                </a:lnTo>
                <a:lnTo>
                  <a:pt x="0" y="0"/>
                </a:lnTo>
                <a:close/>
              </a:path>
            </a:pathLst>
          </a:custGeom>
          <a:blipFill rotWithShape="1">
            <a:blip r:embed="rId3">
              <a:alphaModFix/>
            </a:blip>
            <a:stretch>
              <a:fillRect t="-8815"/>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cxnSp>
        <p:nvCxnSpPr>
          <p:cNvPr id="141" name="Google Shape;141;p15"/>
          <p:cNvCxnSpPr/>
          <p:nvPr/>
        </p:nvCxnSpPr>
        <p:spPr>
          <a:xfrm rot="10800000">
            <a:off x="1496187" y="-269238"/>
            <a:ext cx="0" cy="10556238"/>
          </a:xfrm>
          <a:prstGeom prst="straightConnector1">
            <a:avLst/>
          </a:prstGeom>
          <a:noFill/>
          <a:ln w="142875" cap="flat" cmpd="sng">
            <a:solidFill>
              <a:srgbClr val="08090A"/>
            </a:solidFill>
            <a:prstDash val="solid"/>
            <a:round/>
            <a:headEnd type="none" w="sm" len="sm"/>
            <a:tailEnd type="none" w="sm" len="sm"/>
          </a:ln>
        </p:spPr>
      </p:cxnSp>
      <p:cxnSp>
        <p:nvCxnSpPr>
          <p:cNvPr id="142" name="Google Shape;142;p15"/>
          <p:cNvCxnSpPr/>
          <p:nvPr/>
        </p:nvCxnSpPr>
        <p:spPr>
          <a:xfrm rot="10800000">
            <a:off x="2035112" y="-410764"/>
            <a:ext cx="0" cy="10697764"/>
          </a:xfrm>
          <a:prstGeom prst="straightConnector1">
            <a:avLst/>
          </a:prstGeom>
          <a:noFill/>
          <a:ln w="142875" cap="flat" cmpd="sng">
            <a:solidFill>
              <a:srgbClr val="08090A"/>
            </a:solidFill>
            <a:prstDash val="solid"/>
            <a:round/>
            <a:headEnd type="none" w="sm" len="sm"/>
            <a:tailEnd type="none" w="sm" len="sm"/>
          </a:ln>
        </p:spPr>
      </p:cxnSp>
      <p:grpSp>
        <p:nvGrpSpPr>
          <p:cNvPr id="143" name="Google Shape;143;p15"/>
          <p:cNvGrpSpPr/>
          <p:nvPr/>
        </p:nvGrpSpPr>
        <p:grpSpPr>
          <a:xfrm>
            <a:off x="1028700" y="6605962"/>
            <a:ext cx="2979866" cy="2979866"/>
            <a:chOff x="0" y="0"/>
            <a:chExt cx="812800" cy="812800"/>
          </a:xfrm>
        </p:grpSpPr>
        <p:sp>
          <p:nvSpPr>
            <p:cNvPr id="144" name="Google Shape;144;p1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alpha val="49803"/>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45" name="Google Shape;145;p15"/>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childTnLst>
                                </p:cTn>
                              </p:par>
                              <p:par>
                                <p:cTn id="8" presetID="10" presetClass="entr" presetSubtype="0" fill="hold" nodeType="withEffect">
                                  <p:stCondLst>
                                    <p:cond delay="0"/>
                                  </p:stCondLst>
                                  <p:childTnLst>
                                    <p:set>
                                      <p:cBhvr>
                                        <p:cTn id="9" dur="1" fill="hold">
                                          <p:stCondLst>
                                            <p:cond delay="0"/>
                                          </p:stCondLst>
                                        </p:cTn>
                                        <p:tgtEl>
                                          <p:spTgt spid="132"/>
                                        </p:tgtEl>
                                        <p:attrNameLst>
                                          <p:attrName>style.visibility</p:attrName>
                                        </p:attrNameLst>
                                      </p:cBhvr>
                                      <p:to>
                                        <p:strVal val="visible"/>
                                      </p:to>
                                    </p:set>
                                    <p:animEffect transition="in" filter="fade">
                                      <p:cBhvr>
                                        <p:cTn id="10" dur="1000"/>
                                        <p:tgtEl>
                                          <p:spTgt spid="1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fade">
                                      <p:cBhvr>
                                        <p:cTn id="15" dur="1000"/>
                                        <p:tgtEl>
                                          <p:spTgt spid="1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4"/>
                                        </p:tgtEl>
                                        <p:attrNameLst>
                                          <p:attrName>style.visibility</p:attrName>
                                        </p:attrNameLst>
                                      </p:cBhvr>
                                      <p:to>
                                        <p:strVal val="visible"/>
                                      </p:to>
                                    </p:set>
                                    <p:animEffect transition="in" filter="fade">
                                      <p:cBhvr>
                                        <p:cTn id="20" dur="1000"/>
                                        <p:tgtEl>
                                          <p:spTgt spid="1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44392" y="7482808"/>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Google Shape;12249;p21">
            <a:extLst>
              <a:ext uri="{FF2B5EF4-FFF2-40B4-BE49-F238E27FC236}">
                <a16:creationId xmlns:a16="http://schemas.microsoft.com/office/drawing/2014/main" id="{779DBF48-DC60-90F3-58CC-984106260455}"/>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1" name="Google Shape;12250;p21">
            <a:extLst>
              <a:ext uri="{FF2B5EF4-FFF2-40B4-BE49-F238E27FC236}">
                <a16:creationId xmlns:a16="http://schemas.microsoft.com/office/drawing/2014/main" id="{47DB3F0C-661A-1491-5B07-64663455BFFE}"/>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2" name="Google Shape;12251;p21">
            <a:extLst>
              <a:ext uri="{FF2B5EF4-FFF2-40B4-BE49-F238E27FC236}">
                <a16:creationId xmlns:a16="http://schemas.microsoft.com/office/drawing/2014/main" id="{6B34DD5F-DF6C-9672-907E-60EBB1ABFF6B}"/>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3" name="Google Shape;12252;p21">
            <a:extLst>
              <a:ext uri="{FF2B5EF4-FFF2-40B4-BE49-F238E27FC236}">
                <a16:creationId xmlns:a16="http://schemas.microsoft.com/office/drawing/2014/main" id="{B6E3536E-B1D8-C315-CB47-E660AE25C166}"/>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4" name="Google Shape;12253;p21">
            <a:extLst>
              <a:ext uri="{FF2B5EF4-FFF2-40B4-BE49-F238E27FC236}">
                <a16:creationId xmlns:a16="http://schemas.microsoft.com/office/drawing/2014/main" id="{7C4E6BA0-56BC-9568-D944-E7890944A331}"/>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5" name="Google Shape;12254;p21">
            <a:extLst>
              <a:ext uri="{FF2B5EF4-FFF2-40B4-BE49-F238E27FC236}">
                <a16:creationId xmlns:a16="http://schemas.microsoft.com/office/drawing/2014/main" id="{135C2A4C-7BE4-64AF-5689-A53B5DF56516}"/>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6" name="Google Shape;12255;p21">
            <a:extLst>
              <a:ext uri="{FF2B5EF4-FFF2-40B4-BE49-F238E27FC236}">
                <a16:creationId xmlns:a16="http://schemas.microsoft.com/office/drawing/2014/main" id="{30BC52D6-466C-C695-90FC-BAAFFAE776DF}"/>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7" name="Google Shape;12256;p21">
            <a:extLst>
              <a:ext uri="{FF2B5EF4-FFF2-40B4-BE49-F238E27FC236}">
                <a16:creationId xmlns:a16="http://schemas.microsoft.com/office/drawing/2014/main" id="{B198ED08-4EAC-7795-DC42-45B59B1186BD}"/>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8" name="Google Shape;12257;p21">
            <a:extLst>
              <a:ext uri="{FF2B5EF4-FFF2-40B4-BE49-F238E27FC236}">
                <a16:creationId xmlns:a16="http://schemas.microsoft.com/office/drawing/2014/main" id="{BEA879C6-4598-AC0C-F583-702ABBFDA18B}"/>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19" name="Google Shape;12258;p21">
            <a:extLst>
              <a:ext uri="{FF2B5EF4-FFF2-40B4-BE49-F238E27FC236}">
                <a16:creationId xmlns:a16="http://schemas.microsoft.com/office/drawing/2014/main" id="{B75ACB9A-C234-1D2F-6B67-1C0EC36532DF}"/>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0" name="Google Shape;12259;p21">
            <a:extLst>
              <a:ext uri="{FF2B5EF4-FFF2-40B4-BE49-F238E27FC236}">
                <a16:creationId xmlns:a16="http://schemas.microsoft.com/office/drawing/2014/main" id="{369ECAD7-BD04-A300-6DCE-24F74C64DEDC}"/>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1" name="Google Shape;12260;p21">
            <a:extLst>
              <a:ext uri="{FF2B5EF4-FFF2-40B4-BE49-F238E27FC236}">
                <a16:creationId xmlns:a16="http://schemas.microsoft.com/office/drawing/2014/main" id="{16F2DD31-A6DE-D36F-8B77-36BA2866BAE8}"/>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2" name="Google Shape;12261;p21">
            <a:extLst>
              <a:ext uri="{FF2B5EF4-FFF2-40B4-BE49-F238E27FC236}">
                <a16:creationId xmlns:a16="http://schemas.microsoft.com/office/drawing/2014/main" id="{743323FF-1068-1F03-9B9C-19F16225E750}"/>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3" name="Google Shape;12262;p21">
            <a:extLst>
              <a:ext uri="{FF2B5EF4-FFF2-40B4-BE49-F238E27FC236}">
                <a16:creationId xmlns:a16="http://schemas.microsoft.com/office/drawing/2014/main" id="{4AB278C4-7004-2098-1C43-A83236EBEF4A}"/>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4" name="Google Shape;12263;p21">
            <a:extLst>
              <a:ext uri="{FF2B5EF4-FFF2-40B4-BE49-F238E27FC236}">
                <a16:creationId xmlns:a16="http://schemas.microsoft.com/office/drawing/2014/main" id="{C6CB08E5-A502-EDEF-43BD-86A4EEED5A1C}"/>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5" name="Google Shape;12264;p21">
            <a:extLst>
              <a:ext uri="{FF2B5EF4-FFF2-40B4-BE49-F238E27FC236}">
                <a16:creationId xmlns:a16="http://schemas.microsoft.com/office/drawing/2014/main" id="{A52FC4A2-C2CD-0B54-99DE-658284CB438E}"/>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defRPr/>
            </a:pPr>
            <a:r>
              <a:rPr lang="fa-IR" sz="2400" dirty="0">
                <a:solidFill>
                  <a:srgbClr val="5EBDC2"/>
                </a:solidFill>
              </a:rPr>
              <a:t>عنوان را اینجا اضافه کنید</a:t>
            </a:r>
            <a:endParaRPr sz="2400" dirty="0">
              <a:solidFill>
                <a:srgbClr val="5EBDC2"/>
              </a:solidFill>
            </a:endParaRPr>
          </a:p>
        </p:txBody>
      </p:sp>
      <p:grpSp>
        <p:nvGrpSpPr>
          <p:cNvPr id="26" name="Google Shape;12265;p21">
            <a:extLst>
              <a:ext uri="{FF2B5EF4-FFF2-40B4-BE49-F238E27FC236}">
                <a16:creationId xmlns:a16="http://schemas.microsoft.com/office/drawing/2014/main" id="{85ECAD20-CCF6-83C9-1A5C-0E54562CCD22}"/>
              </a:ext>
            </a:extLst>
          </p:cNvPr>
          <p:cNvGrpSpPr/>
          <p:nvPr/>
        </p:nvGrpSpPr>
        <p:grpSpPr>
          <a:xfrm>
            <a:off x="2623297" y="3241263"/>
            <a:ext cx="395486" cy="395486"/>
            <a:chOff x="2676100" y="832575"/>
            <a:chExt cx="483125" cy="483125"/>
          </a:xfrm>
        </p:grpSpPr>
        <p:sp>
          <p:nvSpPr>
            <p:cNvPr id="27" name="Google Shape;12266;p21">
              <a:extLst>
                <a:ext uri="{FF2B5EF4-FFF2-40B4-BE49-F238E27FC236}">
                  <a16:creationId xmlns:a16="http://schemas.microsoft.com/office/drawing/2014/main" id="{5D6048C3-D3D5-2F00-F614-3FAC0FE89075}"/>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8" name="Google Shape;12267;p21">
              <a:extLst>
                <a:ext uri="{FF2B5EF4-FFF2-40B4-BE49-F238E27FC236}">
                  <a16:creationId xmlns:a16="http://schemas.microsoft.com/office/drawing/2014/main" id="{D90583B0-AEBF-1B18-D03E-A5B68AFC4060}"/>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29" name="Google Shape;12268;p21">
              <a:extLst>
                <a:ext uri="{FF2B5EF4-FFF2-40B4-BE49-F238E27FC236}">
                  <a16:creationId xmlns:a16="http://schemas.microsoft.com/office/drawing/2014/main" id="{68F217D4-12D8-EE5F-4295-D278067C1753}"/>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grpSp>
        <p:nvGrpSpPr>
          <p:cNvPr id="30" name="Google Shape;12269;p21">
            <a:extLst>
              <a:ext uri="{FF2B5EF4-FFF2-40B4-BE49-F238E27FC236}">
                <a16:creationId xmlns:a16="http://schemas.microsoft.com/office/drawing/2014/main" id="{61113E8F-6CA7-04FD-7429-7590326A648E}"/>
              </a:ext>
            </a:extLst>
          </p:cNvPr>
          <p:cNvGrpSpPr/>
          <p:nvPr/>
        </p:nvGrpSpPr>
        <p:grpSpPr>
          <a:xfrm>
            <a:off x="4517242" y="3227213"/>
            <a:ext cx="408788" cy="395486"/>
            <a:chOff x="3270550" y="832575"/>
            <a:chExt cx="499375" cy="483125"/>
          </a:xfrm>
        </p:grpSpPr>
        <p:sp>
          <p:nvSpPr>
            <p:cNvPr id="31" name="Google Shape;12270;p21">
              <a:extLst>
                <a:ext uri="{FF2B5EF4-FFF2-40B4-BE49-F238E27FC236}">
                  <a16:creationId xmlns:a16="http://schemas.microsoft.com/office/drawing/2014/main" id="{1EBE7BA7-5FA2-FDDA-A320-C677D0F0F6B4}"/>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32" name="Google Shape;12271;p21">
              <a:extLst>
                <a:ext uri="{FF2B5EF4-FFF2-40B4-BE49-F238E27FC236}">
                  <a16:creationId xmlns:a16="http://schemas.microsoft.com/office/drawing/2014/main" id="{EF6D03D6-BD3F-A67F-D98E-7C7AB7550D0D}"/>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33" name="Google Shape;12272;p21">
              <a:extLst>
                <a:ext uri="{FF2B5EF4-FFF2-40B4-BE49-F238E27FC236}">
                  <a16:creationId xmlns:a16="http://schemas.microsoft.com/office/drawing/2014/main" id="{2ABD5B89-4A4F-235B-DA57-59369DACC659}"/>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grpSp>
        <p:nvGrpSpPr>
          <p:cNvPr id="34" name="Google Shape;12273;p21">
            <a:extLst>
              <a:ext uri="{FF2B5EF4-FFF2-40B4-BE49-F238E27FC236}">
                <a16:creationId xmlns:a16="http://schemas.microsoft.com/office/drawing/2014/main" id="{7F1F2DBF-9329-3C70-0100-ADAB15DC5078}"/>
              </a:ext>
            </a:extLst>
          </p:cNvPr>
          <p:cNvGrpSpPr/>
          <p:nvPr/>
        </p:nvGrpSpPr>
        <p:grpSpPr>
          <a:xfrm>
            <a:off x="6424428" y="3241315"/>
            <a:ext cx="395548" cy="395486"/>
            <a:chOff x="3270475" y="1427025"/>
            <a:chExt cx="483200" cy="483125"/>
          </a:xfrm>
        </p:grpSpPr>
        <p:sp>
          <p:nvSpPr>
            <p:cNvPr id="35" name="Google Shape;12274;p21">
              <a:extLst>
                <a:ext uri="{FF2B5EF4-FFF2-40B4-BE49-F238E27FC236}">
                  <a16:creationId xmlns:a16="http://schemas.microsoft.com/office/drawing/2014/main" id="{18950E2D-0E16-FBC0-8486-6BCD63DBBA88}"/>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36" name="Google Shape;12275;p21">
              <a:extLst>
                <a:ext uri="{FF2B5EF4-FFF2-40B4-BE49-F238E27FC236}">
                  <a16:creationId xmlns:a16="http://schemas.microsoft.com/office/drawing/2014/main" id="{41933FE6-D893-4A68-8EE5-5822AC31C554}"/>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37" name="Google Shape;12276;p21">
              <a:extLst>
                <a:ext uri="{FF2B5EF4-FFF2-40B4-BE49-F238E27FC236}">
                  <a16:creationId xmlns:a16="http://schemas.microsoft.com/office/drawing/2014/main" id="{08E08169-F18D-4296-80C9-D9D639B58E16}"/>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sp>
        <p:nvSpPr>
          <p:cNvPr id="38" name="Google Shape;12277;p21">
            <a:extLst>
              <a:ext uri="{FF2B5EF4-FFF2-40B4-BE49-F238E27FC236}">
                <a16:creationId xmlns:a16="http://schemas.microsoft.com/office/drawing/2014/main" id="{2104A219-764E-487F-64C8-0BF813CCDEED}"/>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39" name="Google Shape;12278;p21">
            <a:extLst>
              <a:ext uri="{FF2B5EF4-FFF2-40B4-BE49-F238E27FC236}">
                <a16:creationId xmlns:a16="http://schemas.microsoft.com/office/drawing/2014/main" id="{3561E259-5972-659D-FAE6-6BE9D7C5D8F7}"/>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nvGrpSpPr>
          <p:cNvPr id="40" name="Google Shape;12279;p21">
            <a:extLst>
              <a:ext uri="{FF2B5EF4-FFF2-40B4-BE49-F238E27FC236}">
                <a16:creationId xmlns:a16="http://schemas.microsoft.com/office/drawing/2014/main" id="{609A10F8-5638-D9E7-6622-AD2DDA072F06}"/>
              </a:ext>
            </a:extLst>
          </p:cNvPr>
          <p:cNvGrpSpPr/>
          <p:nvPr/>
        </p:nvGrpSpPr>
        <p:grpSpPr>
          <a:xfrm>
            <a:off x="4517215" y="7235555"/>
            <a:ext cx="408850" cy="388118"/>
            <a:chOff x="6222125" y="2025975"/>
            <a:chExt cx="499450" cy="474125"/>
          </a:xfrm>
        </p:grpSpPr>
        <p:sp>
          <p:nvSpPr>
            <p:cNvPr id="41" name="Google Shape;12280;p21">
              <a:extLst>
                <a:ext uri="{FF2B5EF4-FFF2-40B4-BE49-F238E27FC236}">
                  <a16:creationId xmlns:a16="http://schemas.microsoft.com/office/drawing/2014/main" id="{DA2DE83D-EAC0-83D0-EF17-3C7B7F0D2E69}"/>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42" name="Google Shape;12281;p21">
              <a:extLst>
                <a:ext uri="{FF2B5EF4-FFF2-40B4-BE49-F238E27FC236}">
                  <a16:creationId xmlns:a16="http://schemas.microsoft.com/office/drawing/2014/main" id="{36B05628-030E-94D3-BD32-6F9357237454}"/>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43" name="Google Shape;12282;p21">
              <a:extLst>
                <a:ext uri="{FF2B5EF4-FFF2-40B4-BE49-F238E27FC236}">
                  <a16:creationId xmlns:a16="http://schemas.microsoft.com/office/drawing/2014/main" id="{36FE77A2-A1A6-7F54-D1C7-9D5DB4D1F6CB}"/>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sp>
        <p:nvSpPr>
          <p:cNvPr id="44" name="Google Shape;12283;p21">
            <a:extLst>
              <a:ext uri="{FF2B5EF4-FFF2-40B4-BE49-F238E27FC236}">
                <a16:creationId xmlns:a16="http://schemas.microsoft.com/office/drawing/2014/main" id="{B85A8BB2-B8B8-CDF3-34A8-46F1951CC913}"/>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defRPr/>
            </a:pPr>
            <a:r>
              <a:rPr lang="fa-IR" sz="2000" dirty="0">
                <a:solidFill>
                  <a:srgbClr val="5EBDC2"/>
                </a:solidFill>
              </a:rPr>
              <a:t>متن</a:t>
            </a:r>
            <a:r>
              <a:rPr lang="es" sz="2000" dirty="0">
                <a:solidFill>
                  <a:srgbClr val="5EBDC2"/>
                </a:solidFill>
              </a:rPr>
              <a:t> 1</a:t>
            </a:r>
            <a:endParaRPr sz="2000" dirty="0">
              <a:solidFill>
                <a:srgbClr val="5EBDC2"/>
              </a:solidFill>
            </a:endParaRPr>
          </a:p>
        </p:txBody>
      </p:sp>
      <p:sp>
        <p:nvSpPr>
          <p:cNvPr id="45" name="Google Shape;12284;p21">
            <a:extLst>
              <a:ext uri="{FF2B5EF4-FFF2-40B4-BE49-F238E27FC236}">
                <a16:creationId xmlns:a16="http://schemas.microsoft.com/office/drawing/2014/main" id="{4C1A1DC7-1ED1-76C2-0128-85DB6B549777}"/>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defRPr/>
            </a:pPr>
            <a:r>
              <a:rPr lang="fa-IR" sz="2000" dirty="0">
                <a:solidFill>
                  <a:srgbClr val="5EBDC2"/>
                </a:solidFill>
              </a:rPr>
              <a:t>متن</a:t>
            </a:r>
            <a:r>
              <a:rPr lang="es" sz="2000" dirty="0">
                <a:solidFill>
                  <a:srgbClr val="5EBDC2"/>
                </a:solidFill>
              </a:rPr>
              <a:t> 2</a:t>
            </a:r>
            <a:endParaRPr sz="2000" dirty="0">
              <a:solidFill>
                <a:srgbClr val="5EBDC2"/>
              </a:solidFill>
            </a:endParaRPr>
          </a:p>
        </p:txBody>
      </p:sp>
      <p:sp>
        <p:nvSpPr>
          <p:cNvPr id="46" name="Google Shape;12285;p21">
            <a:extLst>
              <a:ext uri="{FF2B5EF4-FFF2-40B4-BE49-F238E27FC236}">
                <a16:creationId xmlns:a16="http://schemas.microsoft.com/office/drawing/2014/main" id="{A8E5F2B6-2556-49C4-79CF-99EF5885A0A2}"/>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defRPr/>
            </a:pPr>
            <a:r>
              <a:rPr lang="fa-IR" sz="2000" dirty="0">
                <a:solidFill>
                  <a:srgbClr val="5EBDC2"/>
                </a:solidFill>
              </a:rPr>
              <a:t>متن</a:t>
            </a:r>
            <a:r>
              <a:rPr lang="es" sz="2000" dirty="0">
                <a:solidFill>
                  <a:srgbClr val="5EBDC2"/>
                </a:solidFill>
              </a:rPr>
              <a:t> 3</a:t>
            </a:r>
            <a:endParaRPr sz="2000" dirty="0">
              <a:solidFill>
                <a:srgbClr val="5EBDC2"/>
              </a:solidFill>
            </a:endParaRPr>
          </a:p>
        </p:txBody>
      </p:sp>
      <p:sp>
        <p:nvSpPr>
          <p:cNvPr id="47" name="Google Shape;12286;p21">
            <a:extLst>
              <a:ext uri="{FF2B5EF4-FFF2-40B4-BE49-F238E27FC236}">
                <a16:creationId xmlns:a16="http://schemas.microsoft.com/office/drawing/2014/main" id="{656CF37A-D150-1BC7-B187-EE7041B76829}"/>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defRPr/>
            </a:pPr>
            <a:r>
              <a:rPr lang="fa-IR" sz="2000" dirty="0">
                <a:solidFill>
                  <a:srgbClr val="5EBDC2"/>
                </a:solidFill>
              </a:rPr>
              <a:t>متن</a:t>
            </a:r>
            <a:r>
              <a:rPr lang="es" sz="2000" dirty="0">
                <a:solidFill>
                  <a:srgbClr val="5EBDC2"/>
                </a:solidFill>
              </a:rPr>
              <a:t> 4</a:t>
            </a:r>
            <a:endParaRPr sz="2000" dirty="0">
              <a:solidFill>
                <a:srgbClr val="5EBDC2"/>
              </a:solidFill>
            </a:endParaRPr>
          </a:p>
        </p:txBody>
      </p:sp>
      <p:sp>
        <p:nvSpPr>
          <p:cNvPr id="48" name="Google Shape;12287;p21">
            <a:extLst>
              <a:ext uri="{FF2B5EF4-FFF2-40B4-BE49-F238E27FC236}">
                <a16:creationId xmlns:a16="http://schemas.microsoft.com/office/drawing/2014/main" id="{273D6575-FE14-78E2-DA9C-0FB79104B9E5}"/>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defRPr/>
            </a:pPr>
            <a:r>
              <a:rPr lang="fa-IR" sz="2000" dirty="0">
                <a:solidFill>
                  <a:srgbClr val="5EBDC2"/>
                </a:solidFill>
              </a:rPr>
              <a:t>متن</a:t>
            </a:r>
            <a:r>
              <a:rPr lang="es" sz="2000" dirty="0">
                <a:solidFill>
                  <a:srgbClr val="5EBDC2"/>
                </a:solidFill>
              </a:rPr>
              <a:t> 5</a:t>
            </a:r>
            <a:endParaRPr sz="2000" dirty="0">
              <a:solidFill>
                <a:srgbClr val="5EBDC2"/>
              </a:solidFill>
            </a:endParaRPr>
          </a:p>
        </p:txBody>
      </p:sp>
      <p:sp>
        <p:nvSpPr>
          <p:cNvPr id="49" name="Google Shape;12288;p21">
            <a:extLst>
              <a:ext uri="{FF2B5EF4-FFF2-40B4-BE49-F238E27FC236}">
                <a16:creationId xmlns:a16="http://schemas.microsoft.com/office/drawing/2014/main" id="{FCD11C45-919F-5BE1-50DE-9110753E0BE5}"/>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defRPr/>
            </a:pPr>
            <a:r>
              <a:rPr lang="fa-IR" sz="2000" dirty="0">
                <a:solidFill>
                  <a:srgbClr val="5EBDC2"/>
                </a:solidFill>
              </a:rPr>
              <a:t>متن</a:t>
            </a:r>
            <a:r>
              <a:rPr lang="es" sz="2000" dirty="0">
                <a:solidFill>
                  <a:srgbClr val="5EBDC2"/>
                </a:solidFill>
              </a:rPr>
              <a:t> 6</a:t>
            </a:r>
            <a:endParaRPr sz="2000" dirty="0">
              <a:solidFill>
                <a:srgbClr val="5EBDC2"/>
              </a:solidFill>
            </a:endParaRPr>
          </a:p>
        </p:txBody>
      </p:sp>
      <p:sp>
        <p:nvSpPr>
          <p:cNvPr id="50" name="Google Shape;12289;p21">
            <a:extLst>
              <a:ext uri="{FF2B5EF4-FFF2-40B4-BE49-F238E27FC236}">
                <a16:creationId xmlns:a16="http://schemas.microsoft.com/office/drawing/2014/main" id="{1A6443F4-9EBD-B586-3828-FBEC6951691C}"/>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1" name="Google Shape;12290;p21">
            <a:extLst>
              <a:ext uri="{FF2B5EF4-FFF2-40B4-BE49-F238E27FC236}">
                <a16:creationId xmlns:a16="http://schemas.microsoft.com/office/drawing/2014/main" id="{EAE614C1-89CA-0852-E9E6-FBB43ECC21F8}"/>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 name="Google Shape;12291;p21">
            <a:extLst>
              <a:ext uri="{FF2B5EF4-FFF2-40B4-BE49-F238E27FC236}">
                <a16:creationId xmlns:a16="http://schemas.microsoft.com/office/drawing/2014/main" id="{8E200EFF-7CA2-6288-3760-D291341A3AA5}"/>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 name="Google Shape;12292;p21">
            <a:extLst>
              <a:ext uri="{FF2B5EF4-FFF2-40B4-BE49-F238E27FC236}">
                <a16:creationId xmlns:a16="http://schemas.microsoft.com/office/drawing/2014/main" id="{17D3052F-707A-F552-140D-15A68F9F8416}"/>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4" name="Google Shape;12293;p21">
            <a:extLst>
              <a:ext uri="{FF2B5EF4-FFF2-40B4-BE49-F238E27FC236}">
                <a16:creationId xmlns:a16="http://schemas.microsoft.com/office/drawing/2014/main" id="{4C54FE5F-6A54-813D-C83E-1314A4B55920}"/>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5" name="Google Shape;12294;p21">
            <a:extLst>
              <a:ext uri="{FF2B5EF4-FFF2-40B4-BE49-F238E27FC236}">
                <a16:creationId xmlns:a16="http://schemas.microsoft.com/office/drawing/2014/main" id="{279250BB-C8A3-E165-305D-4B2290FFEC65}"/>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6" name="Google Shape;12295;p21">
            <a:extLst>
              <a:ext uri="{FF2B5EF4-FFF2-40B4-BE49-F238E27FC236}">
                <a16:creationId xmlns:a16="http://schemas.microsoft.com/office/drawing/2014/main" id="{A0593AC7-55DB-63CD-BA6D-6D0588D5BB5E}"/>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7" name="Google Shape;12296;p21">
            <a:extLst>
              <a:ext uri="{FF2B5EF4-FFF2-40B4-BE49-F238E27FC236}">
                <a16:creationId xmlns:a16="http://schemas.microsoft.com/office/drawing/2014/main" id="{025DAC7B-8B6D-D328-C469-133F731ED6BB}"/>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8" name="Google Shape;12297;p21">
            <a:extLst>
              <a:ext uri="{FF2B5EF4-FFF2-40B4-BE49-F238E27FC236}">
                <a16:creationId xmlns:a16="http://schemas.microsoft.com/office/drawing/2014/main" id="{E6A33259-28BC-96D2-2FFB-7C453DDE2EE1}"/>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9" name="Google Shape;12298;p21">
            <a:extLst>
              <a:ext uri="{FF2B5EF4-FFF2-40B4-BE49-F238E27FC236}">
                <a16:creationId xmlns:a16="http://schemas.microsoft.com/office/drawing/2014/main" id="{2B7A0877-C73D-30DD-6690-DB79C5B05962}"/>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60" name="Google Shape;12299;p21">
            <a:extLst>
              <a:ext uri="{FF2B5EF4-FFF2-40B4-BE49-F238E27FC236}">
                <a16:creationId xmlns:a16="http://schemas.microsoft.com/office/drawing/2014/main" id="{25F74540-A67A-0748-73E1-94A2ADCEEFD6}"/>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61" name="Google Shape;12300;p21">
            <a:extLst>
              <a:ext uri="{FF2B5EF4-FFF2-40B4-BE49-F238E27FC236}">
                <a16:creationId xmlns:a16="http://schemas.microsoft.com/office/drawing/2014/main" id="{B3D63F92-BA62-77BE-6990-872A39A3C1A6}"/>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cxnSp>
        <p:nvCxnSpPr>
          <p:cNvPr id="62" name="Google Shape;12301;p21">
            <a:extLst>
              <a:ext uri="{FF2B5EF4-FFF2-40B4-BE49-F238E27FC236}">
                <a16:creationId xmlns:a16="http://schemas.microsoft.com/office/drawing/2014/main" id="{B35E4FF5-7584-0C3A-2C8F-3D56FEE3E70E}"/>
              </a:ext>
            </a:extLst>
          </p:cNvPr>
          <p:cNvCxnSpPr>
            <a:stCxn id="50" idx="4"/>
            <a:endCxn id="56"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3" name="Google Shape;12302;p21">
            <a:extLst>
              <a:ext uri="{FF2B5EF4-FFF2-40B4-BE49-F238E27FC236}">
                <a16:creationId xmlns:a16="http://schemas.microsoft.com/office/drawing/2014/main" id="{4897C30B-72DA-4F1B-ED39-D94843DD1E08}"/>
              </a:ext>
            </a:extLst>
          </p:cNvPr>
          <p:cNvCxnSpPr>
            <a:stCxn id="52" idx="4"/>
            <a:endCxn id="58"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12" name="Google Shape;12303;p21">
            <a:extLst>
              <a:ext uri="{FF2B5EF4-FFF2-40B4-BE49-F238E27FC236}">
                <a16:creationId xmlns:a16="http://schemas.microsoft.com/office/drawing/2014/main" id="{B76E0B73-7476-255E-3535-71A81C8A60EA}"/>
              </a:ext>
            </a:extLst>
          </p:cNvPr>
          <p:cNvCxnSpPr>
            <a:stCxn id="51" idx="4"/>
            <a:endCxn id="57"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13" name="Google Shape;12304;p21">
            <a:extLst>
              <a:ext uri="{FF2B5EF4-FFF2-40B4-BE49-F238E27FC236}">
                <a16:creationId xmlns:a16="http://schemas.microsoft.com/office/drawing/2014/main" id="{A77AFAAA-7C9F-C266-2784-F68211419FFD}"/>
              </a:ext>
            </a:extLst>
          </p:cNvPr>
          <p:cNvCxnSpPr>
            <a:stCxn id="53" idx="0"/>
            <a:endCxn id="59"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514" name="Google Shape;12305;p21">
            <a:extLst>
              <a:ext uri="{FF2B5EF4-FFF2-40B4-BE49-F238E27FC236}">
                <a16:creationId xmlns:a16="http://schemas.microsoft.com/office/drawing/2014/main" id="{12287D39-75B7-C5E5-A299-DC6687BDF08F}"/>
              </a:ext>
            </a:extLst>
          </p:cNvPr>
          <p:cNvCxnSpPr>
            <a:stCxn id="55" idx="0"/>
            <a:endCxn id="61"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515" name="Google Shape;12306;p21">
            <a:extLst>
              <a:ext uri="{FF2B5EF4-FFF2-40B4-BE49-F238E27FC236}">
                <a16:creationId xmlns:a16="http://schemas.microsoft.com/office/drawing/2014/main" id="{0B7BBAB5-5EC9-98DE-6810-4E49F12D59A3}"/>
              </a:ext>
            </a:extLst>
          </p:cNvPr>
          <p:cNvCxnSpPr>
            <a:stCxn id="54" idx="0"/>
            <a:endCxn id="60"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516" name="Google Shape;12307;p21">
            <a:extLst>
              <a:ext uri="{FF2B5EF4-FFF2-40B4-BE49-F238E27FC236}">
                <a16:creationId xmlns:a16="http://schemas.microsoft.com/office/drawing/2014/main" id="{FA200D16-48CE-6394-5DB8-026DC248EF16}"/>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17" name="Google Shape;12308;p21">
            <a:extLst>
              <a:ext uri="{FF2B5EF4-FFF2-40B4-BE49-F238E27FC236}">
                <a16:creationId xmlns:a16="http://schemas.microsoft.com/office/drawing/2014/main" id="{4DD24B9A-630D-51C6-D793-D8F620963D4B}"/>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18" name="Google Shape;12309;p21">
            <a:extLst>
              <a:ext uri="{FF2B5EF4-FFF2-40B4-BE49-F238E27FC236}">
                <a16:creationId xmlns:a16="http://schemas.microsoft.com/office/drawing/2014/main" id="{3F64502A-A5DC-16F5-2176-763787497501}"/>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19" name="Google Shape;12310;p21">
            <a:extLst>
              <a:ext uri="{FF2B5EF4-FFF2-40B4-BE49-F238E27FC236}">
                <a16:creationId xmlns:a16="http://schemas.microsoft.com/office/drawing/2014/main" id="{5FF63E23-BB67-2071-5A4D-38EF4E319CD1}"/>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0" name="Google Shape;12311;p21">
            <a:extLst>
              <a:ext uri="{FF2B5EF4-FFF2-40B4-BE49-F238E27FC236}">
                <a16:creationId xmlns:a16="http://schemas.microsoft.com/office/drawing/2014/main" id="{A6497440-C5C9-6150-F769-14260CB66D05}"/>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1" name="Google Shape;12312;p21">
            <a:extLst>
              <a:ext uri="{FF2B5EF4-FFF2-40B4-BE49-F238E27FC236}">
                <a16:creationId xmlns:a16="http://schemas.microsoft.com/office/drawing/2014/main" id="{FF57B195-E2A8-28C4-2A5C-0427E52615C7}"/>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2" name="Google Shape;12313;p21">
            <a:extLst>
              <a:ext uri="{FF2B5EF4-FFF2-40B4-BE49-F238E27FC236}">
                <a16:creationId xmlns:a16="http://schemas.microsoft.com/office/drawing/2014/main" id="{B568371F-8DB8-880F-584A-E12170F59270}"/>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3" name="Google Shape;12314;p21">
            <a:extLst>
              <a:ext uri="{FF2B5EF4-FFF2-40B4-BE49-F238E27FC236}">
                <a16:creationId xmlns:a16="http://schemas.microsoft.com/office/drawing/2014/main" id="{71075A46-DF97-6028-F38F-D1307C48A8C6}"/>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4" name="Google Shape;12315;p21">
            <a:extLst>
              <a:ext uri="{FF2B5EF4-FFF2-40B4-BE49-F238E27FC236}">
                <a16:creationId xmlns:a16="http://schemas.microsoft.com/office/drawing/2014/main" id="{30ACB6E9-230B-DE66-9E5C-4C8FADC9EC35}"/>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5" name="Google Shape;12316;p21">
            <a:extLst>
              <a:ext uri="{FF2B5EF4-FFF2-40B4-BE49-F238E27FC236}">
                <a16:creationId xmlns:a16="http://schemas.microsoft.com/office/drawing/2014/main" id="{87B54E53-907C-C237-523D-F8C92DBCC4D5}"/>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6" name="Google Shape;12317;p21">
            <a:extLst>
              <a:ext uri="{FF2B5EF4-FFF2-40B4-BE49-F238E27FC236}">
                <a16:creationId xmlns:a16="http://schemas.microsoft.com/office/drawing/2014/main" id="{C1A9EC14-00C0-501D-CC0E-46CB3A33151A}"/>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7" name="Google Shape;12318;p21">
            <a:extLst>
              <a:ext uri="{FF2B5EF4-FFF2-40B4-BE49-F238E27FC236}">
                <a16:creationId xmlns:a16="http://schemas.microsoft.com/office/drawing/2014/main" id="{F0998DB6-7FCA-99C4-969D-7F3863506672}"/>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8" name="Google Shape;12319;p21">
            <a:extLst>
              <a:ext uri="{FF2B5EF4-FFF2-40B4-BE49-F238E27FC236}">
                <a16:creationId xmlns:a16="http://schemas.microsoft.com/office/drawing/2014/main" id="{FEBBEB97-88E5-A052-A73E-E1A0945C90FE}"/>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29" name="Google Shape;12320;p21">
            <a:extLst>
              <a:ext uri="{FF2B5EF4-FFF2-40B4-BE49-F238E27FC236}">
                <a16:creationId xmlns:a16="http://schemas.microsoft.com/office/drawing/2014/main" id="{2B40A29E-67CF-D1DD-68B7-80A8336579D8}"/>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0" name="Google Shape;12321;p21">
            <a:extLst>
              <a:ext uri="{FF2B5EF4-FFF2-40B4-BE49-F238E27FC236}">
                <a16:creationId xmlns:a16="http://schemas.microsoft.com/office/drawing/2014/main" id="{BEEBAD0D-A566-DD9C-18FA-1E22E152D278}"/>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1" name="Google Shape;12322;p21">
            <a:extLst>
              <a:ext uri="{FF2B5EF4-FFF2-40B4-BE49-F238E27FC236}">
                <a16:creationId xmlns:a16="http://schemas.microsoft.com/office/drawing/2014/main" id="{DB2E3488-36B5-5981-1CD9-2D8F0FF47AA7}"/>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defRPr/>
            </a:pPr>
            <a:r>
              <a:rPr lang="es" sz="2000" b="1">
                <a:solidFill>
                  <a:srgbClr val="5EBDC2"/>
                </a:solidFill>
              </a:rPr>
              <a:t>2016</a:t>
            </a:r>
            <a:endParaRPr sz="2000" b="1">
              <a:solidFill>
                <a:srgbClr val="5EBDC2"/>
              </a:solidFill>
            </a:endParaRPr>
          </a:p>
        </p:txBody>
      </p:sp>
      <p:sp>
        <p:nvSpPr>
          <p:cNvPr id="532" name="Google Shape;12323;p21">
            <a:extLst>
              <a:ext uri="{FF2B5EF4-FFF2-40B4-BE49-F238E27FC236}">
                <a16:creationId xmlns:a16="http://schemas.microsoft.com/office/drawing/2014/main" id="{95B194F7-52AF-F554-DB7A-7A6900347C92}"/>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3" name="Google Shape;12324;p21">
            <a:extLst>
              <a:ext uri="{FF2B5EF4-FFF2-40B4-BE49-F238E27FC236}">
                <a16:creationId xmlns:a16="http://schemas.microsoft.com/office/drawing/2014/main" id="{7EEA9A18-3662-E20D-FAF4-85D64B270B3F}"/>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4" name="Google Shape;12325;p21">
            <a:extLst>
              <a:ext uri="{FF2B5EF4-FFF2-40B4-BE49-F238E27FC236}">
                <a16:creationId xmlns:a16="http://schemas.microsoft.com/office/drawing/2014/main" id="{598617E3-37B0-1733-EF2B-2BCA9FDAB8BA}"/>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5" name="Google Shape;12326;p21">
            <a:extLst>
              <a:ext uri="{FF2B5EF4-FFF2-40B4-BE49-F238E27FC236}">
                <a16:creationId xmlns:a16="http://schemas.microsoft.com/office/drawing/2014/main" id="{9E000A7A-866C-6170-5995-C55E61E20DDC}"/>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36" name="Google Shape;12327;p21">
            <a:extLst>
              <a:ext uri="{FF2B5EF4-FFF2-40B4-BE49-F238E27FC236}">
                <a16:creationId xmlns:a16="http://schemas.microsoft.com/office/drawing/2014/main" id="{4BD70479-050D-CD39-7528-CAFAB54A83FB}"/>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cxnSp>
        <p:nvCxnSpPr>
          <p:cNvPr id="537" name="Google Shape;12328;p21">
            <a:extLst>
              <a:ext uri="{FF2B5EF4-FFF2-40B4-BE49-F238E27FC236}">
                <a16:creationId xmlns:a16="http://schemas.microsoft.com/office/drawing/2014/main" id="{D3AC1DEC-30CF-FD69-B33A-D8CD32956F9F}"/>
              </a:ext>
            </a:extLst>
          </p:cNvPr>
          <p:cNvCxnSpPr>
            <a:stCxn id="526" idx="0"/>
            <a:endCxn id="532"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538" name="Google Shape;12329;p21">
            <a:extLst>
              <a:ext uri="{FF2B5EF4-FFF2-40B4-BE49-F238E27FC236}">
                <a16:creationId xmlns:a16="http://schemas.microsoft.com/office/drawing/2014/main" id="{91CEC04E-069F-8CC1-B859-6810E3D82643}"/>
              </a:ext>
            </a:extLst>
          </p:cNvPr>
          <p:cNvCxnSpPr>
            <a:stCxn id="527" idx="0"/>
            <a:endCxn id="533"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539" name="Google Shape;12330;p21">
            <a:extLst>
              <a:ext uri="{FF2B5EF4-FFF2-40B4-BE49-F238E27FC236}">
                <a16:creationId xmlns:a16="http://schemas.microsoft.com/office/drawing/2014/main" id="{EB76C2CD-FBAB-3B7D-9D3F-4840F73A543B}"/>
              </a:ext>
            </a:extLst>
          </p:cNvPr>
          <p:cNvCxnSpPr>
            <a:stCxn id="528" idx="0"/>
            <a:endCxn id="534"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543" name="Google Shape;12331;p21">
            <a:extLst>
              <a:ext uri="{FF2B5EF4-FFF2-40B4-BE49-F238E27FC236}">
                <a16:creationId xmlns:a16="http://schemas.microsoft.com/office/drawing/2014/main" id="{8B8A2999-7D6B-256E-4ABA-B39E1804A8F5}"/>
              </a:ext>
            </a:extLst>
          </p:cNvPr>
          <p:cNvCxnSpPr>
            <a:stCxn id="529" idx="4"/>
            <a:endCxn id="535"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544" name="Google Shape;12332;p21">
            <a:extLst>
              <a:ext uri="{FF2B5EF4-FFF2-40B4-BE49-F238E27FC236}">
                <a16:creationId xmlns:a16="http://schemas.microsoft.com/office/drawing/2014/main" id="{35A7F13D-39E0-1CCC-FE81-F170CB22575F}"/>
              </a:ext>
            </a:extLst>
          </p:cNvPr>
          <p:cNvCxnSpPr>
            <a:stCxn id="530" idx="4"/>
            <a:endCxn id="536"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545" name="Google Shape;12333;p21">
            <a:extLst>
              <a:ext uri="{FF2B5EF4-FFF2-40B4-BE49-F238E27FC236}">
                <a16:creationId xmlns:a16="http://schemas.microsoft.com/office/drawing/2014/main" id="{0E5B39CF-EB1E-A0C2-F172-2CC0FDC053C1}"/>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defRPr/>
            </a:pPr>
            <a:r>
              <a:rPr lang="es" sz="2000" b="1">
                <a:solidFill>
                  <a:srgbClr val="5EBDC2"/>
                </a:solidFill>
              </a:rPr>
              <a:t>2017</a:t>
            </a:r>
            <a:endParaRPr sz="2000" b="1">
              <a:solidFill>
                <a:srgbClr val="5EBDC2"/>
              </a:solidFill>
            </a:endParaRPr>
          </a:p>
        </p:txBody>
      </p:sp>
      <p:sp>
        <p:nvSpPr>
          <p:cNvPr id="546" name="Google Shape;12334;p21">
            <a:extLst>
              <a:ext uri="{FF2B5EF4-FFF2-40B4-BE49-F238E27FC236}">
                <a16:creationId xmlns:a16="http://schemas.microsoft.com/office/drawing/2014/main" id="{5B1BACD8-6910-1C30-295C-033EB9FEED36}"/>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defRPr/>
            </a:pPr>
            <a:r>
              <a:rPr lang="es" sz="2000" b="1">
                <a:solidFill>
                  <a:srgbClr val="5EBDC2"/>
                </a:solidFill>
              </a:rPr>
              <a:t>2018</a:t>
            </a:r>
            <a:endParaRPr sz="2000" b="1">
              <a:solidFill>
                <a:srgbClr val="5EBDC2"/>
              </a:solidFill>
            </a:endParaRPr>
          </a:p>
        </p:txBody>
      </p:sp>
      <p:sp>
        <p:nvSpPr>
          <p:cNvPr id="547" name="Google Shape;12335;p21">
            <a:extLst>
              <a:ext uri="{FF2B5EF4-FFF2-40B4-BE49-F238E27FC236}">
                <a16:creationId xmlns:a16="http://schemas.microsoft.com/office/drawing/2014/main" id="{AAD02556-A2A5-12BB-4C23-586D3A853C07}"/>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defRPr/>
            </a:pPr>
            <a:r>
              <a:rPr lang="es" sz="2000" b="1">
                <a:solidFill>
                  <a:srgbClr val="5EBDC2"/>
                </a:solidFill>
              </a:rPr>
              <a:t>2019</a:t>
            </a:r>
            <a:endParaRPr sz="2000" b="1">
              <a:solidFill>
                <a:srgbClr val="5EBDC2"/>
              </a:solidFill>
            </a:endParaRPr>
          </a:p>
        </p:txBody>
      </p:sp>
      <p:sp>
        <p:nvSpPr>
          <p:cNvPr id="548" name="Google Shape;12336;p21">
            <a:extLst>
              <a:ext uri="{FF2B5EF4-FFF2-40B4-BE49-F238E27FC236}">
                <a16:creationId xmlns:a16="http://schemas.microsoft.com/office/drawing/2014/main" id="{0BC60F80-F663-C0ED-CFAB-FA828032252F}"/>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defRPr/>
            </a:pPr>
            <a:r>
              <a:rPr lang="es" sz="2000" b="1">
                <a:solidFill>
                  <a:srgbClr val="5EBDC2"/>
                </a:solidFill>
              </a:rPr>
              <a:t>2020</a:t>
            </a:r>
            <a:endParaRPr sz="2000" b="1">
              <a:solidFill>
                <a:srgbClr val="5EBDC2"/>
              </a:solidFill>
            </a:endParaRPr>
          </a:p>
        </p:txBody>
      </p:sp>
      <p:sp>
        <p:nvSpPr>
          <p:cNvPr id="549" name="Google Shape;12337;p21">
            <a:extLst>
              <a:ext uri="{FF2B5EF4-FFF2-40B4-BE49-F238E27FC236}">
                <a16:creationId xmlns:a16="http://schemas.microsoft.com/office/drawing/2014/main" id="{206AFB56-593F-DDAD-39B9-F3C9E5C8A5A9}"/>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nvGrpSpPr>
          <p:cNvPr id="550" name="Google Shape;12338;p21">
            <a:extLst>
              <a:ext uri="{FF2B5EF4-FFF2-40B4-BE49-F238E27FC236}">
                <a16:creationId xmlns:a16="http://schemas.microsoft.com/office/drawing/2014/main" id="{31B4C144-3F3E-19EA-60B0-5A59F2EA33FD}"/>
              </a:ext>
            </a:extLst>
          </p:cNvPr>
          <p:cNvGrpSpPr/>
          <p:nvPr/>
        </p:nvGrpSpPr>
        <p:grpSpPr>
          <a:xfrm>
            <a:off x="10614713" y="7496939"/>
            <a:ext cx="412230" cy="412230"/>
            <a:chOff x="1049375" y="2680675"/>
            <a:chExt cx="297725" cy="297725"/>
          </a:xfrm>
        </p:grpSpPr>
        <p:sp>
          <p:nvSpPr>
            <p:cNvPr id="551" name="Google Shape;12339;p21">
              <a:extLst>
                <a:ext uri="{FF2B5EF4-FFF2-40B4-BE49-F238E27FC236}">
                  <a16:creationId xmlns:a16="http://schemas.microsoft.com/office/drawing/2014/main" id="{0FB0C53B-0933-8F9A-2D34-8A7B3BC214B6}"/>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52" name="Google Shape;12340;p21">
              <a:extLst>
                <a:ext uri="{FF2B5EF4-FFF2-40B4-BE49-F238E27FC236}">
                  <a16:creationId xmlns:a16="http://schemas.microsoft.com/office/drawing/2014/main" id="{FF27B846-33AF-2848-A136-830753E9E3EA}"/>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grpSp>
        <p:nvGrpSpPr>
          <p:cNvPr id="553" name="Google Shape;12341;p21">
            <a:extLst>
              <a:ext uri="{FF2B5EF4-FFF2-40B4-BE49-F238E27FC236}">
                <a16:creationId xmlns:a16="http://schemas.microsoft.com/office/drawing/2014/main" id="{6CF8B7CA-BE83-4354-0F8B-2273CBA07587}"/>
              </a:ext>
            </a:extLst>
          </p:cNvPr>
          <p:cNvGrpSpPr/>
          <p:nvPr/>
        </p:nvGrpSpPr>
        <p:grpSpPr>
          <a:xfrm>
            <a:off x="15306598" y="3517704"/>
            <a:ext cx="411156" cy="408664"/>
            <a:chOff x="5045775" y="1946400"/>
            <a:chExt cx="296950" cy="295150"/>
          </a:xfrm>
        </p:grpSpPr>
        <p:sp>
          <p:nvSpPr>
            <p:cNvPr id="554" name="Google Shape;12342;p21">
              <a:extLst>
                <a:ext uri="{FF2B5EF4-FFF2-40B4-BE49-F238E27FC236}">
                  <a16:creationId xmlns:a16="http://schemas.microsoft.com/office/drawing/2014/main" id="{25C3107B-C00F-BD9E-AEB6-ECB7DEE3A29C}"/>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55" name="Google Shape;12343;p21">
              <a:extLst>
                <a:ext uri="{FF2B5EF4-FFF2-40B4-BE49-F238E27FC236}">
                  <a16:creationId xmlns:a16="http://schemas.microsoft.com/office/drawing/2014/main" id="{32F8C28B-AE6B-16FD-BDAD-C95A9118DAD6}"/>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grpSp>
        <p:nvGrpSpPr>
          <p:cNvPr id="557" name="Google Shape;12344;p21">
            <a:extLst>
              <a:ext uri="{FF2B5EF4-FFF2-40B4-BE49-F238E27FC236}">
                <a16:creationId xmlns:a16="http://schemas.microsoft.com/office/drawing/2014/main" id="{87210A41-B826-2007-4625-346009FC68EA}"/>
              </a:ext>
            </a:extLst>
          </p:cNvPr>
          <p:cNvGrpSpPr/>
          <p:nvPr/>
        </p:nvGrpSpPr>
        <p:grpSpPr>
          <a:xfrm>
            <a:off x="12152326" y="3529083"/>
            <a:ext cx="410084" cy="409010"/>
            <a:chOff x="3599700" y="1954475"/>
            <a:chExt cx="296175" cy="295400"/>
          </a:xfrm>
        </p:grpSpPr>
        <p:sp>
          <p:nvSpPr>
            <p:cNvPr id="558" name="Google Shape;12345;p21">
              <a:extLst>
                <a:ext uri="{FF2B5EF4-FFF2-40B4-BE49-F238E27FC236}">
                  <a16:creationId xmlns:a16="http://schemas.microsoft.com/office/drawing/2014/main" id="{D8E453E4-4FF4-682D-C6EA-F32E8A3DA3A5}"/>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59" name="Google Shape;12346;p21">
              <a:extLst>
                <a:ext uri="{FF2B5EF4-FFF2-40B4-BE49-F238E27FC236}">
                  <a16:creationId xmlns:a16="http://schemas.microsoft.com/office/drawing/2014/main" id="{9E69A6DD-4DCD-79B2-C2F5-18537A2AF66C}"/>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60" name="Google Shape;12347;p21">
              <a:extLst>
                <a:ext uri="{FF2B5EF4-FFF2-40B4-BE49-F238E27FC236}">
                  <a16:creationId xmlns:a16="http://schemas.microsoft.com/office/drawing/2014/main" id="{60614092-92FE-C4F6-732D-090155FDB737}"/>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grpSp>
        <p:nvGrpSpPr>
          <p:cNvPr id="561" name="Google Shape;12348;p21">
            <a:extLst>
              <a:ext uri="{FF2B5EF4-FFF2-40B4-BE49-F238E27FC236}">
                <a16:creationId xmlns:a16="http://schemas.microsoft.com/office/drawing/2014/main" id="{2E72FA55-D720-8E90-C983-EC1C162A53F6}"/>
              </a:ext>
            </a:extLst>
          </p:cNvPr>
          <p:cNvGrpSpPr/>
          <p:nvPr/>
        </p:nvGrpSpPr>
        <p:grpSpPr>
          <a:xfrm>
            <a:off x="8970798" y="3566617"/>
            <a:ext cx="411192" cy="310842"/>
            <a:chOff x="3962775" y="1990700"/>
            <a:chExt cx="296975" cy="224500"/>
          </a:xfrm>
        </p:grpSpPr>
        <p:sp>
          <p:nvSpPr>
            <p:cNvPr id="562" name="Google Shape;12349;p21">
              <a:extLst>
                <a:ext uri="{FF2B5EF4-FFF2-40B4-BE49-F238E27FC236}">
                  <a16:creationId xmlns:a16="http://schemas.microsoft.com/office/drawing/2014/main" id="{80D8F6EA-73A9-DA6F-C1E5-F44A5B44388B}"/>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63" name="Google Shape;12350;p21">
              <a:extLst>
                <a:ext uri="{FF2B5EF4-FFF2-40B4-BE49-F238E27FC236}">
                  <a16:creationId xmlns:a16="http://schemas.microsoft.com/office/drawing/2014/main" id="{F19E688B-90D1-9AF3-D87B-6385BDFC413A}"/>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64" name="Google Shape;12351;p21">
              <a:extLst>
                <a:ext uri="{FF2B5EF4-FFF2-40B4-BE49-F238E27FC236}">
                  <a16:creationId xmlns:a16="http://schemas.microsoft.com/office/drawing/2014/main" id="{4BFC15B4-9783-FD09-CCDB-CC0DB711D90D}"/>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sp>
          <p:nvSpPr>
            <p:cNvPr id="565" name="Google Shape;12352;p21">
              <a:extLst>
                <a:ext uri="{FF2B5EF4-FFF2-40B4-BE49-F238E27FC236}">
                  <a16:creationId xmlns:a16="http://schemas.microsoft.com/office/drawing/2014/main" id="{96CA6C16-D1C8-0050-C59D-A7E64478B3CB}"/>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defRPr/>
              </a:pPr>
              <a:endParaRPr sz="3200">
                <a:solidFill>
                  <a:srgbClr val="5EBDC2"/>
                </a:solidFill>
              </a:endParaRPr>
            </a:p>
          </p:txBody>
        </p:sp>
      </p:grpSp>
      <p:sp>
        <p:nvSpPr>
          <p:cNvPr id="566" name="Google Shape;12353;p21">
            <a:extLst>
              <a:ext uri="{FF2B5EF4-FFF2-40B4-BE49-F238E27FC236}">
                <a16:creationId xmlns:a16="http://schemas.microsoft.com/office/drawing/2014/main" id="{9434C688-73A2-5270-5569-5F8D9009C364}"/>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a:defRPr/>
            </a:pPr>
            <a:r>
              <a:rPr lang="fa-IR" sz="1800" dirty="0">
                <a:solidFill>
                  <a:srgbClr val="5EBDC2"/>
                </a:solidFill>
              </a:rPr>
              <a:t>قالب پاورپوینت مدیریت قابل ویرایش می باشد</a:t>
            </a:r>
            <a:endParaRPr sz="1800" dirty="0">
              <a:solidFill>
                <a:srgbClr val="5EBDC2"/>
              </a:solidFill>
            </a:endParaRPr>
          </a:p>
        </p:txBody>
      </p:sp>
      <p:sp>
        <p:nvSpPr>
          <p:cNvPr id="567" name="Google Shape;12354;p21">
            <a:extLst>
              <a:ext uri="{FF2B5EF4-FFF2-40B4-BE49-F238E27FC236}">
                <a16:creationId xmlns:a16="http://schemas.microsoft.com/office/drawing/2014/main" id="{53DFBDB1-BBCE-5C96-DDC5-4AB87C240D2E}"/>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a:defRPr/>
            </a:pPr>
            <a:r>
              <a:rPr lang="fa-IR" sz="1800" dirty="0">
                <a:solidFill>
                  <a:srgbClr val="5EBDC2"/>
                </a:solidFill>
              </a:rPr>
              <a:t>قالب پاورپوینت مدیریت قابل ویرایش می باشد</a:t>
            </a:r>
            <a:endParaRPr sz="1800" dirty="0">
              <a:solidFill>
                <a:srgbClr val="5EBDC2"/>
              </a:solidFill>
            </a:endParaRPr>
          </a:p>
        </p:txBody>
      </p:sp>
      <p:sp>
        <p:nvSpPr>
          <p:cNvPr id="568" name="Google Shape;12355;p21">
            <a:extLst>
              <a:ext uri="{FF2B5EF4-FFF2-40B4-BE49-F238E27FC236}">
                <a16:creationId xmlns:a16="http://schemas.microsoft.com/office/drawing/2014/main" id="{5E4E9F6A-0B49-1E5A-6D5E-FF8F208EDBD6}"/>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a:defRPr/>
            </a:pPr>
            <a:r>
              <a:rPr lang="fa-IR" sz="1800" dirty="0">
                <a:solidFill>
                  <a:srgbClr val="5EBDC2"/>
                </a:solidFill>
              </a:rPr>
              <a:t>قالب پاورپوینت مدیریت قابل ویرایش می باشد</a:t>
            </a:r>
            <a:endParaRPr sz="1800" dirty="0">
              <a:solidFill>
                <a:srgbClr val="5EBDC2"/>
              </a:solidFill>
            </a:endParaRPr>
          </a:p>
        </p:txBody>
      </p:sp>
      <p:sp>
        <p:nvSpPr>
          <p:cNvPr id="569" name="Google Shape;12356;p21">
            <a:extLst>
              <a:ext uri="{FF2B5EF4-FFF2-40B4-BE49-F238E27FC236}">
                <a16:creationId xmlns:a16="http://schemas.microsoft.com/office/drawing/2014/main" id="{5B4F3DDF-36A8-7514-76FA-04D726D279A5}"/>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a:defRPr/>
            </a:pPr>
            <a:r>
              <a:rPr lang="fa-IR" sz="1800" dirty="0">
                <a:solidFill>
                  <a:srgbClr val="5EBDC2"/>
                </a:solidFill>
              </a:rPr>
              <a:t>قالب پاورپوینت مدیریت قابل ویرایش می باشد</a:t>
            </a:r>
            <a:endParaRPr sz="1800" dirty="0">
              <a:solidFill>
                <a:srgbClr val="5EBDC2"/>
              </a:solidFill>
            </a:endParaRPr>
          </a:p>
        </p:txBody>
      </p:sp>
      <p:sp>
        <p:nvSpPr>
          <p:cNvPr id="570" name="Google Shape;12357;p21">
            <a:extLst>
              <a:ext uri="{FF2B5EF4-FFF2-40B4-BE49-F238E27FC236}">
                <a16:creationId xmlns:a16="http://schemas.microsoft.com/office/drawing/2014/main" id="{CDFFFA24-3E0E-5E9E-B29A-48AE0A95FEC0}"/>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a:defRPr/>
            </a:pPr>
            <a:r>
              <a:rPr lang="fa-IR" sz="1800" dirty="0">
                <a:solidFill>
                  <a:srgbClr val="5EBDC2"/>
                </a:solidFill>
              </a:rPr>
              <a:t>قالب پاورپوینت مدیریت قابل ویرایش می باشد</a:t>
            </a:r>
            <a:endParaRPr sz="1800" dirty="0">
              <a:solidFill>
                <a:srgbClr val="5EBDC2"/>
              </a:solidFill>
            </a:endParaRPr>
          </a:p>
        </p:txBody>
      </p:sp>
      <p:sp>
        <p:nvSpPr>
          <p:cNvPr id="571" name="Google Shape;12358;p21">
            <a:extLst>
              <a:ext uri="{FF2B5EF4-FFF2-40B4-BE49-F238E27FC236}">
                <a16:creationId xmlns:a16="http://schemas.microsoft.com/office/drawing/2014/main" id="{9C5C1939-5D00-A8E4-52B4-AAFA60BE688E}"/>
              </a:ext>
            </a:extLst>
          </p:cNvPr>
          <p:cNvSpPr txBox="1">
            <a:spLocks/>
          </p:cNvSpPr>
          <p:nvPr/>
        </p:nvSpPr>
        <p:spPr>
          <a:xfrm>
            <a:off x="2096700" y="647700"/>
            <a:ext cx="140946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5EBDC2"/>
                </a:solidFill>
                <a:cs typeface="B Nazanin" panose="00000700000000000000" pitchFamily="2" charset="-78"/>
              </a:rPr>
              <a:t>اینفوگرافیک ممتاز</a:t>
            </a:r>
          </a:p>
        </p:txBody>
      </p:sp>
    </p:spTree>
    <p:extLst>
      <p:ext uri="{BB962C8B-B14F-4D97-AF65-F5344CB8AC3E}">
        <p14:creationId xmlns:p14="http://schemas.microsoft.com/office/powerpoint/2010/main" val="5002749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20379" y="8275215"/>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 name="Google Shape;7448;p72">
            <a:extLst>
              <a:ext uri="{FF2B5EF4-FFF2-40B4-BE49-F238E27FC236}">
                <a16:creationId xmlns:a16="http://schemas.microsoft.com/office/drawing/2014/main" id="{D4F1ABE9-6769-2229-378D-263EFBF37958}"/>
              </a:ext>
            </a:extLst>
          </p:cNvPr>
          <p:cNvGrpSpPr/>
          <p:nvPr/>
        </p:nvGrpSpPr>
        <p:grpSpPr>
          <a:xfrm>
            <a:off x="3888310" y="7740941"/>
            <a:ext cx="2205782" cy="1520674"/>
            <a:chOff x="4967783" y="2151471"/>
            <a:chExt cx="3920692" cy="2702940"/>
          </a:xfrm>
        </p:grpSpPr>
        <p:grpSp>
          <p:nvGrpSpPr>
            <p:cNvPr id="11" name="Google Shape;7449;p72">
              <a:extLst>
                <a:ext uri="{FF2B5EF4-FFF2-40B4-BE49-F238E27FC236}">
                  <a16:creationId xmlns:a16="http://schemas.microsoft.com/office/drawing/2014/main" id="{9FC53415-3D4F-A020-07FD-1C94A5EF4AD1}"/>
                </a:ext>
              </a:extLst>
            </p:cNvPr>
            <p:cNvGrpSpPr/>
            <p:nvPr/>
          </p:nvGrpSpPr>
          <p:grpSpPr>
            <a:xfrm>
              <a:off x="5045709" y="2252109"/>
              <a:ext cx="3761071" cy="2501708"/>
              <a:chOff x="2691784" y="1805334"/>
              <a:chExt cx="3761071" cy="2501708"/>
            </a:xfrm>
          </p:grpSpPr>
          <p:sp>
            <p:nvSpPr>
              <p:cNvPr id="18" name="Google Shape;7450;p72">
                <a:extLst>
                  <a:ext uri="{FF2B5EF4-FFF2-40B4-BE49-F238E27FC236}">
                    <a16:creationId xmlns:a16="http://schemas.microsoft.com/office/drawing/2014/main" id="{4A3BAAFE-7E0E-7494-9B68-E727F7FAFB66}"/>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9" name="Google Shape;7451;p72">
                <a:extLst>
                  <a:ext uri="{FF2B5EF4-FFF2-40B4-BE49-F238E27FC236}">
                    <a16:creationId xmlns:a16="http://schemas.microsoft.com/office/drawing/2014/main" id="{3EC13C83-2C28-58CA-15AE-C90B7CB124B1}"/>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20" name="Google Shape;7452;p72">
                <a:extLst>
                  <a:ext uri="{FF2B5EF4-FFF2-40B4-BE49-F238E27FC236}">
                    <a16:creationId xmlns:a16="http://schemas.microsoft.com/office/drawing/2014/main" id="{39E915CD-130C-C280-015B-09FD7F191100}"/>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21" name="Google Shape;7453;p72">
                <a:extLst>
                  <a:ext uri="{FF2B5EF4-FFF2-40B4-BE49-F238E27FC236}">
                    <a16:creationId xmlns:a16="http://schemas.microsoft.com/office/drawing/2014/main" id="{94704042-3648-FF87-1F99-440192773029}"/>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22" name="Google Shape;7454;p72">
                <a:extLst>
                  <a:ext uri="{FF2B5EF4-FFF2-40B4-BE49-F238E27FC236}">
                    <a16:creationId xmlns:a16="http://schemas.microsoft.com/office/drawing/2014/main" id="{8BAE089A-5500-07C9-6EA2-43580338768E}"/>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23" name="Google Shape;7455;p72">
                <a:extLst>
                  <a:ext uri="{FF2B5EF4-FFF2-40B4-BE49-F238E27FC236}">
                    <a16:creationId xmlns:a16="http://schemas.microsoft.com/office/drawing/2014/main" id="{2F8F910C-E969-51C1-0517-838B2EBA95DA}"/>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24" name="Google Shape;7456;p72">
                <a:extLst>
                  <a:ext uri="{FF2B5EF4-FFF2-40B4-BE49-F238E27FC236}">
                    <a16:creationId xmlns:a16="http://schemas.microsoft.com/office/drawing/2014/main" id="{A6232EC2-B789-053D-B060-94E4CE68E1B4}"/>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12" name="Google Shape;7457;p72">
              <a:extLst>
                <a:ext uri="{FF2B5EF4-FFF2-40B4-BE49-F238E27FC236}">
                  <a16:creationId xmlns:a16="http://schemas.microsoft.com/office/drawing/2014/main" id="{1E74B4A2-6391-4732-795C-35CD75DB6A59}"/>
                </a:ext>
              </a:extLst>
            </p:cNvPr>
            <p:cNvGrpSpPr/>
            <p:nvPr/>
          </p:nvGrpSpPr>
          <p:grpSpPr>
            <a:xfrm>
              <a:off x="4967783" y="2151471"/>
              <a:ext cx="3920692" cy="2702940"/>
              <a:chOff x="2613858" y="1704696"/>
              <a:chExt cx="3920692" cy="2702940"/>
            </a:xfrm>
          </p:grpSpPr>
          <p:sp>
            <p:nvSpPr>
              <p:cNvPr id="13" name="Google Shape;7458;p72">
                <a:extLst>
                  <a:ext uri="{FF2B5EF4-FFF2-40B4-BE49-F238E27FC236}">
                    <a16:creationId xmlns:a16="http://schemas.microsoft.com/office/drawing/2014/main" id="{F7E93D8B-11BE-F46E-1467-ECD738118484}"/>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4" name="Google Shape;7459;p72">
                <a:extLst>
                  <a:ext uri="{FF2B5EF4-FFF2-40B4-BE49-F238E27FC236}">
                    <a16:creationId xmlns:a16="http://schemas.microsoft.com/office/drawing/2014/main" id="{F70860AB-9A40-B8AE-3A32-FBB2B810FAF7}"/>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5" name="Google Shape;7460;p72">
                <a:extLst>
                  <a:ext uri="{FF2B5EF4-FFF2-40B4-BE49-F238E27FC236}">
                    <a16:creationId xmlns:a16="http://schemas.microsoft.com/office/drawing/2014/main" id="{70CB7E1A-B7AD-5DB3-9B3B-9F802D07C5DD}"/>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6" name="Google Shape;7461;p72">
                <a:extLst>
                  <a:ext uri="{FF2B5EF4-FFF2-40B4-BE49-F238E27FC236}">
                    <a16:creationId xmlns:a16="http://schemas.microsoft.com/office/drawing/2014/main" id="{AC100C73-475C-3B70-7CF7-4FDCEC68566D}"/>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7" name="Google Shape;7462;p72">
                <a:extLst>
                  <a:ext uri="{FF2B5EF4-FFF2-40B4-BE49-F238E27FC236}">
                    <a16:creationId xmlns:a16="http://schemas.microsoft.com/office/drawing/2014/main" id="{FB30B3FF-5DC9-5C8B-79D0-F1DEA8D0CD2A}"/>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25" name="Google Shape;7463;p72">
            <a:extLst>
              <a:ext uri="{FF2B5EF4-FFF2-40B4-BE49-F238E27FC236}">
                <a16:creationId xmlns:a16="http://schemas.microsoft.com/office/drawing/2014/main" id="{57C617A2-C89E-E7A6-6F62-C60AD58B9D6F}"/>
              </a:ext>
            </a:extLst>
          </p:cNvPr>
          <p:cNvGrpSpPr/>
          <p:nvPr/>
        </p:nvGrpSpPr>
        <p:grpSpPr>
          <a:xfrm>
            <a:off x="6696126" y="3517494"/>
            <a:ext cx="3123822" cy="1417160"/>
            <a:chOff x="3530532" y="1496185"/>
            <a:chExt cx="1561911" cy="708580"/>
          </a:xfrm>
        </p:grpSpPr>
        <p:grpSp>
          <p:nvGrpSpPr>
            <p:cNvPr id="26" name="Google Shape;7464;p72">
              <a:extLst>
                <a:ext uri="{FF2B5EF4-FFF2-40B4-BE49-F238E27FC236}">
                  <a16:creationId xmlns:a16="http://schemas.microsoft.com/office/drawing/2014/main" id="{6DCBC96D-6E65-CDA8-0C3D-95AC65F94250}"/>
                </a:ext>
              </a:extLst>
            </p:cNvPr>
            <p:cNvGrpSpPr/>
            <p:nvPr/>
          </p:nvGrpSpPr>
          <p:grpSpPr>
            <a:xfrm>
              <a:off x="3720318" y="1857562"/>
              <a:ext cx="1372125" cy="54"/>
              <a:chOff x="3720318" y="1857562"/>
              <a:chExt cx="1372125" cy="54"/>
            </a:xfrm>
          </p:grpSpPr>
          <p:cxnSp>
            <p:nvCxnSpPr>
              <p:cNvPr id="43" name="Google Shape;7465;p72">
                <a:extLst>
                  <a:ext uri="{FF2B5EF4-FFF2-40B4-BE49-F238E27FC236}">
                    <a16:creationId xmlns:a16="http://schemas.microsoft.com/office/drawing/2014/main" id="{B89AD4A4-BE26-6213-8FAC-D9BEC4CAE7D8}"/>
                  </a:ext>
                </a:extLst>
              </p:cNvPr>
              <p:cNvCxnSpPr>
                <a:endCxn id="33"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4" name="Google Shape;7467;p72">
                <a:extLst>
                  <a:ext uri="{FF2B5EF4-FFF2-40B4-BE49-F238E27FC236}">
                    <a16:creationId xmlns:a16="http://schemas.microsoft.com/office/drawing/2014/main" id="{0E98E2AC-32C3-85FC-D43D-BB90DE580E8B}"/>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5" name="Google Shape;7468;p72">
                <a:extLst>
                  <a:ext uri="{FF2B5EF4-FFF2-40B4-BE49-F238E27FC236}">
                    <a16:creationId xmlns:a16="http://schemas.microsoft.com/office/drawing/2014/main" id="{E71EF2F2-6DCD-8004-A433-6F8E83A12C9F}"/>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6" name="Google Shape;7469;p72">
                <a:extLst>
                  <a:ext uri="{FF2B5EF4-FFF2-40B4-BE49-F238E27FC236}">
                    <a16:creationId xmlns:a16="http://schemas.microsoft.com/office/drawing/2014/main" id="{C273C127-8D9D-CC6E-6E07-C3C1A8E57FCB}"/>
                  </a:ext>
                </a:extLst>
              </p:cNvPr>
              <p:cNvCxnSpPr>
                <a:stCxn id="33"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7" name="Google Shape;7470;p72">
              <a:extLst>
                <a:ext uri="{FF2B5EF4-FFF2-40B4-BE49-F238E27FC236}">
                  <a16:creationId xmlns:a16="http://schemas.microsoft.com/office/drawing/2014/main" id="{835B4EEB-CA7E-9A6B-3B1F-204BF3B4274F}"/>
                </a:ext>
              </a:extLst>
            </p:cNvPr>
            <p:cNvGrpSpPr/>
            <p:nvPr/>
          </p:nvGrpSpPr>
          <p:grpSpPr>
            <a:xfrm>
              <a:off x="3567462" y="1496185"/>
              <a:ext cx="286500" cy="272914"/>
              <a:chOff x="3567462" y="1496185"/>
              <a:chExt cx="286500" cy="272914"/>
            </a:xfrm>
          </p:grpSpPr>
          <p:cxnSp>
            <p:nvCxnSpPr>
              <p:cNvPr id="41" name="Google Shape;7471;p72">
                <a:extLst>
                  <a:ext uri="{FF2B5EF4-FFF2-40B4-BE49-F238E27FC236}">
                    <a16:creationId xmlns:a16="http://schemas.microsoft.com/office/drawing/2014/main" id="{5346A866-5686-235E-3DAD-094B7C9C3FF7}"/>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42" name="Google Shape;7472;p72">
                <a:extLst>
                  <a:ext uri="{FF2B5EF4-FFF2-40B4-BE49-F238E27FC236}">
                    <a16:creationId xmlns:a16="http://schemas.microsoft.com/office/drawing/2014/main" id="{DC8EB877-7590-9DFA-387C-99BD6CE6449A}"/>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28" name="Google Shape;7473;p72">
              <a:extLst>
                <a:ext uri="{FF2B5EF4-FFF2-40B4-BE49-F238E27FC236}">
                  <a16:creationId xmlns:a16="http://schemas.microsoft.com/office/drawing/2014/main" id="{CA8A40EA-7413-A034-EBFC-A1B4F4BE34EB}"/>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29" name="Google Shape;7474;p72">
              <a:extLst>
                <a:ext uri="{FF2B5EF4-FFF2-40B4-BE49-F238E27FC236}">
                  <a16:creationId xmlns:a16="http://schemas.microsoft.com/office/drawing/2014/main" id="{B4DE7961-2FC4-FF01-E785-9C7EA4C05851}"/>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30" name="Google Shape;7475;p72">
              <a:extLst>
                <a:ext uri="{FF2B5EF4-FFF2-40B4-BE49-F238E27FC236}">
                  <a16:creationId xmlns:a16="http://schemas.microsoft.com/office/drawing/2014/main" id="{5541DE85-E898-9551-4CFF-735E8AD322A2}"/>
                </a:ext>
              </a:extLst>
            </p:cNvPr>
            <p:cNvGrpSpPr/>
            <p:nvPr/>
          </p:nvGrpSpPr>
          <p:grpSpPr>
            <a:xfrm>
              <a:off x="3929014" y="1960574"/>
              <a:ext cx="286500" cy="242342"/>
              <a:chOff x="3929014" y="1960574"/>
              <a:chExt cx="286500" cy="242342"/>
            </a:xfrm>
          </p:grpSpPr>
          <p:cxnSp>
            <p:nvCxnSpPr>
              <p:cNvPr id="39" name="Google Shape;7476;p72">
                <a:extLst>
                  <a:ext uri="{FF2B5EF4-FFF2-40B4-BE49-F238E27FC236}">
                    <a16:creationId xmlns:a16="http://schemas.microsoft.com/office/drawing/2014/main" id="{B3544F6B-622B-2113-7FBC-FA44D5CC7CB2}"/>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40" name="Google Shape;7477;p72">
                <a:extLst>
                  <a:ext uri="{FF2B5EF4-FFF2-40B4-BE49-F238E27FC236}">
                    <a16:creationId xmlns:a16="http://schemas.microsoft.com/office/drawing/2014/main" id="{341D4B98-46FA-931A-E54D-F2AC9D32B844}"/>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31" name="Google Shape;7478;p72">
              <a:extLst>
                <a:ext uri="{FF2B5EF4-FFF2-40B4-BE49-F238E27FC236}">
                  <a16:creationId xmlns:a16="http://schemas.microsoft.com/office/drawing/2014/main" id="{E4F9E1AD-1AC1-3FD9-7A11-2595EC0ECD07}"/>
                </a:ext>
              </a:extLst>
            </p:cNvPr>
            <p:cNvGrpSpPr/>
            <p:nvPr/>
          </p:nvGrpSpPr>
          <p:grpSpPr>
            <a:xfrm>
              <a:off x="4290828" y="1496185"/>
              <a:ext cx="286500" cy="272914"/>
              <a:chOff x="4290828" y="1496185"/>
              <a:chExt cx="286500" cy="272914"/>
            </a:xfrm>
          </p:grpSpPr>
          <p:cxnSp>
            <p:nvCxnSpPr>
              <p:cNvPr id="37" name="Google Shape;7479;p72">
                <a:extLst>
                  <a:ext uri="{FF2B5EF4-FFF2-40B4-BE49-F238E27FC236}">
                    <a16:creationId xmlns:a16="http://schemas.microsoft.com/office/drawing/2014/main" id="{1798D559-58C6-4936-CF8D-C2CE6DE85FC5}"/>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8" name="Google Shape;7480;p72">
                <a:extLst>
                  <a:ext uri="{FF2B5EF4-FFF2-40B4-BE49-F238E27FC236}">
                    <a16:creationId xmlns:a16="http://schemas.microsoft.com/office/drawing/2014/main" id="{4267FF4D-26F3-CEB0-EBE7-957AFA3C70DE}"/>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32" name="Google Shape;7481;p72">
              <a:extLst>
                <a:ext uri="{FF2B5EF4-FFF2-40B4-BE49-F238E27FC236}">
                  <a16:creationId xmlns:a16="http://schemas.microsoft.com/office/drawing/2014/main" id="{B93F1C61-5527-2516-0991-27E498A5A6F3}"/>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33" name="Google Shape;7466;p72">
              <a:extLst>
                <a:ext uri="{FF2B5EF4-FFF2-40B4-BE49-F238E27FC236}">
                  <a16:creationId xmlns:a16="http://schemas.microsoft.com/office/drawing/2014/main" id="{BB88AAB4-227B-B5C3-EBF5-79B54134434A}"/>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34" name="Google Shape;7482;p72">
              <a:extLst>
                <a:ext uri="{FF2B5EF4-FFF2-40B4-BE49-F238E27FC236}">
                  <a16:creationId xmlns:a16="http://schemas.microsoft.com/office/drawing/2014/main" id="{C0D884CD-9076-8729-C74F-C39A9FEAA3E8}"/>
                </a:ext>
              </a:extLst>
            </p:cNvPr>
            <p:cNvGrpSpPr/>
            <p:nvPr/>
          </p:nvGrpSpPr>
          <p:grpSpPr>
            <a:xfrm>
              <a:off x="4657726" y="1959674"/>
              <a:ext cx="286500" cy="245092"/>
              <a:chOff x="4657726" y="1959674"/>
              <a:chExt cx="286500" cy="245092"/>
            </a:xfrm>
          </p:grpSpPr>
          <p:cxnSp>
            <p:nvCxnSpPr>
              <p:cNvPr id="35" name="Google Shape;7483;p72">
                <a:extLst>
                  <a:ext uri="{FF2B5EF4-FFF2-40B4-BE49-F238E27FC236}">
                    <a16:creationId xmlns:a16="http://schemas.microsoft.com/office/drawing/2014/main" id="{D94A4410-E963-BCB3-2E00-7B90E75B0F93}"/>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6" name="Google Shape;7484;p72">
                <a:extLst>
                  <a:ext uri="{FF2B5EF4-FFF2-40B4-BE49-F238E27FC236}">
                    <a16:creationId xmlns:a16="http://schemas.microsoft.com/office/drawing/2014/main" id="{87D7C0C4-C659-CEC1-7ABC-8A3D0C9AD65C}"/>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47" name="Google Shape;7485;p72">
            <a:extLst>
              <a:ext uri="{FF2B5EF4-FFF2-40B4-BE49-F238E27FC236}">
                <a16:creationId xmlns:a16="http://schemas.microsoft.com/office/drawing/2014/main" id="{4DE422D0-04C2-5861-BCC0-7252C7821FC0}"/>
              </a:ext>
            </a:extLst>
          </p:cNvPr>
          <p:cNvGrpSpPr/>
          <p:nvPr/>
        </p:nvGrpSpPr>
        <p:grpSpPr>
          <a:xfrm>
            <a:off x="6660165" y="5241687"/>
            <a:ext cx="3194064" cy="757298"/>
            <a:chOff x="3512551" y="2358282"/>
            <a:chExt cx="1597032" cy="378649"/>
          </a:xfrm>
        </p:grpSpPr>
        <p:grpSp>
          <p:nvGrpSpPr>
            <p:cNvPr id="48" name="Google Shape;7486;p72">
              <a:extLst>
                <a:ext uri="{FF2B5EF4-FFF2-40B4-BE49-F238E27FC236}">
                  <a16:creationId xmlns:a16="http://schemas.microsoft.com/office/drawing/2014/main" id="{E2135203-2204-41A5-D256-E7AAD98BFA4A}"/>
                </a:ext>
              </a:extLst>
            </p:cNvPr>
            <p:cNvGrpSpPr/>
            <p:nvPr/>
          </p:nvGrpSpPr>
          <p:grpSpPr>
            <a:xfrm>
              <a:off x="3738198" y="2553002"/>
              <a:ext cx="1145834" cy="117"/>
              <a:chOff x="3738198" y="2553002"/>
              <a:chExt cx="1145834" cy="117"/>
            </a:xfrm>
          </p:grpSpPr>
          <p:cxnSp>
            <p:nvCxnSpPr>
              <p:cNvPr id="513" name="Google Shape;7487;p72">
                <a:extLst>
                  <a:ext uri="{FF2B5EF4-FFF2-40B4-BE49-F238E27FC236}">
                    <a16:creationId xmlns:a16="http://schemas.microsoft.com/office/drawing/2014/main" id="{79CFB325-DB78-182E-BD61-5C73BF37B6F5}"/>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514" name="Google Shape;7488;p72">
                <a:extLst>
                  <a:ext uri="{FF2B5EF4-FFF2-40B4-BE49-F238E27FC236}">
                    <a16:creationId xmlns:a16="http://schemas.microsoft.com/office/drawing/2014/main" id="{0A492391-319C-E231-3F51-99B5932BD095}"/>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515" name="Google Shape;7489;p72">
                <a:extLst>
                  <a:ext uri="{FF2B5EF4-FFF2-40B4-BE49-F238E27FC236}">
                    <a16:creationId xmlns:a16="http://schemas.microsoft.com/office/drawing/2014/main" id="{7C7CA778-6B32-0685-B3FF-C362FCA5B41F}"/>
                  </a:ext>
                </a:extLst>
              </p:cNvPr>
              <p:cNvCxnSpPr>
                <a:stCxn id="54" idx="6"/>
                <a:endCxn id="63"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9" name="Google Shape;7492;p72">
              <a:extLst>
                <a:ext uri="{FF2B5EF4-FFF2-40B4-BE49-F238E27FC236}">
                  <a16:creationId xmlns:a16="http://schemas.microsoft.com/office/drawing/2014/main" id="{1C6198AA-EBF0-201F-AE82-91B42E50C650}"/>
                </a:ext>
              </a:extLst>
            </p:cNvPr>
            <p:cNvGrpSpPr/>
            <p:nvPr/>
          </p:nvGrpSpPr>
          <p:grpSpPr>
            <a:xfrm>
              <a:off x="3969644" y="2440153"/>
              <a:ext cx="225900" cy="296779"/>
              <a:chOff x="3969644" y="2440153"/>
              <a:chExt cx="225900" cy="296779"/>
            </a:xfrm>
          </p:grpSpPr>
          <p:cxnSp>
            <p:nvCxnSpPr>
              <p:cNvPr id="62" name="Google Shape;7493;p72">
                <a:extLst>
                  <a:ext uri="{FF2B5EF4-FFF2-40B4-BE49-F238E27FC236}">
                    <a16:creationId xmlns:a16="http://schemas.microsoft.com/office/drawing/2014/main" id="{9A897154-27D0-CC0D-A957-8A74BC5835C4}"/>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3" name="Google Shape;7491;p72">
                <a:extLst>
                  <a:ext uri="{FF2B5EF4-FFF2-40B4-BE49-F238E27FC236}">
                    <a16:creationId xmlns:a16="http://schemas.microsoft.com/office/drawing/2014/main" id="{3518110A-0981-F3BE-D87F-6907FE784357}"/>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12" name="Google Shape;7494;p72">
                <a:extLst>
                  <a:ext uri="{FF2B5EF4-FFF2-40B4-BE49-F238E27FC236}">
                    <a16:creationId xmlns:a16="http://schemas.microsoft.com/office/drawing/2014/main" id="{57D85C33-1573-DC02-3D82-815838BD90E0}"/>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0" name="Google Shape;7495;p72">
              <a:extLst>
                <a:ext uri="{FF2B5EF4-FFF2-40B4-BE49-F238E27FC236}">
                  <a16:creationId xmlns:a16="http://schemas.microsoft.com/office/drawing/2014/main" id="{AFDE9DBB-A62F-2503-4FA1-98DE6F359C39}"/>
                </a:ext>
              </a:extLst>
            </p:cNvPr>
            <p:cNvGrpSpPr/>
            <p:nvPr/>
          </p:nvGrpSpPr>
          <p:grpSpPr>
            <a:xfrm>
              <a:off x="4426818" y="2358282"/>
              <a:ext cx="225600" cy="307471"/>
              <a:chOff x="4426818" y="2358282"/>
              <a:chExt cx="225600" cy="307471"/>
            </a:xfrm>
          </p:grpSpPr>
          <p:cxnSp>
            <p:nvCxnSpPr>
              <p:cNvPr id="59" name="Google Shape;7496;p72">
                <a:extLst>
                  <a:ext uri="{FF2B5EF4-FFF2-40B4-BE49-F238E27FC236}">
                    <a16:creationId xmlns:a16="http://schemas.microsoft.com/office/drawing/2014/main" id="{725ACB24-8CC4-29AB-4F36-B75DDBCC1227}"/>
                  </a:ext>
                </a:extLst>
              </p:cNvPr>
              <p:cNvCxnSpPr>
                <a:stCxn id="61"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60" name="Google Shape;7498;p72">
                <a:extLst>
                  <a:ext uri="{FF2B5EF4-FFF2-40B4-BE49-F238E27FC236}">
                    <a16:creationId xmlns:a16="http://schemas.microsoft.com/office/drawing/2014/main" id="{6FB0695A-D9D4-C8A5-CB62-DDE59C161FE2}"/>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1" name="Google Shape;7497;p72">
                <a:extLst>
                  <a:ext uri="{FF2B5EF4-FFF2-40B4-BE49-F238E27FC236}">
                    <a16:creationId xmlns:a16="http://schemas.microsoft.com/office/drawing/2014/main" id="{3B63FD31-AD1C-23BF-8C5F-D1C914D95C54}"/>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1" name="Google Shape;7499;p72">
              <a:extLst>
                <a:ext uri="{FF2B5EF4-FFF2-40B4-BE49-F238E27FC236}">
                  <a16:creationId xmlns:a16="http://schemas.microsoft.com/office/drawing/2014/main" id="{13B6DA48-1FCC-25A4-5A79-B29B2E265045}"/>
                </a:ext>
              </a:extLst>
            </p:cNvPr>
            <p:cNvGrpSpPr/>
            <p:nvPr/>
          </p:nvGrpSpPr>
          <p:grpSpPr>
            <a:xfrm>
              <a:off x="4883984" y="2440153"/>
              <a:ext cx="225600" cy="296479"/>
              <a:chOff x="4883984" y="2440153"/>
              <a:chExt cx="225600" cy="296479"/>
            </a:xfrm>
          </p:grpSpPr>
          <p:cxnSp>
            <p:nvCxnSpPr>
              <p:cNvPr id="56" name="Google Shape;7500;p72">
                <a:extLst>
                  <a:ext uri="{FF2B5EF4-FFF2-40B4-BE49-F238E27FC236}">
                    <a16:creationId xmlns:a16="http://schemas.microsoft.com/office/drawing/2014/main" id="{42C09EB4-A6F0-D456-B389-D4C784118A1D}"/>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7" name="Google Shape;7501;p72">
                <a:extLst>
                  <a:ext uri="{FF2B5EF4-FFF2-40B4-BE49-F238E27FC236}">
                    <a16:creationId xmlns:a16="http://schemas.microsoft.com/office/drawing/2014/main" id="{E86AF4CE-267D-04DF-06F8-DD0EA4AA80B3}"/>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8" name="Google Shape;7502;p72">
                <a:extLst>
                  <a:ext uri="{FF2B5EF4-FFF2-40B4-BE49-F238E27FC236}">
                    <a16:creationId xmlns:a16="http://schemas.microsoft.com/office/drawing/2014/main" id="{A96AF8E9-6BAA-3A73-596E-7C5E282086A6}"/>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2" name="Google Shape;7503;p72">
              <a:extLst>
                <a:ext uri="{FF2B5EF4-FFF2-40B4-BE49-F238E27FC236}">
                  <a16:creationId xmlns:a16="http://schemas.microsoft.com/office/drawing/2014/main" id="{40E15743-187A-6B77-5A65-ABCB296F0892}"/>
                </a:ext>
              </a:extLst>
            </p:cNvPr>
            <p:cNvGrpSpPr/>
            <p:nvPr/>
          </p:nvGrpSpPr>
          <p:grpSpPr>
            <a:xfrm>
              <a:off x="3512551" y="2358356"/>
              <a:ext cx="225647" cy="307629"/>
              <a:chOff x="2182679" y="2005014"/>
              <a:chExt cx="792300" cy="1080158"/>
            </a:xfrm>
          </p:grpSpPr>
          <p:cxnSp>
            <p:nvCxnSpPr>
              <p:cNvPr id="53" name="Google Shape;7504;p72">
                <a:extLst>
                  <a:ext uri="{FF2B5EF4-FFF2-40B4-BE49-F238E27FC236}">
                    <a16:creationId xmlns:a16="http://schemas.microsoft.com/office/drawing/2014/main" id="{76EC66DE-E00B-08B7-45DA-3B5EA2E3FD26}"/>
                  </a:ext>
                </a:extLst>
              </p:cNvPr>
              <p:cNvCxnSpPr>
                <a:stCxn id="5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4" name="Google Shape;7490;p72">
                <a:extLst>
                  <a:ext uri="{FF2B5EF4-FFF2-40B4-BE49-F238E27FC236}">
                    <a16:creationId xmlns:a16="http://schemas.microsoft.com/office/drawing/2014/main" id="{647616C3-F349-403F-8A8A-486CEDD4578C}"/>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5" name="Google Shape;7505;p72">
                <a:extLst>
                  <a:ext uri="{FF2B5EF4-FFF2-40B4-BE49-F238E27FC236}">
                    <a16:creationId xmlns:a16="http://schemas.microsoft.com/office/drawing/2014/main" id="{3EE1D2EC-39CA-4E31-9E4B-4E2DA4427704}"/>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516" name="Google Shape;7506;p72">
            <a:extLst>
              <a:ext uri="{FF2B5EF4-FFF2-40B4-BE49-F238E27FC236}">
                <a16:creationId xmlns:a16="http://schemas.microsoft.com/office/drawing/2014/main" id="{4B162C2F-D919-1E28-32B3-8A8938FE3F18}"/>
              </a:ext>
            </a:extLst>
          </p:cNvPr>
          <p:cNvGrpSpPr/>
          <p:nvPr/>
        </p:nvGrpSpPr>
        <p:grpSpPr>
          <a:xfrm>
            <a:off x="13380330" y="2889282"/>
            <a:ext cx="3119618" cy="1445220"/>
            <a:chOff x="634175" y="2986275"/>
            <a:chExt cx="3147949" cy="1458344"/>
          </a:xfrm>
        </p:grpSpPr>
        <p:cxnSp>
          <p:nvCxnSpPr>
            <p:cNvPr id="517" name="Google Shape;7507;p72">
              <a:extLst>
                <a:ext uri="{FF2B5EF4-FFF2-40B4-BE49-F238E27FC236}">
                  <a16:creationId xmlns:a16="http://schemas.microsoft.com/office/drawing/2014/main" id="{BE1C351F-39C8-0221-D5B9-279F2725ED47}"/>
                </a:ext>
              </a:extLst>
            </p:cNvPr>
            <p:cNvCxnSpPr>
              <a:stCxn id="523" idx="4"/>
              <a:endCxn id="525"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518" name="Google Shape;7510;p72">
              <a:extLst>
                <a:ext uri="{FF2B5EF4-FFF2-40B4-BE49-F238E27FC236}">
                  <a16:creationId xmlns:a16="http://schemas.microsoft.com/office/drawing/2014/main" id="{9E4D18E9-F09B-4112-7B9E-EE8AA2DFFF32}"/>
                </a:ext>
              </a:extLst>
            </p:cNvPr>
            <p:cNvCxnSpPr>
              <a:stCxn id="525" idx="0"/>
              <a:endCxn id="522"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519" name="Google Shape;7512;p72">
              <a:extLst>
                <a:ext uri="{FF2B5EF4-FFF2-40B4-BE49-F238E27FC236}">
                  <a16:creationId xmlns:a16="http://schemas.microsoft.com/office/drawing/2014/main" id="{3B22A6FC-1EC6-C719-33CA-296E7BEC4207}"/>
                </a:ext>
              </a:extLst>
            </p:cNvPr>
            <p:cNvCxnSpPr>
              <a:stCxn id="522" idx="4"/>
              <a:endCxn id="524"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520" name="Google Shape;7514;p72">
              <a:extLst>
                <a:ext uri="{FF2B5EF4-FFF2-40B4-BE49-F238E27FC236}">
                  <a16:creationId xmlns:a16="http://schemas.microsoft.com/office/drawing/2014/main" id="{793956D4-98BB-9CF5-C4AD-AF4EA4E5E4F2}"/>
                </a:ext>
              </a:extLst>
            </p:cNvPr>
            <p:cNvCxnSpPr>
              <a:stCxn id="524" idx="0"/>
              <a:endCxn id="521"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521" name="Google Shape;7515;p72">
              <a:extLst>
                <a:ext uri="{FF2B5EF4-FFF2-40B4-BE49-F238E27FC236}">
                  <a16:creationId xmlns:a16="http://schemas.microsoft.com/office/drawing/2014/main" id="{E5DE87D8-6C8D-358E-572B-5CA3A9586E58}"/>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522" name="Google Shape;7511;p72">
              <a:extLst>
                <a:ext uri="{FF2B5EF4-FFF2-40B4-BE49-F238E27FC236}">
                  <a16:creationId xmlns:a16="http://schemas.microsoft.com/office/drawing/2014/main" id="{58DF4C21-CC6E-87B3-DBCB-196D73C4F0AA}"/>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523" name="Google Shape;7508;p72">
              <a:extLst>
                <a:ext uri="{FF2B5EF4-FFF2-40B4-BE49-F238E27FC236}">
                  <a16:creationId xmlns:a16="http://schemas.microsoft.com/office/drawing/2014/main" id="{E5F48419-2169-1C18-ECEE-C23309AD745B}"/>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524" name="Google Shape;7513;p72">
              <a:extLst>
                <a:ext uri="{FF2B5EF4-FFF2-40B4-BE49-F238E27FC236}">
                  <a16:creationId xmlns:a16="http://schemas.microsoft.com/office/drawing/2014/main" id="{F1B56807-52C9-4931-FF56-2ADC5E75765E}"/>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525" name="Google Shape;7509;p72">
              <a:extLst>
                <a:ext uri="{FF2B5EF4-FFF2-40B4-BE49-F238E27FC236}">
                  <a16:creationId xmlns:a16="http://schemas.microsoft.com/office/drawing/2014/main" id="{4DB69308-3E43-8EB6-D269-0F31309F0891}"/>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grpSp>
      <p:grpSp>
        <p:nvGrpSpPr>
          <p:cNvPr id="526" name="Google Shape;7516;p72">
            <a:extLst>
              <a:ext uri="{FF2B5EF4-FFF2-40B4-BE49-F238E27FC236}">
                <a16:creationId xmlns:a16="http://schemas.microsoft.com/office/drawing/2014/main" id="{E6AE3E44-0457-9650-7BF7-F5E4AD2FBA72}"/>
              </a:ext>
            </a:extLst>
          </p:cNvPr>
          <p:cNvGrpSpPr/>
          <p:nvPr/>
        </p:nvGrpSpPr>
        <p:grpSpPr>
          <a:xfrm>
            <a:off x="6687910" y="6309097"/>
            <a:ext cx="3141438" cy="588246"/>
            <a:chOff x="998425" y="1182125"/>
            <a:chExt cx="1065400" cy="199500"/>
          </a:xfrm>
        </p:grpSpPr>
        <p:sp>
          <p:nvSpPr>
            <p:cNvPr id="527" name="Google Shape;7517;p72">
              <a:extLst>
                <a:ext uri="{FF2B5EF4-FFF2-40B4-BE49-F238E27FC236}">
                  <a16:creationId xmlns:a16="http://schemas.microsoft.com/office/drawing/2014/main" id="{E5724C88-B311-3AA4-9FE4-7F7C01D39DBE}"/>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28" name="Google Shape;7518;p72">
              <a:extLst>
                <a:ext uri="{FF2B5EF4-FFF2-40B4-BE49-F238E27FC236}">
                  <a16:creationId xmlns:a16="http://schemas.microsoft.com/office/drawing/2014/main" id="{7BB9C05C-62C9-1051-06BF-A603A24242DF}"/>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29" name="Google Shape;7519;p72">
              <a:extLst>
                <a:ext uri="{FF2B5EF4-FFF2-40B4-BE49-F238E27FC236}">
                  <a16:creationId xmlns:a16="http://schemas.microsoft.com/office/drawing/2014/main" id="{858AF89A-C8B7-F0A2-9858-2B69761DFD5C}"/>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0" name="Google Shape;7520;p72">
              <a:extLst>
                <a:ext uri="{FF2B5EF4-FFF2-40B4-BE49-F238E27FC236}">
                  <a16:creationId xmlns:a16="http://schemas.microsoft.com/office/drawing/2014/main" id="{13C939A1-B06D-3ADE-A7C8-8D03BADAF331}"/>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1" name="Google Shape;7521;p72">
              <a:extLst>
                <a:ext uri="{FF2B5EF4-FFF2-40B4-BE49-F238E27FC236}">
                  <a16:creationId xmlns:a16="http://schemas.microsoft.com/office/drawing/2014/main" id="{E59CF549-42B4-95A8-4A6C-63F509F37DAD}"/>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32" name="Google Shape;7522;p72">
            <a:extLst>
              <a:ext uri="{FF2B5EF4-FFF2-40B4-BE49-F238E27FC236}">
                <a16:creationId xmlns:a16="http://schemas.microsoft.com/office/drawing/2014/main" id="{6C877AD6-D8B3-3721-EE11-71910A50EDF7}"/>
              </a:ext>
            </a:extLst>
          </p:cNvPr>
          <p:cNvGrpSpPr/>
          <p:nvPr/>
        </p:nvGrpSpPr>
        <p:grpSpPr>
          <a:xfrm>
            <a:off x="13374421" y="4544071"/>
            <a:ext cx="3131432" cy="733458"/>
            <a:chOff x="1247650" y="2075423"/>
            <a:chExt cx="6648477" cy="1557238"/>
          </a:xfrm>
        </p:grpSpPr>
        <p:sp>
          <p:nvSpPr>
            <p:cNvPr id="533" name="Google Shape;7523;p72">
              <a:extLst>
                <a:ext uri="{FF2B5EF4-FFF2-40B4-BE49-F238E27FC236}">
                  <a16:creationId xmlns:a16="http://schemas.microsoft.com/office/drawing/2014/main" id="{7EEDA6C0-23F9-9862-FD39-0EFC364953B8}"/>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4" name="Google Shape;7524;p72">
              <a:extLst>
                <a:ext uri="{FF2B5EF4-FFF2-40B4-BE49-F238E27FC236}">
                  <a16:creationId xmlns:a16="http://schemas.microsoft.com/office/drawing/2014/main" id="{52BF12BD-3532-6A82-FB38-2992FFF2DAC6}"/>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5" name="Google Shape;7525;p72">
              <a:extLst>
                <a:ext uri="{FF2B5EF4-FFF2-40B4-BE49-F238E27FC236}">
                  <a16:creationId xmlns:a16="http://schemas.microsoft.com/office/drawing/2014/main" id="{197608D8-A769-3D4C-FEF9-5161C0316F30}"/>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6" name="Google Shape;7526;p72">
              <a:extLst>
                <a:ext uri="{FF2B5EF4-FFF2-40B4-BE49-F238E27FC236}">
                  <a16:creationId xmlns:a16="http://schemas.microsoft.com/office/drawing/2014/main" id="{08C5BC5F-5828-635F-FCE3-3122C37AF950}"/>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7" name="Google Shape;7527;p72">
              <a:extLst>
                <a:ext uri="{FF2B5EF4-FFF2-40B4-BE49-F238E27FC236}">
                  <a16:creationId xmlns:a16="http://schemas.microsoft.com/office/drawing/2014/main" id="{556AAA94-452B-3542-6341-F72F3FE80E43}"/>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38" name="Google Shape;7528;p72">
              <a:extLst>
                <a:ext uri="{FF2B5EF4-FFF2-40B4-BE49-F238E27FC236}">
                  <a16:creationId xmlns:a16="http://schemas.microsoft.com/office/drawing/2014/main" id="{C50CD607-BDD0-4768-981E-044FA74ED0CB}"/>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39" name="Google Shape;7529;p72">
            <a:extLst>
              <a:ext uri="{FF2B5EF4-FFF2-40B4-BE49-F238E27FC236}">
                <a16:creationId xmlns:a16="http://schemas.microsoft.com/office/drawing/2014/main" id="{716A55C5-9167-D2BF-633C-5EA719DBE7C2}"/>
              </a:ext>
            </a:extLst>
          </p:cNvPr>
          <p:cNvGrpSpPr/>
          <p:nvPr/>
        </p:nvGrpSpPr>
        <p:grpSpPr>
          <a:xfrm>
            <a:off x="13343046" y="6841700"/>
            <a:ext cx="3194122" cy="1326880"/>
            <a:chOff x="6796238" y="3158297"/>
            <a:chExt cx="1630319" cy="677257"/>
          </a:xfrm>
        </p:grpSpPr>
        <p:cxnSp>
          <p:nvCxnSpPr>
            <p:cNvPr id="543" name="Google Shape;7530;p72">
              <a:extLst>
                <a:ext uri="{FF2B5EF4-FFF2-40B4-BE49-F238E27FC236}">
                  <a16:creationId xmlns:a16="http://schemas.microsoft.com/office/drawing/2014/main" id="{D2ADEBF6-21CC-D6A5-64A1-867B92763DDC}"/>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544" name="Google Shape;7531;p72">
              <a:extLst>
                <a:ext uri="{FF2B5EF4-FFF2-40B4-BE49-F238E27FC236}">
                  <a16:creationId xmlns:a16="http://schemas.microsoft.com/office/drawing/2014/main" id="{04E48EB6-5336-5A70-BF0A-5EF2CB92FD40}"/>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545" name="Google Shape;7532;p72">
              <a:extLst>
                <a:ext uri="{FF2B5EF4-FFF2-40B4-BE49-F238E27FC236}">
                  <a16:creationId xmlns:a16="http://schemas.microsoft.com/office/drawing/2014/main" id="{00360009-35E0-B69A-E893-D2A70177F462}"/>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546" name="Google Shape;7533;p72">
              <a:extLst>
                <a:ext uri="{FF2B5EF4-FFF2-40B4-BE49-F238E27FC236}">
                  <a16:creationId xmlns:a16="http://schemas.microsoft.com/office/drawing/2014/main" id="{EA2AB7B2-A010-4AF1-80EA-BA1F82D37386}"/>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547" name="Google Shape;7534;p72">
              <a:extLst>
                <a:ext uri="{FF2B5EF4-FFF2-40B4-BE49-F238E27FC236}">
                  <a16:creationId xmlns:a16="http://schemas.microsoft.com/office/drawing/2014/main" id="{93272332-810E-6688-77D2-C9377134A27C}"/>
                </a:ext>
              </a:extLst>
            </p:cNvPr>
            <p:cNvGrpSpPr/>
            <p:nvPr/>
          </p:nvGrpSpPr>
          <p:grpSpPr>
            <a:xfrm>
              <a:off x="6796238" y="3311904"/>
              <a:ext cx="1630319" cy="377697"/>
              <a:chOff x="6796238" y="3311904"/>
              <a:chExt cx="1630319" cy="377697"/>
            </a:xfrm>
          </p:grpSpPr>
          <p:sp>
            <p:nvSpPr>
              <p:cNvPr id="548" name="Google Shape;7535;p72">
                <a:extLst>
                  <a:ext uri="{FF2B5EF4-FFF2-40B4-BE49-F238E27FC236}">
                    <a16:creationId xmlns:a16="http://schemas.microsoft.com/office/drawing/2014/main" id="{693DEDF8-A2E6-9788-777E-DF7E2B6625D6}"/>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549" name="Google Shape;7536;p72">
                <a:extLst>
                  <a:ext uri="{FF2B5EF4-FFF2-40B4-BE49-F238E27FC236}">
                    <a16:creationId xmlns:a16="http://schemas.microsoft.com/office/drawing/2014/main" id="{72DABB7D-46CB-1220-0D9D-CBAF5129F545}"/>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550" name="Google Shape;7537;p72">
                <a:extLst>
                  <a:ext uri="{FF2B5EF4-FFF2-40B4-BE49-F238E27FC236}">
                    <a16:creationId xmlns:a16="http://schemas.microsoft.com/office/drawing/2014/main" id="{2C6FE9C1-D8B1-249E-1065-870504FB53F8}"/>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551" name="Google Shape;7538;p72">
            <a:extLst>
              <a:ext uri="{FF2B5EF4-FFF2-40B4-BE49-F238E27FC236}">
                <a16:creationId xmlns:a16="http://schemas.microsoft.com/office/drawing/2014/main" id="{438273AB-EE55-2109-D1CD-BCF9EE17E51E}"/>
              </a:ext>
            </a:extLst>
          </p:cNvPr>
          <p:cNvGrpSpPr/>
          <p:nvPr/>
        </p:nvGrpSpPr>
        <p:grpSpPr>
          <a:xfrm>
            <a:off x="10385321" y="2884485"/>
            <a:ext cx="2737212" cy="3187610"/>
            <a:chOff x="1839112" y="2209163"/>
            <a:chExt cx="1918159" cy="2233784"/>
          </a:xfrm>
        </p:grpSpPr>
        <p:sp>
          <p:nvSpPr>
            <p:cNvPr id="552" name="Google Shape;7539;p72">
              <a:extLst>
                <a:ext uri="{FF2B5EF4-FFF2-40B4-BE49-F238E27FC236}">
                  <a16:creationId xmlns:a16="http://schemas.microsoft.com/office/drawing/2014/main" id="{9E33D1B6-182D-574B-C94F-F121DFAE80BF}"/>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53" name="Google Shape;7540;p72">
              <a:extLst>
                <a:ext uri="{FF2B5EF4-FFF2-40B4-BE49-F238E27FC236}">
                  <a16:creationId xmlns:a16="http://schemas.microsoft.com/office/drawing/2014/main" id="{D4157833-2EEF-6407-CF85-61E822735036}"/>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54" name="Google Shape;7541;p72">
              <a:extLst>
                <a:ext uri="{FF2B5EF4-FFF2-40B4-BE49-F238E27FC236}">
                  <a16:creationId xmlns:a16="http://schemas.microsoft.com/office/drawing/2014/main" id="{3B9F3A6C-98B4-E591-5A05-D3254E7FE17B}"/>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cxnSp>
          <p:nvCxnSpPr>
            <p:cNvPr id="555" name="Google Shape;7542;p72">
              <a:extLst>
                <a:ext uri="{FF2B5EF4-FFF2-40B4-BE49-F238E27FC236}">
                  <a16:creationId xmlns:a16="http://schemas.microsoft.com/office/drawing/2014/main" id="{8D83A1BA-3A97-4299-5782-92A2F8543E23}"/>
                </a:ext>
              </a:extLst>
            </p:cNvPr>
            <p:cNvCxnSpPr>
              <a:stCxn id="552" idx="6"/>
              <a:endCxn id="553"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557" name="Google Shape;7543;p72">
              <a:extLst>
                <a:ext uri="{FF2B5EF4-FFF2-40B4-BE49-F238E27FC236}">
                  <a16:creationId xmlns:a16="http://schemas.microsoft.com/office/drawing/2014/main" id="{C5CDD557-18CA-0B06-559C-24F5E13EDFA2}"/>
                </a:ext>
              </a:extLst>
            </p:cNvPr>
            <p:cNvCxnSpPr>
              <a:stCxn id="553" idx="4"/>
              <a:endCxn id="560"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558" name="Google Shape;7545;p72">
              <a:extLst>
                <a:ext uri="{FF2B5EF4-FFF2-40B4-BE49-F238E27FC236}">
                  <a16:creationId xmlns:a16="http://schemas.microsoft.com/office/drawing/2014/main" id="{E53F987E-F352-AA5D-6425-E8B51B8BA2EF}"/>
                </a:ext>
              </a:extLst>
            </p:cNvPr>
            <p:cNvCxnSpPr>
              <a:stCxn id="560" idx="6"/>
              <a:endCxn id="554"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559" name="Google Shape;7546;p72">
              <a:extLst>
                <a:ext uri="{FF2B5EF4-FFF2-40B4-BE49-F238E27FC236}">
                  <a16:creationId xmlns:a16="http://schemas.microsoft.com/office/drawing/2014/main" id="{9A8A91B6-7C8C-7148-BDD7-7F58F1EDBADC}"/>
                </a:ext>
              </a:extLst>
            </p:cNvPr>
            <p:cNvCxnSpPr>
              <a:stCxn id="554" idx="4"/>
              <a:endCxn id="561"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560" name="Google Shape;7544;p72">
              <a:extLst>
                <a:ext uri="{FF2B5EF4-FFF2-40B4-BE49-F238E27FC236}">
                  <a16:creationId xmlns:a16="http://schemas.microsoft.com/office/drawing/2014/main" id="{FCFDEDE3-8E87-095C-4204-F2E7C976080F}"/>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61" name="Google Shape;7547;p72">
              <a:extLst>
                <a:ext uri="{FF2B5EF4-FFF2-40B4-BE49-F238E27FC236}">
                  <a16:creationId xmlns:a16="http://schemas.microsoft.com/office/drawing/2014/main" id="{213B79BF-70B1-8745-07CE-BD0D6FB349E6}"/>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62" name="Google Shape;7548;p72">
              <a:extLst>
                <a:ext uri="{FF2B5EF4-FFF2-40B4-BE49-F238E27FC236}">
                  <a16:creationId xmlns:a16="http://schemas.microsoft.com/office/drawing/2014/main" id="{CEC412C5-C7EA-7709-E5E8-E425CA4E401C}"/>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cxnSp>
          <p:nvCxnSpPr>
            <p:cNvPr id="563" name="Google Shape;7549;p72">
              <a:extLst>
                <a:ext uri="{FF2B5EF4-FFF2-40B4-BE49-F238E27FC236}">
                  <a16:creationId xmlns:a16="http://schemas.microsoft.com/office/drawing/2014/main" id="{DD391BC9-FC52-C8B8-23EA-0069A6877ECB}"/>
                </a:ext>
              </a:extLst>
            </p:cNvPr>
            <p:cNvCxnSpPr>
              <a:endCxn id="562"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564" name="Google Shape;7550;p72">
            <a:extLst>
              <a:ext uri="{FF2B5EF4-FFF2-40B4-BE49-F238E27FC236}">
                <a16:creationId xmlns:a16="http://schemas.microsoft.com/office/drawing/2014/main" id="{29E6B0C4-47F8-DA0B-BB76-B4F5F1A60A7A}"/>
              </a:ext>
            </a:extLst>
          </p:cNvPr>
          <p:cNvGrpSpPr/>
          <p:nvPr/>
        </p:nvGrpSpPr>
        <p:grpSpPr>
          <a:xfrm>
            <a:off x="6650067" y="2896956"/>
            <a:ext cx="3275936" cy="309884"/>
            <a:chOff x="238125" y="2506075"/>
            <a:chExt cx="7115411" cy="673075"/>
          </a:xfrm>
        </p:grpSpPr>
        <p:sp>
          <p:nvSpPr>
            <p:cNvPr id="565" name="Google Shape;7551;p72">
              <a:extLst>
                <a:ext uri="{FF2B5EF4-FFF2-40B4-BE49-F238E27FC236}">
                  <a16:creationId xmlns:a16="http://schemas.microsoft.com/office/drawing/2014/main" id="{24DE8118-38F2-3A0F-F7B7-FF188E937D02}"/>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66" name="Google Shape;7552;p72">
              <a:extLst>
                <a:ext uri="{FF2B5EF4-FFF2-40B4-BE49-F238E27FC236}">
                  <a16:creationId xmlns:a16="http://schemas.microsoft.com/office/drawing/2014/main" id="{01E08F94-CCB6-78BE-5110-F1C8FD629ED7}"/>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67" name="Google Shape;7553;p72">
              <a:extLst>
                <a:ext uri="{FF2B5EF4-FFF2-40B4-BE49-F238E27FC236}">
                  <a16:creationId xmlns:a16="http://schemas.microsoft.com/office/drawing/2014/main" id="{E9AEDE69-9637-847F-F85A-D583A890E2B2}"/>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68" name="Google Shape;7554;p72">
              <a:extLst>
                <a:ext uri="{FF2B5EF4-FFF2-40B4-BE49-F238E27FC236}">
                  <a16:creationId xmlns:a16="http://schemas.microsoft.com/office/drawing/2014/main" id="{51CE5C7C-FC79-FBC8-A42C-AFD783EA48D0}"/>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69" name="Google Shape;7555;p72">
              <a:extLst>
                <a:ext uri="{FF2B5EF4-FFF2-40B4-BE49-F238E27FC236}">
                  <a16:creationId xmlns:a16="http://schemas.microsoft.com/office/drawing/2014/main" id="{DFFF0DEF-65A3-3D93-3434-3541513E1F28}"/>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70" name="Google Shape;7556;p72">
            <a:extLst>
              <a:ext uri="{FF2B5EF4-FFF2-40B4-BE49-F238E27FC236}">
                <a16:creationId xmlns:a16="http://schemas.microsoft.com/office/drawing/2014/main" id="{CD36A9D6-A0AB-D210-080C-8366B1F1DEA8}"/>
              </a:ext>
            </a:extLst>
          </p:cNvPr>
          <p:cNvGrpSpPr/>
          <p:nvPr/>
        </p:nvGrpSpPr>
        <p:grpSpPr>
          <a:xfrm>
            <a:off x="1127437" y="3540153"/>
            <a:ext cx="4953524" cy="183486"/>
            <a:chOff x="1464850" y="436376"/>
            <a:chExt cx="6001362" cy="222300"/>
          </a:xfrm>
        </p:grpSpPr>
        <p:sp>
          <p:nvSpPr>
            <p:cNvPr id="571" name="Google Shape;7557;p72">
              <a:extLst>
                <a:ext uri="{FF2B5EF4-FFF2-40B4-BE49-F238E27FC236}">
                  <a16:creationId xmlns:a16="http://schemas.microsoft.com/office/drawing/2014/main" id="{26E8600F-33E0-863F-D40D-6308EBF985EE}"/>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72" name="Google Shape;7558;p72">
              <a:extLst>
                <a:ext uri="{FF2B5EF4-FFF2-40B4-BE49-F238E27FC236}">
                  <a16:creationId xmlns:a16="http://schemas.microsoft.com/office/drawing/2014/main" id="{2F0279A8-FE74-841C-E98B-41A68A8B8A17}"/>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73" name="Google Shape;7559;p72">
              <a:extLst>
                <a:ext uri="{FF2B5EF4-FFF2-40B4-BE49-F238E27FC236}">
                  <a16:creationId xmlns:a16="http://schemas.microsoft.com/office/drawing/2014/main" id="{097C41EF-D0E0-ECF6-1CAA-7958E93BB4B4}"/>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74" name="Google Shape;7560;p72">
              <a:extLst>
                <a:ext uri="{FF2B5EF4-FFF2-40B4-BE49-F238E27FC236}">
                  <a16:creationId xmlns:a16="http://schemas.microsoft.com/office/drawing/2014/main" id="{0B169348-4F99-C77A-4F5A-0FB3A9B2020D}"/>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575" name="Google Shape;7561;p72">
              <a:extLst>
                <a:ext uri="{FF2B5EF4-FFF2-40B4-BE49-F238E27FC236}">
                  <a16:creationId xmlns:a16="http://schemas.microsoft.com/office/drawing/2014/main" id="{58FA549E-AB30-5C27-A5D4-6CD36D819F7D}"/>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cxnSp>
          <p:nvCxnSpPr>
            <p:cNvPr id="576" name="Google Shape;7562;p72">
              <a:extLst>
                <a:ext uri="{FF2B5EF4-FFF2-40B4-BE49-F238E27FC236}">
                  <a16:creationId xmlns:a16="http://schemas.microsoft.com/office/drawing/2014/main" id="{3ED5CEF3-AE62-5234-DFC5-7076CCE46ED9}"/>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577" name="Google Shape;7563;p72">
              <a:extLst>
                <a:ext uri="{FF2B5EF4-FFF2-40B4-BE49-F238E27FC236}">
                  <a16:creationId xmlns:a16="http://schemas.microsoft.com/office/drawing/2014/main" id="{9A4ED1C0-CCCF-BDE7-BF5F-D1B1C6729645}"/>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578" name="Google Shape;7564;p72">
              <a:extLst>
                <a:ext uri="{FF2B5EF4-FFF2-40B4-BE49-F238E27FC236}">
                  <a16:creationId xmlns:a16="http://schemas.microsoft.com/office/drawing/2014/main" id="{6C035D6E-F1BA-0987-36A6-DD07ECC29B1E}"/>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579" name="Google Shape;7565;p72">
              <a:extLst>
                <a:ext uri="{FF2B5EF4-FFF2-40B4-BE49-F238E27FC236}">
                  <a16:creationId xmlns:a16="http://schemas.microsoft.com/office/drawing/2014/main" id="{1AED5CDE-ECDB-FFEC-A04A-BA6460C7FBCD}"/>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580" name="Google Shape;7566;p72">
            <a:extLst>
              <a:ext uri="{FF2B5EF4-FFF2-40B4-BE49-F238E27FC236}">
                <a16:creationId xmlns:a16="http://schemas.microsoft.com/office/drawing/2014/main" id="{9F471F3E-52A5-5F29-78D0-9E3FE27BCDC2}"/>
              </a:ext>
            </a:extLst>
          </p:cNvPr>
          <p:cNvGrpSpPr/>
          <p:nvPr/>
        </p:nvGrpSpPr>
        <p:grpSpPr>
          <a:xfrm>
            <a:off x="1099971" y="6011083"/>
            <a:ext cx="2905420" cy="1303846"/>
            <a:chOff x="803162" y="2667727"/>
            <a:chExt cx="1411906" cy="633611"/>
          </a:xfrm>
        </p:grpSpPr>
        <p:cxnSp>
          <p:nvCxnSpPr>
            <p:cNvPr id="581" name="Google Shape;7567;p72">
              <a:extLst>
                <a:ext uri="{FF2B5EF4-FFF2-40B4-BE49-F238E27FC236}">
                  <a16:creationId xmlns:a16="http://schemas.microsoft.com/office/drawing/2014/main" id="{D4CBC731-B4B7-045D-2B42-D63E03D88905}"/>
                </a:ext>
              </a:extLst>
            </p:cNvPr>
            <p:cNvCxnSpPr>
              <a:stCxn id="593" idx="2"/>
              <a:endCxn id="591"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582" name="Google Shape;7570;p72">
              <a:extLst>
                <a:ext uri="{FF2B5EF4-FFF2-40B4-BE49-F238E27FC236}">
                  <a16:creationId xmlns:a16="http://schemas.microsoft.com/office/drawing/2014/main" id="{6B331DF8-4650-13D4-AFD5-B06F40F7EA0D}"/>
                </a:ext>
              </a:extLst>
            </p:cNvPr>
            <p:cNvCxnSpPr>
              <a:stCxn id="592" idx="0"/>
              <a:endCxn id="593"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583" name="Google Shape;7572;p72">
              <a:extLst>
                <a:ext uri="{FF2B5EF4-FFF2-40B4-BE49-F238E27FC236}">
                  <a16:creationId xmlns:a16="http://schemas.microsoft.com/office/drawing/2014/main" id="{9B716023-89AC-519A-DC81-2CFF468F5D2B}"/>
                </a:ext>
              </a:extLst>
            </p:cNvPr>
            <p:cNvCxnSpPr>
              <a:stCxn id="592" idx="2"/>
              <a:endCxn id="588"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584" name="Google Shape;7574;p72">
              <a:extLst>
                <a:ext uri="{FF2B5EF4-FFF2-40B4-BE49-F238E27FC236}">
                  <a16:creationId xmlns:a16="http://schemas.microsoft.com/office/drawing/2014/main" id="{5648AC32-201D-A97E-7E44-D4AFF87380C0}"/>
                </a:ext>
              </a:extLst>
            </p:cNvPr>
            <p:cNvCxnSpPr>
              <a:stCxn id="587" idx="0"/>
              <a:endCxn id="592"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585" name="Google Shape;7576;p72">
              <a:extLst>
                <a:ext uri="{FF2B5EF4-FFF2-40B4-BE49-F238E27FC236}">
                  <a16:creationId xmlns:a16="http://schemas.microsoft.com/office/drawing/2014/main" id="{65A90A3C-2763-B348-0FB9-F6B7AF9D0739}"/>
                </a:ext>
              </a:extLst>
            </p:cNvPr>
            <p:cNvCxnSpPr>
              <a:stCxn id="591" idx="2"/>
              <a:endCxn id="590"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586" name="Google Shape;7578;p72">
              <a:extLst>
                <a:ext uri="{FF2B5EF4-FFF2-40B4-BE49-F238E27FC236}">
                  <a16:creationId xmlns:a16="http://schemas.microsoft.com/office/drawing/2014/main" id="{F78AF1F4-A5BF-E0F3-CEEF-3BEE95A19588}"/>
                </a:ext>
              </a:extLst>
            </p:cNvPr>
            <p:cNvCxnSpPr>
              <a:stCxn id="589" idx="0"/>
              <a:endCxn id="591"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587" name="Google Shape;7575;p72">
              <a:extLst>
                <a:ext uri="{FF2B5EF4-FFF2-40B4-BE49-F238E27FC236}">
                  <a16:creationId xmlns:a16="http://schemas.microsoft.com/office/drawing/2014/main" id="{10E14B5A-0D66-EB0D-7C8E-8E7AF6DD6643}"/>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2800">
                <a:solidFill>
                  <a:srgbClr val="5EBDC2"/>
                </a:solidFill>
              </a:endParaRPr>
            </a:p>
          </p:txBody>
        </p:sp>
        <p:sp>
          <p:nvSpPr>
            <p:cNvPr id="588" name="Google Shape;7573;p72">
              <a:extLst>
                <a:ext uri="{FF2B5EF4-FFF2-40B4-BE49-F238E27FC236}">
                  <a16:creationId xmlns:a16="http://schemas.microsoft.com/office/drawing/2014/main" id="{08B7122B-183D-ADD7-C12D-FDF39121234D}"/>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2800">
                <a:solidFill>
                  <a:srgbClr val="5EBDC2"/>
                </a:solidFill>
              </a:endParaRPr>
            </a:p>
          </p:txBody>
        </p:sp>
        <p:sp>
          <p:nvSpPr>
            <p:cNvPr id="589" name="Google Shape;7579;p72">
              <a:extLst>
                <a:ext uri="{FF2B5EF4-FFF2-40B4-BE49-F238E27FC236}">
                  <a16:creationId xmlns:a16="http://schemas.microsoft.com/office/drawing/2014/main" id="{7E0F684E-007F-FADA-D45A-F088FFC862CA}"/>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2800">
                <a:solidFill>
                  <a:srgbClr val="5EBDC2"/>
                </a:solidFill>
              </a:endParaRPr>
            </a:p>
          </p:txBody>
        </p:sp>
        <p:sp>
          <p:nvSpPr>
            <p:cNvPr id="590" name="Google Shape;7577;p72">
              <a:extLst>
                <a:ext uri="{FF2B5EF4-FFF2-40B4-BE49-F238E27FC236}">
                  <a16:creationId xmlns:a16="http://schemas.microsoft.com/office/drawing/2014/main" id="{DD895B90-27C6-BA82-3C83-1B5A00DF74B5}"/>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2800">
                <a:solidFill>
                  <a:srgbClr val="5EBDC2"/>
                </a:solidFill>
              </a:endParaRPr>
            </a:p>
          </p:txBody>
        </p:sp>
        <p:sp>
          <p:nvSpPr>
            <p:cNvPr id="591" name="Google Shape;7569;p72">
              <a:extLst>
                <a:ext uri="{FF2B5EF4-FFF2-40B4-BE49-F238E27FC236}">
                  <a16:creationId xmlns:a16="http://schemas.microsoft.com/office/drawing/2014/main" id="{33516F41-9193-82ED-7D75-D524B876A1E2}"/>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800">
                <a:solidFill>
                  <a:srgbClr val="5EBDC2"/>
                </a:solidFill>
              </a:endParaRPr>
            </a:p>
          </p:txBody>
        </p:sp>
        <p:sp>
          <p:nvSpPr>
            <p:cNvPr id="592" name="Google Shape;7571;p72">
              <a:extLst>
                <a:ext uri="{FF2B5EF4-FFF2-40B4-BE49-F238E27FC236}">
                  <a16:creationId xmlns:a16="http://schemas.microsoft.com/office/drawing/2014/main" id="{1085796F-D512-01BC-6603-03B240249B96}"/>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800">
                <a:solidFill>
                  <a:srgbClr val="5EBDC2"/>
                </a:solidFill>
              </a:endParaRPr>
            </a:p>
          </p:txBody>
        </p:sp>
        <p:sp>
          <p:nvSpPr>
            <p:cNvPr id="593" name="Google Shape;7568;p72">
              <a:extLst>
                <a:ext uri="{FF2B5EF4-FFF2-40B4-BE49-F238E27FC236}">
                  <a16:creationId xmlns:a16="http://schemas.microsoft.com/office/drawing/2014/main" id="{222493A8-B7FB-489B-6377-9E4964A716EE}"/>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94" name="Google Shape;7580;p72">
            <a:extLst>
              <a:ext uri="{FF2B5EF4-FFF2-40B4-BE49-F238E27FC236}">
                <a16:creationId xmlns:a16="http://schemas.microsoft.com/office/drawing/2014/main" id="{3D808C92-23BB-15BB-7808-9BA8E24397C7}"/>
              </a:ext>
            </a:extLst>
          </p:cNvPr>
          <p:cNvGrpSpPr/>
          <p:nvPr/>
        </p:nvGrpSpPr>
        <p:grpSpPr>
          <a:xfrm>
            <a:off x="1099976" y="2882161"/>
            <a:ext cx="5037082" cy="418618"/>
            <a:chOff x="803163" y="1111966"/>
            <a:chExt cx="2447800" cy="203430"/>
          </a:xfrm>
        </p:grpSpPr>
        <p:grpSp>
          <p:nvGrpSpPr>
            <p:cNvPr id="595" name="Google Shape;7581;p72">
              <a:extLst>
                <a:ext uri="{FF2B5EF4-FFF2-40B4-BE49-F238E27FC236}">
                  <a16:creationId xmlns:a16="http://schemas.microsoft.com/office/drawing/2014/main" id="{BF0FDE93-8DE4-7DF8-CBCD-3A1DA3B4D38A}"/>
                </a:ext>
              </a:extLst>
            </p:cNvPr>
            <p:cNvGrpSpPr/>
            <p:nvPr/>
          </p:nvGrpSpPr>
          <p:grpSpPr>
            <a:xfrm>
              <a:off x="1958180" y="1111966"/>
              <a:ext cx="588019" cy="121396"/>
              <a:chOff x="4808316" y="2800065"/>
              <a:chExt cx="1999386" cy="412910"/>
            </a:xfrm>
          </p:grpSpPr>
          <p:sp>
            <p:nvSpPr>
              <p:cNvPr id="613" name="Google Shape;7582;p72">
                <a:extLst>
                  <a:ext uri="{FF2B5EF4-FFF2-40B4-BE49-F238E27FC236}">
                    <a16:creationId xmlns:a16="http://schemas.microsoft.com/office/drawing/2014/main" id="{8505397E-A2E2-461B-13BB-E952A15AAA5B}"/>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614" name="Google Shape;7583;p72">
                <a:extLst>
                  <a:ext uri="{FF2B5EF4-FFF2-40B4-BE49-F238E27FC236}">
                    <a16:creationId xmlns:a16="http://schemas.microsoft.com/office/drawing/2014/main" id="{F5FCB011-B85B-ED47-3D86-AEC30C6279D6}"/>
                  </a:ext>
                </a:extLst>
              </p:cNvPr>
              <p:cNvGrpSpPr/>
              <p:nvPr/>
            </p:nvGrpSpPr>
            <p:grpSpPr>
              <a:xfrm>
                <a:off x="4808316" y="2800065"/>
                <a:ext cx="92400" cy="411825"/>
                <a:chOff x="845575" y="2563700"/>
                <a:chExt cx="92400" cy="411825"/>
              </a:xfrm>
            </p:grpSpPr>
            <p:cxnSp>
              <p:nvCxnSpPr>
                <p:cNvPr id="615" name="Google Shape;7584;p72">
                  <a:extLst>
                    <a:ext uri="{FF2B5EF4-FFF2-40B4-BE49-F238E27FC236}">
                      <a16:creationId xmlns:a16="http://schemas.microsoft.com/office/drawing/2014/main" id="{429C5A99-77F5-C81F-510A-8B8478BF9B52}"/>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616" name="Google Shape;7585;p72">
                  <a:extLst>
                    <a:ext uri="{FF2B5EF4-FFF2-40B4-BE49-F238E27FC236}">
                      <a16:creationId xmlns:a16="http://schemas.microsoft.com/office/drawing/2014/main" id="{4C8747CE-C185-558F-6B3B-A2C0AF8476CA}"/>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cxnSp>
          <p:nvCxnSpPr>
            <p:cNvPr id="596" name="Google Shape;7586;p72">
              <a:extLst>
                <a:ext uri="{FF2B5EF4-FFF2-40B4-BE49-F238E27FC236}">
                  <a16:creationId xmlns:a16="http://schemas.microsoft.com/office/drawing/2014/main" id="{FBA1DCBB-C7A7-19CF-9FAF-05F04B040D32}"/>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597" name="Google Shape;7587;p72">
              <a:extLst>
                <a:ext uri="{FF2B5EF4-FFF2-40B4-BE49-F238E27FC236}">
                  <a16:creationId xmlns:a16="http://schemas.microsoft.com/office/drawing/2014/main" id="{37462F6D-0497-CBB8-503B-3ABA78A1DE99}"/>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nvGrpSpPr>
            <p:cNvPr id="598" name="Google Shape;7588;p72">
              <a:extLst>
                <a:ext uri="{FF2B5EF4-FFF2-40B4-BE49-F238E27FC236}">
                  <a16:creationId xmlns:a16="http://schemas.microsoft.com/office/drawing/2014/main" id="{392570E2-7760-5632-B125-BF63F9CBC049}"/>
                </a:ext>
              </a:extLst>
            </p:cNvPr>
            <p:cNvGrpSpPr/>
            <p:nvPr/>
          </p:nvGrpSpPr>
          <p:grpSpPr>
            <a:xfrm>
              <a:off x="803163" y="1111974"/>
              <a:ext cx="591158" cy="121545"/>
              <a:chOff x="803163" y="1111974"/>
              <a:chExt cx="591158" cy="121545"/>
            </a:xfrm>
          </p:grpSpPr>
          <p:grpSp>
            <p:nvGrpSpPr>
              <p:cNvPr id="609" name="Google Shape;7589;p72">
                <a:extLst>
                  <a:ext uri="{FF2B5EF4-FFF2-40B4-BE49-F238E27FC236}">
                    <a16:creationId xmlns:a16="http://schemas.microsoft.com/office/drawing/2014/main" id="{524FE0AF-A09B-6D33-9839-B50169D67BA7}"/>
                  </a:ext>
                </a:extLst>
              </p:cNvPr>
              <p:cNvGrpSpPr/>
              <p:nvPr/>
            </p:nvGrpSpPr>
            <p:grpSpPr>
              <a:xfrm>
                <a:off x="803163" y="1111974"/>
                <a:ext cx="27175" cy="121077"/>
                <a:chOff x="845575" y="2563700"/>
                <a:chExt cx="92400" cy="411825"/>
              </a:xfrm>
            </p:grpSpPr>
            <p:cxnSp>
              <p:nvCxnSpPr>
                <p:cNvPr id="611" name="Google Shape;7590;p72">
                  <a:extLst>
                    <a:ext uri="{FF2B5EF4-FFF2-40B4-BE49-F238E27FC236}">
                      <a16:creationId xmlns:a16="http://schemas.microsoft.com/office/drawing/2014/main" id="{C294639E-6C09-DD9F-271E-AB869B2F5057}"/>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612" name="Google Shape;7591;p72">
                  <a:extLst>
                    <a:ext uri="{FF2B5EF4-FFF2-40B4-BE49-F238E27FC236}">
                      <a16:creationId xmlns:a16="http://schemas.microsoft.com/office/drawing/2014/main" id="{D2369E6D-0F1C-39F8-3E2A-8A3348730CFB}"/>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sp>
            <p:nvSpPr>
              <p:cNvPr id="610" name="Google Shape;7592;p72">
                <a:extLst>
                  <a:ext uri="{FF2B5EF4-FFF2-40B4-BE49-F238E27FC236}">
                    <a16:creationId xmlns:a16="http://schemas.microsoft.com/office/drawing/2014/main" id="{406BA2D5-9A08-C3B7-49D8-58B38C388BB8}"/>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599" name="Google Shape;7593;p72">
              <a:extLst>
                <a:ext uri="{FF2B5EF4-FFF2-40B4-BE49-F238E27FC236}">
                  <a16:creationId xmlns:a16="http://schemas.microsoft.com/office/drawing/2014/main" id="{433F36F3-DFAE-C371-CB45-E4DD4E9264E3}"/>
                </a:ext>
              </a:extLst>
            </p:cNvPr>
            <p:cNvGrpSpPr/>
            <p:nvPr/>
          </p:nvGrpSpPr>
          <p:grpSpPr>
            <a:xfrm>
              <a:off x="1381910" y="1194219"/>
              <a:ext cx="588341" cy="121177"/>
              <a:chOff x="1381910" y="1194219"/>
              <a:chExt cx="588341" cy="121177"/>
            </a:xfrm>
          </p:grpSpPr>
          <p:grpSp>
            <p:nvGrpSpPr>
              <p:cNvPr id="605" name="Google Shape;7594;p72">
                <a:extLst>
                  <a:ext uri="{FF2B5EF4-FFF2-40B4-BE49-F238E27FC236}">
                    <a16:creationId xmlns:a16="http://schemas.microsoft.com/office/drawing/2014/main" id="{43C6A1EA-EBB8-B7C8-EEB8-B6B202632C7F}"/>
                  </a:ext>
                </a:extLst>
              </p:cNvPr>
              <p:cNvGrpSpPr/>
              <p:nvPr/>
            </p:nvGrpSpPr>
            <p:grpSpPr>
              <a:xfrm rot="10800000">
                <a:off x="1381910" y="1194319"/>
                <a:ext cx="27175" cy="121077"/>
                <a:chOff x="2070100" y="2563700"/>
                <a:chExt cx="92400" cy="411825"/>
              </a:xfrm>
            </p:grpSpPr>
            <p:cxnSp>
              <p:nvCxnSpPr>
                <p:cNvPr id="607" name="Google Shape;7595;p72">
                  <a:extLst>
                    <a:ext uri="{FF2B5EF4-FFF2-40B4-BE49-F238E27FC236}">
                      <a16:creationId xmlns:a16="http://schemas.microsoft.com/office/drawing/2014/main" id="{472570B9-12DC-1C9F-F642-007995F2AC8D}"/>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608" name="Google Shape;7596;p72">
                  <a:extLst>
                    <a:ext uri="{FF2B5EF4-FFF2-40B4-BE49-F238E27FC236}">
                      <a16:creationId xmlns:a16="http://schemas.microsoft.com/office/drawing/2014/main" id="{78A95507-C169-9167-C7CA-6066E43188BA}"/>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sp>
            <p:nvSpPr>
              <p:cNvPr id="606" name="Google Shape;7597;p72">
                <a:extLst>
                  <a:ext uri="{FF2B5EF4-FFF2-40B4-BE49-F238E27FC236}">
                    <a16:creationId xmlns:a16="http://schemas.microsoft.com/office/drawing/2014/main" id="{11F1F27D-5F1B-9EDB-3088-BEF02C8F79AF}"/>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600" name="Google Shape;7598;p72">
              <a:extLst>
                <a:ext uri="{FF2B5EF4-FFF2-40B4-BE49-F238E27FC236}">
                  <a16:creationId xmlns:a16="http://schemas.microsoft.com/office/drawing/2014/main" id="{DE213A19-291C-C77D-4906-133142194466}"/>
                </a:ext>
              </a:extLst>
            </p:cNvPr>
            <p:cNvGrpSpPr/>
            <p:nvPr/>
          </p:nvGrpSpPr>
          <p:grpSpPr>
            <a:xfrm>
              <a:off x="2532079" y="1194219"/>
              <a:ext cx="704927" cy="121177"/>
              <a:chOff x="2532079" y="1194219"/>
              <a:chExt cx="704927" cy="121177"/>
            </a:xfrm>
          </p:grpSpPr>
          <p:grpSp>
            <p:nvGrpSpPr>
              <p:cNvPr id="601" name="Google Shape;7599;p72">
                <a:extLst>
                  <a:ext uri="{FF2B5EF4-FFF2-40B4-BE49-F238E27FC236}">
                    <a16:creationId xmlns:a16="http://schemas.microsoft.com/office/drawing/2014/main" id="{643AC6D8-58A5-6084-AA38-FABC68A95332}"/>
                  </a:ext>
                </a:extLst>
              </p:cNvPr>
              <p:cNvGrpSpPr/>
              <p:nvPr/>
            </p:nvGrpSpPr>
            <p:grpSpPr>
              <a:xfrm rot="10800000">
                <a:off x="2532079" y="1194319"/>
                <a:ext cx="27175" cy="121077"/>
                <a:chOff x="2070100" y="2563700"/>
                <a:chExt cx="92400" cy="411825"/>
              </a:xfrm>
            </p:grpSpPr>
            <p:cxnSp>
              <p:nvCxnSpPr>
                <p:cNvPr id="603" name="Google Shape;7600;p72">
                  <a:extLst>
                    <a:ext uri="{FF2B5EF4-FFF2-40B4-BE49-F238E27FC236}">
                      <a16:creationId xmlns:a16="http://schemas.microsoft.com/office/drawing/2014/main" id="{F808A47D-ADB4-40ED-BA75-821A0992770C}"/>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604" name="Google Shape;7601;p72">
                  <a:extLst>
                    <a:ext uri="{FF2B5EF4-FFF2-40B4-BE49-F238E27FC236}">
                      <a16:creationId xmlns:a16="http://schemas.microsoft.com/office/drawing/2014/main" id="{DBAE39B5-F461-DDD2-3143-37B3CCB544B5}"/>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sp>
            <p:nvSpPr>
              <p:cNvPr id="602" name="Google Shape;7602;p72">
                <a:extLst>
                  <a:ext uri="{FF2B5EF4-FFF2-40B4-BE49-F238E27FC236}">
                    <a16:creationId xmlns:a16="http://schemas.microsoft.com/office/drawing/2014/main" id="{0F32389A-CB42-E86B-19D4-86A6F0937ECE}"/>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617" name="Google Shape;7603;p72">
            <a:extLst>
              <a:ext uri="{FF2B5EF4-FFF2-40B4-BE49-F238E27FC236}">
                <a16:creationId xmlns:a16="http://schemas.microsoft.com/office/drawing/2014/main" id="{94176C01-9AAD-3171-4268-50C2BB875141}"/>
              </a:ext>
            </a:extLst>
          </p:cNvPr>
          <p:cNvGrpSpPr/>
          <p:nvPr/>
        </p:nvGrpSpPr>
        <p:grpSpPr>
          <a:xfrm>
            <a:off x="6685995" y="8275423"/>
            <a:ext cx="3135556" cy="983354"/>
            <a:chOff x="5194708" y="3484366"/>
            <a:chExt cx="3148148" cy="987304"/>
          </a:xfrm>
        </p:grpSpPr>
        <p:grpSp>
          <p:nvGrpSpPr>
            <p:cNvPr id="618" name="Google Shape;7604;p72">
              <a:extLst>
                <a:ext uri="{FF2B5EF4-FFF2-40B4-BE49-F238E27FC236}">
                  <a16:creationId xmlns:a16="http://schemas.microsoft.com/office/drawing/2014/main" id="{D58F35A2-B94A-20E7-B569-0C626EEDC3BA}"/>
                </a:ext>
              </a:extLst>
            </p:cNvPr>
            <p:cNvGrpSpPr/>
            <p:nvPr/>
          </p:nvGrpSpPr>
          <p:grpSpPr>
            <a:xfrm>
              <a:off x="7531521" y="3484366"/>
              <a:ext cx="811335" cy="987304"/>
              <a:chOff x="3379425" y="1617275"/>
              <a:chExt cx="1090650" cy="1327200"/>
            </a:xfrm>
          </p:grpSpPr>
          <p:sp>
            <p:nvSpPr>
              <p:cNvPr id="631" name="Google Shape;7605;p72">
                <a:extLst>
                  <a:ext uri="{FF2B5EF4-FFF2-40B4-BE49-F238E27FC236}">
                    <a16:creationId xmlns:a16="http://schemas.microsoft.com/office/drawing/2014/main" id="{94A3DBC0-D43C-8E35-4DEA-B85AE12CCDB0}"/>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32" name="Google Shape;7606;p72">
                <a:extLst>
                  <a:ext uri="{FF2B5EF4-FFF2-40B4-BE49-F238E27FC236}">
                    <a16:creationId xmlns:a16="http://schemas.microsoft.com/office/drawing/2014/main" id="{A395469B-7656-4DCF-8B16-B57AD4EC7B33}"/>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33" name="Google Shape;7607;p72">
                <a:extLst>
                  <a:ext uri="{FF2B5EF4-FFF2-40B4-BE49-F238E27FC236}">
                    <a16:creationId xmlns:a16="http://schemas.microsoft.com/office/drawing/2014/main" id="{F9829063-97F1-AFC4-AE3C-995B2EF2FD93}"/>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619" name="Google Shape;7608;p72">
              <a:extLst>
                <a:ext uri="{FF2B5EF4-FFF2-40B4-BE49-F238E27FC236}">
                  <a16:creationId xmlns:a16="http://schemas.microsoft.com/office/drawing/2014/main" id="{4E70F1A5-878E-88A6-6A73-04B87106903F}"/>
                </a:ext>
              </a:extLst>
            </p:cNvPr>
            <p:cNvGrpSpPr/>
            <p:nvPr/>
          </p:nvGrpSpPr>
          <p:grpSpPr>
            <a:xfrm>
              <a:off x="6752546" y="3484366"/>
              <a:ext cx="811428" cy="987304"/>
              <a:chOff x="2332275" y="1617275"/>
              <a:chExt cx="1090775" cy="1327200"/>
            </a:xfrm>
          </p:grpSpPr>
          <p:sp>
            <p:nvSpPr>
              <p:cNvPr id="628" name="Google Shape;7609;p72">
                <a:extLst>
                  <a:ext uri="{FF2B5EF4-FFF2-40B4-BE49-F238E27FC236}">
                    <a16:creationId xmlns:a16="http://schemas.microsoft.com/office/drawing/2014/main" id="{FFB8BBA4-A4EB-8440-FCF8-11FC63C30B08}"/>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29" name="Google Shape;7610;p72">
                <a:extLst>
                  <a:ext uri="{FF2B5EF4-FFF2-40B4-BE49-F238E27FC236}">
                    <a16:creationId xmlns:a16="http://schemas.microsoft.com/office/drawing/2014/main" id="{C4F39E88-D3D7-0409-047D-7D101EC76BDE}"/>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30" name="Google Shape;7611;p72">
                <a:extLst>
                  <a:ext uri="{FF2B5EF4-FFF2-40B4-BE49-F238E27FC236}">
                    <a16:creationId xmlns:a16="http://schemas.microsoft.com/office/drawing/2014/main" id="{F713FBC5-A463-FD03-7910-46DA858DEA74}"/>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620" name="Google Shape;7612;p72">
              <a:extLst>
                <a:ext uri="{FF2B5EF4-FFF2-40B4-BE49-F238E27FC236}">
                  <a16:creationId xmlns:a16="http://schemas.microsoft.com/office/drawing/2014/main" id="{F9D8B990-06C1-4AA5-7B32-5F25A4C1DFB5}"/>
                </a:ext>
              </a:extLst>
            </p:cNvPr>
            <p:cNvGrpSpPr/>
            <p:nvPr/>
          </p:nvGrpSpPr>
          <p:grpSpPr>
            <a:xfrm>
              <a:off x="5973664" y="3484366"/>
              <a:ext cx="811335" cy="987304"/>
              <a:chOff x="1285250" y="1617275"/>
              <a:chExt cx="1090650" cy="1327200"/>
            </a:xfrm>
          </p:grpSpPr>
          <p:sp>
            <p:nvSpPr>
              <p:cNvPr id="625" name="Google Shape;7613;p72">
                <a:extLst>
                  <a:ext uri="{FF2B5EF4-FFF2-40B4-BE49-F238E27FC236}">
                    <a16:creationId xmlns:a16="http://schemas.microsoft.com/office/drawing/2014/main" id="{F65E3E61-C361-34D6-F5EA-E8F508D09B9A}"/>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26" name="Google Shape;7614;p72">
                <a:extLst>
                  <a:ext uri="{FF2B5EF4-FFF2-40B4-BE49-F238E27FC236}">
                    <a16:creationId xmlns:a16="http://schemas.microsoft.com/office/drawing/2014/main" id="{9FE536BB-FCDD-ED2A-1460-DD92419D9ACF}"/>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27" name="Google Shape;7615;p72">
                <a:extLst>
                  <a:ext uri="{FF2B5EF4-FFF2-40B4-BE49-F238E27FC236}">
                    <a16:creationId xmlns:a16="http://schemas.microsoft.com/office/drawing/2014/main" id="{5B1CA477-8E55-F3F1-1F53-828B86EF9A4B}"/>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621" name="Google Shape;7616;p72">
              <a:extLst>
                <a:ext uri="{FF2B5EF4-FFF2-40B4-BE49-F238E27FC236}">
                  <a16:creationId xmlns:a16="http://schemas.microsoft.com/office/drawing/2014/main" id="{8A5B0271-3162-D64F-642C-1F6751C3C4ED}"/>
                </a:ext>
              </a:extLst>
            </p:cNvPr>
            <p:cNvGrpSpPr/>
            <p:nvPr/>
          </p:nvGrpSpPr>
          <p:grpSpPr>
            <a:xfrm>
              <a:off x="5194708" y="3484366"/>
              <a:ext cx="811409" cy="987304"/>
              <a:chOff x="238125" y="1617275"/>
              <a:chExt cx="1090750" cy="1327200"/>
            </a:xfrm>
          </p:grpSpPr>
          <p:sp>
            <p:nvSpPr>
              <p:cNvPr id="622" name="Google Shape;7617;p72">
                <a:extLst>
                  <a:ext uri="{FF2B5EF4-FFF2-40B4-BE49-F238E27FC236}">
                    <a16:creationId xmlns:a16="http://schemas.microsoft.com/office/drawing/2014/main" id="{63D94110-C18A-2DD6-9F16-9551E2FB0892}"/>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23" name="Google Shape;7618;p72">
                <a:extLst>
                  <a:ext uri="{FF2B5EF4-FFF2-40B4-BE49-F238E27FC236}">
                    <a16:creationId xmlns:a16="http://schemas.microsoft.com/office/drawing/2014/main" id="{30FC1386-5520-6273-7CD0-5547C3803F62}"/>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24" name="Google Shape;7619;p72">
                <a:extLst>
                  <a:ext uri="{FF2B5EF4-FFF2-40B4-BE49-F238E27FC236}">
                    <a16:creationId xmlns:a16="http://schemas.microsoft.com/office/drawing/2014/main" id="{F7A59F61-6A6C-1C1C-B38D-7B33BA952C48}"/>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634" name="Google Shape;7620;p72">
            <a:extLst>
              <a:ext uri="{FF2B5EF4-FFF2-40B4-BE49-F238E27FC236}">
                <a16:creationId xmlns:a16="http://schemas.microsoft.com/office/drawing/2014/main" id="{97A79D2E-BAA9-5B5D-6348-B79A30CEB326}"/>
              </a:ext>
            </a:extLst>
          </p:cNvPr>
          <p:cNvGrpSpPr/>
          <p:nvPr/>
        </p:nvGrpSpPr>
        <p:grpSpPr>
          <a:xfrm>
            <a:off x="6607213" y="7236244"/>
            <a:ext cx="3233928" cy="692512"/>
            <a:chOff x="1808063" y="4294338"/>
            <a:chExt cx="3370782" cy="721817"/>
          </a:xfrm>
        </p:grpSpPr>
        <p:sp>
          <p:nvSpPr>
            <p:cNvPr id="635" name="Google Shape;7621;p72">
              <a:extLst>
                <a:ext uri="{FF2B5EF4-FFF2-40B4-BE49-F238E27FC236}">
                  <a16:creationId xmlns:a16="http://schemas.microsoft.com/office/drawing/2014/main" id="{48ED1207-70B3-5EF9-8E02-8197283BA19F}"/>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36" name="Google Shape;7622;p72">
              <a:extLst>
                <a:ext uri="{FF2B5EF4-FFF2-40B4-BE49-F238E27FC236}">
                  <a16:creationId xmlns:a16="http://schemas.microsoft.com/office/drawing/2014/main" id="{2BBC3B8C-AFE7-F703-2BE9-0E7F0D66DC10}"/>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37" name="Google Shape;7623;p72">
              <a:extLst>
                <a:ext uri="{FF2B5EF4-FFF2-40B4-BE49-F238E27FC236}">
                  <a16:creationId xmlns:a16="http://schemas.microsoft.com/office/drawing/2014/main" id="{608ECD48-5CC9-7B64-7D0F-F1432A3E2DCC}"/>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38" name="Google Shape;7624;p72">
              <a:extLst>
                <a:ext uri="{FF2B5EF4-FFF2-40B4-BE49-F238E27FC236}">
                  <a16:creationId xmlns:a16="http://schemas.microsoft.com/office/drawing/2014/main" id="{031F0D53-F966-B30A-95E8-AA00FA2D5941}"/>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39" name="Google Shape;7625;p72">
              <a:extLst>
                <a:ext uri="{FF2B5EF4-FFF2-40B4-BE49-F238E27FC236}">
                  <a16:creationId xmlns:a16="http://schemas.microsoft.com/office/drawing/2014/main" id="{C0CCBC41-BACE-DF2B-C341-55B71994BE9A}"/>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0" name="Google Shape;7626;p72">
              <a:extLst>
                <a:ext uri="{FF2B5EF4-FFF2-40B4-BE49-F238E27FC236}">
                  <a16:creationId xmlns:a16="http://schemas.microsoft.com/office/drawing/2014/main" id="{31E97A29-8D99-7176-A706-6C8BFE831E55}"/>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1" name="Google Shape;7627;p72">
              <a:extLst>
                <a:ext uri="{FF2B5EF4-FFF2-40B4-BE49-F238E27FC236}">
                  <a16:creationId xmlns:a16="http://schemas.microsoft.com/office/drawing/2014/main" id="{61BC1B93-0F51-80D8-B6A3-CB15A87616DB}"/>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2" name="Google Shape;7628;p72">
              <a:extLst>
                <a:ext uri="{FF2B5EF4-FFF2-40B4-BE49-F238E27FC236}">
                  <a16:creationId xmlns:a16="http://schemas.microsoft.com/office/drawing/2014/main" id="{F4333DB5-4E88-FF58-CE68-362F603D7FD4}"/>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3" name="Google Shape;7629;p72">
              <a:extLst>
                <a:ext uri="{FF2B5EF4-FFF2-40B4-BE49-F238E27FC236}">
                  <a16:creationId xmlns:a16="http://schemas.microsoft.com/office/drawing/2014/main" id="{D99BD7B7-EE06-F791-1F39-F2FFBDD22DAB}"/>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4" name="Google Shape;7630;p72">
              <a:extLst>
                <a:ext uri="{FF2B5EF4-FFF2-40B4-BE49-F238E27FC236}">
                  <a16:creationId xmlns:a16="http://schemas.microsoft.com/office/drawing/2014/main" id="{7ABC6AF3-E619-E312-3739-1B151BF2A16E}"/>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645" name="Google Shape;7631;p72">
            <a:extLst>
              <a:ext uri="{FF2B5EF4-FFF2-40B4-BE49-F238E27FC236}">
                <a16:creationId xmlns:a16="http://schemas.microsoft.com/office/drawing/2014/main" id="{9612E53B-9338-6F9F-4F63-A80D43B600C4}"/>
              </a:ext>
            </a:extLst>
          </p:cNvPr>
          <p:cNvGrpSpPr/>
          <p:nvPr/>
        </p:nvGrpSpPr>
        <p:grpSpPr>
          <a:xfrm>
            <a:off x="1163637" y="7808303"/>
            <a:ext cx="2591764" cy="1293174"/>
            <a:chOff x="834100" y="3642869"/>
            <a:chExt cx="1259483" cy="628426"/>
          </a:xfrm>
        </p:grpSpPr>
        <p:sp>
          <p:nvSpPr>
            <p:cNvPr id="646" name="Google Shape;7632;p72">
              <a:extLst>
                <a:ext uri="{FF2B5EF4-FFF2-40B4-BE49-F238E27FC236}">
                  <a16:creationId xmlns:a16="http://schemas.microsoft.com/office/drawing/2014/main" id="{7CBCAF6C-6BC5-02BA-DF4A-690B6A2CB2A7}"/>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7" name="Google Shape;7633;p72">
              <a:extLst>
                <a:ext uri="{FF2B5EF4-FFF2-40B4-BE49-F238E27FC236}">
                  <a16:creationId xmlns:a16="http://schemas.microsoft.com/office/drawing/2014/main" id="{F65DD8AB-296D-B4A5-C350-FEE018B8012B}"/>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8" name="Google Shape;7634;p72">
              <a:extLst>
                <a:ext uri="{FF2B5EF4-FFF2-40B4-BE49-F238E27FC236}">
                  <a16:creationId xmlns:a16="http://schemas.microsoft.com/office/drawing/2014/main" id="{EABD4996-CA95-CA14-B2A4-0E918E589FA5}"/>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49" name="Google Shape;7635;p72">
              <a:extLst>
                <a:ext uri="{FF2B5EF4-FFF2-40B4-BE49-F238E27FC236}">
                  <a16:creationId xmlns:a16="http://schemas.microsoft.com/office/drawing/2014/main" id="{779FEAFA-6C6A-CA9B-C728-FDD5F1FE4CD8}"/>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0" name="Google Shape;7636;p72">
              <a:extLst>
                <a:ext uri="{FF2B5EF4-FFF2-40B4-BE49-F238E27FC236}">
                  <a16:creationId xmlns:a16="http://schemas.microsoft.com/office/drawing/2014/main" id="{D571A12A-D5E9-7E8A-23D2-3208ADA399EF}"/>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1" name="Google Shape;7637;p72">
              <a:extLst>
                <a:ext uri="{FF2B5EF4-FFF2-40B4-BE49-F238E27FC236}">
                  <a16:creationId xmlns:a16="http://schemas.microsoft.com/office/drawing/2014/main" id="{488A681E-B99C-E5CE-E70F-BC8860D472FE}"/>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2" name="Google Shape;7638;p72">
              <a:extLst>
                <a:ext uri="{FF2B5EF4-FFF2-40B4-BE49-F238E27FC236}">
                  <a16:creationId xmlns:a16="http://schemas.microsoft.com/office/drawing/2014/main" id="{8F6355BE-4135-10AA-7C51-3D1E97F68ACA}"/>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3" name="Google Shape;7639;p72">
              <a:extLst>
                <a:ext uri="{FF2B5EF4-FFF2-40B4-BE49-F238E27FC236}">
                  <a16:creationId xmlns:a16="http://schemas.microsoft.com/office/drawing/2014/main" id="{4E57269D-74E7-C28E-AFE8-2BA441A5E066}"/>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4" name="Google Shape;7640;p72">
              <a:extLst>
                <a:ext uri="{FF2B5EF4-FFF2-40B4-BE49-F238E27FC236}">
                  <a16:creationId xmlns:a16="http://schemas.microsoft.com/office/drawing/2014/main" id="{ED5479C7-3906-1B0B-4ACF-2377FC7830D0}"/>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5" name="Google Shape;7641;p72">
              <a:extLst>
                <a:ext uri="{FF2B5EF4-FFF2-40B4-BE49-F238E27FC236}">
                  <a16:creationId xmlns:a16="http://schemas.microsoft.com/office/drawing/2014/main" id="{D6C98BE6-1C94-22B3-D3F4-95442898ADFE}"/>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6" name="Google Shape;7642;p72">
              <a:extLst>
                <a:ext uri="{FF2B5EF4-FFF2-40B4-BE49-F238E27FC236}">
                  <a16:creationId xmlns:a16="http://schemas.microsoft.com/office/drawing/2014/main" id="{222F22F3-AE54-5663-9366-D29F76214D04}"/>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7" name="Google Shape;7643;p72">
              <a:extLst>
                <a:ext uri="{FF2B5EF4-FFF2-40B4-BE49-F238E27FC236}">
                  <a16:creationId xmlns:a16="http://schemas.microsoft.com/office/drawing/2014/main" id="{3125698E-07EF-4A6F-E6B6-5E9CE381C6E0}"/>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8" name="Google Shape;7644;p72">
              <a:extLst>
                <a:ext uri="{FF2B5EF4-FFF2-40B4-BE49-F238E27FC236}">
                  <a16:creationId xmlns:a16="http://schemas.microsoft.com/office/drawing/2014/main" id="{16A5F922-1F54-6AB1-4615-8990AF201114}"/>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59" name="Google Shape;7645;p72">
              <a:extLst>
                <a:ext uri="{FF2B5EF4-FFF2-40B4-BE49-F238E27FC236}">
                  <a16:creationId xmlns:a16="http://schemas.microsoft.com/office/drawing/2014/main" id="{9E0A2B0A-0363-A3E5-247D-27E824CEB8C4}"/>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0" name="Google Shape;7646;p72">
              <a:extLst>
                <a:ext uri="{FF2B5EF4-FFF2-40B4-BE49-F238E27FC236}">
                  <a16:creationId xmlns:a16="http://schemas.microsoft.com/office/drawing/2014/main" id="{8E59DA97-4F53-B4CE-796A-C92C267CCAF1}"/>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1" name="Google Shape;7647;p72">
              <a:extLst>
                <a:ext uri="{FF2B5EF4-FFF2-40B4-BE49-F238E27FC236}">
                  <a16:creationId xmlns:a16="http://schemas.microsoft.com/office/drawing/2014/main" id="{64436DAA-9402-3F79-D31E-4D65A14AF14C}"/>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2" name="Google Shape;7648;p72">
              <a:extLst>
                <a:ext uri="{FF2B5EF4-FFF2-40B4-BE49-F238E27FC236}">
                  <a16:creationId xmlns:a16="http://schemas.microsoft.com/office/drawing/2014/main" id="{FA9D5636-B14C-45EC-B0C0-A98422524C2F}"/>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3" name="Google Shape;7649;p72">
              <a:extLst>
                <a:ext uri="{FF2B5EF4-FFF2-40B4-BE49-F238E27FC236}">
                  <a16:creationId xmlns:a16="http://schemas.microsoft.com/office/drawing/2014/main" id="{9E8E6C15-7695-BDDD-D9E4-DFEBBA3B3CBC}"/>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4" name="Google Shape;7650;p72">
              <a:extLst>
                <a:ext uri="{FF2B5EF4-FFF2-40B4-BE49-F238E27FC236}">
                  <a16:creationId xmlns:a16="http://schemas.microsoft.com/office/drawing/2014/main" id="{26ADD7E8-FA32-DB4B-22AD-B18B3444DDDC}"/>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5" name="Google Shape;7651;p72">
              <a:extLst>
                <a:ext uri="{FF2B5EF4-FFF2-40B4-BE49-F238E27FC236}">
                  <a16:creationId xmlns:a16="http://schemas.microsoft.com/office/drawing/2014/main" id="{91FB6382-2BEF-10FA-0F9C-57203135D449}"/>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6" name="Google Shape;7652;p72">
              <a:extLst>
                <a:ext uri="{FF2B5EF4-FFF2-40B4-BE49-F238E27FC236}">
                  <a16:creationId xmlns:a16="http://schemas.microsoft.com/office/drawing/2014/main" id="{37B68EAE-D15D-AD5E-634F-28282D0BA4D4}"/>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7" name="Google Shape;7653;p72">
              <a:extLst>
                <a:ext uri="{FF2B5EF4-FFF2-40B4-BE49-F238E27FC236}">
                  <a16:creationId xmlns:a16="http://schemas.microsoft.com/office/drawing/2014/main" id="{165D4238-398F-068A-B176-506A766F1D8E}"/>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8" name="Google Shape;7654;p72">
              <a:extLst>
                <a:ext uri="{FF2B5EF4-FFF2-40B4-BE49-F238E27FC236}">
                  <a16:creationId xmlns:a16="http://schemas.microsoft.com/office/drawing/2014/main" id="{10EF6338-DC39-9DD4-8637-9D37765FC3B4}"/>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69" name="Google Shape;7655;p72">
              <a:extLst>
                <a:ext uri="{FF2B5EF4-FFF2-40B4-BE49-F238E27FC236}">
                  <a16:creationId xmlns:a16="http://schemas.microsoft.com/office/drawing/2014/main" id="{6535412B-6E55-B9FD-879D-6C07E17FD5D5}"/>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70" name="Google Shape;7656;p72">
              <a:extLst>
                <a:ext uri="{FF2B5EF4-FFF2-40B4-BE49-F238E27FC236}">
                  <a16:creationId xmlns:a16="http://schemas.microsoft.com/office/drawing/2014/main" id="{017A0628-3728-C1B1-D927-47F5E90537D8}"/>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671" name="Google Shape;7657;p72">
              <a:extLst>
                <a:ext uri="{FF2B5EF4-FFF2-40B4-BE49-F238E27FC236}">
                  <a16:creationId xmlns:a16="http://schemas.microsoft.com/office/drawing/2014/main" id="{3DE0876C-4444-54C2-0D8C-E80A54EB42ED}"/>
                </a:ext>
              </a:extLst>
            </p:cNvPr>
            <p:cNvGrpSpPr/>
            <p:nvPr/>
          </p:nvGrpSpPr>
          <p:grpSpPr>
            <a:xfrm>
              <a:off x="1360364" y="3847835"/>
              <a:ext cx="208119" cy="224359"/>
              <a:chOff x="1360769" y="3847100"/>
              <a:chExt cx="208119" cy="224359"/>
            </a:xfrm>
          </p:grpSpPr>
          <p:sp>
            <p:nvSpPr>
              <p:cNvPr id="686" name="Google Shape;7658;p72">
                <a:extLst>
                  <a:ext uri="{FF2B5EF4-FFF2-40B4-BE49-F238E27FC236}">
                    <a16:creationId xmlns:a16="http://schemas.microsoft.com/office/drawing/2014/main" id="{C3598DAF-C2EC-7276-1E8B-9C99D7138B8E}"/>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87" name="Google Shape;7659;p72">
                <a:extLst>
                  <a:ext uri="{FF2B5EF4-FFF2-40B4-BE49-F238E27FC236}">
                    <a16:creationId xmlns:a16="http://schemas.microsoft.com/office/drawing/2014/main" id="{C7ECFDE2-5914-3960-FE8C-C08B32DBA14D}"/>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88" name="Google Shape;7660;p72">
                <a:extLst>
                  <a:ext uri="{FF2B5EF4-FFF2-40B4-BE49-F238E27FC236}">
                    <a16:creationId xmlns:a16="http://schemas.microsoft.com/office/drawing/2014/main" id="{918E0AC4-FDFF-BB60-6C72-ED1DA98C6C82}"/>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89" name="Google Shape;7661;p72">
                <a:extLst>
                  <a:ext uri="{FF2B5EF4-FFF2-40B4-BE49-F238E27FC236}">
                    <a16:creationId xmlns:a16="http://schemas.microsoft.com/office/drawing/2014/main" id="{7BBCDB93-7838-4695-9C09-E9D160F77F68}"/>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0" name="Google Shape;7662;p72">
                <a:extLst>
                  <a:ext uri="{FF2B5EF4-FFF2-40B4-BE49-F238E27FC236}">
                    <a16:creationId xmlns:a16="http://schemas.microsoft.com/office/drawing/2014/main" id="{EA2F1648-3803-94CF-D6DF-3B387F4AF8EE}"/>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1" name="Google Shape;7663;p72">
                <a:extLst>
                  <a:ext uri="{FF2B5EF4-FFF2-40B4-BE49-F238E27FC236}">
                    <a16:creationId xmlns:a16="http://schemas.microsoft.com/office/drawing/2014/main" id="{4277080F-3686-599B-457C-B41644C0EC3A}"/>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2" name="Google Shape;7664;p72">
                <a:extLst>
                  <a:ext uri="{FF2B5EF4-FFF2-40B4-BE49-F238E27FC236}">
                    <a16:creationId xmlns:a16="http://schemas.microsoft.com/office/drawing/2014/main" id="{E19CDBCE-8741-BCEA-4813-10C522441A73}"/>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3" name="Google Shape;7665;p72">
                <a:extLst>
                  <a:ext uri="{FF2B5EF4-FFF2-40B4-BE49-F238E27FC236}">
                    <a16:creationId xmlns:a16="http://schemas.microsoft.com/office/drawing/2014/main" id="{37A13E0E-AC7E-5B08-E11D-7A14463513EB}"/>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4" name="Google Shape;7666;p72">
                <a:extLst>
                  <a:ext uri="{FF2B5EF4-FFF2-40B4-BE49-F238E27FC236}">
                    <a16:creationId xmlns:a16="http://schemas.microsoft.com/office/drawing/2014/main" id="{DCB5E255-7DB8-17B7-075F-C5EFC613E916}"/>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5" name="Google Shape;7667;p72">
                <a:extLst>
                  <a:ext uri="{FF2B5EF4-FFF2-40B4-BE49-F238E27FC236}">
                    <a16:creationId xmlns:a16="http://schemas.microsoft.com/office/drawing/2014/main" id="{FF8A4C19-6C02-EF54-28DF-B67DE1E66366}"/>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6" name="Google Shape;7668;p72">
                <a:extLst>
                  <a:ext uri="{FF2B5EF4-FFF2-40B4-BE49-F238E27FC236}">
                    <a16:creationId xmlns:a16="http://schemas.microsoft.com/office/drawing/2014/main" id="{B775BF96-20EF-B1CD-98D9-E958859CD78B}"/>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7" name="Google Shape;7669;p72">
                <a:extLst>
                  <a:ext uri="{FF2B5EF4-FFF2-40B4-BE49-F238E27FC236}">
                    <a16:creationId xmlns:a16="http://schemas.microsoft.com/office/drawing/2014/main" id="{D740D030-ACEA-56C1-3DF6-EE1CF4EA0765}"/>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8" name="Google Shape;7670;p72">
                <a:extLst>
                  <a:ext uri="{FF2B5EF4-FFF2-40B4-BE49-F238E27FC236}">
                    <a16:creationId xmlns:a16="http://schemas.microsoft.com/office/drawing/2014/main" id="{8033F467-6891-6877-481E-E082A95B2BAA}"/>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699" name="Google Shape;7671;p72">
                <a:extLst>
                  <a:ext uri="{FF2B5EF4-FFF2-40B4-BE49-F238E27FC236}">
                    <a16:creationId xmlns:a16="http://schemas.microsoft.com/office/drawing/2014/main" id="{4C713754-5E3A-2F7B-DFEC-39C6AD124EA3}"/>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00" name="Google Shape;7672;p72">
                <a:extLst>
                  <a:ext uri="{FF2B5EF4-FFF2-40B4-BE49-F238E27FC236}">
                    <a16:creationId xmlns:a16="http://schemas.microsoft.com/office/drawing/2014/main" id="{BC8C4BB7-6836-7674-F8DD-16FCA5A88896}"/>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01" name="Google Shape;7673;p72">
                <a:extLst>
                  <a:ext uri="{FF2B5EF4-FFF2-40B4-BE49-F238E27FC236}">
                    <a16:creationId xmlns:a16="http://schemas.microsoft.com/office/drawing/2014/main" id="{FDD1CF5A-C657-39ED-2BF9-B969E0F8E67C}"/>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02" name="Google Shape;7674;p72">
                <a:extLst>
                  <a:ext uri="{FF2B5EF4-FFF2-40B4-BE49-F238E27FC236}">
                    <a16:creationId xmlns:a16="http://schemas.microsoft.com/office/drawing/2014/main" id="{E76253B0-42EB-087E-A33B-C5B592DB8FF3}"/>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03" name="Google Shape;7675;p72">
                <a:extLst>
                  <a:ext uri="{FF2B5EF4-FFF2-40B4-BE49-F238E27FC236}">
                    <a16:creationId xmlns:a16="http://schemas.microsoft.com/office/drawing/2014/main" id="{FDE1EBF0-5CD3-311F-44D9-5AA000D2664C}"/>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04" name="Google Shape;7676;p72">
                <a:extLst>
                  <a:ext uri="{FF2B5EF4-FFF2-40B4-BE49-F238E27FC236}">
                    <a16:creationId xmlns:a16="http://schemas.microsoft.com/office/drawing/2014/main" id="{6AFCB5C9-6906-3A09-209C-919CC9A58DAA}"/>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05" name="Google Shape;7677;p72">
                <a:extLst>
                  <a:ext uri="{FF2B5EF4-FFF2-40B4-BE49-F238E27FC236}">
                    <a16:creationId xmlns:a16="http://schemas.microsoft.com/office/drawing/2014/main" id="{EA6F9FA4-AB9D-DA97-4A00-F2E6868ED8BD}"/>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672" name="Google Shape;7678;p72">
              <a:extLst>
                <a:ext uri="{FF2B5EF4-FFF2-40B4-BE49-F238E27FC236}">
                  <a16:creationId xmlns:a16="http://schemas.microsoft.com/office/drawing/2014/main" id="{A2438FD8-C061-73D4-9593-5873204A560F}"/>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3" name="Google Shape;7679;p72">
              <a:extLst>
                <a:ext uri="{FF2B5EF4-FFF2-40B4-BE49-F238E27FC236}">
                  <a16:creationId xmlns:a16="http://schemas.microsoft.com/office/drawing/2014/main" id="{25BD23C0-2E5F-CED3-92D8-BB0757B752E6}"/>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4" name="Google Shape;7680;p72">
              <a:extLst>
                <a:ext uri="{FF2B5EF4-FFF2-40B4-BE49-F238E27FC236}">
                  <a16:creationId xmlns:a16="http://schemas.microsoft.com/office/drawing/2014/main" id="{A6454346-3458-E9A2-58BE-9AD58A4DACC4}"/>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5" name="Google Shape;7681;p72">
              <a:extLst>
                <a:ext uri="{FF2B5EF4-FFF2-40B4-BE49-F238E27FC236}">
                  <a16:creationId xmlns:a16="http://schemas.microsoft.com/office/drawing/2014/main" id="{243A4964-DCAE-DCEC-6020-43364AE508CA}"/>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6" name="Google Shape;7682;p72">
              <a:extLst>
                <a:ext uri="{FF2B5EF4-FFF2-40B4-BE49-F238E27FC236}">
                  <a16:creationId xmlns:a16="http://schemas.microsoft.com/office/drawing/2014/main" id="{703C1079-2CF7-1FFF-357A-238BA03195EC}"/>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7" name="Google Shape;7683;p72">
              <a:extLst>
                <a:ext uri="{FF2B5EF4-FFF2-40B4-BE49-F238E27FC236}">
                  <a16:creationId xmlns:a16="http://schemas.microsoft.com/office/drawing/2014/main" id="{D74761A2-C35D-3FAC-A527-FEFF35C33171}"/>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8" name="Google Shape;7684;p72">
              <a:extLst>
                <a:ext uri="{FF2B5EF4-FFF2-40B4-BE49-F238E27FC236}">
                  <a16:creationId xmlns:a16="http://schemas.microsoft.com/office/drawing/2014/main" id="{542C1D58-3CCA-D22C-6CAF-E5B1AAD824AA}"/>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79" name="Google Shape;7685;p72">
              <a:extLst>
                <a:ext uri="{FF2B5EF4-FFF2-40B4-BE49-F238E27FC236}">
                  <a16:creationId xmlns:a16="http://schemas.microsoft.com/office/drawing/2014/main" id="{17A871C0-2DE7-2194-799B-31189CA5C506}"/>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80" name="Google Shape;7686;p72">
              <a:extLst>
                <a:ext uri="{FF2B5EF4-FFF2-40B4-BE49-F238E27FC236}">
                  <a16:creationId xmlns:a16="http://schemas.microsoft.com/office/drawing/2014/main" id="{50B07460-1444-56F5-0F23-1D85A697173C}"/>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81" name="Google Shape;7687;p72">
              <a:extLst>
                <a:ext uri="{FF2B5EF4-FFF2-40B4-BE49-F238E27FC236}">
                  <a16:creationId xmlns:a16="http://schemas.microsoft.com/office/drawing/2014/main" id="{4BF2E254-9FC7-3845-8BF9-2495FEEE811A}"/>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82" name="Google Shape;7688;p72">
              <a:extLst>
                <a:ext uri="{FF2B5EF4-FFF2-40B4-BE49-F238E27FC236}">
                  <a16:creationId xmlns:a16="http://schemas.microsoft.com/office/drawing/2014/main" id="{32F904DD-E56A-9C7B-0495-5C5F5D0AE324}"/>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83" name="Google Shape;7689;p72">
              <a:extLst>
                <a:ext uri="{FF2B5EF4-FFF2-40B4-BE49-F238E27FC236}">
                  <a16:creationId xmlns:a16="http://schemas.microsoft.com/office/drawing/2014/main" id="{BE08CF8F-E2D2-FBBD-E93D-960231062447}"/>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84" name="Google Shape;7690;p72">
              <a:extLst>
                <a:ext uri="{FF2B5EF4-FFF2-40B4-BE49-F238E27FC236}">
                  <a16:creationId xmlns:a16="http://schemas.microsoft.com/office/drawing/2014/main" id="{0B93AB5B-413C-4E41-14C9-721569E33A38}"/>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685" name="Google Shape;7691;p72">
              <a:extLst>
                <a:ext uri="{FF2B5EF4-FFF2-40B4-BE49-F238E27FC236}">
                  <a16:creationId xmlns:a16="http://schemas.microsoft.com/office/drawing/2014/main" id="{7A0C52A5-B7A4-5DD9-832C-31B9B7CC962B}"/>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706" name="Google Shape;7692;p72">
            <a:extLst>
              <a:ext uri="{FF2B5EF4-FFF2-40B4-BE49-F238E27FC236}">
                <a16:creationId xmlns:a16="http://schemas.microsoft.com/office/drawing/2014/main" id="{A146CC22-F65A-B1F7-A0B6-C5FC8FE6073A}"/>
              </a:ext>
            </a:extLst>
          </p:cNvPr>
          <p:cNvGrpSpPr/>
          <p:nvPr/>
        </p:nvGrpSpPr>
        <p:grpSpPr>
          <a:xfrm rot="5400000">
            <a:off x="11589863" y="7401296"/>
            <a:ext cx="328128" cy="2829832"/>
            <a:chOff x="4428249" y="1369375"/>
            <a:chExt cx="36905" cy="429569"/>
          </a:xfrm>
        </p:grpSpPr>
        <p:sp>
          <p:nvSpPr>
            <p:cNvPr id="707" name="Google Shape;7693;p72">
              <a:extLst>
                <a:ext uri="{FF2B5EF4-FFF2-40B4-BE49-F238E27FC236}">
                  <a16:creationId xmlns:a16="http://schemas.microsoft.com/office/drawing/2014/main" id="{C03172D6-CDFE-B803-8314-C53B615D8E04}"/>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08" name="Google Shape;7694;p72">
              <a:extLst>
                <a:ext uri="{FF2B5EF4-FFF2-40B4-BE49-F238E27FC236}">
                  <a16:creationId xmlns:a16="http://schemas.microsoft.com/office/drawing/2014/main" id="{8E7B5B99-10F3-31C7-08EA-1500FE2BD4D0}"/>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09" name="Google Shape;7695;p72">
              <a:extLst>
                <a:ext uri="{FF2B5EF4-FFF2-40B4-BE49-F238E27FC236}">
                  <a16:creationId xmlns:a16="http://schemas.microsoft.com/office/drawing/2014/main" id="{ED19BBFF-044F-17F0-720D-940DED800BC3}"/>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0" name="Google Shape;7696;p72">
              <a:extLst>
                <a:ext uri="{FF2B5EF4-FFF2-40B4-BE49-F238E27FC236}">
                  <a16:creationId xmlns:a16="http://schemas.microsoft.com/office/drawing/2014/main" id="{09B5302F-95D6-B3A3-36D3-E9E3CB456C7D}"/>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1" name="Google Shape;7697;p72">
              <a:extLst>
                <a:ext uri="{FF2B5EF4-FFF2-40B4-BE49-F238E27FC236}">
                  <a16:creationId xmlns:a16="http://schemas.microsoft.com/office/drawing/2014/main" id="{2392B184-D483-5852-6721-DCC315301624}"/>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2" name="Google Shape;7698;p72">
              <a:extLst>
                <a:ext uri="{FF2B5EF4-FFF2-40B4-BE49-F238E27FC236}">
                  <a16:creationId xmlns:a16="http://schemas.microsoft.com/office/drawing/2014/main" id="{F1119E83-ED36-3CE5-5438-70ACC4626286}"/>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3" name="Google Shape;7699;p72">
              <a:extLst>
                <a:ext uri="{FF2B5EF4-FFF2-40B4-BE49-F238E27FC236}">
                  <a16:creationId xmlns:a16="http://schemas.microsoft.com/office/drawing/2014/main" id="{5525EC8B-8BAA-8FEF-7D92-B5A4544B5B18}"/>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4" name="Google Shape;7700;p72">
              <a:extLst>
                <a:ext uri="{FF2B5EF4-FFF2-40B4-BE49-F238E27FC236}">
                  <a16:creationId xmlns:a16="http://schemas.microsoft.com/office/drawing/2014/main" id="{34DB2465-CA8B-4DA0-4E25-681894C40714}"/>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5" name="Google Shape;7701;p72">
              <a:extLst>
                <a:ext uri="{FF2B5EF4-FFF2-40B4-BE49-F238E27FC236}">
                  <a16:creationId xmlns:a16="http://schemas.microsoft.com/office/drawing/2014/main" id="{D01EF23E-5331-C508-1253-066ED9C2F7BA}"/>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6" name="Google Shape;7702;p72">
              <a:extLst>
                <a:ext uri="{FF2B5EF4-FFF2-40B4-BE49-F238E27FC236}">
                  <a16:creationId xmlns:a16="http://schemas.microsoft.com/office/drawing/2014/main" id="{0C7A8CB8-EA73-A5D3-4BAC-BF7E9CB402AE}"/>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7" name="Google Shape;7703;p72">
              <a:extLst>
                <a:ext uri="{FF2B5EF4-FFF2-40B4-BE49-F238E27FC236}">
                  <a16:creationId xmlns:a16="http://schemas.microsoft.com/office/drawing/2014/main" id="{115B9126-5F15-17A1-468E-03A5A86F8A53}"/>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8" name="Google Shape;7704;p72">
              <a:extLst>
                <a:ext uri="{FF2B5EF4-FFF2-40B4-BE49-F238E27FC236}">
                  <a16:creationId xmlns:a16="http://schemas.microsoft.com/office/drawing/2014/main" id="{B55EED4B-D703-BC8C-B53E-B998367680D5}"/>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19" name="Google Shape;7705;p72">
              <a:extLst>
                <a:ext uri="{FF2B5EF4-FFF2-40B4-BE49-F238E27FC236}">
                  <a16:creationId xmlns:a16="http://schemas.microsoft.com/office/drawing/2014/main" id="{8A998F90-B3AA-CEBD-FBBE-C70FD46DDAF1}"/>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0" name="Google Shape;7706;p72">
              <a:extLst>
                <a:ext uri="{FF2B5EF4-FFF2-40B4-BE49-F238E27FC236}">
                  <a16:creationId xmlns:a16="http://schemas.microsoft.com/office/drawing/2014/main" id="{EA69F4AB-3632-D09A-2A0F-BB15EEEEBC76}"/>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1" name="Google Shape;7707;p72">
              <a:extLst>
                <a:ext uri="{FF2B5EF4-FFF2-40B4-BE49-F238E27FC236}">
                  <a16:creationId xmlns:a16="http://schemas.microsoft.com/office/drawing/2014/main" id="{43A96179-6738-4733-1576-0250E2FC5DDC}"/>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2" name="Google Shape;7708;p72">
              <a:extLst>
                <a:ext uri="{FF2B5EF4-FFF2-40B4-BE49-F238E27FC236}">
                  <a16:creationId xmlns:a16="http://schemas.microsoft.com/office/drawing/2014/main" id="{D71C0D67-F528-798F-E7E4-72005F014AB3}"/>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3" name="Google Shape;7709;p72">
              <a:extLst>
                <a:ext uri="{FF2B5EF4-FFF2-40B4-BE49-F238E27FC236}">
                  <a16:creationId xmlns:a16="http://schemas.microsoft.com/office/drawing/2014/main" id="{2A16C049-3D6B-3574-E33C-80DA4FBCEC02}"/>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4" name="Google Shape;7710;p72">
              <a:extLst>
                <a:ext uri="{FF2B5EF4-FFF2-40B4-BE49-F238E27FC236}">
                  <a16:creationId xmlns:a16="http://schemas.microsoft.com/office/drawing/2014/main" id="{8361861E-E197-C203-70FD-FB651302CA2E}"/>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5" name="Google Shape;7711;p72">
              <a:extLst>
                <a:ext uri="{FF2B5EF4-FFF2-40B4-BE49-F238E27FC236}">
                  <a16:creationId xmlns:a16="http://schemas.microsoft.com/office/drawing/2014/main" id="{44C6A1B9-6CB4-B47C-7EA7-D0C2E782AD04}"/>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6" name="Google Shape;7712;p72">
              <a:extLst>
                <a:ext uri="{FF2B5EF4-FFF2-40B4-BE49-F238E27FC236}">
                  <a16:creationId xmlns:a16="http://schemas.microsoft.com/office/drawing/2014/main" id="{0BFDA6F0-E41A-A705-F629-5C69BB9A3A32}"/>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7" name="Google Shape;7713;p72">
              <a:extLst>
                <a:ext uri="{FF2B5EF4-FFF2-40B4-BE49-F238E27FC236}">
                  <a16:creationId xmlns:a16="http://schemas.microsoft.com/office/drawing/2014/main" id="{908D9939-1FE7-0F73-9634-A5E7D8905146}"/>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8" name="Google Shape;7714;p72">
              <a:extLst>
                <a:ext uri="{FF2B5EF4-FFF2-40B4-BE49-F238E27FC236}">
                  <a16:creationId xmlns:a16="http://schemas.microsoft.com/office/drawing/2014/main" id="{FD218883-C92B-94E8-60D6-9CB738D2BD95}"/>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29" name="Google Shape;7715;p72">
              <a:extLst>
                <a:ext uri="{FF2B5EF4-FFF2-40B4-BE49-F238E27FC236}">
                  <a16:creationId xmlns:a16="http://schemas.microsoft.com/office/drawing/2014/main" id="{DB7625BE-6FFD-3C74-789F-E966D6533813}"/>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0" name="Google Shape;7716;p72">
              <a:extLst>
                <a:ext uri="{FF2B5EF4-FFF2-40B4-BE49-F238E27FC236}">
                  <a16:creationId xmlns:a16="http://schemas.microsoft.com/office/drawing/2014/main" id="{18BF4E80-2287-116F-73BA-EE7E89D2F063}"/>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1" name="Google Shape;7717;p72">
              <a:extLst>
                <a:ext uri="{FF2B5EF4-FFF2-40B4-BE49-F238E27FC236}">
                  <a16:creationId xmlns:a16="http://schemas.microsoft.com/office/drawing/2014/main" id="{3A732DBC-522D-3E6D-E3C1-03B5D4191B30}"/>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2" name="Google Shape;7718;p72">
              <a:extLst>
                <a:ext uri="{FF2B5EF4-FFF2-40B4-BE49-F238E27FC236}">
                  <a16:creationId xmlns:a16="http://schemas.microsoft.com/office/drawing/2014/main" id="{852E5D5B-CBC6-193F-3C8F-2D310D86EA1D}"/>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3" name="Google Shape;7719;p72">
              <a:extLst>
                <a:ext uri="{FF2B5EF4-FFF2-40B4-BE49-F238E27FC236}">
                  <a16:creationId xmlns:a16="http://schemas.microsoft.com/office/drawing/2014/main" id="{ECD6D610-C28A-82AB-1224-712FD1666FA6}"/>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4" name="Google Shape;7720;p72">
              <a:extLst>
                <a:ext uri="{FF2B5EF4-FFF2-40B4-BE49-F238E27FC236}">
                  <a16:creationId xmlns:a16="http://schemas.microsoft.com/office/drawing/2014/main" id="{12D221A9-253F-681B-B10E-D29000FA83B0}"/>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5" name="Google Shape;7721;p72">
              <a:extLst>
                <a:ext uri="{FF2B5EF4-FFF2-40B4-BE49-F238E27FC236}">
                  <a16:creationId xmlns:a16="http://schemas.microsoft.com/office/drawing/2014/main" id="{AD61532C-ACBA-DD54-DD43-D96311C268F8}"/>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6" name="Google Shape;7722;p72">
              <a:extLst>
                <a:ext uri="{FF2B5EF4-FFF2-40B4-BE49-F238E27FC236}">
                  <a16:creationId xmlns:a16="http://schemas.microsoft.com/office/drawing/2014/main" id="{7739DDE9-22FC-CEC7-FC6F-A346F49D3B03}"/>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7" name="Google Shape;7723;p72">
              <a:extLst>
                <a:ext uri="{FF2B5EF4-FFF2-40B4-BE49-F238E27FC236}">
                  <a16:creationId xmlns:a16="http://schemas.microsoft.com/office/drawing/2014/main" id="{CDAAC40C-9615-96D6-3708-96D7DAE84540}"/>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38" name="Google Shape;7724;p72">
              <a:extLst>
                <a:ext uri="{FF2B5EF4-FFF2-40B4-BE49-F238E27FC236}">
                  <a16:creationId xmlns:a16="http://schemas.microsoft.com/office/drawing/2014/main" id="{788CF282-1BFE-6646-614E-3791CA80030B}"/>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739" name="Google Shape;7725;p72">
            <a:extLst>
              <a:ext uri="{FF2B5EF4-FFF2-40B4-BE49-F238E27FC236}">
                <a16:creationId xmlns:a16="http://schemas.microsoft.com/office/drawing/2014/main" id="{711B9606-EDD0-814B-5A41-EF1C4ACA7B3E}"/>
              </a:ext>
            </a:extLst>
          </p:cNvPr>
          <p:cNvGrpSpPr/>
          <p:nvPr/>
        </p:nvGrpSpPr>
        <p:grpSpPr>
          <a:xfrm rot="10800000" flipH="1">
            <a:off x="10334722" y="6578384"/>
            <a:ext cx="2838414" cy="49616"/>
            <a:chOff x="219558" y="4738465"/>
            <a:chExt cx="5852400" cy="102300"/>
          </a:xfrm>
        </p:grpSpPr>
        <p:cxnSp>
          <p:nvCxnSpPr>
            <p:cNvPr id="740" name="Google Shape;7726;p72">
              <a:extLst>
                <a:ext uri="{FF2B5EF4-FFF2-40B4-BE49-F238E27FC236}">
                  <a16:creationId xmlns:a16="http://schemas.microsoft.com/office/drawing/2014/main" id="{C82B951A-7589-6A68-BC6F-FA873F3A6F16}"/>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41" name="Google Shape;7727;p72">
              <a:extLst>
                <a:ext uri="{FF2B5EF4-FFF2-40B4-BE49-F238E27FC236}">
                  <a16:creationId xmlns:a16="http://schemas.microsoft.com/office/drawing/2014/main" id="{310D3299-E006-8B69-7165-61224BA990DB}"/>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42" name="Google Shape;7728;p72">
              <a:extLst>
                <a:ext uri="{FF2B5EF4-FFF2-40B4-BE49-F238E27FC236}">
                  <a16:creationId xmlns:a16="http://schemas.microsoft.com/office/drawing/2014/main" id="{87738A58-35DC-18A7-5B4E-B60F128861D6}"/>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43" name="Google Shape;7729;p72">
              <a:extLst>
                <a:ext uri="{FF2B5EF4-FFF2-40B4-BE49-F238E27FC236}">
                  <a16:creationId xmlns:a16="http://schemas.microsoft.com/office/drawing/2014/main" id="{54342402-8B1E-82E1-87D6-7DC00D413935}"/>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44" name="Google Shape;7730;p72">
              <a:extLst>
                <a:ext uri="{FF2B5EF4-FFF2-40B4-BE49-F238E27FC236}">
                  <a16:creationId xmlns:a16="http://schemas.microsoft.com/office/drawing/2014/main" id="{29152842-CF61-2538-6B45-D8A0F2D53AD3}"/>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45" name="Google Shape;7731;p72">
              <a:extLst>
                <a:ext uri="{FF2B5EF4-FFF2-40B4-BE49-F238E27FC236}">
                  <a16:creationId xmlns:a16="http://schemas.microsoft.com/office/drawing/2014/main" id="{B8657E2C-3EEE-3B4D-0C4F-63BEA7DD9A15}"/>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746" name="Google Shape;7732;p72">
            <a:extLst>
              <a:ext uri="{FF2B5EF4-FFF2-40B4-BE49-F238E27FC236}">
                <a16:creationId xmlns:a16="http://schemas.microsoft.com/office/drawing/2014/main" id="{4FFFB439-69A8-7BB1-F7BB-6072190328FE}"/>
              </a:ext>
            </a:extLst>
          </p:cNvPr>
          <p:cNvGrpSpPr/>
          <p:nvPr/>
        </p:nvGrpSpPr>
        <p:grpSpPr>
          <a:xfrm>
            <a:off x="10357357" y="7324510"/>
            <a:ext cx="2793140" cy="770032"/>
            <a:chOff x="5286284" y="2966544"/>
            <a:chExt cx="1396570" cy="385016"/>
          </a:xfrm>
        </p:grpSpPr>
        <p:cxnSp>
          <p:nvCxnSpPr>
            <p:cNvPr id="747" name="Google Shape;7733;p72">
              <a:extLst>
                <a:ext uri="{FF2B5EF4-FFF2-40B4-BE49-F238E27FC236}">
                  <a16:creationId xmlns:a16="http://schemas.microsoft.com/office/drawing/2014/main" id="{E95AF9C6-5E43-1356-E4DE-45D0EB66B312}"/>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48" name="Google Shape;7734;p72">
              <a:extLst>
                <a:ext uri="{FF2B5EF4-FFF2-40B4-BE49-F238E27FC236}">
                  <a16:creationId xmlns:a16="http://schemas.microsoft.com/office/drawing/2014/main" id="{4AC9C8AE-EE2D-5BE7-19E0-ECE1933E75E7}"/>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49" name="Google Shape;7735;p72">
              <a:extLst>
                <a:ext uri="{FF2B5EF4-FFF2-40B4-BE49-F238E27FC236}">
                  <a16:creationId xmlns:a16="http://schemas.microsoft.com/office/drawing/2014/main" id="{1E6E8E75-5E89-37C0-EDAF-7CC792E1A6F7}"/>
                </a:ext>
              </a:extLst>
            </p:cNvPr>
            <p:cNvGrpSpPr/>
            <p:nvPr/>
          </p:nvGrpSpPr>
          <p:grpSpPr>
            <a:xfrm>
              <a:off x="5287688" y="3173364"/>
              <a:ext cx="1395166" cy="74100"/>
              <a:chOff x="5287688" y="3173364"/>
              <a:chExt cx="1395166" cy="74100"/>
            </a:xfrm>
          </p:grpSpPr>
          <p:cxnSp>
            <p:nvCxnSpPr>
              <p:cNvPr id="751" name="Google Shape;7736;p72">
                <a:extLst>
                  <a:ext uri="{FF2B5EF4-FFF2-40B4-BE49-F238E27FC236}">
                    <a16:creationId xmlns:a16="http://schemas.microsoft.com/office/drawing/2014/main" id="{B5A61B15-17A2-E918-774A-8840720ADAE2}"/>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52" name="Google Shape;7737;p72">
                <a:extLst>
                  <a:ext uri="{FF2B5EF4-FFF2-40B4-BE49-F238E27FC236}">
                    <a16:creationId xmlns:a16="http://schemas.microsoft.com/office/drawing/2014/main" id="{16946CEF-BB9F-0E0D-F24E-F59856448D10}"/>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53" name="Google Shape;7738;p72">
                <a:extLst>
                  <a:ext uri="{FF2B5EF4-FFF2-40B4-BE49-F238E27FC236}">
                    <a16:creationId xmlns:a16="http://schemas.microsoft.com/office/drawing/2014/main" id="{CF516B7A-49BF-8670-F550-53DEF0BBDF9F}"/>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54" name="Google Shape;7739;p72">
                <a:extLst>
                  <a:ext uri="{FF2B5EF4-FFF2-40B4-BE49-F238E27FC236}">
                    <a16:creationId xmlns:a16="http://schemas.microsoft.com/office/drawing/2014/main" id="{D57A098C-107D-A51A-DF17-F195F65BAB7E}"/>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55" name="Google Shape;7740;p72">
                <a:extLst>
                  <a:ext uri="{FF2B5EF4-FFF2-40B4-BE49-F238E27FC236}">
                    <a16:creationId xmlns:a16="http://schemas.microsoft.com/office/drawing/2014/main" id="{49A46956-1DEE-82A1-ED52-E35D8F5E83DD}"/>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56" name="Google Shape;7741;p72">
                <a:extLst>
                  <a:ext uri="{FF2B5EF4-FFF2-40B4-BE49-F238E27FC236}">
                    <a16:creationId xmlns:a16="http://schemas.microsoft.com/office/drawing/2014/main" id="{4AEF094F-2DAE-2585-EA8E-F000E9F57D80}"/>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57" name="Google Shape;7742;p72">
                <a:extLst>
                  <a:ext uri="{FF2B5EF4-FFF2-40B4-BE49-F238E27FC236}">
                    <a16:creationId xmlns:a16="http://schemas.microsoft.com/office/drawing/2014/main" id="{F71C5212-C7C5-8E00-0FAD-3D64C3A510F3}"/>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58" name="Google Shape;7743;p72">
                <a:extLst>
                  <a:ext uri="{FF2B5EF4-FFF2-40B4-BE49-F238E27FC236}">
                    <a16:creationId xmlns:a16="http://schemas.microsoft.com/office/drawing/2014/main" id="{2AC86A0F-FDAE-2DC3-20AC-CDEDDAC8AF2E}"/>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50" name="Google Shape;7744;p72">
              <a:extLst>
                <a:ext uri="{FF2B5EF4-FFF2-40B4-BE49-F238E27FC236}">
                  <a16:creationId xmlns:a16="http://schemas.microsoft.com/office/drawing/2014/main" id="{884EA807-AFE2-E757-E6C5-50B7331F1905}"/>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59" name="Google Shape;7745;p72">
            <a:extLst>
              <a:ext uri="{FF2B5EF4-FFF2-40B4-BE49-F238E27FC236}">
                <a16:creationId xmlns:a16="http://schemas.microsoft.com/office/drawing/2014/main" id="{A0000AC1-15A8-6C97-79E5-B0F31DB88B1D}"/>
              </a:ext>
            </a:extLst>
          </p:cNvPr>
          <p:cNvGrpSpPr/>
          <p:nvPr/>
        </p:nvGrpSpPr>
        <p:grpSpPr>
          <a:xfrm>
            <a:off x="3729489" y="4162063"/>
            <a:ext cx="2364552" cy="1324054"/>
            <a:chOff x="2029517" y="1732295"/>
            <a:chExt cx="1149068" cy="643432"/>
          </a:xfrm>
        </p:grpSpPr>
        <p:grpSp>
          <p:nvGrpSpPr>
            <p:cNvPr id="760" name="Google Shape;7746;p72">
              <a:extLst>
                <a:ext uri="{FF2B5EF4-FFF2-40B4-BE49-F238E27FC236}">
                  <a16:creationId xmlns:a16="http://schemas.microsoft.com/office/drawing/2014/main" id="{1CADBE29-55FF-7DCC-9D29-39BD5C368312}"/>
                </a:ext>
              </a:extLst>
            </p:cNvPr>
            <p:cNvGrpSpPr/>
            <p:nvPr/>
          </p:nvGrpSpPr>
          <p:grpSpPr>
            <a:xfrm>
              <a:off x="2708660" y="1746937"/>
              <a:ext cx="455427" cy="244429"/>
              <a:chOff x="2700693" y="1746937"/>
              <a:chExt cx="455427" cy="244429"/>
            </a:xfrm>
          </p:grpSpPr>
          <p:grpSp>
            <p:nvGrpSpPr>
              <p:cNvPr id="777" name="Google Shape;7747;p72">
                <a:extLst>
                  <a:ext uri="{FF2B5EF4-FFF2-40B4-BE49-F238E27FC236}">
                    <a16:creationId xmlns:a16="http://schemas.microsoft.com/office/drawing/2014/main" id="{0CAECF10-5ABC-FF90-A5F4-AFC3F9DE374B}"/>
                  </a:ext>
                </a:extLst>
              </p:cNvPr>
              <p:cNvGrpSpPr/>
              <p:nvPr/>
            </p:nvGrpSpPr>
            <p:grpSpPr>
              <a:xfrm>
                <a:off x="2905682" y="1782817"/>
                <a:ext cx="250438" cy="208549"/>
                <a:chOff x="2905682" y="1782817"/>
                <a:chExt cx="250438" cy="208549"/>
              </a:xfrm>
            </p:grpSpPr>
            <p:cxnSp>
              <p:nvCxnSpPr>
                <p:cNvPr id="781" name="Google Shape;7748;p72">
                  <a:extLst>
                    <a:ext uri="{FF2B5EF4-FFF2-40B4-BE49-F238E27FC236}">
                      <a16:creationId xmlns:a16="http://schemas.microsoft.com/office/drawing/2014/main" id="{2CEDBE85-22E8-2B5B-6C4C-9A3895B1CA49}"/>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82" name="Google Shape;7749;p72">
                  <a:extLst>
                    <a:ext uri="{FF2B5EF4-FFF2-40B4-BE49-F238E27FC236}">
                      <a16:creationId xmlns:a16="http://schemas.microsoft.com/office/drawing/2014/main" id="{5A04CDFC-E55F-D9B5-F972-6FA24A4F0EC7}"/>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778" name="Google Shape;7750;p72">
                <a:extLst>
                  <a:ext uri="{FF2B5EF4-FFF2-40B4-BE49-F238E27FC236}">
                    <a16:creationId xmlns:a16="http://schemas.microsoft.com/office/drawing/2014/main" id="{C4A32AFE-D24E-C727-EB7D-4886A098F8C5}"/>
                  </a:ext>
                </a:extLst>
              </p:cNvPr>
              <p:cNvGrpSpPr/>
              <p:nvPr/>
            </p:nvGrpSpPr>
            <p:grpSpPr>
              <a:xfrm>
                <a:off x="2700693" y="1746937"/>
                <a:ext cx="449967" cy="72374"/>
                <a:chOff x="2700693" y="1746937"/>
                <a:chExt cx="449967" cy="72374"/>
              </a:xfrm>
            </p:grpSpPr>
            <p:cxnSp>
              <p:nvCxnSpPr>
                <p:cNvPr id="779" name="Google Shape;7751;p72">
                  <a:extLst>
                    <a:ext uri="{FF2B5EF4-FFF2-40B4-BE49-F238E27FC236}">
                      <a16:creationId xmlns:a16="http://schemas.microsoft.com/office/drawing/2014/main" id="{6F0D6F0E-8767-00F3-7DCA-368320C54756}"/>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80" name="Google Shape;7752;p72">
                  <a:extLst>
                    <a:ext uri="{FF2B5EF4-FFF2-40B4-BE49-F238E27FC236}">
                      <a16:creationId xmlns:a16="http://schemas.microsoft.com/office/drawing/2014/main" id="{8B822E10-1E35-AEA3-8966-2AA2CC05FB5A}"/>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761" name="Google Shape;7753;p72">
              <a:extLst>
                <a:ext uri="{FF2B5EF4-FFF2-40B4-BE49-F238E27FC236}">
                  <a16:creationId xmlns:a16="http://schemas.microsoft.com/office/drawing/2014/main" id="{091BF978-81F3-F326-C4A4-DC83457F9952}"/>
                </a:ext>
              </a:extLst>
            </p:cNvPr>
            <p:cNvGrpSpPr/>
            <p:nvPr/>
          </p:nvGrpSpPr>
          <p:grpSpPr>
            <a:xfrm>
              <a:off x="2029517" y="1732295"/>
              <a:ext cx="1149068" cy="643432"/>
              <a:chOff x="2029517" y="1732295"/>
              <a:chExt cx="1149068" cy="643432"/>
            </a:xfrm>
          </p:grpSpPr>
          <p:grpSp>
            <p:nvGrpSpPr>
              <p:cNvPr id="762" name="Google Shape;7754;p72">
                <a:extLst>
                  <a:ext uri="{FF2B5EF4-FFF2-40B4-BE49-F238E27FC236}">
                    <a16:creationId xmlns:a16="http://schemas.microsoft.com/office/drawing/2014/main" id="{B43A92DC-674F-027F-DB29-58D5D1C2CB3E}"/>
                  </a:ext>
                </a:extLst>
              </p:cNvPr>
              <p:cNvGrpSpPr/>
              <p:nvPr/>
            </p:nvGrpSpPr>
            <p:grpSpPr>
              <a:xfrm>
                <a:off x="2703618" y="2103152"/>
                <a:ext cx="474966" cy="260017"/>
                <a:chOff x="2703618" y="2103152"/>
                <a:chExt cx="474966" cy="260017"/>
              </a:xfrm>
            </p:grpSpPr>
            <p:grpSp>
              <p:nvGrpSpPr>
                <p:cNvPr id="771" name="Google Shape;7755;p72">
                  <a:extLst>
                    <a:ext uri="{FF2B5EF4-FFF2-40B4-BE49-F238E27FC236}">
                      <a16:creationId xmlns:a16="http://schemas.microsoft.com/office/drawing/2014/main" id="{5D4F95D2-E016-9EE9-4402-3C1D36D5BE69}"/>
                    </a:ext>
                  </a:extLst>
                </p:cNvPr>
                <p:cNvGrpSpPr/>
                <p:nvPr/>
              </p:nvGrpSpPr>
              <p:grpSpPr>
                <a:xfrm>
                  <a:off x="2703618" y="2290640"/>
                  <a:ext cx="450291" cy="72529"/>
                  <a:chOff x="2703618" y="2290640"/>
                  <a:chExt cx="450291" cy="72529"/>
                </a:xfrm>
              </p:grpSpPr>
              <p:cxnSp>
                <p:nvCxnSpPr>
                  <p:cNvPr id="775" name="Google Shape;7756;p72">
                    <a:extLst>
                      <a:ext uri="{FF2B5EF4-FFF2-40B4-BE49-F238E27FC236}">
                        <a16:creationId xmlns:a16="http://schemas.microsoft.com/office/drawing/2014/main" id="{0D28EDD7-2063-40AB-7A4F-EE45FBB65397}"/>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 name="Google Shape;7757;p72">
                    <a:extLst>
                      <a:ext uri="{FF2B5EF4-FFF2-40B4-BE49-F238E27FC236}">
                        <a16:creationId xmlns:a16="http://schemas.microsoft.com/office/drawing/2014/main" id="{37D9BCA2-3E84-AAC0-CEB9-ED606C3A71AE}"/>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772" name="Google Shape;7758;p72">
                  <a:extLst>
                    <a:ext uri="{FF2B5EF4-FFF2-40B4-BE49-F238E27FC236}">
                      <a16:creationId xmlns:a16="http://schemas.microsoft.com/office/drawing/2014/main" id="{A6692A1D-C836-3016-5C37-312AABA3412A}"/>
                    </a:ext>
                  </a:extLst>
                </p:cNvPr>
                <p:cNvGrpSpPr/>
                <p:nvPr/>
              </p:nvGrpSpPr>
              <p:grpSpPr>
                <a:xfrm>
                  <a:off x="2908607" y="2103152"/>
                  <a:ext cx="269977" cy="223538"/>
                  <a:chOff x="2908607" y="2103152"/>
                  <a:chExt cx="269977" cy="223538"/>
                </a:xfrm>
              </p:grpSpPr>
              <p:cxnSp>
                <p:nvCxnSpPr>
                  <p:cNvPr id="773" name="Google Shape;7759;p72">
                    <a:extLst>
                      <a:ext uri="{FF2B5EF4-FFF2-40B4-BE49-F238E27FC236}">
                        <a16:creationId xmlns:a16="http://schemas.microsoft.com/office/drawing/2014/main" id="{5650FA13-4825-F039-C01D-97BC36E46015}"/>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 name="Google Shape;7760;p72">
                    <a:extLst>
                      <a:ext uri="{FF2B5EF4-FFF2-40B4-BE49-F238E27FC236}">
                        <a16:creationId xmlns:a16="http://schemas.microsoft.com/office/drawing/2014/main" id="{0F2EA163-032D-F787-83E2-408C5872FBC3}"/>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763" name="Google Shape;7761;p72">
                <a:extLst>
                  <a:ext uri="{FF2B5EF4-FFF2-40B4-BE49-F238E27FC236}">
                    <a16:creationId xmlns:a16="http://schemas.microsoft.com/office/drawing/2014/main" id="{6FBFAF16-515F-4F00-83FB-FE2C3214FA37}"/>
                  </a:ext>
                </a:extLst>
              </p:cNvPr>
              <p:cNvGrpSpPr/>
              <p:nvPr/>
            </p:nvGrpSpPr>
            <p:grpSpPr>
              <a:xfrm>
                <a:off x="2029517" y="1732295"/>
                <a:ext cx="685827" cy="643432"/>
                <a:chOff x="2029517" y="1732295"/>
                <a:chExt cx="685827" cy="643432"/>
              </a:xfrm>
            </p:grpSpPr>
            <p:sp>
              <p:nvSpPr>
                <p:cNvPr id="764" name="Google Shape;7762;p72">
                  <a:extLst>
                    <a:ext uri="{FF2B5EF4-FFF2-40B4-BE49-F238E27FC236}">
                      <a16:creationId xmlns:a16="http://schemas.microsoft.com/office/drawing/2014/main" id="{7964F95D-7FB4-E365-EB65-0C771F283212}"/>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765" name="Google Shape;7763;p72">
                  <a:extLst>
                    <a:ext uri="{FF2B5EF4-FFF2-40B4-BE49-F238E27FC236}">
                      <a16:creationId xmlns:a16="http://schemas.microsoft.com/office/drawing/2014/main" id="{0B16AEE6-E0EE-20D8-ABE9-148CFBD29181}"/>
                    </a:ext>
                  </a:extLst>
                </p:cNvPr>
                <p:cNvGrpSpPr/>
                <p:nvPr/>
              </p:nvGrpSpPr>
              <p:grpSpPr>
                <a:xfrm>
                  <a:off x="2158948" y="1732295"/>
                  <a:ext cx="556396" cy="333108"/>
                  <a:chOff x="2158948" y="1732295"/>
                  <a:chExt cx="556396" cy="333108"/>
                </a:xfrm>
              </p:grpSpPr>
              <p:cxnSp>
                <p:nvCxnSpPr>
                  <p:cNvPr id="769" name="Google Shape;7764;p72">
                    <a:extLst>
                      <a:ext uri="{FF2B5EF4-FFF2-40B4-BE49-F238E27FC236}">
                        <a16:creationId xmlns:a16="http://schemas.microsoft.com/office/drawing/2014/main" id="{841423DE-3CD5-881D-68C2-D49E2AA8620C}"/>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0" name="Google Shape;7765;p72">
                    <a:extLst>
                      <a:ext uri="{FF2B5EF4-FFF2-40B4-BE49-F238E27FC236}">
                        <a16:creationId xmlns:a16="http://schemas.microsoft.com/office/drawing/2014/main" id="{B5C31ABB-365B-90A9-C35F-71896B033400}"/>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766" name="Google Shape;7766;p72">
                  <a:extLst>
                    <a:ext uri="{FF2B5EF4-FFF2-40B4-BE49-F238E27FC236}">
                      <a16:creationId xmlns:a16="http://schemas.microsoft.com/office/drawing/2014/main" id="{D615C9BE-4EA4-F841-EFC4-977E294F2DBE}"/>
                    </a:ext>
                  </a:extLst>
                </p:cNvPr>
                <p:cNvGrpSpPr/>
                <p:nvPr/>
              </p:nvGrpSpPr>
              <p:grpSpPr>
                <a:xfrm>
                  <a:off x="2159908" y="2065057"/>
                  <a:ext cx="550884" cy="310670"/>
                  <a:chOff x="2159908" y="2065057"/>
                  <a:chExt cx="550884" cy="310670"/>
                </a:xfrm>
              </p:grpSpPr>
              <p:cxnSp>
                <p:nvCxnSpPr>
                  <p:cNvPr id="767" name="Google Shape;7767;p72">
                    <a:extLst>
                      <a:ext uri="{FF2B5EF4-FFF2-40B4-BE49-F238E27FC236}">
                        <a16:creationId xmlns:a16="http://schemas.microsoft.com/office/drawing/2014/main" id="{BCBBDCBF-C74E-DD2B-5D08-185F59C35B38}"/>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68" name="Google Shape;7768;p72">
                    <a:extLst>
                      <a:ext uri="{FF2B5EF4-FFF2-40B4-BE49-F238E27FC236}">
                        <a16:creationId xmlns:a16="http://schemas.microsoft.com/office/drawing/2014/main" id="{16445F6F-D90D-3A74-27DC-300B0D576790}"/>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grpSp>
      <p:grpSp>
        <p:nvGrpSpPr>
          <p:cNvPr id="783" name="Google Shape;7769;p72">
            <a:extLst>
              <a:ext uri="{FF2B5EF4-FFF2-40B4-BE49-F238E27FC236}">
                <a16:creationId xmlns:a16="http://schemas.microsoft.com/office/drawing/2014/main" id="{D32FD67D-F081-D33A-D88D-15E8E77886C0}"/>
              </a:ext>
            </a:extLst>
          </p:cNvPr>
          <p:cNvGrpSpPr/>
          <p:nvPr/>
        </p:nvGrpSpPr>
        <p:grpSpPr>
          <a:xfrm>
            <a:off x="1099988" y="4057288"/>
            <a:ext cx="1925302" cy="1620116"/>
            <a:chOff x="844912" y="1681380"/>
            <a:chExt cx="935611" cy="787305"/>
          </a:xfrm>
        </p:grpSpPr>
        <p:grpSp>
          <p:nvGrpSpPr>
            <p:cNvPr id="784" name="Google Shape;7770;p72">
              <a:extLst>
                <a:ext uri="{FF2B5EF4-FFF2-40B4-BE49-F238E27FC236}">
                  <a16:creationId xmlns:a16="http://schemas.microsoft.com/office/drawing/2014/main" id="{9F223668-447D-E068-79C4-BCEEC2FD30CE}"/>
                </a:ext>
              </a:extLst>
            </p:cNvPr>
            <p:cNvGrpSpPr/>
            <p:nvPr/>
          </p:nvGrpSpPr>
          <p:grpSpPr>
            <a:xfrm>
              <a:off x="844912" y="1819635"/>
              <a:ext cx="329836" cy="510016"/>
              <a:chOff x="844912" y="1819635"/>
              <a:chExt cx="329836" cy="510016"/>
            </a:xfrm>
          </p:grpSpPr>
          <p:sp>
            <p:nvSpPr>
              <p:cNvPr id="811" name="Google Shape;7771;p72">
                <a:extLst>
                  <a:ext uri="{FF2B5EF4-FFF2-40B4-BE49-F238E27FC236}">
                    <a16:creationId xmlns:a16="http://schemas.microsoft.com/office/drawing/2014/main" id="{93441E1C-C623-1BF8-ECC5-7E2342D233E0}"/>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12" name="Google Shape;7772;p72">
                <a:extLst>
                  <a:ext uri="{FF2B5EF4-FFF2-40B4-BE49-F238E27FC236}">
                    <a16:creationId xmlns:a16="http://schemas.microsoft.com/office/drawing/2014/main" id="{0142B3BC-E968-0F14-5720-65A1E0070F89}"/>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13" name="Google Shape;7773;p72">
                <a:extLst>
                  <a:ext uri="{FF2B5EF4-FFF2-40B4-BE49-F238E27FC236}">
                    <a16:creationId xmlns:a16="http://schemas.microsoft.com/office/drawing/2014/main" id="{137E6E23-8D70-2358-FBAE-CF595CA98F37}"/>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14" name="Google Shape;7774;p72">
                <a:extLst>
                  <a:ext uri="{FF2B5EF4-FFF2-40B4-BE49-F238E27FC236}">
                    <a16:creationId xmlns:a16="http://schemas.microsoft.com/office/drawing/2014/main" id="{402AF659-7ED2-0DD8-29F7-DD1C97DC0B18}"/>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15" name="Google Shape;7775;p72">
                <a:extLst>
                  <a:ext uri="{FF2B5EF4-FFF2-40B4-BE49-F238E27FC236}">
                    <a16:creationId xmlns:a16="http://schemas.microsoft.com/office/drawing/2014/main" id="{FA38286E-E05C-EC64-FC1D-301BB024EC55}"/>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16" name="Google Shape;7776;p72">
                <a:extLst>
                  <a:ext uri="{FF2B5EF4-FFF2-40B4-BE49-F238E27FC236}">
                    <a16:creationId xmlns:a16="http://schemas.microsoft.com/office/drawing/2014/main" id="{86694F83-F9FB-EFF3-0929-E8BE133B29D0}"/>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785" name="Google Shape;7777;p72">
              <a:extLst>
                <a:ext uri="{FF2B5EF4-FFF2-40B4-BE49-F238E27FC236}">
                  <a16:creationId xmlns:a16="http://schemas.microsoft.com/office/drawing/2014/main" id="{7CD36F77-2750-7B6A-D39A-5D69C975E1E8}"/>
                </a:ext>
              </a:extLst>
            </p:cNvPr>
            <p:cNvGrpSpPr/>
            <p:nvPr/>
          </p:nvGrpSpPr>
          <p:grpSpPr>
            <a:xfrm>
              <a:off x="1284601" y="2158168"/>
              <a:ext cx="495923" cy="310517"/>
              <a:chOff x="1284601" y="2158168"/>
              <a:chExt cx="495923" cy="310517"/>
            </a:xfrm>
          </p:grpSpPr>
          <p:sp>
            <p:nvSpPr>
              <p:cNvPr id="799" name="Google Shape;7778;p72">
                <a:extLst>
                  <a:ext uri="{FF2B5EF4-FFF2-40B4-BE49-F238E27FC236}">
                    <a16:creationId xmlns:a16="http://schemas.microsoft.com/office/drawing/2014/main" id="{3BE7CFB5-EA7C-2FE9-003A-AF69FE173D13}"/>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800" name="Google Shape;7779;p72">
                <a:extLst>
                  <a:ext uri="{FF2B5EF4-FFF2-40B4-BE49-F238E27FC236}">
                    <a16:creationId xmlns:a16="http://schemas.microsoft.com/office/drawing/2014/main" id="{BC678617-7662-8C13-5007-D3547587BB34}"/>
                  </a:ext>
                </a:extLst>
              </p:cNvPr>
              <p:cNvGrpSpPr/>
              <p:nvPr/>
            </p:nvGrpSpPr>
            <p:grpSpPr>
              <a:xfrm>
                <a:off x="1507666" y="2158168"/>
                <a:ext cx="272858" cy="310517"/>
                <a:chOff x="1507666" y="2158168"/>
                <a:chExt cx="272858" cy="310517"/>
              </a:xfrm>
            </p:grpSpPr>
            <p:grpSp>
              <p:nvGrpSpPr>
                <p:cNvPr id="801" name="Google Shape;7780;p72">
                  <a:extLst>
                    <a:ext uri="{FF2B5EF4-FFF2-40B4-BE49-F238E27FC236}">
                      <a16:creationId xmlns:a16="http://schemas.microsoft.com/office/drawing/2014/main" id="{A5B931C1-D7CF-8847-CE02-78C350D9A327}"/>
                    </a:ext>
                  </a:extLst>
                </p:cNvPr>
                <p:cNvGrpSpPr/>
                <p:nvPr/>
              </p:nvGrpSpPr>
              <p:grpSpPr>
                <a:xfrm>
                  <a:off x="1507666" y="2176104"/>
                  <a:ext cx="166395" cy="273149"/>
                  <a:chOff x="1507666" y="2176104"/>
                  <a:chExt cx="166395" cy="273149"/>
                </a:xfrm>
              </p:grpSpPr>
              <p:sp>
                <p:nvSpPr>
                  <p:cNvPr id="804" name="Google Shape;7781;p72">
                    <a:extLst>
                      <a:ext uri="{FF2B5EF4-FFF2-40B4-BE49-F238E27FC236}">
                        <a16:creationId xmlns:a16="http://schemas.microsoft.com/office/drawing/2014/main" id="{2AA74052-6386-5CEE-BD12-10C1FA85EB9D}"/>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05" name="Google Shape;7782;p72">
                    <a:extLst>
                      <a:ext uri="{FF2B5EF4-FFF2-40B4-BE49-F238E27FC236}">
                        <a16:creationId xmlns:a16="http://schemas.microsoft.com/office/drawing/2014/main" id="{059E83E3-6490-F6D2-43CC-A222BDDEEAB8}"/>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06" name="Google Shape;7783;p72">
                    <a:extLst>
                      <a:ext uri="{FF2B5EF4-FFF2-40B4-BE49-F238E27FC236}">
                        <a16:creationId xmlns:a16="http://schemas.microsoft.com/office/drawing/2014/main" id="{32E4BBC0-9E90-1D58-4BB1-13ED1574726B}"/>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07" name="Google Shape;7784;p72">
                    <a:extLst>
                      <a:ext uri="{FF2B5EF4-FFF2-40B4-BE49-F238E27FC236}">
                        <a16:creationId xmlns:a16="http://schemas.microsoft.com/office/drawing/2014/main" id="{242A8A28-C1C4-53C5-9A54-58E02CADBD25}"/>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08" name="Google Shape;7785;p72">
                    <a:extLst>
                      <a:ext uri="{FF2B5EF4-FFF2-40B4-BE49-F238E27FC236}">
                        <a16:creationId xmlns:a16="http://schemas.microsoft.com/office/drawing/2014/main" id="{FCEEA966-D108-0702-053A-40B4C70718DA}"/>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09" name="Google Shape;7786;p72">
                    <a:extLst>
                      <a:ext uri="{FF2B5EF4-FFF2-40B4-BE49-F238E27FC236}">
                        <a16:creationId xmlns:a16="http://schemas.microsoft.com/office/drawing/2014/main" id="{F074BDC7-211B-CE9E-AB7B-1DD0AD7F64DE}"/>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10" name="Google Shape;7787;p72">
                    <a:extLst>
                      <a:ext uri="{FF2B5EF4-FFF2-40B4-BE49-F238E27FC236}">
                        <a16:creationId xmlns:a16="http://schemas.microsoft.com/office/drawing/2014/main" id="{051F5195-2F70-3918-630C-E8D6A2E7B79F}"/>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grpSp>
            <p:sp>
              <p:nvSpPr>
                <p:cNvPr id="802" name="Google Shape;7788;p72">
                  <a:extLst>
                    <a:ext uri="{FF2B5EF4-FFF2-40B4-BE49-F238E27FC236}">
                      <a16:creationId xmlns:a16="http://schemas.microsoft.com/office/drawing/2014/main" id="{720BB365-8D5C-6874-AD88-6DE575C3756D}"/>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03" name="Google Shape;7789;p72">
                  <a:extLst>
                    <a:ext uri="{FF2B5EF4-FFF2-40B4-BE49-F238E27FC236}">
                      <a16:creationId xmlns:a16="http://schemas.microsoft.com/office/drawing/2014/main" id="{E0DB9E56-4CD2-06F2-E9E7-32DFA4E04543}"/>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786" name="Google Shape;7790;p72">
              <a:extLst>
                <a:ext uri="{FF2B5EF4-FFF2-40B4-BE49-F238E27FC236}">
                  <a16:creationId xmlns:a16="http://schemas.microsoft.com/office/drawing/2014/main" id="{20C99821-1C6B-A047-6FD7-74B8762B3976}"/>
                </a:ext>
              </a:extLst>
            </p:cNvPr>
            <p:cNvGrpSpPr/>
            <p:nvPr/>
          </p:nvGrpSpPr>
          <p:grpSpPr>
            <a:xfrm>
              <a:off x="1284601" y="1681380"/>
              <a:ext cx="495923" cy="310517"/>
              <a:chOff x="1284601" y="1681380"/>
              <a:chExt cx="495923" cy="310517"/>
            </a:xfrm>
          </p:grpSpPr>
          <p:sp>
            <p:nvSpPr>
              <p:cNvPr id="787" name="Google Shape;7791;p72">
                <a:extLst>
                  <a:ext uri="{FF2B5EF4-FFF2-40B4-BE49-F238E27FC236}">
                    <a16:creationId xmlns:a16="http://schemas.microsoft.com/office/drawing/2014/main" id="{68F8BCB0-A67F-39C4-83A7-D166C2C7E7DE}"/>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788" name="Google Shape;7792;p72">
                <a:extLst>
                  <a:ext uri="{FF2B5EF4-FFF2-40B4-BE49-F238E27FC236}">
                    <a16:creationId xmlns:a16="http://schemas.microsoft.com/office/drawing/2014/main" id="{CF535EB7-4B4F-35D8-D9A8-C2E4DEBF11CD}"/>
                  </a:ext>
                </a:extLst>
              </p:cNvPr>
              <p:cNvGrpSpPr/>
              <p:nvPr/>
            </p:nvGrpSpPr>
            <p:grpSpPr>
              <a:xfrm>
                <a:off x="1507666" y="1681380"/>
                <a:ext cx="272858" cy="310517"/>
                <a:chOff x="1507666" y="1681380"/>
                <a:chExt cx="272858" cy="310517"/>
              </a:xfrm>
            </p:grpSpPr>
            <p:grpSp>
              <p:nvGrpSpPr>
                <p:cNvPr id="789" name="Google Shape;7793;p72">
                  <a:extLst>
                    <a:ext uri="{FF2B5EF4-FFF2-40B4-BE49-F238E27FC236}">
                      <a16:creationId xmlns:a16="http://schemas.microsoft.com/office/drawing/2014/main" id="{F8BC2E4C-882C-CE12-9881-943E6A936E2E}"/>
                    </a:ext>
                  </a:extLst>
                </p:cNvPr>
                <p:cNvGrpSpPr/>
                <p:nvPr/>
              </p:nvGrpSpPr>
              <p:grpSpPr>
                <a:xfrm>
                  <a:off x="1507666" y="1700120"/>
                  <a:ext cx="166395" cy="272984"/>
                  <a:chOff x="1507666" y="1700120"/>
                  <a:chExt cx="166395" cy="272984"/>
                </a:xfrm>
              </p:grpSpPr>
              <p:sp>
                <p:nvSpPr>
                  <p:cNvPr id="792" name="Google Shape;7794;p72">
                    <a:extLst>
                      <a:ext uri="{FF2B5EF4-FFF2-40B4-BE49-F238E27FC236}">
                        <a16:creationId xmlns:a16="http://schemas.microsoft.com/office/drawing/2014/main" id="{C0DCCCAD-BF14-5FF5-7009-9810B6EB0702}"/>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93" name="Google Shape;7795;p72">
                    <a:extLst>
                      <a:ext uri="{FF2B5EF4-FFF2-40B4-BE49-F238E27FC236}">
                        <a16:creationId xmlns:a16="http://schemas.microsoft.com/office/drawing/2014/main" id="{C0361CF6-5E82-F54D-8D2D-A339C6FB98BC}"/>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94" name="Google Shape;7796;p72">
                    <a:extLst>
                      <a:ext uri="{FF2B5EF4-FFF2-40B4-BE49-F238E27FC236}">
                        <a16:creationId xmlns:a16="http://schemas.microsoft.com/office/drawing/2014/main" id="{1B58F6B5-F458-EA0A-0373-4411259B08E9}"/>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95" name="Google Shape;7797;p72">
                    <a:extLst>
                      <a:ext uri="{FF2B5EF4-FFF2-40B4-BE49-F238E27FC236}">
                        <a16:creationId xmlns:a16="http://schemas.microsoft.com/office/drawing/2014/main" id="{9966DBAF-DC8C-D797-0329-58225C240325}"/>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96" name="Google Shape;7798;p72">
                    <a:extLst>
                      <a:ext uri="{FF2B5EF4-FFF2-40B4-BE49-F238E27FC236}">
                        <a16:creationId xmlns:a16="http://schemas.microsoft.com/office/drawing/2014/main" id="{3F05913A-FB39-79A4-B85B-BFE5C5CE5A75}"/>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97" name="Google Shape;7799;p72">
                    <a:extLst>
                      <a:ext uri="{FF2B5EF4-FFF2-40B4-BE49-F238E27FC236}">
                        <a16:creationId xmlns:a16="http://schemas.microsoft.com/office/drawing/2014/main" id="{B7DB69C4-0294-6DE4-F986-A3CB849A60C0}"/>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798" name="Google Shape;7800;p72">
                    <a:extLst>
                      <a:ext uri="{FF2B5EF4-FFF2-40B4-BE49-F238E27FC236}">
                        <a16:creationId xmlns:a16="http://schemas.microsoft.com/office/drawing/2014/main" id="{6C3017A9-3A0A-30EA-D55D-D45E06CB61F1}"/>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grpSp>
            <p:sp>
              <p:nvSpPr>
                <p:cNvPr id="790" name="Google Shape;7801;p72">
                  <a:extLst>
                    <a:ext uri="{FF2B5EF4-FFF2-40B4-BE49-F238E27FC236}">
                      <a16:creationId xmlns:a16="http://schemas.microsoft.com/office/drawing/2014/main" id="{4EB5D867-6C88-86E1-486F-6559C6437F6B}"/>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791" name="Google Shape;7802;p72">
                  <a:extLst>
                    <a:ext uri="{FF2B5EF4-FFF2-40B4-BE49-F238E27FC236}">
                      <a16:creationId xmlns:a16="http://schemas.microsoft.com/office/drawing/2014/main" id="{F6DF544B-1511-D8C4-E957-F8C0AF086785}"/>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grpSp>
        <p:nvGrpSpPr>
          <p:cNvPr id="817" name="Google Shape;7803;p72">
            <a:extLst>
              <a:ext uri="{FF2B5EF4-FFF2-40B4-BE49-F238E27FC236}">
                <a16:creationId xmlns:a16="http://schemas.microsoft.com/office/drawing/2014/main" id="{D90EC8B7-7E5E-E456-FEA8-2D562ABDBBA2}"/>
              </a:ext>
            </a:extLst>
          </p:cNvPr>
          <p:cNvGrpSpPr/>
          <p:nvPr/>
        </p:nvGrpSpPr>
        <p:grpSpPr>
          <a:xfrm>
            <a:off x="13317868" y="5592149"/>
            <a:ext cx="3244538" cy="1104886"/>
            <a:chOff x="6894650" y="2574740"/>
            <a:chExt cx="1445100" cy="492111"/>
          </a:xfrm>
        </p:grpSpPr>
        <p:sp>
          <p:nvSpPr>
            <p:cNvPr id="818" name="Google Shape;7804;p72">
              <a:extLst>
                <a:ext uri="{FF2B5EF4-FFF2-40B4-BE49-F238E27FC236}">
                  <a16:creationId xmlns:a16="http://schemas.microsoft.com/office/drawing/2014/main" id="{2B6B57BC-6FA6-6BB6-0079-040415F2DFEB}"/>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19" name="Google Shape;7805;p72">
              <a:extLst>
                <a:ext uri="{FF2B5EF4-FFF2-40B4-BE49-F238E27FC236}">
                  <a16:creationId xmlns:a16="http://schemas.microsoft.com/office/drawing/2014/main" id="{5E730576-95D7-4625-6CCE-066678FA8E34}"/>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20" name="Google Shape;7806;p72">
              <a:extLst>
                <a:ext uri="{FF2B5EF4-FFF2-40B4-BE49-F238E27FC236}">
                  <a16:creationId xmlns:a16="http://schemas.microsoft.com/office/drawing/2014/main" id="{EABCE0B6-39B1-5166-702F-2695DE99E768}"/>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21" name="Google Shape;7807;p72">
              <a:extLst>
                <a:ext uri="{FF2B5EF4-FFF2-40B4-BE49-F238E27FC236}">
                  <a16:creationId xmlns:a16="http://schemas.microsoft.com/office/drawing/2014/main" id="{0C3E68B7-F6EE-90DA-5AFA-88FD53784137}"/>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22" name="Google Shape;7808;p72">
              <a:extLst>
                <a:ext uri="{FF2B5EF4-FFF2-40B4-BE49-F238E27FC236}">
                  <a16:creationId xmlns:a16="http://schemas.microsoft.com/office/drawing/2014/main" id="{DFD43843-BF27-F94A-B270-28244F89E359}"/>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cxnSp>
          <p:nvCxnSpPr>
            <p:cNvPr id="823" name="Google Shape;7809;p72">
              <a:extLst>
                <a:ext uri="{FF2B5EF4-FFF2-40B4-BE49-F238E27FC236}">
                  <a16:creationId xmlns:a16="http://schemas.microsoft.com/office/drawing/2014/main" id="{EB5474B7-B92A-EE54-5313-6B6BE8BB0A86}"/>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824" name="Google Shape;7810;p72">
            <a:extLst>
              <a:ext uri="{FF2B5EF4-FFF2-40B4-BE49-F238E27FC236}">
                <a16:creationId xmlns:a16="http://schemas.microsoft.com/office/drawing/2014/main" id="{7B867007-1188-D767-FA01-6D7EAA8F129E}"/>
              </a:ext>
            </a:extLst>
          </p:cNvPr>
          <p:cNvGrpSpPr/>
          <p:nvPr/>
        </p:nvGrpSpPr>
        <p:grpSpPr>
          <a:xfrm>
            <a:off x="13356953" y="8340659"/>
            <a:ext cx="3166412" cy="951410"/>
            <a:chOff x="6953919" y="3907920"/>
            <a:chExt cx="1377300" cy="475705"/>
          </a:xfrm>
        </p:grpSpPr>
        <p:cxnSp>
          <p:nvCxnSpPr>
            <p:cNvPr id="825" name="Google Shape;7811;p72">
              <a:extLst>
                <a:ext uri="{FF2B5EF4-FFF2-40B4-BE49-F238E27FC236}">
                  <a16:creationId xmlns:a16="http://schemas.microsoft.com/office/drawing/2014/main" id="{EF67E846-1DA8-C4F6-58BB-59E2E04AB7E8}"/>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826" name="Google Shape;7812;p72">
              <a:extLst>
                <a:ext uri="{FF2B5EF4-FFF2-40B4-BE49-F238E27FC236}">
                  <a16:creationId xmlns:a16="http://schemas.microsoft.com/office/drawing/2014/main" id="{7D570901-C34B-9E61-7CBB-0C20102DC16A}"/>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827" name="Google Shape;7813;p72">
              <a:extLst>
                <a:ext uri="{FF2B5EF4-FFF2-40B4-BE49-F238E27FC236}">
                  <a16:creationId xmlns:a16="http://schemas.microsoft.com/office/drawing/2014/main" id="{28AFEA56-FEC4-C8C9-DD60-AA4328062232}"/>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828" name="Google Shape;7814;p72">
              <a:extLst>
                <a:ext uri="{FF2B5EF4-FFF2-40B4-BE49-F238E27FC236}">
                  <a16:creationId xmlns:a16="http://schemas.microsoft.com/office/drawing/2014/main" id="{6703BBA2-F826-1143-2668-1C6C9C5EAEEB}"/>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829" name="Google Shape;7815;p72">
              <a:extLst>
                <a:ext uri="{FF2B5EF4-FFF2-40B4-BE49-F238E27FC236}">
                  <a16:creationId xmlns:a16="http://schemas.microsoft.com/office/drawing/2014/main" id="{1EE493A5-D9FC-0439-A12E-7971F5F17E58}"/>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830" name="Google Shape;7816;p72">
            <a:extLst>
              <a:ext uri="{FF2B5EF4-FFF2-40B4-BE49-F238E27FC236}">
                <a16:creationId xmlns:a16="http://schemas.microsoft.com/office/drawing/2014/main" id="{51A6EE3F-8C43-87C8-ADEB-D3BB8720028D}"/>
              </a:ext>
            </a:extLst>
          </p:cNvPr>
          <p:cNvGrpSpPr/>
          <p:nvPr/>
        </p:nvGrpSpPr>
        <p:grpSpPr>
          <a:xfrm>
            <a:off x="4364129" y="5862951"/>
            <a:ext cx="1672572" cy="1649058"/>
            <a:chOff x="2389399" y="2595741"/>
            <a:chExt cx="812796" cy="801369"/>
          </a:xfrm>
        </p:grpSpPr>
        <p:grpSp>
          <p:nvGrpSpPr>
            <p:cNvPr id="831" name="Google Shape;7817;p72">
              <a:extLst>
                <a:ext uri="{FF2B5EF4-FFF2-40B4-BE49-F238E27FC236}">
                  <a16:creationId xmlns:a16="http://schemas.microsoft.com/office/drawing/2014/main" id="{3FC7312D-B49F-B9BE-9D9B-D4FE2181E017}"/>
                </a:ext>
              </a:extLst>
            </p:cNvPr>
            <p:cNvGrpSpPr/>
            <p:nvPr/>
          </p:nvGrpSpPr>
          <p:grpSpPr>
            <a:xfrm>
              <a:off x="2492145" y="2881565"/>
              <a:ext cx="607300" cy="229751"/>
              <a:chOff x="2492145" y="2881565"/>
              <a:chExt cx="607300" cy="229751"/>
            </a:xfrm>
          </p:grpSpPr>
          <p:sp>
            <p:nvSpPr>
              <p:cNvPr id="882" name="Google Shape;7818;p72">
                <a:extLst>
                  <a:ext uri="{FF2B5EF4-FFF2-40B4-BE49-F238E27FC236}">
                    <a16:creationId xmlns:a16="http://schemas.microsoft.com/office/drawing/2014/main" id="{B85B7228-BA5E-E8B7-9FD1-7C74D29E524B}"/>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83" name="Google Shape;7819;p72">
                <a:extLst>
                  <a:ext uri="{FF2B5EF4-FFF2-40B4-BE49-F238E27FC236}">
                    <a16:creationId xmlns:a16="http://schemas.microsoft.com/office/drawing/2014/main" id="{B2B5BF38-E714-123A-3517-716AFFD8BFC4}"/>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84" name="Google Shape;7820;p72">
                <a:extLst>
                  <a:ext uri="{FF2B5EF4-FFF2-40B4-BE49-F238E27FC236}">
                    <a16:creationId xmlns:a16="http://schemas.microsoft.com/office/drawing/2014/main" id="{BDA03C5A-FBC1-EA68-C061-CDE06BED2D63}"/>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32" name="Google Shape;7821;p72">
              <a:extLst>
                <a:ext uri="{FF2B5EF4-FFF2-40B4-BE49-F238E27FC236}">
                  <a16:creationId xmlns:a16="http://schemas.microsoft.com/office/drawing/2014/main" id="{C5273E23-5297-BBED-4638-229862A468C2}"/>
                </a:ext>
              </a:extLst>
            </p:cNvPr>
            <p:cNvGrpSpPr/>
            <p:nvPr/>
          </p:nvGrpSpPr>
          <p:grpSpPr>
            <a:xfrm>
              <a:off x="2389399" y="2595741"/>
              <a:ext cx="812796" cy="296825"/>
              <a:chOff x="2389399" y="2595741"/>
              <a:chExt cx="812796" cy="296825"/>
            </a:xfrm>
          </p:grpSpPr>
          <p:grpSp>
            <p:nvGrpSpPr>
              <p:cNvPr id="858" name="Google Shape;7822;p72">
                <a:extLst>
                  <a:ext uri="{FF2B5EF4-FFF2-40B4-BE49-F238E27FC236}">
                    <a16:creationId xmlns:a16="http://schemas.microsoft.com/office/drawing/2014/main" id="{6E71AB2F-37F6-01EB-7602-7372F436C050}"/>
                  </a:ext>
                </a:extLst>
              </p:cNvPr>
              <p:cNvGrpSpPr/>
              <p:nvPr/>
            </p:nvGrpSpPr>
            <p:grpSpPr>
              <a:xfrm>
                <a:off x="2389399" y="2595741"/>
                <a:ext cx="363638" cy="296825"/>
                <a:chOff x="2389399" y="2595741"/>
                <a:chExt cx="363638" cy="296825"/>
              </a:xfrm>
            </p:grpSpPr>
            <p:grpSp>
              <p:nvGrpSpPr>
                <p:cNvPr id="875" name="Google Shape;7823;p72">
                  <a:extLst>
                    <a:ext uri="{FF2B5EF4-FFF2-40B4-BE49-F238E27FC236}">
                      <a16:creationId xmlns:a16="http://schemas.microsoft.com/office/drawing/2014/main" id="{ED4682AE-62CF-9F9D-B55A-41A1AE716C4B}"/>
                    </a:ext>
                  </a:extLst>
                </p:cNvPr>
                <p:cNvGrpSpPr/>
                <p:nvPr/>
              </p:nvGrpSpPr>
              <p:grpSpPr>
                <a:xfrm>
                  <a:off x="2493852" y="2794333"/>
                  <a:ext cx="259185" cy="98232"/>
                  <a:chOff x="2493852" y="2794333"/>
                  <a:chExt cx="259185" cy="98232"/>
                </a:xfrm>
              </p:grpSpPr>
              <p:sp>
                <p:nvSpPr>
                  <p:cNvPr id="879" name="Google Shape;7824;p72">
                    <a:extLst>
                      <a:ext uri="{FF2B5EF4-FFF2-40B4-BE49-F238E27FC236}">
                        <a16:creationId xmlns:a16="http://schemas.microsoft.com/office/drawing/2014/main" id="{805178F3-720A-4361-EFF0-00FDCB398326}"/>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80" name="Google Shape;7825;p72">
                    <a:extLst>
                      <a:ext uri="{FF2B5EF4-FFF2-40B4-BE49-F238E27FC236}">
                        <a16:creationId xmlns:a16="http://schemas.microsoft.com/office/drawing/2014/main" id="{E65C7ACA-772A-B500-8393-EB6987F4FF67}"/>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81" name="Google Shape;7826;p72">
                    <a:extLst>
                      <a:ext uri="{FF2B5EF4-FFF2-40B4-BE49-F238E27FC236}">
                        <a16:creationId xmlns:a16="http://schemas.microsoft.com/office/drawing/2014/main" id="{AA03B1E4-9C4C-8928-2F55-209E9B430BD1}"/>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76" name="Google Shape;7827;p72">
                  <a:extLst>
                    <a:ext uri="{FF2B5EF4-FFF2-40B4-BE49-F238E27FC236}">
                      <a16:creationId xmlns:a16="http://schemas.microsoft.com/office/drawing/2014/main" id="{A23E127A-517E-CAE2-A302-B94612DCEC3E}"/>
                    </a:ext>
                  </a:extLst>
                </p:cNvPr>
                <p:cNvGrpSpPr/>
                <p:nvPr/>
              </p:nvGrpSpPr>
              <p:grpSpPr>
                <a:xfrm>
                  <a:off x="2389399" y="2595741"/>
                  <a:ext cx="224343" cy="182054"/>
                  <a:chOff x="2389399" y="2595741"/>
                  <a:chExt cx="224343" cy="182054"/>
                </a:xfrm>
              </p:grpSpPr>
              <p:sp>
                <p:nvSpPr>
                  <p:cNvPr id="877" name="Google Shape;7828;p72">
                    <a:extLst>
                      <a:ext uri="{FF2B5EF4-FFF2-40B4-BE49-F238E27FC236}">
                        <a16:creationId xmlns:a16="http://schemas.microsoft.com/office/drawing/2014/main" id="{D23CCDF3-0518-D865-3DAE-AC4D13CEAE87}"/>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78" name="Google Shape;7829;p72">
                    <a:extLst>
                      <a:ext uri="{FF2B5EF4-FFF2-40B4-BE49-F238E27FC236}">
                        <a16:creationId xmlns:a16="http://schemas.microsoft.com/office/drawing/2014/main" id="{AFAC9E74-A72D-E0F0-3337-2F56ED838397}"/>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859" name="Google Shape;7830;p72">
                <a:extLst>
                  <a:ext uri="{FF2B5EF4-FFF2-40B4-BE49-F238E27FC236}">
                    <a16:creationId xmlns:a16="http://schemas.microsoft.com/office/drawing/2014/main" id="{4FF9B60C-9C17-8332-29F9-4ABB293F0D4D}"/>
                  </a:ext>
                </a:extLst>
              </p:cNvPr>
              <p:cNvGrpSpPr/>
              <p:nvPr/>
            </p:nvGrpSpPr>
            <p:grpSpPr>
              <a:xfrm>
                <a:off x="2683630" y="2595741"/>
                <a:ext cx="224334" cy="296825"/>
                <a:chOff x="2683630" y="2595741"/>
                <a:chExt cx="224334" cy="296825"/>
              </a:xfrm>
            </p:grpSpPr>
            <p:grpSp>
              <p:nvGrpSpPr>
                <p:cNvPr id="868" name="Google Shape;7831;p72">
                  <a:extLst>
                    <a:ext uri="{FF2B5EF4-FFF2-40B4-BE49-F238E27FC236}">
                      <a16:creationId xmlns:a16="http://schemas.microsoft.com/office/drawing/2014/main" id="{B9608D0D-CF8A-0D3D-3C75-94FD373C53DF}"/>
                    </a:ext>
                  </a:extLst>
                </p:cNvPr>
                <p:cNvGrpSpPr/>
                <p:nvPr/>
              </p:nvGrpSpPr>
              <p:grpSpPr>
                <a:xfrm>
                  <a:off x="2788083" y="2794333"/>
                  <a:ext cx="15356" cy="98232"/>
                  <a:chOff x="2788083" y="2794333"/>
                  <a:chExt cx="15356" cy="98232"/>
                </a:xfrm>
              </p:grpSpPr>
              <p:sp>
                <p:nvSpPr>
                  <p:cNvPr id="872" name="Google Shape;7832;p72">
                    <a:extLst>
                      <a:ext uri="{FF2B5EF4-FFF2-40B4-BE49-F238E27FC236}">
                        <a16:creationId xmlns:a16="http://schemas.microsoft.com/office/drawing/2014/main" id="{33675D44-4CF0-5821-4160-215B334DAA19}"/>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73" name="Google Shape;7833;p72">
                    <a:extLst>
                      <a:ext uri="{FF2B5EF4-FFF2-40B4-BE49-F238E27FC236}">
                        <a16:creationId xmlns:a16="http://schemas.microsoft.com/office/drawing/2014/main" id="{5C2B28F1-73A2-CA04-AB58-08E93D2CD2D2}"/>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74" name="Google Shape;7834;p72">
                    <a:extLst>
                      <a:ext uri="{FF2B5EF4-FFF2-40B4-BE49-F238E27FC236}">
                        <a16:creationId xmlns:a16="http://schemas.microsoft.com/office/drawing/2014/main" id="{BCD2B4D3-D020-D2FF-AC40-3A52185CA6BB}"/>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69" name="Google Shape;7835;p72">
                  <a:extLst>
                    <a:ext uri="{FF2B5EF4-FFF2-40B4-BE49-F238E27FC236}">
                      <a16:creationId xmlns:a16="http://schemas.microsoft.com/office/drawing/2014/main" id="{7F0F12B0-F0F1-10CE-3298-C8E5067DA956}"/>
                    </a:ext>
                  </a:extLst>
                </p:cNvPr>
                <p:cNvGrpSpPr/>
                <p:nvPr/>
              </p:nvGrpSpPr>
              <p:grpSpPr>
                <a:xfrm>
                  <a:off x="2683630" y="2595741"/>
                  <a:ext cx="224334" cy="182054"/>
                  <a:chOff x="2683630" y="2595741"/>
                  <a:chExt cx="224334" cy="182054"/>
                </a:xfrm>
              </p:grpSpPr>
              <p:sp>
                <p:nvSpPr>
                  <p:cNvPr id="870" name="Google Shape;7836;p72">
                    <a:extLst>
                      <a:ext uri="{FF2B5EF4-FFF2-40B4-BE49-F238E27FC236}">
                        <a16:creationId xmlns:a16="http://schemas.microsoft.com/office/drawing/2014/main" id="{7C56CDCF-FB4F-506E-4CB3-53A53D7370D1}"/>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71" name="Google Shape;7837;p72">
                    <a:extLst>
                      <a:ext uri="{FF2B5EF4-FFF2-40B4-BE49-F238E27FC236}">
                        <a16:creationId xmlns:a16="http://schemas.microsoft.com/office/drawing/2014/main" id="{55582359-3DE5-B774-366E-6A4FAD6C626F}"/>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860" name="Google Shape;7838;p72">
                <a:extLst>
                  <a:ext uri="{FF2B5EF4-FFF2-40B4-BE49-F238E27FC236}">
                    <a16:creationId xmlns:a16="http://schemas.microsoft.com/office/drawing/2014/main" id="{AF9184D3-4C87-0ED0-5C92-181F35B36386}"/>
                  </a:ext>
                </a:extLst>
              </p:cNvPr>
              <p:cNvGrpSpPr/>
              <p:nvPr/>
            </p:nvGrpSpPr>
            <p:grpSpPr>
              <a:xfrm>
                <a:off x="2838475" y="2595741"/>
                <a:ext cx="363719" cy="296825"/>
                <a:chOff x="2838475" y="2595741"/>
                <a:chExt cx="363719" cy="296825"/>
              </a:xfrm>
            </p:grpSpPr>
            <p:grpSp>
              <p:nvGrpSpPr>
                <p:cNvPr id="861" name="Google Shape;7839;p72">
                  <a:extLst>
                    <a:ext uri="{FF2B5EF4-FFF2-40B4-BE49-F238E27FC236}">
                      <a16:creationId xmlns:a16="http://schemas.microsoft.com/office/drawing/2014/main" id="{8E415DEF-3DA2-C8E0-8EE2-AC3DF3894152}"/>
                    </a:ext>
                  </a:extLst>
                </p:cNvPr>
                <p:cNvGrpSpPr/>
                <p:nvPr/>
              </p:nvGrpSpPr>
              <p:grpSpPr>
                <a:xfrm>
                  <a:off x="2838475" y="2794333"/>
                  <a:ext cx="259185" cy="98232"/>
                  <a:chOff x="2838475" y="2794333"/>
                  <a:chExt cx="259185" cy="98232"/>
                </a:xfrm>
              </p:grpSpPr>
              <p:sp>
                <p:nvSpPr>
                  <p:cNvPr id="865" name="Google Shape;7840;p72">
                    <a:extLst>
                      <a:ext uri="{FF2B5EF4-FFF2-40B4-BE49-F238E27FC236}">
                        <a16:creationId xmlns:a16="http://schemas.microsoft.com/office/drawing/2014/main" id="{4B0964F5-6720-6B8C-A3AB-49A5B4AB9F81}"/>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66" name="Google Shape;7841;p72">
                    <a:extLst>
                      <a:ext uri="{FF2B5EF4-FFF2-40B4-BE49-F238E27FC236}">
                        <a16:creationId xmlns:a16="http://schemas.microsoft.com/office/drawing/2014/main" id="{C4033E8E-D0E4-B871-8F93-4F9EEB668244}"/>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67" name="Google Shape;7842;p72">
                    <a:extLst>
                      <a:ext uri="{FF2B5EF4-FFF2-40B4-BE49-F238E27FC236}">
                        <a16:creationId xmlns:a16="http://schemas.microsoft.com/office/drawing/2014/main" id="{2EF4C271-3D80-FAC7-83FD-D34457B8DAA2}"/>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62" name="Google Shape;7843;p72">
                  <a:extLst>
                    <a:ext uri="{FF2B5EF4-FFF2-40B4-BE49-F238E27FC236}">
                      <a16:creationId xmlns:a16="http://schemas.microsoft.com/office/drawing/2014/main" id="{5F1E2BA5-B868-2335-CD94-0BD47E2C4486}"/>
                    </a:ext>
                  </a:extLst>
                </p:cNvPr>
                <p:cNvGrpSpPr/>
                <p:nvPr/>
              </p:nvGrpSpPr>
              <p:grpSpPr>
                <a:xfrm>
                  <a:off x="2977852" y="2595741"/>
                  <a:ext cx="224343" cy="182054"/>
                  <a:chOff x="2977852" y="2595741"/>
                  <a:chExt cx="224343" cy="182054"/>
                </a:xfrm>
              </p:grpSpPr>
              <p:sp>
                <p:nvSpPr>
                  <p:cNvPr id="863" name="Google Shape;7844;p72">
                    <a:extLst>
                      <a:ext uri="{FF2B5EF4-FFF2-40B4-BE49-F238E27FC236}">
                        <a16:creationId xmlns:a16="http://schemas.microsoft.com/office/drawing/2014/main" id="{32216633-9E16-4CEB-4260-01450C2937FA}"/>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64" name="Google Shape;7845;p72">
                    <a:extLst>
                      <a:ext uri="{FF2B5EF4-FFF2-40B4-BE49-F238E27FC236}">
                        <a16:creationId xmlns:a16="http://schemas.microsoft.com/office/drawing/2014/main" id="{9EF20897-FF8F-E9DE-8ADE-111F93EE2E9F}"/>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grpSp>
          <p:nvGrpSpPr>
            <p:cNvPr id="833" name="Google Shape;7846;p72">
              <a:extLst>
                <a:ext uri="{FF2B5EF4-FFF2-40B4-BE49-F238E27FC236}">
                  <a16:creationId xmlns:a16="http://schemas.microsoft.com/office/drawing/2014/main" id="{489F708E-868A-6B39-3337-4B726C538992}"/>
                </a:ext>
              </a:extLst>
            </p:cNvPr>
            <p:cNvGrpSpPr/>
            <p:nvPr/>
          </p:nvGrpSpPr>
          <p:grpSpPr>
            <a:xfrm>
              <a:off x="2389399" y="3100241"/>
              <a:ext cx="812796" cy="296869"/>
              <a:chOff x="2389399" y="3100241"/>
              <a:chExt cx="812796" cy="296869"/>
            </a:xfrm>
          </p:grpSpPr>
          <p:grpSp>
            <p:nvGrpSpPr>
              <p:cNvPr id="834" name="Google Shape;7847;p72">
                <a:extLst>
                  <a:ext uri="{FF2B5EF4-FFF2-40B4-BE49-F238E27FC236}">
                    <a16:creationId xmlns:a16="http://schemas.microsoft.com/office/drawing/2014/main" id="{F491EE28-7970-5FE7-EC49-00FFE08B7A0F}"/>
                  </a:ext>
                </a:extLst>
              </p:cNvPr>
              <p:cNvGrpSpPr/>
              <p:nvPr/>
            </p:nvGrpSpPr>
            <p:grpSpPr>
              <a:xfrm>
                <a:off x="2683630" y="3100241"/>
                <a:ext cx="224334" cy="296869"/>
                <a:chOff x="2683630" y="3100241"/>
                <a:chExt cx="224334" cy="296869"/>
              </a:xfrm>
            </p:grpSpPr>
            <p:grpSp>
              <p:nvGrpSpPr>
                <p:cNvPr id="851" name="Google Shape;7848;p72">
                  <a:extLst>
                    <a:ext uri="{FF2B5EF4-FFF2-40B4-BE49-F238E27FC236}">
                      <a16:creationId xmlns:a16="http://schemas.microsoft.com/office/drawing/2014/main" id="{06D9FF8F-D7A4-6F84-4750-C2E6A5B9980C}"/>
                    </a:ext>
                  </a:extLst>
                </p:cNvPr>
                <p:cNvGrpSpPr/>
                <p:nvPr/>
              </p:nvGrpSpPr>
              <p:grpSpPr>
                <a:xfrm>
                  <a:off x="2788083" y="3100241"/>
                  <a:ext cx="15356" cy="98237"/>
                  <a:chOff x="2788083" y="3100241"/>
                  <a:chExt cx="15356" cy="98237"/>
                </a:xfrm>
              </p:grpSpPr>
              <p:sp>
                <p:nvSpPr>
                  <p:cNvPr id="855" name="Google Shape;7849;p72">
                    <a:extLst>
                      <a:ext uri="{FF2B5EF4-FFF2-40B4-BE49-F238E27FC236}">
                        <a16:creationId xmlns:a16="http://schemas.microsoft.com/office/drawing/2014/main" id="{1B677A4E-2D8B-D73C-4B47-AFC11E3A2CCD}"/>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56" name="Google Shape;7850;p72">
                    <a:extLst>
                      <a:ext uri="{FF2B5EF4-FFF2-40B4-BE49-F238E27FC236}">
                        <a16:creationId xmlns:a16="http://schemas.microsoft.com/office/drawing/2014/main" id="{15EEE681-826D-327B-CA9E-FE1E7E627BEF}"/>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57" name="Google Shape;7851;p72">
                    <a:extLst>
                      <a:ext uri="{FF2B5EF4-FFF2-40B4-BE49-F238E27FC236}">
                        <a16:creationId xmlns:a16="http://schemas.microsoft.com/office/drawing/2014/main" id="{5EAC129B-A392-3480-A63B-D9EE37D1E8EB}"/>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52" name="Google Shape;7852;p72">
                  <a:extLst>
                    <a:ext uri="{FF2B5EF4-FFF2-40B4-BE49-F238E27FC236}">
                      <a16:creationId xmlns:a16="http://schemas.microsoft.com/office/drawing/2014/main" id="{870CE299-A6A7-8B14-468E-8A90AB5D9B26}"/>
                    </a:ext>
                  </a:extLst>
                </p:cNvPr>
                <p:cNvGrpSpPr/>
                <p:nvPr/>
              </p:nvGrpSpPr>
              <p:grpSpPr>
                <a:xfrm>
                  <a:off x="2683630" y="3215065"/>
                  <a:ext cx="224334" cy="182045"/>
                  <a:chOff x="2683630" y="3215065"/>
                  <a:chExt cx="224334" cy="182045"/>
                </a:xfrm>
              </p:grpSpPr>
              <p:sp>
                <p:nvSpPr>
                  <p:cNvPr id="853" name="Google Shape;7853;p72">
                    <a:extLst>
                      <a:ext uri="{FF2B5EF4-FFF2-40B4-BE49-F238E27FC236}">
                        <a16:creationId xmlns:a16="http://schemas.microsoft.com/office/drawing/2014/main" id="{82BB4B00-651A-BE9D-3CFB-84E729163C3D}"/>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54" name="Google Shape;7854;p72">
                    <a:extLst>
                      <a:ext uri="{FF2B5EF4-FFF2-40B4-BE49-F238E27FC236}">
                        <a16:creationId xmlns:a16="http://schemas.microsoft.com/office/drawing/2014/main" id="{BF551FDC-2817-9195-2A21-06D8EEAE50E1}"/>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835" name="Google Shape;7855;p72">
                <a:extLst>
                  <a:ext uri="{FF2B5EF4-FFF2-40B4-BE49-F238E27FC236}">
                    <a16:creationId xmlns:a16="http://schemas.microsoft.com/office/drawing/2014/main" id="{054F693A-D63C-2CD2-8D27-67F20DCC8855}"/>
                  </a:ext>
                </a:extLst>
              </p:cNvPr>
              <p:cNvGrpSpPr/>
              <p:nvPr/>
            </p:nvGrpSpPr>
            <p:grpSpPr>
              <a:xfrm>
                <a:off x="2389399" y="3100241"/>
                <a:ext cx="363638" cy="296869"/>
                <a:chOff x="2389399" y="3100241"/>
                <a:chExt cx="363638" cy="296869"/>
              </a:xfrm>
            </p:grpSpPr>
            <p:grpSp>
              <p:nvGrpSpPr>
                <p:cNvPr id="844" name="Google Shape;7856;p72">
                  <a:extLst>
                    <a:ext uri="{FF2B5EF4-FFF2-40B4-BE49-F238E27FC236}">
                      <a16:creationId xmlns:a16="http://schemas.microsoft.com/office/drawing/2014/main" id="{107C646F-67CD-AF45-90CC-E5D3514CB4E1}"/>
                    </a:ext>
                  </a:extLst>
                </p:cNvPr>
                <p:cNvGrpSpPr/>
                <p:nvPr/>
              </p:nvGrpSpPr>
              <p:grpSpPr>
                <a:xfrm>
                  <a:off x="2493852" y="3100241"/>
                  <a:ext cx="259185" cy="98237"/>
                  <a:chOff x="2493852" y="3100241"/>
                  <a:chExt cx="259185" cy="98237"/>
                </a:xfrm>
              </p:grpSpPr>
              <p:sp>
                <p:nvSpPr>
                  <p:cNvPr id="848" name="Google Shape;7857;p72">
                    <a:extLst>
                      <a:ext uri="{FF2B5EF4-FFF2-40B4-BE49-F238E27FC236}">
                        <a16:creationId xmlns:a16="http://schemas.microsoft.com/office/drawing/2014/main" id="{7F355A95-B881-150A-AFB8-6031A7E7F46C}"/>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49" name="Google Shape;7858;p72">
                    <a:extLst>
                      <a:ext uri="{FF2B5EF4-FFF2-40B4-BE49-F238E27FC236}">
                        <a16:creationId xmlns:a16="http://schemas.microsoft.com/office/drawing/2014/main" id="{87325081-B0D9-C7AE-791D-465ED05F2702}"/>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50" name="Google Shape;7859;p72">
                    <a:extLst>
                      <a:ext uri="{FF2B5EF4-FFF2-40B4-BE49-F238E27FC236}">
                        <a16:creationId xmlns:a16="http://schemas.microsoft.com/office/drawing/2014/main" id="{13557783-EB5E-3B33-3DCB-AF8736EED5BF}"/>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45" name="Google Shape;7860;p72">
                  <a:extLst>
                    <a:ext uri="{FF2B5EF4-FFF2-40B4-BE49-F238E27FC236}">
                      <a16:creationId xmlns:a16="http://schemas.microsoft.com/office/drawing/2014/main" id="{69F865DB-33A9-ED45-D5F4-9902BB73FA0A}"/>
                    </a:ext>
                  </a:extLst>
                </p:cNvPr>
                <p:cNvGrpSpPr/>
                <p:nvPr/>
              </p:nvGrpSpPr>
              <p:grpSpPr>
                <a:xfrm>
                  <a:off x="2389399" y="3215065"/>
                  <a:ext cx="224343" cy="182045"/>
                  <a:chOff x="2389399" y="3215065"/>
                  <a:chExt cx="224343" cy="182045"/>
                </a:xfrm>
              </p:grpSpPr>
              <p:sp>
                <p:nvSpPr>
                  <p:cNvPr id="846" name="Google Shape;7861;p72">
                    <a:extLst>
                      <a:ext uri="{FF2B5EF4-FFF2-40B4-BE49-F238E27FC236}">
                        <a16:creationId xmlns:a16="http://schemas.microsoft.com/office/drawing/2014/main" id="{A3796332-842E-F9F1-ECBB-865BCA48B785}"/>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47" name="Google Shape;7862;p72">
                    <a:extLst>
                      <a:ext uri="{FF2B5EF4-FFF2-40B4-BE49-F238E27FC236}">
                        <a16:creationId xmlns:a16="http://schemas.microsoft.com/office/drawing/2014/main" id="{32B99274-7093-7D55-383D-9CB2C5ECACC2}"/>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836" name="Google Shape;7863;p72">
                <a:extLst>
                  <a:ext uri="{FF2B5EF4-FFF2-40B4-BE49-F238E27FC236}">
                    <a16:creationId xmlns:a16="http://schemas.microsoft.com/office/drawing/2014/main" id="{82FD22C7-E346-E39A-7DB2-9122391A4194}"/>
                  </a:ext>
                </a:extLst>
              </p:cNvPr>
              <p:cNvGrpSpPr/>
              <p:nvPr/>
            </p:nvGrpSpPr>
            <p:grpSpPr>
              <a:xfrm>
                <a:off x="2838475" y="3100241"/>
                <a:ext cx="363719" cy="296869"/>
                <a:chOff x="2838475" y="3100241"/>
                <a:chExt cx="363719" cy="296869"/>
              </a:xfrm>
            </p:grpSpPr>
            <p:grpSp>
              <p:nvGrpSpPr>
                <p:cNvPr id="837" name="Google Shape;7864;p72">
                  <a:extLst>
                    <a:ext uri="{FF2B5EF4-FFF2-40B4-BE49-F238E27FC236}">
                      <a16:creationId xmlns:a16="http://schemas.microsoft.com/office/drawing/2014/main" id="{2AC04AC2-7D52-3C30-CD0C-CAFD895E9535}"/>
                    </a:ext>
                  </a:extLst>
                </p:cNvPr>
                <p:cNvGrpSpPr/>
                <p:nvPr/>
              </p:nvGrpSpPr>
              <p:grpSpPr>
                <a:xfrm>
                  <a:off x="2838475" y="3100241"/>
                  <a:ext cx="259185" cy="98237"/>
                  <a:chOff x="2838475" y="3100241"/>
                  <a:chExt cx="259185" cy="98237"/>
                </a:xfrm>
              </p:grpSpPr>
              <p:sp>
                <p:nvSpPr>
                  <p:cNvPr id="841" name="Google Shape;7865;p72">
                    <a:extLst>
                      <a:ext uri="{FF2B5EF4-FFF2-40B4-BE49-F238E27FC236}">
                        <a16:creationId xmlns:a16="http://schemas.microsoft.com/office/drawing/2014/main" id="{661C0972-17E5-875B-3C78-4B0E7EC86FC1}"/>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42" name="Google Shape;7866;p72">
                    <a:extLst>
                      <a:ext uri="{FF2B5EF4-FFF2-40B4-BE49-F238E27FC236}">
                        <a16:creationId xmlns:a16="http://schemas.microsoft.com/office/drawing/2014/main" id="{01FACEBD-6341-B28C-1D9F-3409A2127666}"/>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843" name="Google Shape;7867;p72">
                    <a:extLst>
                      <a:ext uri="{FF2B5EF4-FFF2-40B4-BE49-F238E27FC236}">
                        <a16:creationId xmlns:a16="http://schemas.microsoft.com/office/drawing/2014/main" id="{9BDF38E7-3DE8-7B29-EDB7-23336341A754}"/>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38" name="Google Shape;7868;p72">
                  <a:extLst>
                    <a:ext uri="{FF2B5EF4-FFF2-40B4-BE49-F238E27FC236}">
                      <a16:creationId xmlns:a16="http://schemas.microsoft.com/office/drawing/2014/main" id="{5A2C9BA8-AE21-A91D-0BF7-067D42CDCBCD}"/>
                    </a:ext>
                  </a:extLst>
                </p:cNvPr>
                <p:cNvGrpSpPr/>
                <p:nvPr/>
              </p:nvGrpSpPr>
              <p:grpSpPr>
                <a:xfrm>
                  <a:off x="2977852" y="3215065"/>
                  <a:ext cx="224343" cy="182045"/>
                  <a:chOff x="2977852" y="3215065"/>
                  <a:chExt cx="224343" cy="182045"/>
                </a:xfrm>
              </p:grpSpPr>
              <p:sp>
                <p:nvSpPr>
                  <p:cNvPr id="839" name="Google Shape;7869;p72">
                    <a:extLst>
                      <a:ext uri="{FF2B5EF4-FFF2-40B4-BE49-F238E27FC236}">
                        <a16:creationId xmlns:a16="http://schemas.microsoft.com/office/drawing/2014/main" id="{C278F08F-ADC0-001C-E853-517EB934907D}"/>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40" name="Google Shape;7870;p72">
                    <a:extLst>
                      <a:ext uri="{FF2B5EF4-FFF2-40B4-BE49-F238E27FC236}">
                        <a16:creationId xmlns:a16="http://schemas.microsoft.com/office/drawing/2014/main" id="{C7BF6E78-CC1D-0751-AB3F-51B71523C229}"/>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grpSp>
      <p:sp>
        <p:nvSpPr>
          <p:cNvPr id="885" name="Google Shape;1529;p70">
            <a:extLst>
              <a:ext uri="{FF2B5EF4-FFF2-40B4-BE49-F238E27FC236}">
                <a16:creationId xmlns:a16="http://schemas.microsoft.com/office/drawing/2014/main" id="{D43B1273-DF9D-726A-0664-7CA4B5350E51}"/>
              </a:ext>
            </a:extLst>
          </p:cNvPr>
          <p:cNvSpPr txBox="1">
            <a:spLocks/>
          </p:cNvSpPr>
          <p:nvPr/>
        </p:nvSpPr>
        <p:spPr>
          <a:xfrm>
            <a:off x="1195692" y="1244628"/>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5EBDC2"/>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23857945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5EBDC2"/>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5EBDC2"/>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5EBDC2"/>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rgbClr val="5EBDC2"/>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43441" y="729897"/>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5EBDC2"/>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5EBDC2"/>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rgbClr val="5EBDC2"/>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5EBDC2"/>
              </a:solidFill>
              <a:latin typeface="Calibri"/>
              <a:ea typeface="Calibri"/>
              <a:cs typeface="Calibri"/>
              <a:sym typeface="Calibri"/>
            </a:endParaRPr>
          </a:p>
        </p:txBody>
      </p:sp>
      <p:grpSp>
        <p:nvGrpSpPr>
          <p:cNvPr id="861" name="Google Shape;8038;p74">
            <a:extLst>
              <a:ext uri="{FF2B5EF4-FFF2-40B4-BE49-F238E27FC236}">
                <a16:creationId xmlns:a16="http://schemas.microsoft.com/office/drawing/2014/main" id="{0E427915-8DEB-0009-E8B3-F3F906BA94A1}"/>
              </a:ext>
            </a:extLst>
          </p:cNvPr>
          <p:cNvGrpSpPr/>
          <p:nvPr/>
        </p:nvGrpSpPr>
        <p:grpSpPr>
          <a:xfrm>
            <a:off x="8682215" y="2777717"/>
            <a:ext cx="1490862" cy="1437726"/>
            <a:chOff x="4249973" y="1201875"/>
            <a:chExt cx="1958568" cy="1888762"/>
          </a:xfrm>
        </p:grpSpPr>
        <p:sp>
          <p:nvSpPr>
            <p:cNvPr id="862" name="Google Shape;8039;p74">
              <a:extLst>
                <a:ext uri="{FF2B5EF4-FFF2-40B4-BE49-F238E27FC236}">
                  <a16:creationId xmlns:a16="http://schemas.microsoft.com/office/drawing/2014/main" id="{0D9FA287-6545-0ADC-8DAD-0B1DB3C3DBF8}"/>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863" name="Google Shape;8040;p74">
              <a:extLst>
                <a:ext uri="{FF2B5EF4-FFF2-40B4-BE49-F238E27FC236}">
                  <a16:creationId xmlns:a16="http://schemas.microsoft.com/office/drawing/2014/main" id="{4EB80E89-4830-ACD5-9245-33206CD41E47}"/>
                </a:ext>
              </a:extLst>
            </p:cNvPr>
            <p:cNvGrpSpPr/>
            <p:nvPr/>
          </p:nvGrpSpPr>
          <p:grpSpPr>
            <a:xfrm>
              <a:off x="5853086" y="1789142"/>
              <a:ext cx="355454" cy="1048099"/>
              <a:chOff x="5576108" y="2016725"/>
              <a:chExt cx="565200" cy="1666560"/>
            </a:xfrm>
          </p:grpSpPr>
          <p:sp>
            <p:nvSpPr>
              <p:cNvPr id="876" name="Google Shape;8041;p74">
                <a:extLst>
                  <a:ext uri="{FF2B5EF4-FFF2-40B4-BE49-F238E27FC236}">
                    <a16:creationId xmlns:a16="http://schemas.microsoft.com/office/drawing/2014/main" id="{1593B837-E3D7-A5DC-3372-A5F0006420D0}"/>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877" name="Google Shape;8042;p74">
                <a:extLst>
                  <a:ext uri="{FF2B5EF4-FFF2-40B4-BE49-F238E27FC236}">
                    <a16:creationId xmlns:a16="http://schemas.microsoft.com/office/drawing/2014/main" id="{75372D80-A8AE-EF40-BC0B-6124E1C77358}"/>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64" name="Google Shape;8043;p74">
              <a:extLst>
                <a:ext uri="{FF2B5EF4-FFF2-40B4-BE49-F238E27FC236}">
                  <a16:creationId xmlns:a16="http://schemas.microsoft.com/office/drawing/2014/main" id="{CF26E908-B378-AACD-76F4-0F34D5C8CD5E}"/>
                </a:ext>
              </a:extLst>
            </p:cNvPr>
            <p:cNvGrpSpPr/>
            <p:nvPr/>
          </p:nvGrpSpPr>
          <p:grpSpPr>
            <a:xfrm>
              <a:off x="4869455" y="2691676"/>
              <a:ext cx="1013897" cy="398961"/>
              <a:chOff x="4012057" y="3451825"/>
              <a:chExt cx="1612175" cy="634379"/>
            </a:xfrm>
          </p:grpSpPr>
          <p:sp>
            <p:nvSpPr>
              <p:cNvPr id="874" name="Google Shape;8044;p74">
                <a:extLst>
                  <a:ext uri="{FF2B5EF4-FFF2-40B4-BE49-F238E27FC236}">
                    <a16:creationId xmlns:a16="http://schemas.microsoft.com/office/drawing/2014/main" id="{F16EDDEC-D71B-9387-2198-6CD31F2BE491}"/>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875" name="Google Shape;8045;p74">
                <a:extLst>
                  <a:ext uri="{FF2B5EF4-FFF2-40B4-BE49-F238E27FC236}">
                    <a16:creationId xmlns:a16="http://schemas.microsoft.com/office/drawing/2014/main" id="{F3983A17-E452-A899-13B8-6EBBD4EF6C83}"/>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65" name="Google Shape;8046;p74">
              <a:extLst>
                <a:ext uri="{FF2B5EF4-FFF2-40B4-BE49-F238E27FC236}">
                  <a16:creationId xmlns:a16="http://schemas.microsoft.com/office/drawing/2014/main" id="{05DF8D47-7B8D-426F-4B78-96A7A8422CD7}"/>
                </a:ext>
              </a:extLst>
            </p:cNvPr>
            <p:cNvGrpSpPr/>
            <p:nvPr/>
          </p:nvGrpSpPr>
          <p:grpSpPr>
            <a:xfrm>
              <a:off x="4276937" y="2155961"/>
              <a:ext cx="651965" cy="891358"/>
              <a:chOff x="3069908" y="2599997"/>
              <a:chExt cx="1036675" cy="1417328"/>
            </a:xfrm>
          </p:grpSpPr>
          <p:sp>
            <p:nvSpPr>
              <p:cNvPr id="872" name="Google Shape;8047;p74">
                <a:extLst>
                  <a:ext uri="{FF2B5EF4-FFF2-40B4-BE49-F238E27FC236}">
                    <a16:creationId xmlns:a16="http://schemas.microsoft.com/office/drawing/2014/main" id="{F91D8AF3-B325-717C-BE7D-F312DEA784D0}"/>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873" name="Google Shape;8048;p74">
                <a:extLst>
                  <a:ext uri="{FF2B5EF4-FFF2-40B4-BE49-F238E27FC236}">
                    <a16:creationId xmlns:a16="http://schemas.microsoft.com/office/drawing/2014/main" id="{CF62EF7B-B7FD-DEB0-74D6-B604806B99B3}"/>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66" name="Google Shape;8049;p74">
              <a:extLst>
                <a:ext uri="{FF2B5EF4-FFF2-40B4-BE49-F238E27FC236}">
                  <a16:creationId xmlns:a16="http://schemas.microsoft.com/office/drawing/2014/main" id="{983C7CD9-F312-7650-77D2-4CA62EE1B43A}"/>
                </a:ext>
              </a:extLst>
            </p:cNvPr>
            <p:cNvGrpSpPr/>
            <p:nvPr/>
          </p:nvGrpSpPr>
          <p:grpSpPr>
            <a:xfrm>
              <a:off x="5054918" y="1201875"/>
              <a:ext cx="999548" cy="602711"/>
              <a:chOff x="4306958" y="1082925"/>
              <a:chExt cx="1589359" cy="958358"/>
            </a:xfrm>
          </p:grpSpPr>
          <p:sp>
            <p:nvSpPr>
              <p:cNvPr id="870" name="Google Shape;8050;p74">
                <a:extLst>
                  <a:ext uri="{FF2B5EF4-FFF2-40B4-BE49-F238E27FC236}">
                    <a16:creationId xmlns:a16="http://schemas.microsoft.com/office/drawing/2014/main" id="{4CCEDE93-4790-0BFD-36D0-DB75E2AC27EF}"/>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871" name="Google Shape;8051;p74">
                <a:extLst>
                  <a:ext uri="{FF2B5EF4-FFF2-40B4-BE49-F238E27FC236}">
                    <a16:creationId xmlns:a16="http://schemas.microsoft.com/office/drawing/2014/main" id="{BEAD6994-06F9-7939-0ECC-AAF86589DAE4}"/>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867" name="Google Shape;8052;p74">
              <a:extLst>
                <a:ext uri="{FF2B5EF4-FFF2-40B4-BE49-F238E27FC236}">
                  <a16:creationId xmlns:a16="http://schemas.microsoft.com/office/drawing/2014/main" id="{BB8C362F-E8F9-1137-01C7-6AC11EBFF370}"/>
                </a:ext>
              </a:extLst>
            </p:cNvPr>
            <p:cNvGrpSpPr/>
            <p:nvPr/>
          </p:nvGrpSpPr>
          <p:grpSpPr>
            <a:xfrm>
              <a:off x="4249973" y="1303451"/>
              <a:ext cx="799317" cy="841334"/>
              <a:chOff x="3027033" y="1244439"/>
              <a:chExt cx="1270977" cy="1337786"/>
            </a:xfrm>
          </p:grpSpPr>
          <p:sp>
            <p:nvSpPr>
              <p:cNvPr id="868" name="Google Shape;8053;p74">
                <a:extLst>
                  <a:ext uri="{FF2B5EF4-FFF2-40B4-BE49-F238E27FC236}">
                    <a16:creationId xmlns:a16="http://schemas.microsoft.com/office/drawing/2014/main" id="{0142D8F9-0A9A-DAF3-7E9C-455C8AF22C7E}"/>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869" name="Google Shape;8054;p74">
                <a:extLst>
                  <a:ext uri="{FF2B5EF4-FFF2-40B4-BE49-F238E27FC236}">
                    <a16:creationId xmlns:a16="http://schemas.microsoft.com/office/drawing/2014/main" id="{78B8248B-4C2D-D4D2-60AE-14CAF00525CC}"/>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878" name="Google Shape;8055;p74">
            <a:extLst>
              <a:ext uri="{FF2B5EF4-FFF2-40B4-BE49-F238E27FC236}">
                <a16:creationId xmlns:a16="http://schemas.microsoft.com/office/drawing/2014/main" id="{FF7C90F6-46AC-F506-8AD1-C8914C072095}"/>
              </a:ext>
            </a:extLst>
          </p:cNvPr>
          <p:cNvGrpSpPr/>
          <p:nvPr/>
        </p:nvGrpSpPr>
        <p:grpSpPr>
          <a:xfrm>
            <a:off x="514961" y="4534616"/>
            <a:ext cx="1523534" cy="1459792"/>
            <a:chOff x="2657744" y="2337745"/>
            <a:chExt cx="832987" cy="798137"/>
          </a:xfrm>
        </p:grpSpPr>
        <p:sp>
          <p:nvSpPr>
            <p:cNvPr id="879" name="Google Shape;8056;p74">
              <a:extLst>
                <a:ext uri="{FF2B5EF4-FFF2-40B4-BE49-F238E27FC236}">
                  <a16:creationId xmlns:a16="http://schemas.microsoft.com/office/drawing/2014/main" id="{46B93F39-B558-BC58-4206-4F6BCC8B74FE}"/>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80" name="Google Shape;8057;p74">
              <a:extLst>
                <a:ext uri="{FF2B5EF4-FFF2-40B4-BE49-F238E27FC236}">
                  <a16:creationId xmlns:a16="http://schemas.microsoft.com/office/drawing/2014/main" id="{1874E6EC-9969-63B7-DB8E-D8C357798ABF}"/>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81" name="Google Shape;8058;p74">
              <a:extLst>
                <a:ext uri="{FF2B5EF4-FFF2-40B4-BE49-F238E27FC236}">
                  <a16:creationId xmlns:a16="http://schemas.microsoft.com/office/drawing/2014/main" id="{815B2916-C185-1E73-889A-91170E71A0D9}"/>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82" name="Google Shape;8059;p74">
              <a:extLst>
                <a:ext uri="{FF2B5EF4-FFF2-40B4-BE49-F238E27FC236}">
                  <a16:creationId xmlns:a16="http://schemas.microsoft.com/office/drawing/2014/main" id="{11C055D0-C254-E125-0C59-1AC6B8928725}"/>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83" name="Google Shape;8060;p74">
              <a:extLst>
                <a:ext uri="{FF2B5EF4-FFF2-40B4-BE49-F238E27FC236}">
                  <a16:creationId xmlns:a16="http://schemas.microsoft.com/office/drawing/2014/main" id="{6755996A-B7E0-22E0-AB4F-8D5A523589F9}"/>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884" name="Google Shape;8061;p74">
              <a:extLst>
                <a:ext uri="{FF2B5EF4-FFF2-40B4-BE49-F238E27FC236}">
                  <a16:creationId xmlns:a16="http://schemas.microsoft.com/office/drawing/2014/main" id="{21861B36-1EE2-7744-89A5-0B63B0EA45A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885" name="Google Shape;8062;p74">
            <a:extLst>
              <a:ext uri="{FF2B5EF4-FFF2-40B4-BE49-F238E27FC236}">
                <a16:creationId xmlns:a16="http://schemas.microsoft.com/office/drawing/2014/main" id="{21467285-FF30-E9A6-5C73-5AC3E600D0FE}"/>
              </a:ext>
            </a:extLst>
          </p:cNvPr>
          <p:cNvGrpSpPr/>
          <p:nvPr/>
        </p:nvGrpSpPr>
        <p:grpSpPr>
          <a:xfrm>
            <a:off x="5536889" y="4541028"/>
            <a:ext cx="1371138" cy="1447172"/>
            <a:chOff x="3398134" y="2057755"/>
            <a:chExt cx="704087" cy="743130"/>
          </a:xfrm>
        </p:grpSpPr>
        <p:grpSp>
          <p:nvGrpSpPr>
            <p:cNvPr id="886" name="Google Shape;8063;p74">
              <a:extLst>
                <a:ext uri="{FF2B5EF4-FFF2-40B4-BE49-F238E27FC236}">
                  <a16:creationId xmlns:a16="http://schemas.microsoft.com/office/drawing/2014/main" id="{22D67766-A3D3-9854-E39C-98B36FC88CEF}"/>
                </a:ext>
              </a:extLst>
            </p:cNvPr>
            <p:cNvGrpSpPr/>
            <p:nvPr/>
          </p:nvGrpSpPr>
          <p:grpSpPr>
            <a:xfrm>
              <a:off x="3398134" y="2290183"/>
              <a:ext cx="315300" cy="219900"/>
              <a:chOff x="3398134" y="2290183"/>
              <a:chExt cx="315300" cy="219900"/>
            </a:xfrm>
          </p:grpSpPr>
          <p:sp>
            <p:nvSpPr>
              <p:cNvPr id="899" name="Google Shape;8064;p74">
                <a:extLst>
                  <a:ext uri="{FF2B5EF4-FFF2-40B4-BE49-F238E27FC236}">
                    <a16:creationId xmlns:a16="http://schemas.microsoft.com/office/drawing/2014/main" id="{7CBF2130-C245-1BAE-C213-A1FD062A4205}"/>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900" name="Google Shape;8065;p74">
                <a:extLst>
                  <a:ext uri="{FF2B5EF4-FFF2-40B4-BE49-F238E27FC236}">
                    <a16:creationId xmlns:a16="http://schemas.microsoft.com/office/drawing/2014/main" id="{854A6C4E-9A75-74B5-3464-7E41E5B81E86}"/>
                  </a:ext>
                </a:extLst>
              </p:cNvPr>
              <p:cNvCxnSpPr>
                <a:stCxn id="899"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87" name="Google Shape;8066;p74">
              <a:extLst>
                <a:ext uri="{FF2B5EF4-FFF2-40B4-BE49-F238E27FC236}">
                  <a16:creationId xmlns:a16="http://schemas.microsoft.com/office/drawing/2014/main" id="{0517FBBC-2A2A-3E33-9CE0-71473483CE8B}"/>
                </a:ext>
              </a:extLst>
            </p:cNvPr>
            <p:cNvGrpSpPr/>
            <p:nvPr/>
          </p:nvGrpSpPr>
          <p:grpSpPr>
            <a:xfrm>
              <a:off x="3547823" y="2467358"/>
              <a:ext cx="219900" cy="333527"/>
              <a:chOff x="3547823" y="2467358"/>
              <a:chExt cx="219900" cy="333527"/>
            </a:xfrm>
          </p:grpSpPr>
          <p:sp>
            <p:nvSpPr>
              <p:cNvPr id="897" name="Google Shape;8067;p74">
                <a:extLst>
                  <a:ext uri="{FF2B5EF4-FFF2-40B4-BE49-F238E27FC236}">
                    <a16:creationId xmlns:a16="http://schemas.microsoft.com/office/drawing/2014/main" id="{6AA7BDA4-EB9E-919D-3D4D-F58338EBBD17}"/>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898" name="Google Shape;8068;p74">
                <a:extLst>
                  <a:ext uri="{FF2B5EF4-FFF2-40B4-BE49-F238E27FC236}">
                    <a16:creationId xmlns:a16="http://schemas.microsoft.com/office/drawing/2014/main" id="{41591E69-DD32-7245-0643-98BA4061EFB1}"/>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88" name="Google Shape;8069;p74">
              <a:extLst>
                <a:ext uri="{FF2B5EF4-FFF2-40B4-BE49-F238E27FC236}">
                  <a16:creationId xmlns:a16="http://schemas.microsoft.com/office/drawing/2014/main" id="{DBA5EF81-EA93-0978-6176-8432DCAC5AE5}"/>
                </a:ext>
              </a:extLst>
            </p:cNvPr>
            <p:cNvGrpSpPr/>
            <p:nvPr/>
          </p:nvGrpSpPr>
          <p:grpSpPr>
            <a:xfrm>
              <a:off x="3734138" y="2467358"/>
              <a:ext cx="219900" cy="333527"/>
              <a:chOff x="3734138" y="2467358"/>
              <a:chExt cx="219900" cy="333527"/>
            </a:xfrm>
          </p:grpSpPr>
          <p:sp>
            <p:nvSpPr>
              <p:cNvPr id="895" name="Google Shape;8070;p74">
                <a:extLst>
                  <a:ext uri="{FF2B5EF4-FFF2-40B4-BE49-F238E27FC236}">
                    <a16:creationId xmlns:a16="http://schemas.microsoft.com/office/drawing/2014/main" id="{DABECEEC-3AA9-FAB7-8A3D-6AFDA6E7799D}"/>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896" name="Google Shape;8071;p74">
                <a:extLst>
                  <a:ext uri="{FF2B5EF4-FFF2-40B4-BE49-F238E27FC236}">
                    <a16:creationId xmlns:a16="http://schemas.microsoft.com/office/drawing/2014/main" id="{259EE721-3BDC-E475-1108-65F797F2633E}"/>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89" name="Google Shape;8072;p74">
              <a:extLst>
                <a:ext uri="{FF2B5EF4-FFF2-40B4-BE49-F238E27FC236}">
                  <a16:creationId xmlns:a16="http://schemas.microsoft.com/office/drawing/2014/main" id="{B47BEEA0-6C12-EBE9-C45C-20C5F30B23F0}"/>
                </a:ext>
              </a:extLst>
            </p:cNvPr>
            <p:cNvGrpSpPr/>
            <p:nvPr/>
          </p:nvGrpSpPr>
          <p:grpSpPr>
            <a:xfrm>
              <a:off x="3787560" y="2288011"/>
              <a:ext cx="314661" cy="219900"/>
              <a:chOff x="3787560" y="2288011"/>
              <a:chExt cx="314661" cy="219900"/>
            </a:xfrm>
          </p:grpSpPr>
          <p:sp>
            <p:nvSpPr>
              <p:cNvPr id="893" name="Google Shape;8073;p74">
                <a:extLst>
                  <a:ext uri="{FF2B5EF4-FFF2-40B4-BE49-F238E27FC236}">
                    <a16:creationId xmlns:a16="http://schemas.microsoft.com/office/drawing/2014/main" id="{EA386838-137F-0A1B-70AD-8A89A80FDA12}"/>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894" name="Google Shape;8074;p74">
                <a:extLst>
                  <a:ext uri="{FF2B5EF4-FFF2-40B4-BE49-F238E27FC236}">
                    <a16:creationId xmlns:a16="http://schemas.microsoft.com/office/drawing/2014/main" id="{152E6D4B-9D4B-0D1D-0895-2AB6237092FE}"/>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90" name="Google Shape;8075;p74">
              <a:extLst>
                <a:ext uri="{FF2B5EF4-FFF2-40B4-BE49-F238E27FC236}">
                  <a16:creationId xmlns:a16="http://schemas.microsoft.com/office/drawing/2014/main" id="{F13EB58F-4A2C-8A32-B90F-11F015A36FCF}"/>
                </a:ext>
              </a:extLst>
            </p:cNvPr>
            <p:cNvGrpSpPr/>
            <p:nvPr/>
          </p:nvGrpSpPr>
          <p:grpSpPr>
            <a:xfrm>
              <a:off x="3637290" y="2057755"/>
              <a:ext cx="219900" cy="335499"/>
              <a:chOff x="3637290" y="2057755"/>
              <a:chExt cx="219900" cy="335499"/>
            </a:xfrm>
          </p:grpSpPr>
          <p:sp>
            <p:nvSpPr>
              <p:cNvPr id="891" name="Google Shape;8076;p74">
                <a:extLst>
                  <a:ext uri="{FF2B5EF4-FFF2-40B4-BE49-F238E27FC236}">
                    <a16:creationId xmlns:a16="http://schemas.microsoft.com/office/drawing/2014/main" id="{9CEB2EE2-5A40-6A2E-C4E3-827289B4EC7C}"/>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892" name="Google Shape;8077;p74">
                <a:extLst>
                  <a:ext uri="{FF2B5EF4-FFF2-40B4-BE49-F238E27FC236}">
                    <a16:creationId xmlns:a16="http://schemas.microsoft.com/office/drawing/2014/main" id="{314EB1C3-2FAE-F092-6799-B0A9046C32CE}"/>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901" name="Google Shape;8078;p74">
            <a:extLst>
              <a:ext uri="{FF2B5EF4-FFF2-40B4-BE49-F238E27FC236}">
                <a16:creationId xmlns:a16="http://schemas.microsoft.com/office/drawing/2014/main" id="{C0895D47-DA35-DFE5-8633-A53D4A25BC10}"/>
              </a:ext>
            </a:extLst>
          </p:cNvPr>
          <p:cNvGrpSpPr/>
          <p:nvPr/>
        </p:nvGrpSpPr>
        <p:grpSpPr>
          <a:xfrm>
            <a:off x="8887333" y="4554421"/>
            <a:ext cx="1420306" cy="1420306"/>
            <a:chOff x="5007123" y="2079403"/>
            <a:chExt cx="687600" cy="687600"/>
          </a:xfrm>
        </p:grpSpPr>
        <p:sp>
          <p:nvSpPr>
            <p:cNvPr id="902" name="Google Shape;8079;p74">
              <a:extLst>
                <a:ext uri="{FF2B5EF4-FFF2-40B4-BE49-F238E27FC236}">
                  <a16:creationId xmlns:a16="http://schemas.microsoft.com/office/drawing/2014/main" id="{67431730-CB3B-7BC5-BE1C-3318403A8FB2}"/>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03" name="Google Shape;8080;p74">
              <a:extLst>
                <a:ext uri="{FF2B5EF4-FFF2-40B4-BE49-F238E27FC236}">
                  <a16:creationId xmlns:a16="http://schemas.microsoft.com/office/drawing/2014/main" id="{D5CEC62B-555C-D9B9-6761-8771C2F410D1}"/>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04" name="Google Shape;8081;p74">
              <a:extLst>
                <a:ext uri="{FF2B5EF4-FFF2-40B4-BE49-F238E27FC236}">
                  <a16:creationId xmlns:a16="http://schemas.microsoft.com/office/drawing/2014/main" id="{51773D37-E614-76EE-F6AE-961EE711467C}"/>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05" name="Google Shape;8082;p74">
              <a:extLst>
                <a:ext uri="{FF2B5EF4-FFF2-40B4-BE49-F238E27FC236}">
                  <a16:creationId xmlns:a16="http://schemas.microsoft.com/office/drawing/2014/main" id="{6C93C1E5-4797-2B65-0049-AF1389214492}"/>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06" name="Google Shape;8083;p74">
            <a:extLst>
              <a:ext uri="{FF2B5EF4-FFF2-40B4-BE49-F238E27FC236}">
                <a16:creationId xmlns:a16="http://schemas.microsoft.com/office/drawing/2014/main" id="{20BFC564-9024-2011-8706-B89D0AAEC3B1}"/>
              </a:ext>
            </a:extLst>
          </p:cNvPr>
          <p:cNvGrpSpPr/>
          <p:nvPr/>
        </p:nvGrpSpPr>
        <p:grpSpPr>
          <a:xfrm>
            <a:off x="10506208" y="4543433"/>
            <a:ext cx="1441996" cy="1442366"/>
            <a:chOff x="5797446" y="2063053"/>
            <a:chExt cx="698100" cy="698280"/>
          </a:xfrm>
        </p:grpSpPr>
        <p:sp>
          <p:nvSpPr>
            <p:cNvPr id="907" name="Google Shape;8084;p74">
              <a:extLst>
                <a:ext uri="{FF2B5EF4-FFF2-40B4-BE49-F238E27FC236}">
                  <a16:creationId xmlns:a16="http://schemas.microsoft.com/office/drawing/2014/main" id="{3F37F266-9A02-6D5B-04DE-FA035C72AE91}"/>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08" name="Google Shape;8085;p74">
              <a:extLst>
                <a:ext uri="{FF2B5EF4-FFF2-40B4-BE49-F238E27FC236}">
                  <a16:creationId xmlns:a16="http://schemas.microsoft.com/office/drawing/2014/main" id="{210EAAF3-37F2-9374-308D-0EF6B3FC97D4}"/>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09" name="Google Shape;8086;p74">
              <a:extLst>
                <a:ext uri="{FF2B5EF4-FFF2-40B4-BE49-F238E27FC236}">
                  <a16:creationId xmlns:a16="http://schemas.microsoft.com/office/drawing/2014/main" id="{206DB8DC-27AD-7EEB-BB69-45C0BB5A5863}"/>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10" name="Google Shape;8087;p74">
              <a:extLst>
                <a:ext uri="{FF2B5EF4-FFF2-40B4-BE49-F238E27FC236}">
                  <a16:creationId xmlns:a16="http://schemas.microsoft.com/office/drawing/2014/main" id="{AE31F2C3-4659-7036-638D-616688C13DC7}"/>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11" name="Google Shape;8088;p74">
            <a:extLst>
              <a:ext uri="{FF2B5EF4-FFF2-40B4-BE49-F238E27FC236}">
                <a16:creationId xmlns:a16="http://schemas.microsoft.com/office/drawing/2014/main" id="{A9B11B5C-50DC-311A-8CF5-87BF98C4476C}"/>
              </a:ext>
            </a:extLst>
          </p:cNvPr>
          <p:cNvGrpSpPr/>
          <p:nvPr/>
        </p:nvGrpSpPr>
        <p:grpSpPr>
          <a:xfrm>
            <a:off x="15396503" y="7834642"/>
            <a:ext cx="561170" cy="1346328"/>
            <a:chOff x="8075075" y="3754290"/>
            <a:chExt cx="255612" cy="613194"/>
          </a:xfrm>
        </p:grpSpPr>
        <p:grpSp>
          <p:nvGrpSpPr>
            <p:cNvPr id="912" name="Google Shape;8089;p74">
              <a:extLst>
                <a:ext uri="{FF2B5EF4-FFF2-40B4-BE49-F238E27FC236}">
                  <a16:creationId xmlns:a16="http://schemas.microsoft.com/office/drawing/2014/main" id="{69EB7833-AA09-24DA-EF47-1167A27924A3}"/>
                </a:ext>
              </a:extLst>
            </p:cNvPr>
            <p:cNvGrpSpPr/>
            <p:nvPr/>
          </p:nvGrpSpPr>
          <p:grpSpPr>
            <a:xfrm>
              <a:off x="8075075" y="3754290"/>
              <a:ext cx="255612" cy="613194"/>
              <a:chOff x="8075075" y="3754290"/>
              <a:chExt cx="255612" cy="613194"/>
            </a:xfrm>
          </p:grpSpPr>
          <p:sp>
            <p:nvSpPr>
              <p:cNvPr id="914" name="Google Shape;8090;p74">
                <a:extLst>
                  <a:ext uri="{FF2B5EF4-FFF2-40B4-BE49-F238E27FC236}">
                    <a16:creationId xmlns:a16="http://schemas.microsoft.com/office/drawing/2014/main" id="{062D3D9D-98EB-BD6A-CA4F-4152980A732B}"/>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15" name="Google Shape;8091;p74">
                <a:extLst>
                  <a:ext uri="{FF2B5EF4-FFF2-40B4-BE49-F238E27FC236}">
                    <a16:creationId xmlns:a16="http://schemas.microsoft.com/office/drawing/2014/main" id="{30C1A41B-3A3B-7FE9-34EB-73D34C147CAD}"/>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913" name="Google Shape;8092;p74">
              <a:extLst>
                <a:ext uri="{FF2B5EF4-FFF2-40B4-BE49-F238E27FC236}">
                  <a16:creationId xmlns:a16="http://schemas.microsoft.com/office/drawing/2014/main" id="{68A36039-F8A5-8309-D5EA-F6581C7BCA58}"/>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16" name="Google Shape;8093;p74">
            <a:extLst>
              <a:ext uri="{FF2B5EF4-FFF2-40B4-BE49-F238E27FC236}">
                <a16:creationId xmlns:a16="http://schemas.microsoft.com/office/drawing/2014/main" id="{B288C705-D31B-C811-819E-8F0DC69F3482}"/>
              </a:ext>
            </a:extLst>
          </p:cNvPr>
          <p:cNvGrpSpPr/>
          <p:nvPr/>
        </p:nvGrpSpPr>
        <p:grpSpPr>
          <a:xfrm>
            <a:off x="9630618" y="7812237"/>
            <a:ext cx="940704" cy="1367490"/>
            <a:chOff x="1697726" y="3244179"/>
            <a:chExt cx="788124" cy="1146069"/>
          </a:xfrm>
        </p:grpSpPr>
        <p:sp>
          <p:nvSpPr>
            <p:cNvPr id="917" name="Google Shape;8094;p74">
              <a:extLst>
                <a:ext uri="{FF2B5EF4-FFF2-40B4-BE49-F238E27FC236}">
                  <a16:creationId xmlns:a16="http://schemas.microsoft.com/office/drawing/2014/main" id="{A3A5C0A7-2E52-4CD0-58AE-BF1C7F591A47}"/>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18" name="Google Shape;8095;p74">
              <a:extLst>
                <a:ext uri="{FF2B5EF4-FFF2-40B4-BE49-F238E27FC236}">
                  <a16:creationId xmlns:a16="http://schemas.microsoft.com/office/drawing/2014/main" id="{AA687950-BDCA-C938-D26D-14D4DA5A7042}"/>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919" name="Google Shape;8096;p74">
            <a:extLst>
              <a:ext uri="{FF2B5EF4-FFF2-40B4-BE49-F238E27FC236}">
                <a16:creationId xmlns:a16="http://schemas.microsoft.com/office/drawing/2014/main" id="{D5AD4949-A4F6-E91B-42AE-ACEA90C4A538}"/>
              </a:ext>
            </a:extLst>
          </p:cNvPr>
          <p:cNvSpPr/>
          <p:nvPr/>
        </p:nvSpPr>
        <p:spPr>
          <a:xfrm>
            <a:off x="15345548" y="7640240"/>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2800">
              <a:solidFill>
                <a:srgbClr val="5EBDC2"/>
              </a:solidFill>
            </a:endParaRPr>
          </a:p>
        </p:txBody>
      </p:sp>
      <p:grpSp>
        <p:nvGrpSpPr>
          <p:cNvPr id="920" name="Google Shape;8097;p74">
            <a:extLst>
              <a:ext uri="{FF2B5EF4-FFF2-40B4-BE49-F238E27FC236}">
                <a16:creationId xmlns:a16="http://schemas.microsoft.com/office/drawing/2014/main" id="{BB7793EF-2084-31BA-7BD9-C987FEEE3FB1}"/>
              </a:ext>
            </a:extLst>
          </p:cNvPr>
          <p:cNvGrpSpPr/>
          <p:nvPr/>
        </p:nvGrpSpPr>
        <p:grpSpPr>
          <a:xfrm>
            <a:off x="10872921" y="7834641"/>
            <a:ext cx="587782" cy="587690"/>
            <a:chOff x="6134814" y="3754290"/>
            <a:chExt cx="293891" cy="293845"/>
          </a:xfrm>
        </p:grpSpPr>
        <p:sp>
          <p:nvSpPr>
            <p:cNvPr id="921" name="Google Shape;8098;p74">
              <a:extLst>
                <a:ext uri="{FF2B5EF4-FFF2-40B4-BE49-F238E27FC236}">
                  <a16:creationId xmlns:a16="http://schemas.microsoft.com/office/drawing/2014/main" id="{18829EDE-3C0D-935F-6219-EDE38E8647AD}"/>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22" name="Google Shape;8099;p74">
              <a:extLst>
                <a:ext uri="{FF2B5EF4-FFF2-40B4-BE49-F238E27FC236}">
                  <a16:creationId xmlns:a16="http://schemas.microsoft.com/office/drawing/2014/main" id="{324A058C-089C-EF4F-07DC-CADE19544D0C}"/>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23" name="Google Shape;8100;p74">
            <a:extLst>
              <a:ext uri="{FF2B5EF4-FFF2-40B4-BE49-F238E27FC236}">
                <a16:creationId xmlns:a16="http://schemas.microsoft.com/office/drawing/2014/main" id="{A20FC1E6-7FA5-27A1-50ED-389958A8D470}"/>
              </a:ext>
            </a:extLst>
          </p:cNvPr>
          <p:cNvGrpSpPr/>
          <p:nvPr/>
        </p:nvGrpSpPr>
        <p:grpSpPr>
          <a:xfrm>
            <a:off x="10872921" y="8591983"/>
            <a:ext cx="587782" cy="587782"/>
            <a:chOff x="6134814" y="4086186"/>
            <a:chExt cx="293891" cy="293891"/>
          </a:xfrm>
        </p:grpSpPr>
        <p:sp>
          <p:nvSpPr>
            <p:cNvPr id="924" name="Google Shape;8101;p74">
              <a:extLst>
                <a:ext uri="{FF2B5EF4-FFF2-40B4-BE49-F238E27FC236}">
                  <a16:creationId xmlns:a16="http://schemas.microsoft.com/office/drawing/2014/main" id="{A02A9ED6-1897-EBE6-CA67-EB2D7CEAC6DC}"/>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25" name="Google Shape;8102;p74">
              <a:extLst>
                <a:ext uri="{FF2B5EF4-FFF2-40B4-BE49-F238E27FC236}">
                  <a16:creationId xmlns:a16="http://schemas.microsoft.com/office/drawing/2014/main" id="{7E1442A2-824B-A3DE-DB6F-603632D57912}"/>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926" name="Google Shape;8103;p74">
            <a:extLst>
              <a:ext uri="{FF2B5EF4-FFF2-40B4-BE49-F238E27FC236}">
                <a16:creationId xmlns:a16="http://schemas.microsoft.com/office/drawing/2014/main" id="{4DB7278E-FD6D-A353-C2CE-7A961E74914F}"/>
              </a:ext>
            </a:extLst>
          </p:cNvPr>
          <p:cNvSpPr/>
          <p:nvPr/>
        </p:nvSpPr>
        <p:spPr>
          <a:xfrm>
            <a:off x="12949775" y="7833034"/>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27" name="Google Shape;8104;p74">
            <a:extLst>
              <a:ext uri="{FF2B5EF4-FFF2-40B4-BE49-F238E27FC236}">
                <a16:creationId xmlns:a16="http://schemas.microsoft.com/office/drawing/2014/main" id="{3EB89D67-22C5-C8BC-3C0B-490E4E86CEC1}"/>
              </a:ext>
            </a:extLst>
          </p:cNvPr>
          <p:cNvSpPr/>
          <p:nvPr/>
        </p:nvSpPr>
        <p:spPr>
          <a:xfrm rot="10800000">
            <a:off x="11762299" y="7828510"/>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928" name="Google Shape;8105;p74">
            <a:extLst>
              <a:ext uri="{FF2B5EF4-FFF2-40B4-BE49-F238E27FC236}">
                <a16:creationId xmlns:a16="http://schemas.microsoft.com/office/drawing/2014/main" id="{4F41BC2F-3544-FEC5-3B29-484EE621925C}"/>
              </a:ext>
            </a:extLst>
          </p:cNvPr>
          <p:cNvGrpSpPr/>
          <p:nvPr/>
        </p:nvGrpSpPr>
        <p:grpSpPr>
          <a:xfrm>
            <a:off x="14722871" y="6249368"/>
            <a:ext cx="1245766" cy="1243888"/>
            <a:chOff x="1187048" y="238125"/>
            <a:chExt cx="5256397" cy="5248476"/>
          </a:xfrm>
        </p:grpSpPr>
        <p:sp>
          <p:nvSpPr>
            <p:cNvPr id="929" name="Google Shape;8106;p74">
              <a:extLst>
                <a:ext uri="{FF2B5EF4-FFF2-40B4-BE49-F238E27FC236}">
                  <a16:creationId xmlns:a16="http://schemas.microsoft.com/office/drawing/2014/main" id="{9CCDC201-A427-EDE5-06F3-A962DBABD0AC}"/>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0" name="Google Shape;8107;p74">
              <a:extLst>
                <a:ext uri="{FF2B5EF4-FFF2-40B4-BE49-F238E27FC236}">
                  <a16:creationId xmlns:a16="http://schemas.microsoft.com/office/drawing/2014/main" id="{60938A2C-60C0-1651-1806-0031CB1F0D1F}"/>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1" name="Google Shape;8108;p74">
              <a:extLst>
                <a:ext uri="{FF2B5EF4-FFF2-40B4-BE49-F238E27FC236}">
                  <a16:creationId xmlns:a16="http://schemas.microsoft.com/office/drawing/2014/main" id="{8B4FB171-FA06-F9AE-540D-4AE52100842E}"/>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2" name="Google Shape;8109;p74">
              <a:extLst>
                <a:ext uri="{FF2B5EF4-FFF2-40B4-BE49-F238E27FC236}">
                  <a16:creationId xmlns:a16="http://schemas.microsoft.com/office/drawing/2014/main" id="{620FC508-4211-B0F5-F9BA-420038F410DC}"/>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33" name="Google Shape;8110;p74">
            <a:extLst>
              <a:ext uri="{FF2B5EF4-FFF2-40B4-BE49-F238E27FC236}">
                <a16:creationId xmlns:a16="http://schemas.microsoft.com/office/drawing/2014/main" id="{94FFDFBB-EB02-33C3-6B03-78076FFA1E0E}"/>
              </a:ext>
            </a:extLst>
          </p:cNvPr>
          <p:cNvGrpSpPr/>
          <p:nvPr/>
        </p:nvGrpSpPr>
        <p:grpSpPr>
          <a:xfrm>
            <a:off x="3637081" y="6268585"/>
            <a:ext cx="2621974" cy="1224814"/>
            <a:chOff x="238125" y="1188750"/>
            <a:chExt cx="7140450" cy="3335550"/>
          </a:xfrm>
        </p:grpSpPr>
        <p:sp>
          <p:nvSpPr>
            <p:cNvPr id="934" name="Google Shape;8111;p74">
              <a:extLst>
                <a:ext uri="{FF2B5EF4-FFF2-40B4-BE49-F238E27FC236}">
                  <a16:creationId xmlns:a16="http://schemas.microsoft.com/office/drawing/2014/main" id="{EF207411-1E3E-7D9B-CF3D-26828F792313}"/>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5" name="Google Shape;8112;p74">
              <a:extLst>
                <a:ext uri="{FF2B5EF4-FFF2-40B4-BE49-F238E27FC236}">
                  <a16:creationId xmlns:a16="http://schemas.microsoft.com/office/drawing/2014/main" id="{B8E69248-961A-8882-5112-149C87DC22AB}"/>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6" name="Google Shape;8113;p74">
              <a:extLst>
                <a:ext uri="{FF2B5EF4-FFF2-40B4-BE49-F238E27FC236}">
                  <a16:creationId xmlns:a16="http://schemas.microsoft.com/office/drawing/2014/main" id="{061276DB-ACD2-C5C0-A92A-6ED2C3BE7AE4}"/>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7" name="Google Shape;8114;p74">
              <a:extLst>
                <a:ext uri="{FF2B5EF4-FFF2-40B4-BE49-F238E27FC236}">
                  <a16:creationId xmlns:a16="http://schemas.microsoft.com/office/drawing/2014/main" id="{260FD1C7-CE8A-8FCA-BCE7-ADF4555580DB}"/>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38" name="Google Shape;8115;p74">
              <a:extLst>
                <a:ext uri="{FF2B5EF4-FFF2-40B4-BE49-F238E27FC236}">
                  <a16:creationId xmlns:a16="http://schemas.microsoft.com/office/drawing/2014/main" id="{EB2B9F73-83A6-DB9D-F552-0052965C1CC4}"/>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39" name="Google Shape;8116;p74">
            <a:extLst>
              <a:ext uri="{FF2B5EF4-FFF2-40B4-BE49-F238E27FC236}">
                <a16:creationId xmlns:a16="http://schemas.microsoft.com/office/drawing/2014/main" id="{96B068F3-F97D-28C4-B79C-4AE7FAB73112}"/>
              </a:ext>
            </a:extLst>
          </p:cNvPr>
          <p:cNvGrpSpPr/>
          <p:nvPr/>
        </p:nvGrpSpPr>
        <p:grpSpPr>
          <a:xfrm>
            <a:off x="12288825" y="6249694"/>
            <a:ext cx="2220598" cy="1243404"/>
            <a:chOff x="238125" y="1335475"/>
            <a:chExt cx="5418735" cy="3034175"/>
          </a:xfrm>
        </p:grpSpPr>
        <p:sp>
          <p:nvSpPr>
            <p:cNvPr id="940" name="Google Shape;8117;p74">
              <a:extLst>
                <a:ext uri="{FF2B5EF4-FFF2-40B4-BE49-F238E27FC236}">
                  <a16:creationId xmlns:a16="http://schemas.microsoft.com/office/drawing/2014/main" id="{8705A8E0-089E-DE8B-623B-53A8BAB08995}"/>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41" name="Google Shape;8118;p74">
              <a:extLst>
                <a:ext uri="{FF2B5EF4-FFF2-40B4-BE49-F238E27FC236}">
                  <a16:creationId xmlns:a16="http://schemas.microsoft.com/office/drawing/2014/main" id="{DA63ADE7-E1D5-F576-A3D0-C1E619746599}"/>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42" name="Google Shape;8119;p74">
              <a:extLst>
                <a:ext uri="{FF2B5EF4-FFF2-40B4-BE49-F238E27FC236}">
                  <a16:creationId xmlns:a16="http://schemas.microsoft.com/office/drawing/2014/main" id="{5D7C3CF3-13D0-8E2F-D1C3-DC0F26BE7056}"/>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943" name="Google Shape;8120;p74">
            <a:extLst>
              <a:ext uri="{FF2B5EF4-FFF2-40B4-BE49-F238E27FC236}">
                <a16:creationId xmlns:a16="http://schemas.microsoft.com/office/drawing/2014/main" id="{B5EE3D29-5632-2421-07EA-1DBB5FF8C365}"/>
              </a:ext>
            </a:extLst>
          </p:cNvPr>
          <p:cNvGrpSpPr/>
          <p:nvPr/>
        </p:nvGrpSpPr>
        <p:grpSpPr>
          <a:xfrm>
            <a:off x="9924145" y="6243489"/>
            <a:ext cx="2148902" cy="1254362"/>
            <a:chOff x="5359127" y="2910889"/>
            <a:chExt cx="1097723" cy="640831"/>
          </a:xfrm>
        </p:grpSpPr>
        <p:grpSp>
          <p:nvGrpSpPr>
            <p:cNvPr id="944" name="Google Shape;8121;p74">
              <a:extLst>
                <a:ext uri="{FF2B5EF4-FFF2-40B4-BE49-F238E27FC236}">
                  <a16:creationId xmlns:a16="http://schemas.microsoft.com/office/drawing/2014/main" id="{671A0E23-7CDA-1895-005E-B0C65B865C6E}"/>
                </a:ext>
              </a:extLst>
            </p:cNvPr>
            <p:cNvGrpSpPr/>
            <p:nvPr/>
          </p:nvGrpSpPr>
          <p:grpSpPr>
            <a:xfrm>
              <a:off x="5929791" y="3263088"/>
              <a:ext cx="527060" cy="287097"/>
              <a:chOff x="5929791" y="3263088"/>
              <a:chExt cx="527060" cy="287097"/>
            </a:xfrm>
          </p:grpSpPr>
          <p:sp>
            <p:nvSpPr>
              <p:cNvPr id="954" name="Google Shape;8122;p74">
                <a:extLst>
                  <a:ext uri="{FF2B5EF4-FFF2-40B4-BE49-F238E27FC236}">
                    <a16:creationId xmlns:a16="http://schemas.microsoft.com/office/drawing/2014/main" id="{B27C2AF7-B5A6-FDC0-72EB-03684232EFC8}"/>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sp>
            <p:nvSpPr>
              <p:cNvPr id="955" name="Google Shape;8123;p74">
                <a:extLst>
                  <a:ext uri="{FF2B5EF4-FFF2-40B4-BE49-F238E27FC236}">
                    <a16:creationId xmlns:a16="http://schemas.microsoft.com/office/drawing/2014/main" id="{AE445A1E-5565-67E9-BCE3-D4AFFCBBA147}"/>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grpSp>
        <p:grpSp>
          <p:nvGrpSpPr>
            <p:cNvPr id="945" name="Google Shape;8124;p74">
              <a:extLst>
                <a:ext uri="{FF2B5EF4-FFF2-40B4-BE49-F238E27FC236}">
                  <a16:creationId xmlns:a16="http://schemas.microsoft.com/office/drawing/2014/main" id="{AD1435F1-B062-5A23-267A-A10E967CD9A9}"/>
                </a:ext>
              </a:extLst>
            </p:cNvPr>
            <p:cNvGrpSpPr/>
            <p:nvPr/>
          </p:nvGrpSpPr>
          <p:grpSpPr>
            <a:xfrm>
              <a:off x="5359127" y="3263089"/>
              <a:ext cx="526428" cy="288631"/>
              <a:chOff x="5359127" y="3263089"/>
              <a:chExt cx="526428" cy="288631"/>
            </a:xfrm>
          </p:grpSpPr>
          <p:sp>
            <p:nvSpPr>
              <p:cNvPr id="952" name="Google Shape;8125;p74">
                <a:extLst>
                  <a:ext uri="{FF2B5EF4-FFF2-40B4-BE49-F238E27FC236}">
                    <a16:creationId xmlns:a16="http://schemas.microsoft.com/office/drawing/2014/main" id="{31D2671F-C543-574A-5DCE-327997E32E95}"/>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sp>
            <p:nvSpPr>
              <p:cNvPr id="953" name="Google Shape;8126;p74">
                <a:extLst>
                  <a:ext uri="{FF2B5EF4-FFF2-40B4-BE49-F238E27FC236}">
                    <a16:creationId xmlns:a16="http://schemas.microsoft.com/office/drawing/2014/main" id="{0033B183-1711-4CBF-4D58-F2B1CAA732F4}"/>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grpSp>
        <p:grpSp>
          <p:nvGrpSpPr>
            <p:cNvPr id="946" name="Google Shape;8127;p74">
              <a:extLst>
                <a:ext uri="{FF2B5EF4-FFF2-40B4-BE49-F238E27FC236}">
                  <a16:creationId xmlns:a16="http://schemas.microsoft.com/office/drawing/2014/main" id="{A8A6E1CA-27C4-A32F-2B20-8D586FA2618B}"/>
                </a:ext>
              </a:extLst>
            </p:cNvPr>
            <p:cNvGrpSpPr/>
            <p:nvPr/>
          </p:nvGrpSpPr>
          <p:grpSpPr>
            <a:xfrm>
              <a:off x="5551525" y="2910889"/>
              <a:ext cx="520901" cy="610283"/>
              <a:chOff x="5551525" y="2910889"/>
              <a:chExt cx="520901" cy="610283"/>
            </a:xfrm>
          </p:grpSpPr>
          <p:sp>
            <p:nvSpPr>
              <p:cNvPr id="950" name="Google Shape;8128;p74">
                <a:extLst>
                  <a:ext uri="{FF2B5EF4-FFF2-40B4-BE49-F238E27FC236}">
                    <a16:creationId xmlns:a16="http://schemas.microsoft.com/office/drawing/2014/main" id="{CD569B4F-7513-A49A-4652-BFFFF5BF57A8}"/>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sp>
            <p:nvSpPr>
              <p:cNvPr id="951" name="Google Shape;8129;p74">
                <a:extLst>
                  <a:ext uri="{FF2B5EF4-FFF2-40B4-BE49-F238E27FC236}">
                    <a16:creationId xmlns:a16="http://schemas.microsoft.com/office/drawing/2014/main" id="{F1687C94-5E6E-2B9A-13DD-69C9C9DACA74}"/>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grpSp>
        <p:grpSp>
          <p:nvGrpSpPr>
            <p:cNvPr id="947" name="Google Shape;8130;p74">
              <a:extLst>
                <a:ext uri="{FF2B5EF4-FFF2-40B4-BE49-F238E27FC236}">
                  <a16:creationId xmlns:a16="http://schemas.microsoft.com/office/drawing/2014/main" id="{F77C4B6A-AE5B-0B36-DA8C-210A4C172FB3}"/>
                </a:ext>
              </a:extLst>
            </p:cNvPr>
            <p:cNvGrpSpPr/>
            <p:nvPr/>
          </p:nvGrpSpPr>
          <p:grpSpPr>
            <a:xfrm>
              <a:off x="5743962" y="2919100"/>
              <a:ext cx="623674" cy="284502"/>
              <a:chOff x="5743962" y="2919100"/>
              <a:chExt cx="623674" cy="284502"/>
            </a:xfrm>
          </p:grpSpPr>
          <p:sp>
            <p:nvSpPr>
              <p:cNvPr id="948" name="Google Shape;8131;p74">
                <a:extLst>
                  <a:ext uri="{FF2B5EF4-FFF2-40B4-BE49-F238E27FC236}">
                    <a16:creationId xmlns:a16="http://schemas.microsoft.com/office/drawing/2014/main" id="{8146BCC9-254C-E714-AC70-FC1102758E68}"/>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sp>
            <p:nvSpPr>
              <p:cNvPr id="949" name="Google Shape;8132;p74">
                <a:extLst>
                  <a:ext uri="{FF2B5EF4-FFF2-40B4-BE49-F238E27FC236}">
                    <a16:creationId xmlns:a16="http://schemas.microsoft.com/office/drawing/2014/main" id="{F3C189D8-A85A-80C7-20EA-DA420C90724E}"/>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800">
                  <a:solidFill>
                    <a:srgbClr val="5EBDC2"/>
                  </a:solidFill>
                </a:endParaRPr>
              </a:p>
            </p:txBody>
          </p:sp>
        </p:grpSp>
      </p:grpSp>
      <p:grpSp>
        <p:nvGrpSpPr>
          <p:cNvPr id="956" name="Google Shape;8133;p74">
            <a:extLst>
              <a:ext uri="{FF2B5EF4-FFF2-40B4-BE49-F238E27FC236}">
                <a16:creationId xmlns:a16="http://schemas.microsoft.com/office/drawing/2014/main" id="{7DAB4A05-4BA4-FB31-619E-6579DD8A63D8}"/>
              </a:ext>
            </a:extLst>
          </p:cNvPr>
          <p:cNvGrpSpPr/>
          <p:nvPr/>
        </p:nvGrpSpPr>
        <p:grpSpPr>
          <a:xfrm>
            <a:off x="14226570" y="4544912"/>
            <a:ext cx="1749952" cy="1439200"/>
            <a:chOff x="7608988" y="2093194"/>
            <a:chExt cx="817276" cy="672147"/>
          </a:xfrm>
        </p:grpSpPr>
        <p:cxnSp>
          <p:nvCxnSpPr>
            <p:cNvPr id="957" name="Google Shape;8134;p74">
              <a:extLst>
                <a:ext uri="{FF2B5EF4-FFF2-40B4-BE49-F238E27FC236}">
                  <a16:creationId xmlns:a16="http://schemas.microsoft.com/office/drawing/2014/main" id="{A10B6C59-B315-676A-525C-E0B4D09AEADE}"/>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58" name="Google Shape;8135;p74">
              <a:extLst>
                <a:ext uri="{FF2B5EF4-FFF2-40B4-BE49-F238E27FC236}">
                  <a16:creationId xmlns:a16="http://schemas.microsoft.com/office/drawing/2014/main" id="{88CE8885-E1ED-E25F-C877-25F29DC4EFDB}"/>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59" name="Google Shape;8136;p74">
              <a:extLst>
                <a:ext uri="{FF2B5EF4-FFF2-40B4-BE49-F238E27FC236}">
                  <a16:creationId xmlns:a16="http://schemas.microsoft.com/office/drawing/2014/main" id="{577E3B07-3D36-4B81-BAC4-39E9C0DA8816}"/>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60" name="Google Shape;8137;p74">
              <a:extLst>
                <a:ext uri="{FF2B5EF4-FFF2-40B4-BE49-F238E27FC236}">
                  <a16:creationId xmlns:a16="http://schemas.microsoft.com/office/drawing/2014/main" id="{F48A2175-6ADD-7063-1036-0FAA6EB061E8}"/>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961" name="Google Shape;8138;p74">
              <a:extLst>
                <a:ext uri="{FF2B5EF4-FFF2-40B4-BE49-F238E27FC236}">
                  <a16:creationId xmlns:a16="http://schemas.microsoft.com/office/drawing/2014/main" id="{A057B9BC-66AB-63D8-8E06-1BE3BE0974F7}"/>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962" name="Google Shape;8139;p74">
              <a:extLst>
                <a:ext uri="{FF2B5EF4-FFF2-40B4-BE49-F238E27FC236}">
                  <a16:creationId xmlns:a16="http://schemas.microsoft.com/office/drawing/2014/main" id="{18659027-5015-A47A-D5D8-3987107A9F54}"/>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963" name="Google Shape;8140;p74">
              <a:extLst>
                <a:ext uri="{FF2B5EF4-FFF2-40B4-BE49-F238E27FC236}">
                  <a16:creationId xmlns:a16="http://schemas.microsoft.com/office/drawing/2014/main" id="{AE4944DD-29F2-EB87-93E1-F2E51877351E}"/>
                </a:ext>
              </a:extLst>
            </p:cNvPr>
            <p:cNvGrpSpPr/>
            <p:nvPr/>
          </p:nvGrpSpPr>
          <p:grpSpPr>
            <a:xfrm>
              <a:off x="7721175" y="2093194"/>
              <a:ext cx="599587" cy="623846"/>
              <a:chOff x="7721175" y="2093194"/>
              <a:chExt cx="599587" cy="623846"/>
            </a:xfrm>
          </p:grpSpPr>
          <p:grpSp>
            <p:nvGrpSpPr>
              <p:cNvPr id="964" name="Google Shape;8141;p74">
                <a:extLst>
                  <a:ext uri="{FF2B5EF4-FFF2-40B4-BE49-F238E27FC236}">
                    <a16:creationId xmlns:a16="http://schemas.microsoft.com/office/drawing/2014/main" id="{A61073A7-5FBD-84D6-D2B1-DFC34038DAE5}"/>
                  </a:ext>
                </a:extLst>
              </p:cNvPr>
              <p:cNvGrpSpPr/>
              <p:nvPr/>
            </p:nvGrpSpPr>
            <p:grpSpPr>
              <a:xfrm>
                <a:off x="7721175" y="2093194"/>
                <a:ext cx="291605" cy="623846"/>
                <a:chOff x="9405575" y="2061418"/>
                <a:chExt cx="291605" cy="623846"/>
              </a:xfrm>
            </p:grpSpPr>
            <p:sp>
              <p:nvSpPr>
                <p:cNvPr id="973" name="Google Shape;8142;p74">
                  <a:extLst>
                    <a:ext uri="{FF2B5EF4-FFF2-40B4-BE49-F238E27FC236}">
                      <a16:creationId xmlns:a16="http://schemas.microsoft.com/office/drawing/2014/main" id="{E2215A42-D6B2-F738-6DA1-FC4CB6D70893}"/>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4" name="Google Shape;8143;p74">
                  <a:extLst>
                    <a:ext uri="{FF2B5EF4-FFF2-40B4-BE49-F238E27FC236}">
                      <a16:creationId xmlns:a16="http://schemas.microsoft.com/office/drawing/2014/main" id="{7F26A43C-ED88-D336-37EE-9D1DB398A830}"/>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5" name="Google Shape;8144;p74">
                  <a:extLst>
                    <a:ext uri="{FF2B5EF4-FFF2-40B4-BE49-F238E27FC236}">
                      <a16:creationId xmlns:a16="http://schemas.microsoft.com/office/drawing/2014/main" id="{F87C4270-3DBF-DD20-0B3E-1875931611BC}"/>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6" name="Google Shape;8145;p74">
                  <a:extLst>
                    <a:ext uri="{FF2B5EF4-FFF2-40B4-BE49-F238E27FC236}">
                      <a16:creationId xmlns:a16="http://schemas.microsoft.com/office/drawing/2014/main" id="{A8019739-02B8-6598-B5B7-1959F347AC73}"/>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7" name="Google Shape;8146;p74">
                  <a:extLst>
                    <a:ext uri="{FF2B5EF4-FFF2-40B4-BE49-F238E27FC236}">
                      <a16:creationId xmlns:a16="http://schemas.microsoft.com/office/drawing/2014/main" id="{5AF72B4D-063F-F5C4-2AC3-09EB586E376C}"/>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8" name="Google Shape;8147;p74">
                  <a:extLst>
                    <a:ext uri="{FF2B5EF4-FFF2-40B4-BE49-F238E27FC236}">
                      <a16:creationId xmlns:a16="http://schemas.microsoft.com/office/drawing/2014/main" id="{3590F12B-B96D-2DE4-DA18-ADE666955BAF}"/>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9" name="Google Shape;8148;p74">
                  <a:extLst>
                    <a:ext uri="{FF2B5EF4-FFF2-40B4-BE49-F238E27FC236}">
                      <a16:creationId xmlns:a16="http://schemas.microsoft.com/office/drawing/2014/main" id="{0FAB56BB-3E77-86EA-FC6D-0E01838033AF}"/>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965" name="Google Shape;8149;p74">
                <a:extLst>
                  <a:ext uri="{FF2B5EF4-FFF2-40B4-BE49-F238E27FC236}">
                    <a16:creationId xmlns:a16="http://schemas.microsoft.com/office/drawing/2014/main" id="{3D9C3C0E-C75E-ACA1-1AFB-2759BAB567B0}"/>
                  </a:ext>
                </a:extLst>
              </p:cNvPr>
              <p:cNvGrpSpPr/>
              <p:nvPr/>
            </p:nvGrpSpPr>
            <p:grpSpPr>
              <a:xfrm flipH="1">
                <a:off x="8029157" y="2093194"/>
                <a:ext cx="291605" cy="623846"/>
                <a:chOff x="9405575" y="2061418"/>
                <a:chExt cx="291605" cy="623846"/>
              </a:xfrm>
            </p:grpSpPr>
            <p:sp>
              <p:nvSpPr>
                <p:cNvPr id="966" name="Google Shape;8150;p74">
                  <a:extLst>
                    <a:ext uri="{FF2B5EF4-FFF2-40B4-BE49-F238E27FC236}">
                      <a16:creationId xmlns:a16="http://schemas.microsoft.com/office/drawing/2014/main" id="{B50E653C-D388-375F-B7F2-202FB316691E}"/>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67" name="Google Shape;8151;p74">
                  <a:extLst>
                    <a:ext uri="{FF2B5EF4-FFF2-40B4-BE49-F238E27FC236}">
                      <a16:creationId xmlns:a16="http://schemas.microsoft.com/office/drawing/2014/main" id="{1DEFBAB7-1E93-03AF-97AB-1667E2B55711}"/>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68" name="Google Shape;8152;p74">
                  <a:extLst>
                    <a:ext uri="{FF2B5EF4-FFF2-40B4-BE49-F238E27FC236}">
                      <a16:creationId xmlns:a16="http://schemas.microsoft.com/office/drawing/2014/main" id="{C03AA9D9-72E2-C30F-8408-5D6315B16547}"/>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69" name="Google Shape;8153;p74">
                  <a:extLst>
                    <a:ext uri="{FF2B5EF4-FFF2-40B4-BE49-F238E27FC236}">
                      <a16:creationId xmlns:a16="http://schemas.microsoft.com/office/drawing/2014/main" id="{2C21B60B-7F02-19BB-B449-0B1BE66866E3}"/>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0" name="Google Shape;8154;p74">
                  <a:extLst>
                    <a:ext uri="{FF2B5EF4-FFF2-40B4-BE49-F238E27FC236}">
                      <a16:creationId xmlns:a16="http://schemas.microsoft.com/office/drawing/2014/main" id="{783459C5-723C-4737-5D93-DF9764B3E187}"/>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1" name="Google Shape;8155;p74">
                  <a:extLst>
                    <a:ext uri="{FF2B5EF4-FFF2-40B4-BE49-F238E27FC236}">
                      <a16:creationId xmlns:a16="http://schemas.microsoft.com/office/drawing/2014/main" id="{9C5335B3-B03E-CB30-6C74-7F98F7FF8B9B}"/>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72" name="Google Shape;8156;p74">
                  <a:extLst>
                    <a:ext uri="{FF2B5EF4-FFF2-40B4-BE49-F238E27FC236}">
                      <a16:creationId xmlns:a16="http://schemas.microsoft.com/office/drawing/2014/main" id="{F3CDC4A2-409B-3196-2E92-0DB7D7FCE384}"/>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grpSp>
        <p:nvGrpSpPr>
          <p:cNvPr id="980" name="Google Shape;8157;p74">
            <a:extLst>
              <a:ext uri="{FF2B5EF4-FFF2-40B4-BE49-F238E27FC236}">
                <a16:creationId xmlns:a16="http://schemas.microsoft.com/office/drawing/2014/main" id="{8AE6AE4E-D2CE-C2F1-FF12-002354158556}"/>
              </a:ext>
            </a:extLst>
          </p:cNvPr>
          <p:cNvGrpSpPr/>
          <p:nvPr/>
        </p:nvGrpSpPr>
        <p:grpSpPr>
          <a:xfrm>
            <a:off x="7115443" y="2777717"/>
            <a:ext cx="1425114" cy="1571802"/>
            <a:chOff x="4206459" y="1191441"/>
            <a:chExt cx="712557" cy="785901"/>
          </a:xfrm>
        </p:grpSpPr>
        <p:sp>
          <p:nvSpPr>
            <p:cNvPr id="981" name="Google Shape;8158;p74">
              <a:extLst>
                <a:ext uri="{FF2B5EF4-FFF2-40B4-BE49-F238E27FC236}">
                  <a16:creationId xmlns:a16="http://schemas.microsoft.com/office/drawing/2014/main" id="{7B8970EA-8AAA-6BDA-E431-00F5365BB061}"/>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82" name="Google Shape;8159;p74">
              <a:extLst>
                <a:ext uri="{FF2B5EF4-FFF2-40B4-BE49-F238E27FC236}">
                  <a16:creationId xmlns:a16="http://schemas.microsoft.com/office/drawing/2014/main" id="{19789D02-2107-BB57-8593-B815B34B5C5E}"/>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83" name="Google Shape;8160;p74">
              <a:extLst>
                <a:ext uri="{FF2B5EF4-FFF2-40B4-BE49-F238E27FC236}">
                  <a16:creationId xmlns:a16="http://schemas.microsoft.com/office/drawing/2014/main" id="{EE643297-5DE5-7F2A-1E3A-381600374E79}"/>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984" name="Google Shape;8161;p74">
              <a:extLst>
                <a:ext uri="{FF2B5EF4-FFF2-40B4-BE49-F238E27FC236}">
                  <a16:creationId xmlns:a16="http://schemas.microsoft.com/office/drawing/2014/main" id="{1DC5D232-0303-2796-CEA7-199135C3366D}"/>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985" name="Google Shape;8162;p74">
              <a:extLst>
                <a:ext uri="{FF2B5EF4-FFF2-40B4-BE49-F238E27FC236}">
                  <a16:creationId xmlns:a16="http://schemas.microsoft.com/office/drawing/2014/main" id="{C6A235C5-C148-19EF-4E8C-AF89870A3235}"/>
                </a:ext>
              </a:extLst>
            </p:cNvPr>
            <p:cNvGrpSpPr/>
            <p:nvPr/>
          </p:nvGrpSpPr>
          <p:grpSpPr>
            <a:xfrm>
              <a:off x="4644280" y="1290523"/>
              <a:ext cx="143716" cy="29463"/>
              <a:chOff x="4644280" y="1290523"/>
              <a:chExt cx="143716" cy="29463"/>
            </a:xfrm>
          </p:grpSpPr>
          <p:sp>
            <p:nvSpPr>
              <p:cNvPr id="1015" name="Google Shape;8163;p74">
                <a:extLst>
                  <a:ext uri="{FF2B5EF4-FFF2-40B4-BE49-F238E27FC236}">
                    <a16:creationId xmlns:a16="http://schemas.microsoft.com/office/drawing/2014/main" id="{EAED23C6-B9A8-C785-6B01-5BF3593AD1CB}"/>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6" name="Google Shape;8164;p74">
                <a:extLst>
                  <a:ext uri="{FF2B5EF4-FFF2-40B4-BE49-F238E27FC236}">
                    <a16:creationId xmlns:a16="http://schemas.microsoft.com/office/drawing/2014/main" id="{84309436-0032-432F-6702-639CB768EA8D}"/>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7" name="Google Shape;8165;p74">
                <a:extLst>
                  <a:ext uri="{FF2B5EF4-FFF2-40B4-BE49-F238E27FC236}">
                    <a16:creationId xmlns:a16="http://schemas.microsoft.com/office/drawing/2014/main" id="{1F29B915-A5B0-9EB8-47DE-2D0E1DDAB6CF}"/>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8" name="Google Shape;8166;p74">
                <a:extLst>
                  <a:ext uri="{FF2B5EF4-FFF2-40B4-BE49-F238E27FC236}">
                    <a16:creationId xmlns:a16="http://schemas.microsoft.com/office/drawing/2014/main" id="{4EEE5990-EBB5-69B2-1E91-28EEE57CE543}"/>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986" name="Google Shape;8167;p74">
              <a:extLst>
                <a:ext uri="{FF2B5EF4-FFF2-40B4-BE49-F238E27FC236}">
                  <a16:creationId xmlns:a16="http://schemas.microsoft.com/office/drawing/2014/main" id="{595DE0FD-2811-60CE-D28E-9E388CD4144D}"/>
                </a:ext>
              </a:extLst>
            </p:cNvPr>
            <p:cNvGrpSpPr/>
            <p:nvPr/>
          </p:nvGrpSpPr>
          <p:grpSpPr>
            <a:xfrm>
              <a:off x="4356567" y="1191441"/>
              <a:ext cx="143690" cy="29488"/>
              <a:chOff x="4356567" y="1191441"/>
              <a:chExt cx="143690" cy="29488"/>
            </a:xfrm>
          </p:grpSpPr>
          <p:sp>
            <p:nvSpPr>
              <p:cNvPr id="1011" name="Google Shape;8168;p74">
                <a:extLst>
                  <a:ext uri="{FF2B5EF4-FFF2-40B4-BE49-F238E27FC236}">
                    <a16:creationId xmlns:a16="http://schemas.microsoft.com/office/drawing/2014/main" id="{34C2BE80-3A23-2A26-D97B-1162B7B6C070}"/>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2" name="Google Shape;8169;p74">
                <a:extLst>
                  <a:ext uri="{FF2B5EF4-FFF2-40B4-BE49-F238E27FC236}">
                    <a16:creationId xmlns:a16="http://schemas.microsoft.com/office/drawing/2014/main" id="{4BA0C5EC-4326-4873-CFAC-D36BE65E5C7E}"/>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3" name="Google Shape;8170;p74">
                <a:extLst>
                  <a:ext uri="{FF2B5EF4-FFF2-40B4-BE49-F238E27FC236}">
                    <a16:creationId xmlns:a16="http://schemas.microsoft.com/office/drawing/2014/main" id="{7F27F046-7EAF-FDB8-A381-9AFD16DC62D0}"/>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4" name="Google Shape;8171;p74">
                <a:extLst>
                  <a:ext uri="{FF2B5EF4-FFF2-40B4-BE49-F238E27FC236}">
                    <a16:creationId xmlns:a16="http://schemas.microsoft.com/office/drawing/2014/main" id="{1D59F793-B45A-FA9C-DA4C-92C573D48D24}"/>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987" name="Google Shape;8172;p74">
              <a:extLst>
                <a:ext uri="{FF2B5EF4-FFF2-40B4-BE49-F238E27FC236}">
                  <a16:creationId xmlns:a16="http://schemas.microsoft.com/office/drawing/2014/main" id="{E713F1F4-57C4-86A9-0C84-FC22D91B27B3}"/>
                </a:ext>
              </a:extLst>
            </p:cNvPr>
            <p:cNvGrpSpPr/>
            <p:nvPr/>
          </p:nvGrpSpPr>
          <p:grpSpPr>
            <a:xfrm>
              <a:off x="4339009" y="1863727"/>
              <a:ext cx="143703" cy="29476"/>
              <a:chOff x="4339009" y="1863727"/>
              <a:chExt cx="143703" cy="29476"/>
            </a:xfrm>
          </p:grpSpPr>
          <p:sp>
            <p:nvSpPr>
              <p:cNvPr id="1007" name="Google Shape;8173;p74">
                <a:extLst>
                  <a:ext uri="{FF2B5EF4-FFF2-40B4-BE49-F238E27FC236}">
                    <a16:creationId xmlns:a16="http://schemas.microsoft.com/office/drawing/2014/main" id="{F72A4B38-4174-A10F-83BB-A92A42EEEB83}"/>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8" name="Google Shape;8174;p74">
                <a:extLst>
                  <a:ext uri="{FF2B5EF4-FFF2-40B4-BE49-F238E27FC236}">
                    <a16:creationId xmlns:a16="http://schemas.microsoft.com/office/drawing/2014/main" id="{97150A8F-F88C-769C-69AD-C47BC84C34C9}"/>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9" name="Google Shape;8175;p74">
                <a:extLst>
                  <a:ext uri="{FF2B5EF4-FFF2-40B4-BE49-F238E27FC236}">
                    <a16:creationId xmlns:a16="http://schemas.microsoft.com/office/drawing/2014/main" id="{705A5449-3D6D-5F5A-B55F-204C98F31120}"/>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10" name="Google Shape;8176;p74">
                <a:extLst>
                  <a:ext uri="{FF2B5EF4-FFF2-40B4-BE49-F238E27FC236}">
                    <a16:creationId xmlns:a16="http://schemas.microsoft.com/office/drawing/2014/main" id="{494262B9-5010-6973-A129-2D9A9CD6F069}"/>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988" name="Google Shape;8177;p74">
              <a:extLst>
                <a:ext uri="{FF2B5EF4-FFF2-40B4-BE49-F238E27FC236}">
                  <a16:creationId xmlns:a16="http://schemas.microsoft.com/office/drawing/2014/main" id="{98221368-F655-7304-2248-59D59F9CBBB1}"/>
                </a:ext>
              </a:extLst>
            </p:cNvPr>
            <p:cNvGrpSpPr/>
            <p:nvPr/>
          </p:nvGrpSpPr>
          <p:grpSpPr>
            <a:xfrm>
              <a:off x="4206459" y="1607315"/>
              <a:ext cx="29539" cy="142899"/>
              <a:chOff x="4206459" y="1607315"/>
              <a:chExt cx="29539" cy="142899"/>
            </a:xfrm>
          </p:grpSpPr>
          <p:sp>
            <p:nvSpPr>
              <p:cNvPr id="1003" name="Google Shape;8178;p74">
                <a:extLst>
                  <a:ext uri="{FF2B5EF4-FFF2-40B4-BE49-F238E27FC236}">
                    <a16:creationId xmlns:a16="http://schemas.microsoft.com/office/drawing/2014/main" id="{7E28253F-63BA-D935-BABC-315A8FA287F8}"/>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4" name="Google Shape;8179;p74">
                <a:extLst>
                  <a:ext uri="{FF2B5EF4-FFF2-40B4-BE49-F238E27FC236}">
                    <a16:creationId xmlns:a16="http://schemas.microsoft.com/office/drawing/2014/main" id="{2405DFAF-9387-12E5-7D40-37FF22767537}"/>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5" name="Google Shape;8180;p74">
                <a:extLst>
                  <a:ext uri="{FF2B5EF4-FFF2-40B4-BE49-F238E27FC236}">
                    <a16:creationId xmlns:a16="http://schemas.microsoft.com/office/drawing/2014/main" id="{446A96EB-C586-B051-B3A4-99FB18664E65}"/>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6" name="Google Shape;8181;p74">
                <a:extLst>
                  <a:ext uri="{FF2B5EF4-FFF2-40B4-BE49-F238E27FC236}">
                    <a16:creationId xmlns:a16="http://schemas.microsoft.com/office/drawing/2014/main" id="{4827B717-6A30-4401-3FC5-33A429CE6CE2}"/>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sp>
          <p:nvSpPr>
            <p:cNvPr id="989" name="Google Shape;8182;p74">
              <a:extLst>
                <a:ext uri="{FF2B5EF4-FFF2-40B4-BE49-F238E27FC236}">
                  <a16:creationId xmlns:a16="http://schemas.microsoft.com/office/drawing/2014/main" id="{9CC325D2-A650-9D32-9161-ED1F6417FF5D}"/>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90" name="Google Shape;8183;p74">
              <a:extLst>
                <a:ext uri="{FF2B5EF4-FFF2-40B4-BE49-F238E27FC236}">
                  <a16:creationId xmlns:a16="http://schemas.microsoft.com/office/drawing/2014/main" id="{39250B9F-8D7F-0CB1-C0DD-6AD166650727}"/>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91" name="Google Shape;8184;p74">
              <a:extLst>
                <a:ext uri="{FF2B5EF4-FFF2-40B4-BE49-F238E27FC236}">
                  <a16:creationId xmlns:a16="http://schemas.microsoft.com/office/drawing/2014/main" id="{1E144AAF-AF2D-DA01-D71C-692D643AC6B2}"/>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92" name="Google Shape;8185;p74">
              <a:extLst>
                <a:ext uri="{FF2B5EF4-FFF2-40B4-BE49-F238E27FC236}">
                  <a16:creationId xmlns:a16="http://schemas.microsoft.com/office/drawing/2014/main" id="{37C426C5-C177-9E04-3012-287E05192EE9}"/>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nvGrpSpPr>
            <p:cNvPr id="993" name="Google Shape;8186;p74">
              <a:extLst>
                <a:ext uri="{FF2B5EF4-FFF2-40B4-BE49-F238E27FC236}">
                  <a16:creationId xmlns:a16="http://schemas.microsoft.com/office/drawing/2014/main" id="{32147992-9269-55A4-9BE0-A94C184F3596}"/>
                </a:ext>
              </a:extLst>
            </p:cNvPr>
            <p:cNvGrpSpPr/>
            <p:nvPr/>
          </p:nvGrpSpPr>
          <p:grpSpPr>
            <a:xfrm>
              <a:off x="4889463" y="1423737"/>
              <a:ext cx="29552" cy="142899"/>
              <a:chOff x="4889463" y="1423737"/>
              <a:chExt cx="29552" cy="142899"/>
            </a:xfrm>
          </p:grpSpPr>
          <p:sp>
            <p:nvSpPr>
              <p:cNvPr id="999" name="Google Shape;8187;p74">
                <a:extLst>
                  <a:ext uri="{FF2B5EF4-FFF2-40B4-BE49-F238E27FC236}">
                    <a16:creationId xmlns:a16="http://schemas.microsoft.com/office/drawing/2014/main" id="{D4B3E559-BD8F-7AE2-702E-22AD1A4E3CEF}"/>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0" name="Google Shape;8188;p74">
                <a:extLst>
                  <a:ext uri="{FF2B5EF4-FFF2-40B4-BE49-F238E27FC236}">
                    <a16:creationId xmlns:a16="http://schemas.microsoft.com/office/drawing/2014/main" id="{2380F212-9043-DE85-D19E-83FDD6648F67}"/>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1" name="Google Shape;8189;p74">
                <a:extLst>
                  <a:ext uri="{FF2B5EF4-FFF2-40B4-BE49-F238E27FC236}">
                    <a16:creationId xmlns:a16="http://schemas.microsoft.com/office/drawing/2014/main" id="{7233D4B7-0614-4D88-D738-C2D4F9A735DE}"/>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02" name="Google Shape;8190;p74">
                <a:extLst>
                  <a:ext uri="{FF2B5EF4-FFF2-40B4-BE49-F238E27FC236}">
                    <a16:creationId xmlns:a16="http://schemas.microsoft.com/office/drawing/2014/main" id="{02CF56BB-EBE2-A47A-0247-F00142BC60DB}"/>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994" name="Google Shape;8191;p74">
              <a:extLst>
                <a:ext uri="{FF2B5EF4-FFF2-40B4-BE49-F238E27FC236}">
                  <a16:creationId xmlns:a16="http://schemas.microsoft.com/office/drawing/2014/main" id="{0E9B7B74-23AE-9D4E-6735-B1B1A07CB6DF}"/>
                </a:ext>
              </a:extLst>
            </p:cNvPr>
            <p:cNvGrpSpPr/>
            <p:nvPr/>
          </p:nvGrpSpPr>
          <p:grpSpPr>
            <a:xfrm>
              <a:off x="4771663" y="1876896"/>
              <a:ext cx="108651" cy="100447"/>
              <a:chOff x="4771663" y="1876896"/>
              <a:chExt cx="108651" cy="100447"/>
            </a:xfrm>
          </p:grpSpPr>
          <p:sp>
            <p:nvSpPr>
              <p:cNvPr id="995" name="Google Shape;8192;p74">
                <a:extLst>
                  <a:ext uri="{FF2B5EF4-FFF2-40B4-BE49-F238E27FC236}">
                    <a16:creationId xmlns:a16="http://schemas.microsoft.com/office/drawing/2014/main" id="{16BCA823-BE78-6388-A43A-8FDA268EDAE3}"/>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96" name="Google Shape;8193;p74">
                <a:extLst>
                  <a:ext uri="{FF2B5EF4-FFF2-40B4-BE49-F238E27FC236}">
                    <a16:creationId xmlns:a16="http://schemas.microsoft.com/office/drawing/2014/main" id="{9B100252-B433-6BAC-8126-36BEC339A29E}"/>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97" name="Google Shape;8194;p74">
                <a:extLst>
                  <a:ext uri="{FF2B5EF4-FFF2-40B4-BE49-F238E27FC236}">
                    <a16:creationId xmlns:a16="http://schemas.microsoft.com/office/drawing/2014/main" id="{7EC40BF6-153C-41EA-8A12-D295DCE2B721}"/>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998" name="Google Shape;8195;p74">
                <a:extLst>
                  <a:ext uri="{FF2B5EF4-FFF2-40B4-BE49-F238E27FC236}">
                    <a16:creationId xmlns:a16="http://schemas.microsoft.com/office/drawing/2014/main" id="{20ACCE6C-5D55-88FA-A2B6-E307D6D1A4C7}"/>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019" name="Google Shape;8196;p74">
            <a:extLst>
              <a:ext uri="{FF2B5EF4-FFF2-40B4-BE49-F238E27FC236}">
                <a16:creationId xmlns:a16="http://schemas.microsoft.com/office/drawing/2014/main" id="{58ACED42-5817-5FEC-0540-E7FF4A0FBFFC}"/>
              </a:ext>
            </a:extLst>
          </p:cNvPr>
          <p:cNvGrpSpPr/>
          <p:nvPr/>
        </p:nvGrpSpPr>
        <p:grpSpPr>
          <a:xfrm>
            <a:off x="7106395" y="4544162"/>
            <a:ext cx="1582574" cy="1440700"/>
            <a:chOff x="267375" y="1071875"/>
            <a:chExt cx="470500" cy="428550"/>
          </a:xfrm>
        </p:grpSpPr>
        <p:sp>
          <p:nvSpPr>
            <p:cNvPr id="1020" name="Google Shape;8197;p74">
              <a:extLst>
                <a:ext uri="{FF2B5EF4-FFF2-40B4-BE49-F238E27FC236}">
                  <a16:creationId xmlns:a16="http://schemas.microsoft.com/office/drawing/2014/main" id="{1F8B51A1-53B3-5CBD-04A8-9331A8278C13}"/>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1" name="Google Shape;8198;p74">
              <a:extLst>
                <a:ext uri="{FF2B5EF4-FFF2-40B4-BE49-F238E27FC236}">
                  <a16:creationId xmlns:a16="http://schemas.microsoft.com/office/drawing/2014/main" id="{C7063BCD-7D43-9273-27C7-7E1EAC3B5C10}"/>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2" name="Google Shape;8199;p74">
              <a:extLst>
                <a:ext uri="{FF2B5EF4-FFF2-40B4-BE49-F238E27FC236}">
                  <a16:creationId xmlns:a16="http://schemas.microsoft.com/office/drawing/2014/main" id="{9484F0B9-DDAE-2713-9B7B-7EAD040A1C00}"/>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3" name="Google Shape;8200;p74">
              <a:extLst>
                <a:ext uri="{FF2B5EF4-FFF2-40B4-BE49-F238E27FC236}">
                  <a16:creationId xmlns:a16="http://schemas.microsoft.com/office/drawing/2014/main" id="{4E514808-1E59-59B3-38F4-6BC27E3FA023}"/>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4" name="Google Shape;8201;p74">
              <a:extLst>
                <a:ext uri="{FF2B5EF4-FFF2-40B4-BE49-F238E27FC236}">
                  <a16:creationId xmlns:a16="http://schemas.microsoft.com/office/drawing/2014/main" id="{38164FBA-D12C-39A3-7BF4-E73A107E7E4D}"/>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5" name="Google Shape;8202;p74">
              <a:extLst>
                <a:ext uri="{FF2B5EF4-FFF2-40B4-BE49-F238E27FC236}">
                  <a16:creationId xmlns:a16="http://schemas.microsoft.com/office/drawing/2014/main" id="{E5B06568-F044-9C61-3EC2-E8D4353EF265}"/>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6" name="Google Shape;8203;p74">
              <a:extLst>
                <a:ext uri="{FF2B5EF4-FFF2-40B4-BE49-F238E27FC236}">
                  <a16:creationId xmlns:a16="http://schemas.microsoft.com/office/drawing/2014/main" id="{1FF3F530-587F-A6E5-9883-66990A501005}"/>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27" name="Google Shape;8204;p74">
              <a:extLst>
                <a:ext uri="{FF2B5EF4-FFF2-40B4-BE49-F238E27FC236}">
                  <a16:creationId xmlns:a16="http://schemas.microsoft.com/office/drawing/2014/main" id="{C4E14D40-121D-A916-9927-0A11CF267C58}"/>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28" name="Google Shape;8205;p74">
            <a:extLst>
              <a:ext uri="{FF2B5EF4-FFF2-40B4-BE49-F238E27FC236}">
                <a16:creationId xmlns:a16="http://schemas.microsoft.com/office/drawing/2014/main" id="{3A5AFBCD-7757-DE4E-780F-DF0B47BD8EE6}"/>
              </a:ext>
            </a:extLst>
          </p:cNvPr>
          <p:cNvGrpSpPr/>
          <p:nvPr/>
        </p:nvGrpSpPr>
        <p:grpSpPr>
          <a:xfrm>
            <a:off x="507384" y="7833422"/>
            <a:ext cx="2816888" cy="1346332"/>
            <a:chOff x="712664" y="3693287"/>
            <a:chExt cx="1460738" cy="698160"/>
          </a:xfrm>
        </p:grpSpPr>
        <p:grpSp>
          <p:nvGrpSpPr>
            <p:cNvPr id="1029" name="Google Shape;8206;p74">
              <a:extLst>
                <a:ext uri="{FF2B5EF4-FFF2-40B4-BE49-F238E27FC236}">
                  <a16:creationId xmlns:a16="http://schemas.microsoft.com/office/drawing/2014/main" id="{D6FA5880-7870-751E-8681-E7FCA5F349F3}"/>
                </a:ext>
              </a:extLst>
            </p:cNvPr>
            <p:cNvGrpSpPr/>
            <p:nvPr/>
          </p:nvGrpSpPr>
          <p:grpSpPr>
            <a:xfrm>
              <a:off x="1380079" y="4133090"/>
              <a:ext cx="234048" cy="258099"/>
              <a:chOff x="1380079" y="4133090"/>
              <a:chExt cx="234048" cy="258099"/>
            </a:xfrm>
          </p:grpSpPr>
          <p:sp>
            <p:nvSpPr>
              <p:cNvPr id="1041" name="Google Shape;8207;p74">
                <a:extLst>
                  <a:ext uri="{FF2B5EF4-FFF2-40B4-BE49-F238E27FC236}">
                    <a16:creationId xmlns:a16="http://schemas.microsoft.com/office/drawing/2014/main" id="{EE852306-28F1-765C-774D-A9B5D0CBBAF7}"/>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42" name="Google Shape;8208;p74">
                <a:extLst>
                  <a:ext uri="{FF2B5EF4-FFF2-40B4-BE49-F238E27FC236}">
                    <a16:creationId xmlns:a16="http://schemas.microsoft.com/office/drawing/2014/main" id="{BA2C31D2-FECE-4974-ED3A-53EA40E2B291}"/>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43" name="Google Shape;8209;p74">
                <a:extLst>
                  <a:ext uri="{FF2B5EF4-FFF2-40B4-BE49-F238E27FC236}">
                    <a16:creationId xmlns:a16="http://schemas.microsoft.com/office/drawing/2014/main" id="{869FCAA9-CF37-1F90-88A7-225D5AD6ABB8}"/>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nvGrpSpPr>
            <p:cNvPr id="1030" name="Google Shape;8210;p74">
              <a:extLst>
                <a:ext uri="{FF2B5EF4-FFF2-40B4-BE49-F238E27FC236}">
                  <a16:creationId xmlns:a16="http://schemas.microsoft.com/office/drawing/2014/main" id="{C15708ED-CE5D-A858-4779-73167B1F40A5}"/>
                </a:ext>
              </a:extLst>
            </p:cNvPr>
            <p:cNvGrpSpPr/>
            <p:nvPr/>
          </p:nvGrpSpPr>
          <p:grpSpPr>
            <a:xfrm>
              <a:off x="884610" y="3864082"/>
              <a:ext cx="1118566" cy="527275"/>
              <a:chOff x="890961" y="3865463"/>
              <a:chExt cx="1115221" cy="525698"/>
            </a:xfrm>
          </p:grpSpPr>
          <p:sp>
            <p:nvSpPr>
              <p:cNvPr id="1038" name="Google Shape;8211;p74">
                <a:extLst>
                  <a:ext uri="{FF2B5EF4-FFF2-40B4-BE49-F238E27FC236}">
                    <a16:creationId xmlns:a16="http://schemas.microsoft.com/office/drawing/2014/main" id="{45245071-BD48-46FE-05AC-90C4F120DA62}"/>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39" name="Google Shape;8212;p74">
                <a:extLst>
                  <a:ext uri="{FF2B5EF4-FFF2-40B4-BE49-F238E27FC236}">
                    <a16:creationId xmlns:a16="http://schemas.microsoft.com/office/drawing/2014/main" id="{99545FCC-7D9D-CB17-699B-0812677C8A59}"/>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40" name="Google Shape;8213;p74">
                <a:extLst>
                  <a:ext uri="{FF2B5EF4-FFF2-40B4-BE49-F238E27FC236}">
                    <a16:creationId xmlns:a16="http://schemas.microsoft.com/office/drawing/2014/main" id="{60818048-6775-BE46-2893-B42480E6C061}"/>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31" name="Google Shape;8214;p74">
              <a:extLst>
                <a:ext uri="{FF2B5EF4-FFF2-40B4-BE49-F238E27FC236}">
                  <a16:creationId xmlns:a16="http://schemas.microsoft.com/office/drawing/2014/main" id="{FAC42665-CB6D-DDB2-D0C9-53ADD2D642EF}"/>
                </a:ext>
              </a:extLst>
            </p:cNvPr>
            <p:cNvGrpSpPr/>
            <p:nvPr/>
          </p:nvGrpSpPr>
          <p:grpSpPr>
            <a:xfrm>
              <a:off x="712664" y="3693287"/>
              <a:ext cx="1460738" cy="698160"/>
              <a:chOff x="712664" y="3693025"/>
              <a:chExt cx="1460738" cy="698160"/>
            </a:xfrm>
          </p:grpSpPr>
          <p:sp>
            <p:nvSpPr>
              <p:cNvPr id="1032" name="Google Shape;8215;p74">
                <a:extLst>
                  <a:ext uri="{FF2B5EF4-FFF2-40B4-BE49-F238E27FC236}">
                    <a16:creationId xmlns:a16="http://schemas.microsoft.com/office/drawing/2014/main" id="{873FF0A3-C2E5-CE27-EBCD-EF898E638DAA}"/>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33" name="Google Shape;8216;p74">
                <a:extLst>
                  <a:ext uri="{FF2B5EF4-FFF2-40B4-BE49-F238E27FC236}">
                    <a16:creationId xmlns:a16="http://schemas.microsoft.com/office/drawing/2014/main" id="{F097CD0C-4BCD-2A62-AD7C-4770EFB13BEB}"/>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34" name="Google Shape;8217;p74">
                <a:extLst>
                  <a:ext uri="{FF2B5EF4-FFF2-40B4-BE49-F238E27FC236}">
                    <a16:creationId xmlns:a16="http://schemas.microsoft.com/office/drawing/2014/main" id="{76E74DA7-4D8D-B2FC-C13D-D24888E47C9E}"/>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35" name="Google Shape;8218;p74">
                <a:extLst>
                  <a:ext uri="{FF2B5EF4-FFF2-40B4-BE49-F238E27FC236}">
                    <a16:creationId xmlns:a16="http://schemas.microsoft.com/office/drawing/2014/main" id="{556E9F03-1849-AA34-0073-ACA5AADF4213}"/>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36" name="Google Shape;8219;p74">
                <a:extLst>
                  <a:ext uri="{FF2B5EF4-FFF2-40B4-BE49-F238E27FC236}">
                    <a16:creationId xmlns:a16="http://schemas.microsoft.com/office/drawing/2014/main" id="{220E4411-E49D-BC06-E6DD-B8D5DDC4C818}"/>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37" name="Google Shape;8220;p74">
                <a:extLst>
                  <a:ext uri="{FF2B5EF4-FFF2-40B4-BE49-F238E27FC236}">
                    <a16:creationId xmlns:a16="http://schemas.microsoft.com/office/drawing/2014/main" id="{02A4304A-C337-D16F-43C7-C02BECB7CA42}"/>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044" name="Google Shape;8221;p74">
            <a:extLst>
              <a:ext uri="{FF2B5EF4-FFF2-40B4-BE49-F238E27FC236}">
                <a16:creationId xmlns:a16="http://schemas.microsoft.com/office/drawing/2014/main" id="{14247F03-E0DF-9B53-986A-BACDB5021BA5}"/>
              </a:ext>
            </a:extLst>
          </p:cNvPr>
          <p:cNvGrpSpPr/>
          <p:nvPr/>
        </p:nvGrpSpPr>
        <p:grpSpPr>
          <a:xfrm>
            <a:off x="5382815" y="2777717"/>
            <a:ext cx="1590970" cy="1477662"/>
            <a:chOff x="3348603" y="1236445"/>
            <a:chExt cx="749256" cy="695894"/>
          </a:xfrm>
        </p:grpSpPr>
        <p:grpSp>
          <p:nvGrpSpPr>
            <p:cNvPr id="1045" name="Google Shape;8222;p74">
              <a:extLst>
                <a:ext uri="{FF2B5EF4-FFF2-40B4-BE49-F238E27FC236}">
                  <a16:creationId xmlns:a16="http://schemas.microsoft.com/office/drawing/2014/main" id="{87177DAD-57D4-5CC9-5311-2F083BF2A699}"/>
                </a:ext>
              </a:extLst>
            </p:cNvPr>
            <p:cNvGrpSpPr/>
            <p:nvPr/>
          </p:nvGrpSpPr>
          <p:grpSpPr>
            <a:xfrm>
              <a:off x="3583779" y="1236445"/>
              <a:ext cx="293795" cy="285811"/>
              <a:chOff x="3750225" y="1774000"/>
              <a:chExt cx="149575" cy="145525"/>
            </a:xfrm>
          </p:grpSpPr>
          <p:sp>
            <p:nvSpPr>
              <p:cNvPr id="1055" name="Google Shape;8223;p74">
                <a:extLst>
                  <a:ext uri="{FF2B5EF4-FFF2-40B4-BE49-F238E27FC236}">
                    <a16:creationId xmlns:a16="http://schemas.microsoft.com/office/drawing/2014/main" id="{7ACDB402-1590-5DC9-7512-9B6EA275A7C1}"/>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56" name="Google Shape;8224;p74">
                <a:extLst>
                  <a:ext uri="{FF2B5EF4-FFF2-40B4-BE49-F238E27FC236}">
                    <a16:creationId xmlns:a16="http://schemas.microsoft.com/office/drawing/2014/main" id="{116AD5AE-90E6-2852-D63A-880DFF6A6ACA}"/>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46" name="Google Shape;8225;p74">
              <a:extLst>
                <a:ext uri="{FF2B5EF4-FFF2-40B4-BE49-F238E27FC236}">
                  <a16:creationId xmlns:a16="http://schemas.microsoft.com/office/drawing/2014/main" id="{9FECAF20-9EDA-6021-804F-F25AC1CCE8BA}"/>
                </a:ext>
              </a:extLst>
            </p:cNvPr>
            <p:cNvGrpSpPr/>
            <p:nvPr/>
          </p:nvGrpSpPr>
          <p:grpSpPr>
            <a:xfrm>
              <a:off x="3775534" y="1462599"/>
              <a:ext cx="322325" cy="285958"/>
              <a:chOff x="3847850" y="1889150"/>
              <a:chExt cx="164100" cy="145600"/>
            </a:xfrm>
          </p:grpSpPr>
          <p:sp>
            <p:nvSpPr>
              <p:cNvPr id="1053" name="Google Shape;8226;p74">
                <a:extLst>
                  <a:ext uri="{FF2B5EF4-FFF2-40B4-BE49-F238E27FC236}">
                    <a16:creationId xmlns:a16="http://schemas.microsoft.com/office/drawing/2014/main" id="{3E637462-D3EE-B947-22C8-DF62D219BF4A}"/>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54" name="Google Shape;8227;p74">
                <a:extLst>
                  <a:ext uri="{FF2B5EF4-FFF2-40B4-BE49-F238E27FC236}">
                    <a16:creationId xmlns:a16="http://schemas.microsoft.com/office/drawing/2014/main" id="{E30728A5-CFAF-9A6F-C61E-CD092E47ADF2}"/>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47" name="Google Shape;8228;p74">
              <a:extLst>
                <a:ext uri="{FF2B5EF4-FFF2-40B4-BE49-F238E27FC236}">
                  <a16:creationId xmlns:a16="http://schemas.microsoft.com/office/drawing/2014/main" id="{145D7650-AB20-6478-5CAD-02D474E0D8E6}"/>
                </a:ext>
              </a:extLst>
            </p:cNvPr>
            <p:cNvGrpSpPr/>
            <p:nvPr/>
          </p:nvGrpSpPr>
          <p:grpSpPr>
            <a:xfrm>
              <a:off x="3545329" y="1646528"/>
              <a:ext cx="293746" cy="285811"/>
              <a:chOff x="3730650" y="1982800"/>
              <a:chExt cx="149550" cy="145525"/>
            </a:xfrm>
          </p:grpSpPr>
          <p:sp>
            <p:nvSpPr>
              <p:cNvPr id="1051" name="Google Shape;8229;p74">
                <a:extLst>
                  <a:ext uri="{FF2B5EF4-FFF2-40B4-BE49-F238E27FC236}">
                    <a16:creationId xmlns:a16="http://schemas.microsoft.com/office/drawing/2014/main" id="{CBC4CAB6-2A84-1E59-50D8-CB1643D64F37}"/>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52" name="Google Shape;8230;p74">
                <a:extLst>
                  <a:ext uri="{FF2B5EF4-FFF2-40B4-BE49-F238E27FC236}">
                    <a16:creationId xmlns:a16="http://schemas.microsoft.com/office/drawing/2014/main" id="{35A6D94F-7989-4060-69ED-55D728668D0C}"/>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48" name="Google Shape;8231;p74">
              <a:extLst>
                <a:ext uri="{FF2B5EF4-FFF2-40B4-BE49-F238E27FC236}">
                  <a16:creationId xmlns:a16="http://schemas.microsoft.com/office/drawing/2014/main" id="{34DD090C-D7C6-2C60-9434-26C2B4E999D9}"/>
                </a:ext>
              </a:extLst>
            </p:cNvPr>
            <p:cNvGrpSpPr/>
            <p:nvPr/>
          </p:nvGrpSpPr>
          <p:grpSpPr>
            <a:xfrm>
              <a:off x="3348603" y="1415046"/>
              <a:ext cx="294384" cy="284387"/>
              <a:chOff x="3630494" y="1864938"/>
              <a:chExt cx="149875" cy="144800"/>
            </a:xfrm>
          </p:grpSpPr>
          <p:sp>
            <p:nvSpPr>
              <p:cNvPr id="1049" name="Google Shape;8232;p74">
                <a:extLst>
                  <a:ext uri="{FF2B5EF4-FFF2-40B4-BE49-F238E27FC236}">
                    <a16:creationId xmlns:a16="http://schemas.microsoft.com/office/drawing/2014/main" id="{63A5CF7A-82FB-35F9-F442-942D71860834}"/>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50" name="Google Shape;8233;p74">
                <a:extLst>
                  <a:ext uri="{FF2B5EF4-FFF2-40B4-BE49-F238E27FC236}">
                    <a16:creationId xmlns:a16="http://schemas.microsoft.com/office/drawing/2014/main" id="{0632631A-1E47-AF58-1770-D080777EEDE5}"/>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057" name="Google Shape;8234;p74">
            <a:extLst>
              <a:ext uri="{FF2B5EF4-FFF2-40B4-BE49-F238E27FC236}">
                <a16:creationId xmlns:a16="http://schemas.microsoft.com/office/drawing/2014/main" id="{9EC2E206-3ACD-0AE3-AD84-EB0A8C5281AC}"/>
              </a:ext>
            </a:extLst>
          </p:cNvPr>
          <p:cNvGrpSpPr/>
          <p:nvPr/>
        </p:nvGrpSpPr>
        <p:grpSpPr>
          <a:xfrm>
            <a:off x="3625868" y="7823509"/>
            <a:ext cx="2649848" cy="1356166"/>
            <a:chOff x="2413923" y="3711366"/>
            <a:chExt cx="1374117" cy="703260"/>
          </a:xfrm>
        </p:grpSpPr>
        <p:grpSp>
          <p:nvGrpSpPr>
            <p:cNvPr id="1058" name="Google Shape;8235;p74">
              <a:extLst>
                <a:ext uri="{FF2B5EF4-FFF2-40B4-BE49-F238E27FC236}">
                  <a16:creationId xmlns:a16="http://schemas.microsoft.com/office/drawing/2014/main" id="{2221016D-4117-565B-8A41-E746BF12A00F}"/>
                </a:ext>
              </a:extLst>
            </p:cNvPr>
            <p:cNvGrpSpPr/>
            <p:nvPr/>
          </p:nvGrpSpPr>
          <p:grpSpPr>
            <a:xfrm>
              <a:off x="2413923" y="3711366"/>
              <a:ext cx="1374117" cy="703260"/>
              <a:chOff x="2413923" y="3711366"/>
              <a:chExt cx="1374117" cy="703260"/>
            </a:xfrm>
          </p:grpSpPr>
          <p:sp>
            <p:nvSpPr>
              <p:cNvPr id="1062" name="Google Shape;8236;p74">
                <a:extLst>
                  <a:ext uri="{FF2B5EF4-FFF2-40B4-BE49-F238E27FC236}">
                    <a16:creationId xmlns:a16="http://schemas.microsoft.com/office/drawing/2014/main" id="{820D54CE-3403-62E4-9D3E-24CA817E46D9}"/>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grpSp>
            <p:nvGrpSpPr>
              <p:cNvPr id="1063" name="Google Shape;8237;p74">
                <a:extLst>
                  <a:ext uri="{FF2B5EF4-FFF2-40B4-BE49-F238E27FC236}">
                    <a16:creationId xmlns:a16="http://schemas.microsoft.com/office/drawing/2014/main" id="{5451E97E-93A8-6ABE-314E-5809ED21E673}"/>
                  </a:ext>
                </a:extLst>
              </p:cNvPr>
              <p:cNvGrpSpPr/>
              <p:nvPr/>
            </p:nvGrpSpPr>
            <p:grpSpPr>
              <a:xfrm>
                <a:off x="2600284" y="3808654"/>
                <a:ext cx="234506" cy="138009"/>
                <a:chOff x="2600284" y="3808654"/>
                <a:chExt cx="234506" cy="138009"/>
              </a:xfrm>
            </p:grpSpPr>
            <p:sp>
              <p:nvSpPr>
                <p:cNvPr id="1076" name="Google Shape;8238;p74">
                  <a:extLst>
                    <a:ext uri="{FF2B5EF4-FFF2-40B4-BE49-F238E27FC236}">
                      <a16:creationId xmlns:a16="http://schemas.microsoft.com/office/drawing/2014/main" id="{05229067-167A-0A47-8B2D-E0EACF52DADF}"/>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2800">
                    <a:solidFill>
                      <a:srgbClr val="5EBDC2"/>
                    </a:solidFill>
                  </a:endParaRPr>
                </a:p>
              </p:txBody>
            </p:sp>
            <p:cxnSp>
              <p:nvCxnSpPr>
                <p:cNvPr id="1077" name="Google Shape;8239;p74">
                  <a:extLst>
                    <a:ext uri="{FF2B5EF4-FFF2-40B4-BE49-F238E27FC236}">
                      <a16:creationId xmlns:a16="http://schemas.microsoft.com/office/drawing/2014/main" id="{9D6BEFC3-4C71-2D72-B14A-DB186BE3B3B6}"/>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1064" name="Google Shape;8240;p74">
                <a:extLst>
                  <a:ext uri="{FF2B5EF4-FFF2-40B4-BE49-F238E27FC236}">
                    <a16:creationId xmlns:a16="http://schemas.microsoft.com/office/drawing/2014/main" id="{17F4B844-C45D-6BFF-3A12-DB8297C28420}"/>
                  </a:ext>
                </a:extLst>
              </p:cNvPr>
              <p:cNvGrpSpPr/>
              <p:nvPr/>
            </p:nvGrpSpPr>
            <p:grpSpPr>
              <a:xfrm>
                <a:off x="3359659" y="3805664"/>
                <a:ext cx="232294" cy="141000"/>
                <a:chOff x="3359659" y="3805664"/>
                <a:chExt cx="232294" cy="141000"/>
              </a:xfrm>
            </p:grpSpPr>
            <p:sp>
              <p:nvSpPr>
                <p:cNvPr id="1074" name="Google Shape;8241;p74">
                  <a:extLst>
                    <a:ext uri="{FF2B5EF4-FFF2-40B4-BE49-F238E27FC236}">
                      <a16:creationId xmlns:a16="http://schemas.microsoft.com/office/drawing/2014/main" id="{3BD45852-6F17-295B-4E43-59F42FA713F5}"/>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2800">
                    <a:solidFill>
                      <a:srgbClr val="5EBDC2"/>
                    </a:solidFill>
                  </a:endParaRPr>
                </a:p>
              </p:txBody>
            </p:sp>
            <p:cxnSp>
              <p:nvCxnSpPr>
                <p:cNvPr id="1075" name="Google Shape;8242;p74">
                  <a:extLst>
                    <a:ext uri="{FF2B5EF4-FFF2-40B4-BE49-F238E27FC236}">
                      <a16:creationId xmlns:a16="http://schemas.microsoft.com/office/drawing/2014/main" id="{C86BD249-8FC3-77C7-6B35-B622C8215005}"/>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1065" name="Google Shape;8243;p74">
                <a:extLst>
                  <a:ext uri="{FF2B5EF4-FFF2-40B4-BE49-F238E27FC236}">
                    <a16:creationId xmlns:a16="http://schemas.microsoft.com/office/drawing/2014/main" id="{CDCB1329-025C-8C31-5F97-78C5FA6C4D6D}"/>
                  </a:ext>
                </a:extLst>
              </p:cNvPr>
              <p:cNvGrpSpPr/>
              <p:nvPr/>
            </p:nvGrpSpPr>
            <p:grpSpPr>
              <a:xfrm>
                <a:off x="3067316" y="3711366"/>
                <a:ext cx="66900" cy="166809"/>
                <a:chOff x="3067316" y="3711366"/>
                <a:chExt cx="66900" cy="166809"/>
              </a:xfrm>
            </p:grpSpPr>
            <p:sp>
              <p:nvSpPr>
                <p:cNvPr id="1072" name="Google Shape;8244;p74">
                  <a:extLst>
                    <a:ext uri="{FF2B5EF4-FFF2-40B4-BE49-F238E27FC236}">
                      <a16:creationId xmlns:a16="http://schemas.microsoft.com/office/drawing/2014/main" id="{5B4C87C9-D3C7-F052-C58D-2C2E579F9966}"/>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2800">
                    <a:solidFill>
                      <a:srgbClr val="5EBDC2"/>
                    </a:solidFill>
                  </a:endParaRPr>
                </a:p>
              </p:txBody>
            </p:sp>
            <p:cxnSp>
              <p:nvCxnSpPr>
                <p:cNvPr id="1073" name="Google Shape;8245;p74">
                  <a:extLst>
                    <a:ext uri="{FF2B5EF4-FFF2-40B4-BE49-F238E27FC236}">
                      <a16:creationId xmlns:a16="http://schemas.microsoft.com/office/drawing/2014/main" id="{FD4083AC-4FB6-D58C-4BB9-9FD083C96C6D}"/>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1066" name="Google Shape;8246;p74">
                <a:extLst>
                  <a:ext uri="{FF2B5EF4-FFF2-40B4-BE49-F238E27FC236}">
                    <a16:creationId xmlns:a16="http://schemas.microsoft.com/office/drawing/2014/main" id="{EE83E84D-4799-FFC1-3F74-861E43664BA0}"/>
                  </a:ext>
                </a:extLst>
              </p:cNvPr>
              <p:cNvGrpSpPr/>
              <p:nvPr/>
            </p:nvGrpSpPr>
            <p:grpSpPr>
              <a:xfrm>
                <a:off x="2413923" y="4058666"/>
                <a:ext cx="224119" cy="66900"/>
                <a:chOff x="2413923" y="4058666"/>
                <a:chExt cx="224119" cy="66900"/>
              </a:xfrm>
            </p:grpSpPr>
            <p:sp>
              <p:nvSpPr>
                <p:cNvPr id="1070" name="Google Shape;8247;p74">
                  <a:extLst>
                    <a:ext uri="{FF2B5EF4-FFF2-40B4-BE49-F238E27FC236}">
                      <a16:creationId xmlns:a16="http://schemas.microsoft.com/office/drawing/2014/main" id="{6C8C4D21-E2B2-DD2D-D8DA-964774E7FE2F}"/>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2800">
                    <a:solidFill>
                      <a:srgbClr val="5EBDC2"/>
                    </a:solidFill>
                  </a:endParaRPr>
                </a:p>
              </p:txBody>
            </p:sp>
            <p:cxnSp>
              <p:nvCxnSpPr>
                <p:cNvPr id="1071" name="Google Shape;8248;p74">
                  <a:extLst>
                    <a:ext uri="{FF2B5EF4-FFF2-40B4-BE49-F238E27FC236}">
                      <a16:creationId xmlns:a16="http://schemas.microsoft.com/office/drawing/2014/main" id="{C24E38F7-BFC3-8B6D-2564-EEB3C832B01E}"/>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1067" name="Google Shape;8249;p74">
                <a:extLst>
                  <a:ext uri="{FF2B5EF4-FFF2-40B4-BE49-F238E27FC236}">
                    <a16:creationId xmlns:a16="http://schemas.microsoft.com/office/drawing/2014/main" id="{4131108D-A680-69DE-1572-4831833A36E6}"/>
                  </a:ext>
                </a:extLst>
              </p:cNvPr>
              <p:cNvGrpSpPr/>
              <p:nvPr/>
            </p:nvGrpSpPr>
            <p:grpSpPr>
              <a:xfrm>
                <a:off x="3564643" y="4058666"/>
                <a:ext cx="223397" cy="66900"/>
                <a:chOff x="3564643" y="4058666"/>
                <a:chExt cx="223397" cy="66900"/>
              </a:xfrm>
            </p:grpSpPr>
            <p:sp>
              <p:nvSpPr>
                <p:cNvPr id="1068" name="Google Shape;8250;p74">
                  <a:extLst>
                    <a:ext uri="{FF2B5EF4-FFF2-40B4-BE49-F238E27FC236}">
                      <a16:creationId xmlns:a16="http://schemas.microsoft.com/office/drawing/2014/main" id="{D2F43F2F-ADFB-6ECB-F273-2F60F44274C8}"/>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2800">
                    <a:solidFill>
                      <a:srgbClr val="5EBDC2"/>
                    </a:solidFill>
                  </a:endParaRPr>
                </a:p>
              </p:txBody>
            </p:sp>
            <p:cxnSp>
              <p:nvCxnSpPr>
                <p:cNvPr id="1069" name="Google Shape;8251;p74">
                  <a:extLst>
                    <a:ext uri="{FF2B5EF4-FFF2-40B4-BE49-F238E27FC236}">
                      <a16:creationId xmlns:a16="http://schemas.microsoft.com/office/drawing/2014/main" id="{CEF8D8E8-4870-BA69-BD50-6BE044A6286D}"/>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1059" name="Google Shape;8252;p74">
              <a:extLst>
                <a:ext uri="{FF2B5EF4-FFF2-40B4-BE49-F238E27FC236}">
                  <a16:creationId xmlns:a16="http://schemas.microsoft.com/office/drawing/2014/main" id="{C81107E2-54A3-C705-DF58-B67A01AC3912}"/>
                </a:ext>
              </a:extLst>
            </p:cNvPr>
            <p:cNvGrpSpPr/>
            <p:nvPr/>
          </p:nvGrpSpPr>
          <p:grpSpPr>
            <a:xfrm>
              <a:off x="2633353" y="3965763"/>
              <a:ext cx="933975" cy="445687"/>
              <a:chOff x="2633353" y="3965763"/>
              <a:chExt cx="933975" cy="445687"/>
            </a:xfrm>
          </p:grpSpPr>
          <p:sp>
            <p:nvSpPr>
              <p:cNvPr id="1060" name="Google Shape;8253;p74">
                <a:extLst>
                  <a:ext uri="{FF2B5EF4-FFF2-40B4-BE49-F238E27FC236}">
                    <a16:creationId xmlns:a16="http://schemas.microsoft.com/office/drawing/2014/main" id="{6F5E4487-5269-309D-CD81-3637D189191B}"/>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061" name="Google Shape;8254;p74">
                <a:extLst>
                  <a:ext uri="{FF2B5EF4-FFF2-40B4-BE49-F238E27FC236}">
                    <a16:creationId xmlns:a16="http://schemas.microsoft.com/office/drawing/2014/main" id="{10762C90-8B76-F8C7-F566-AD3DF882E968}"/>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078" name="Google Shape;8255;p74">
            <a:extLst>
              <a:ext uri="{FF2B5EF4-FFF2-40B4-BE49-F238E27FC236}">
                <a16:creationId xmlns:a16="http://schemas.microsoft.com/office/drawing/2014/main" id="{EE467DB3-1494-4BFE-8B1A-2F51387F00F6}"/>
              </a:ext>
            </a:extLst>
          </p:cNvPr>
          <p:cNvGrpSpPr/>
          <p:nvPr/>
        </p:nvGrpSpPr>
        <p:grpSpPr>
          <a:xfrm>
            <a:off x="11874413" y="2924605"/>
            <a:ext cx="2262174" cy="1174766"/>
            <a:chOff x="238125" y="999450"/>
            <a:chExt cx="7140700" cy="3708225"/>
          </a:xfrm>
        </p:grpSpPr>
        <p:sp>
          <p:nvSpPr>
            <p:cNvPr id="1079" name="Google Shape;8256;p74">
              <a:extLst>
                <a:ext uri="{FF2B5EF4-FFF2-40B4-BE49-F238E27FC236}">
                  <a16:creationId xmlns:a16="http://schemas.microsoft.com/office/drawing/2014/main" id="{08654E62-D718-31C6-5061-0738C2D3CB02}"/>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0" name="Google Shape;8257;p74">
              <a:extLst>
                <a:ext uri="{FF2B5EF4-FFF2-40B4-BE49-F238E27FC236}">
                  <a16:creationId xmlns:a16="http://schemas.microsoft.com/office/drawing/2014/main" id="{CE03256D-A8B1-EDA4-F50D-60D8FDA67DBD}"/>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1" name="Google Shape;8258;p74">
              <a:extLst>
                <a:ext uri="{FF2B5EF4-FFF2-40B4-BE49-F238E27FC236}">
                  <a16:creationId xmlns:a16="http://schemas.microsoft.com/office/drawing/2014/main" id="{6D2A147D-B5AF-020C-234A-538DC1A29A4D}"/>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2" name="Google Shape;8259;p74">
              <a:extLst>
                <a:ext uri="{FF2B5EF4-FFF2-40B4-BE49-F238E27FC236}">
                  <a16:creationId xmlns:a16="http://schemas.microsoft.com/office/drawing/2014/main" id="{29602EBB-C0DF-2AA3-25FD-C7727F2099B6}"/>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3" name="Google Shape;8260;p74">
              <a:extLst>
                <a:ext uri="{FF2B5EF4-FFF2-40B4-BE49-F238E27FC236}">
                  <a16:creationId xmlns:a16="http://schemas.microsoft.com/office/drawing/2014/main" id="{487A3D68-DEDC-70E1-4AA6-57EADF1F16BF}"/>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4" name="Google Shape;8261;p74">
              <a:extLst>
                <a:ext uri="{FF2B5EF4-FFF2-40B4-BE49-F238E27FC236}">
                  <a16:creationId xmlns:a16="http://schemas.microsoft.com/office/drawing/2014/main" id="{EBB330B8-EDB0-7807-C269-F9B5258C2ABA}"/>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5" name="Google Shape;8262;p74">
              <a:extLst>
                <a:ext uri="{FF2B5EF4-FFF2-40B4-BE49-F238E27FC236}">
                  <a16:creationId xmlns:a16="http://schemas.microsoft.com/office/drawing/2014/main" id="{9F0AE7F5-405A-46CE-D0D2-A6E598AA6618}"/>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6" name="Google Shape;8263;p74">
              <a:extLst>
                <a:ext uri="{FF2B5EF4-FFF2-40B4-BE49-F238E27FC236}">
                  <a16:creationId xmlns:a16="http://schemas.microsoft.com/office/drawing/2014/main" id="{E6F54C02-D7FF-D2BE-C87F-CA9C467DD865}"/>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87" name="Google Shape;8264;p74">
              <a:extLst>
                <a:ext uri="{FF2B5EF4-FFF2-40B4-BE49-F238E27FC236}">
                  <a16:creationId xmlns:a16="http://schemas.microsoft.com/office/drawing/2014/main" id="{400462F0-52FF-4807-BE9B-2CBCFD98196A}"/>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88" name="Google Shape;8265;p74">
            <a:extLst>
              <a:ext uri="{FF2B5EF4-FFF2-40B4-BE49-F238E27FC236}">
                <a16:creationId xmlns:a16="http://schemas.microsoft.com/office/drawing/2014/main" id="{5085304B-147C-F490-DF5C-81F332DA2745}"/>
              </a:ext>
            </a:extLst>
          </p:cNvPr>
          <p:cNvGrpSpPr/>
          <p:nvPr/>
        </p:nvGrpSpPr>
        <p:grpSpPr>
          <a:xfrm>
            <a:off x="6577314" y="7823593"/>
            <a:ext cx="2751708" cy="1356262"/>
            <a:chOff x="3913765" y="3641905"/>
            <a:chExt cx="1522805" cy="750560"/>
          </a:xfrm>
        </p:grpSpPr>
        <p:grpSp>
          <p:nvGrpSpPr>
            <p:cNvPr id="1089" name="Google Shape;8266;p74">
              <a:extLst>
                <a:ext uri="{FF2B5EF4-FFF2-40B4-BE49-F238E27FC236}">
                  <a16:creationId xmlns:a16="http://schemas.microsoft.com/office/drawing/2014/main" id="{61875AB5-7ED1-E54D-6C5A-1EB0605FA4E5}"/>
                </a:ext>
              </a:extLst>
            </p:cNvPr>
            <p:cNvGrpSpPr/>
            <p:nvPr/>
          </p:nvGrpSpPr>
          <p:grpSpPr>
            <a:xfrm>
              <a:off x="3913765" y="3997002"/>
              <a:ext cx="1522805" cy="395463"/>
              <a:chOff x="3913765" y="3997002"/>
              <a:chExt cx="1522805" cy="395463"/>
            </a:xfrm>
          </p:grpSpPr>
          <p:grpSp>
            <p:nvGrpSpPr>
              <p:cNvPr id="1095" name="Google Shape;8267;p74">
                <a:extLst>
                  <a:ext uri="{FF2B5EF4-FFF2-40B4-BE49-F238E27FC236}">
                    <a16:creationId xmlns:a16="http://schemas.microsoft.com/office/drawing/2014/main" id="{3395ACC4-FDE9-3019-C3D4-52D96CA4D613}"/>
                  </a:ext>
                </a:extLst>
              </p:cNvPr>
              <p:cNvGrpSpPr/>
              <p:nvPr/>
            </p:nvGrpSpPr>
            <p:grpSpPr>
              <a:xfrm>
                <a:off x="3913765" y="4138659"/>
                <a:ext cx="507602" cy="253806"/>
                <a:chOff x="3913765" y="4138659"/>
                <a:chExt cx="507602" cy="253806"/>
              </a:xfrm>
            </p:grpSpPr>
            <p:sp>
              <p:nvSpPr>
                <p:cNvPr id="1102" name="Google Shape;8268;p74">
                  <a:extLst>
                    <a:ext uri="{FF2B5EF4-FFF2-40B4-BE49-F238E27FC236}">
                      <a16:creationId xmlns:a16="http://schemas.microsoft.com/office/drawing/2014/main" id="{DCF6BCF5-029E-05F8-828F-5AC593870220}"/>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03" name="Google Shape;8269;p74">
                  <a:extLst>
                    <a:ext uri="{FF2B5EF4-FFF2-40B4-BE49-F238E27FC236}">
                      <a16:creationId xmlns:a16="http://schemas.microsoft.com/office/drawing/2014/main" id="{38220C9A-4955-A172-DEBA-D19FCA02F1F6}"/>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2800">
                      <a:solidFill>
                        <a:srgbClr val="5EBDC2"/>
                      </a:solidFill>
                    </a:rPr>
                    <a:t>     </a:t>
                  </a:r>
                  <a:endParaRPr sz="2800">
                    <a:solidFill>
                      <a:srgbClr val="5EBDC2"/>
                    </a:solidFill>
                  </a:endParaRPr>
                </a:p>
              </p:txBody>
            </p:sp>
          </p:grpSp>
          <p:grpSp>
            <p:nvGrpSpPr>
              <p:cNvPr id="1096" name="Google Shape;8270;p74">
                <a:extLst>
                  <a:ext uri="{FF2B5EF4-FFF2-40B4-BE49-F238E27FC236}">
                    <a16:creationId xmlns:a16="http://schemas.microsoft.com/office/drawing/2014/main" id="{E0D2E5DE-C4B6-B0E2-035D-DAF852C36E77}"/>
                  </a:ext>
                </a:extLst>
              </p:cNvPr>
              <p:cNvGrpSpPr/>
              <p:nvPr/>
            </p:nvGrpSpPr>
            <p:grpSpPr>
              <a:xfrm>
                <a:off x="4421361" y="3997002"/>
                <a:ext cx="507618" cy="395463"/>
                <a:chOff x="4421361" y="3997002"/>
                <a:chExt cx="507618" cy="395463"/>
              </a:xfrm>
            </p:grpSpPr>
            <p:sp>
              <p:nvSpPr>
                <p:cNvPr id="1100" name="Google Shape;8271;p74">
                  <a:extLst>
                    <a:ext uri="{FF2B5EF4-FFF2-40B4-BE49-F238E27FC236}">
                      <a16:creationId xmlns:a16="http://schemas.microsoft.com/office/drawing/2014/main" id="{552A9ED2-C01C-1E43-C96B-A91EAC5810FE}"/>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01" name="Google Shape;8272;p74">
                  <a:extLst>
                    <a:ext uri="{FF2B5EF4-FFF2-40B4-BE49-F238E27FC236}">
                      <a16:creationId xmlns:a16="http://schemas.microsoft.com/office/drawing/2014/main" id="{64A90138-8358-223A-3666-074AE2D5C988}"/>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097" name="Google Shape;8273;p74">
                <a:extLst>
                  <a:ext uri="{FF2B5EF4-FFF2-40B4-BE49-F238E27FC236}">
                    <a16:creationId xmlns:a16="http://schemas.microsoft.com/office/drawing/2014/main" id="{D5195C74-0689-D71E-6079-E101E99444DF}"/>
                  </a:ext>
                </a:extLst>
              </p:cNvPr>
              <p:cNvGrpSpPr/>
              <p:nvPr/>
            </p:nvGrpSpPr>
            <p:grpSpPr>
              <a:xfrm>
                <a:off x="4928973" y="4189418"/>
                <a:ext cx="507596" cy="203047"/>
                <a:chOff x="4928973" y="4189418"/>
                <a:chExt cx="507596" cy="203047"/>
              </a:xfrm>
            </p:grpSpPr>
            <p:sp>
              <p:nvSpPr>
                <p:cNvPr id="1098" name="Google Shape;8274;p74">
                  <a:extLst>
                    <a:ext uri="{FF2B5EF4-FFF2-40B4-BE49-F238E27FC236}">
                      <a16:creationId xmlns:a16="http://schemas.microsoft.com/office/drawing/2014/main" id="{1BC3CF85-DC6A-3390-E245-857984F95160}"/>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99" name="Google Shape;8275;p74">
                  <a:extLst>
                    <a:ext uri="{FF2B5EF4-FFF2-40B4-BE49-F238E27FC236}">
                      <a16:creationId xmlns:a16="http://schemas.microsoft.com/office/drawing/2014/main" id="{92600E23-7DDB-1CBD-CF90-82ED9CAB1D52}"/>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090" name="Google Shape;8276;p74">
              <a:extLst>
                <a:ext uri="{FF2B5EF4-FFF2-40B4-BE49-F238E27FC236}">
                  <a16:creationId xmlns:a16="http://schemas.microsoft.com/office/drawing/2014/main" id="{40CCC81F-D2FD-35AD-D53A-28AF57C5DED7}"/>
                </a:ext>
              </a:extLst>
            </p:cNvPr>
            <p:cNvGrpSpPr/>
            <p:nvPr/>
          </p:nvGrpSpPr>
          <p:grpSpPr>
            <a:xfrm>
              <a:off x="4482186" y="3641905"/>
              <a:ext cx="397605" cy="349784"/>
              <a:chOff x="2906375" y="1159725"/>
              <a:chExt cx="1860575" cy="1636800"/>
            </a:xfrm>
          </p:grpSpPr>
          <p:sp>
            <p:nvSpPr>
              <p:cNvPr id="1091" name="Google Shape;8277;p74">
                <a:extLst>
                  <a:ext uri="{FF2B5EF4-FFF2-40B4-BE49-F238E27FC236}">
                    <a16:creationId xmlns:a16="http://schemas.microsoft.com/office/drawing/2014/main" id="{0D4E5B70-607E-C900-B0A4-F8A36A7AC68C}"/>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92" name="Google Shape;8278;p74">
                <a:extLst>
                  <a:ext uri="{FF2B5EF4-FFF2-40B4-BE49-F238E27FC236}">
                    <a16:creationId xmlns:a16="http://schemas.microsoft.com/office/drawing/2014/main" id="{830A669E-42DB-C69F-4D24-AF161F37B93F}"/>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93" name="Google Shape;8279;p74">
                <a:extLst>
                  <a:ext uri="{FF2B5EF4-FFF2-40B4-BE49-F238E27FC236}">
                    <a16:creationId xmlns:a16="http://schemas.microsoft.com/office/drawing/2014/main" id="{0B517A7A-8B64-A134-277D-AD9AB624AA4D}"/>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094" name="Google Shape;8280;p74">
                <a:extLst>
                  <a:ext uri="{FF2B5EF4-FFF2-40B4-BE49-F238E27FC236}">
                    <a16:creationId xmlns:a16="http://schemas.microsoft.com/office/drawing/2014/main" id="{7F576054-DAB5-0417-EC00-1B1A18CFECA9}"/>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104" name="Google Shape;8281;p74">
            <a:extLst>
              <a:ext uri="{FF2B5EF4-FFF2-40B4-BE49-F238E27FC236}">
                <a16:creationId xmlns:a16="http://schemas.microsoft.com/office/drawing/2014/main" id="{938D4753-414B-FEA6-F409-B5C798C1BBAE}"/>
              </a:ext>
            </a:extLst>
          </p:cNvPr>
          <p:cNvGrpSpPr/>
          <p:nvPr/>
        </p:nvGrpSpPr>
        <p:grpSpPr>
          <a:xfrm>
            <a:off x="12146733" y="4543447"/>
            <a:ext cx="1881474" cy="1442134"/>
            <a:chOff x="6599718" y="2068734"/>
            <a:chExt cx="940737" cy="721067"/>
          </a:xfrm>
        </p:grpSpPr>
        <p:sp>
          <p:nvSpPr>
            <p:cNvPr id="1105" name="Google Shape;8282;p74">
              <a:extLst>
                <a:ext uri="{FF2B5EF4-FFF2-40B4-BE49-F238E27FC236}">
                  <a16:creationId xmlns:a16="http://schemas.microsoft.com/office/drawing/2014/main" id="{2038E610-67FE-3AAC-109C-6489A6A50CE5}"/>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06" name="Google Shape;8283;p74">
              <a:extLst>
                <a:ext uri="{FF2B5EF4-FFF2-40B4-BE49-F238E27FC236}">
                  <a16:creationId xmlns:a16="http://schemas.microsoft.com/office/drawing/2014/main" id="{F3E0539D-6935-0D15-7337-93225DB439D1}"/>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07" name="Google Shape;8284;p74">
              <a:extLst>
                <a:ext uri="{FF2B5EF4-FFF2-40B4-BE49-F238E27FC236}">
                  <a16:creationId xmlns:a16="http://schemas.microsoft.com/office/drawing/2014/main" id="{A3FB8EBE-57F3-BBFC-722A-B9FBB4CCA23E}"/>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08" name="Google Shape;8285;p74">
              <a:extLst>
                <a:ext uri="{FF2B5EF4-FFF2-40B4-BE49-F238E27FC236}">
                  <a16:creationId xmlns:a16="http://schemas.microsoft.com/office/drawing/2014/main" id="{95E3DCEF-D7CC-1F9D-5F0B-C07C23C2CB77}"/>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09" name="Google Shape;8286;p74">
              <a:extLst>
                <a:ext uri="{FF2B5EF4-FFF2-40B4-BE49-F238E27FC236}">
                  <a16:creationId xmlns:a16="http://schemas.microsoft.com/office/drawing/2014/main" id="{BD5A8EF2-48EC-40F0-3E02-8186B97A81F3}"/>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10" name="Google Shape;8287;p74">
              <a:extLst>
                <a:ext uri="{FF2B5EF4-FFF2-40B4-BE49-F238E27FC236}">
                  <a16:creationId xmlns:a16="http://schemas.microsoft.com/office/drawing/2014/main" id="{33F47C0A-E3C3-90B1-885D-4D4C0B167DF5}"/>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1111" name="Google Shape;8288;p74">
              <a:extLst>
                <a:ext uri="{FF2B5EF4-FFF2-40B4-BE49-F238E27FC236}">
                  <a16:creationId xmlns:a16="http://schemas.microsoft.com/office/drawing/2014/main" id="{B06DEDEC-AAF0-66ED-220A-5F20DA849CD3}"/>
                </a:ext>
              </a:extLst>
            </p:cNvPr>
            <p:cNvGrpSpPr/>
            <p:nvPr/>
          </p:nvGrpSpPr>
          <p:grpSpPr>
            <a:xfrm>
              <a:off x="6836957" y="2068734"/>
              <a:ext cx="461892" cy="721067"/>
              <a:chOff x="6836957" y="2068734"/>
              <a:chExt cx="461892" cy="721067"/>
            </a:xfrm>
          </p:grpSpPr>
          <p:sp>
            <p:nvSpPr>
              <p:cNvPr id="1112" name="Google Shape;8289;p74">
                <a:extLst>
                  <a:ext uri="{FF2B5EF4-FFF2-40B4-BE49-F238E27FC236}">
                    <a16:creationId xmlns:a16="http://schemas.microsoft.com/office/drawing/2014/main" id="{A72F88AD-EDA8-BCA4-5D1A-2C30B7CA2904}"/>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13" name="Google Shape;8290;p74">
                <a:extLst>
                  <a:ext uri="{FF2B5EF4-FFF2-40B4-BE49-F238E27FC236}">
                    <a16:creationId xmlns:a16="http://schemas.microsoft.com/office/drawing/2014/main" id="{18ED25C7-9204-C8B6-0C6F-0A6DF9801140}"/>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14" name="Google Shape;8291;p74">
                <a:extLst>
                  <a:ext uri="{FF2B5EF4-FFF2-40B4-BE49-F238E27FC236}">
                    <a16:creationId xmlns:a16="http://schemas.microsoft.com/office/drawing/2014/main" id="{94A3E20B-FAB4-DCDA-73D1-2970D26AA119}"/>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15" name="Google Shape;8292;p74">
                <a:extLst>
                  <a:ext uri="{FF2B5EF4-FFF2-40B4-BE49-F238E27FC236}">
                    <a16:creationId xmlns:a16="http://schemas.microsoft.com/office/drawing/2014/main" id="{E30713F3-3C27-81BF-F094-CD380FC3E584}"/>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16" name="Google Shape;8293;p74">
                <a:extLst>
                  <a:ext uri="{FF2B5EF4-FFF2-40B4-BE49-F238E27FC236}">
                    <a16:creationId xmlns:a16="http://schemas.microsoft.com/office/drawing/2014/main" id="{F596B8E0-A85B-CBFE-C653-6C892129FE1E}"/>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17" name="Google Shape;8294;p74">
                <a:extLst>
                  <a:ext uri="{FF2B5EF4-FFF2-40B4-BE49-F238E27FC236}">
                    <a16:creationId xmlns:a16="http://schemas.microsoft.com/office/drawing/2014/main" id="{690B4B00-2FA3-D8F0-A5C3-7717DE6E9647}"/>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1118" name="Google Shape;8295;p74">
                <a:extLst>
                  <a:ext uri="{FF2B5EF4-FFF2-40B4-BE49-F238E27FC236}">
                    <a16:creationId xmlns:a16="http://schemas.microsoft.com/office/drawing/2014/main" id="{894BE9C5-15B0-6580-2BD5-DB3044575897}"/>
                  </a:ext>
                </a:extLst>
              </p:cNvPr>
              <p:cNvGrpSpPr/>
              <p:nvPr/>
            </p:nvGrpSpPr>
            <p:grpSpPr>
              <a:xfrm>
                <a:off x="6836957" y="2068734"/>
                <a:ext cx="461892" cy="721067"/>
                <a:chOff x="6836957" y="2068734"/>
                <a:chExt cx="461892" cy="721067"/>
              </a:xfrm>
            </p:grpSpPr>
            <p:sp>
              <p:nvSpPr>
                <p:cNvPr id="1119" name="Google Shape;8296;p74">
                  <a:extLst>
                    <a:ext uri="{FF2B5EF4-FFF2-40B4-BE49-F238E27FC236}">
                      <a16:creationId xmlns:a16="http://schemas.microsoft.com/office/drawing/2014/main" id="{0F3D7739-A83D-F4BE-FD4C-EE7685B53F44}"/>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0" name="Google Shape;8297;p74">
                  <a:extLst>
                    <a:ext uri="{FF2B5EF4-FFF2-40B4-BE49-F238E27FC236}">
                      <a16:creationId xmlns:a16="http://schemas.microsoft.com/office/drawing/2014/main" id="{D733EBDB-0E94-4FFB-EE90-A33C6625F257}"/>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1" name="Google Shape;8298;p74">
                  <a:extLst>
                    <a:ext uri="{FF2B5EF4-FFF2-40B4-BE49-F238E27FC236}">
                      <a16:creationId xmlns:a16="http://schemas.microsoft.com/office/drawing/2014/main" id="{49344DE2-576F-6738-5CD9-B456F94949A0}"/>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2" name="Google Shape;8299;p74">
                  <a:extLst>
                    <a:ext uri="{FF2B5EF4-FFF2-40B4-BE49-F238E27FC236}">
                      <a16:creationId xmlns:a16="http://schemas.microsoft.com/office/drawing/2014/main" id="{FC83D4CD-3936-E410-9DD2-CBF1F957EE58}"/>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3" name="Google Shape;8300;p74">
                  <a:extLst>
                    <a:ext uri="{FF2B5EF4-FFF2-40B4-BE49-F238E27FC236}">
                      <a16:creationId xmlns:a16="http://schemas.microsoft.com/office/drawing/2014/main" id="{83829FCE-EBEF-C933-AA2D-80B9012C17B0}"/>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4" name="Google Shape;8301;p74">
                  <a:extLst>
                    <a:ext uri="{FF2B5EF4-FFF2-40B4-BE49-F238E27FC236}">
                      <a16:creationId xmlns:a16="http://schemas.microsoft.com/office/drawing/2014/main" id="{0638A5C6-9827-7806-0494-95D0A4B9AD6D}"/>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5" name="Google Shape;8302;p74">
                  <a:extLst>
                    <a:ext uri="{FF2B5EF4-FFF2-40B4-BE49-F238E27FC236}">
                      <a16:creationId xmlns:a16="http://schemas.microsoft.com/office/drawing/2014/main" id="{FF8D04FC-DEA7-AAF6-D503-75493DEF7FBA}"/>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grpSp>
        <p:nvGrpSpPr>
          <p:cNvPr id="1126" name="Google Shape;8303;p74">
            <a:extLst>
              <a:ext uri="{FF2B5EF4-FFF2-40B4-BE49-F238E27FC236}">
                <a16:creationId xmlns:a16="http://schemas.microsoft.com/office/drawing/2014/main" id="{C18C2B07-EE4F-8C4D-E2DE-B80F42889900}"/>
              </a:ext>
            </a:extLst>
          </p:cNvPr>
          <p:cNvGrpSpPr/>
          <p:nvPr/>
        </p:nvGrpSpPr>
        <p:grpSpPr>
          <a:xfrm>
            <a:off x="3913369" y="4552138"/>
            <a:ext cx="1425154" cy="1424748"/>
            <a:chOff x="2559249" y="2069323"/>
            <a:chExt cx="685566" cy="685634"/>
          </a:xfrm>
        </p:grpSpPr>
        <p:sp>
          <p:nvSpPr>
            <p:cNvPr id="1127" name="Google Shape;8304;p74">
              <a:extLst>
                <a:ext uri="{FF2B5EF4-FFF2-40B4-BE49-F238E27FC236}">
                  <a16:creationId xmlns:a16="http://schemas.microsoft.com/office/drawing/2014/main" id="{380A5435-9222-3BCB-D341-85CC2CF3B58B}"/>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8" name="Google Shape;8305;p74">
              <a:extLst>
                <a:ext uri="{FF2B5EF4-FFF2-40B4-BE49-F238E27FC236}">
                  <a16:creationId xmlns:a16="http://schemas.microsoft.com/office/drawing/2014/main" id="{2A66DC25-A6DD-13F1-D6C3-0AF6950CCB1C}"/>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29" name="Google Shape;8306;p74">
              <a:extLst>
                <a:ext uri="{FF2B5EF4-FFF2-40B4-BE49-F238E27FC236}">
                  <a16:creationId xmlns:a16="http://schemas.microsoft.com/office/drawing/2014/main" id="{2E398F40-F9EF-E585-B258-16BA7133282F}"/>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0" name="Google Shape;8307;p74">
              <a:extLst>
                <a:ext uri="{FF2B5EF4-FFF2-40B4-BE49-F238E27FC236}">
                  <a16:creationId xmlns:a16="http://schemas.microsoft.com/office/drawing/2014/main" id="{61D2E8BB-14F4-C608-6317-5A4F1D7F3CC3}"/>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1" name="Google Shape;8308;p74">
              <a:extLst>
                <a:ext uri="{FF2B5EF4-FFF2-40B4-BE49-F238E27FC236}">
                  <a16:creationId xmlns:a16="http://schemas.microsoft.com/office/drawing/2014/main" id="{CC1C60D3-EC73-9AA7-CA0F-9CCF6A6A1A74}"/>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2" name="Google Shape;8309;p74">
              <a:extLst>
                <a:ext uri="{FF2B5EF4-FFF2-40B4-BE49-F238E27FC236}">
                  <a16:creationId xmlns:a16="http://schemas.microsoft.com/office/drawing/2014/main" id="{D9AB545E-3F11-292F-46C4-DA02D8DBFA48}"/>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3" name="Google Shape;8310;p74">
              <a:extLst>
                <a:ext uri="{FF2B5EF4-FFF2-40B4-BE49-F238E27FC236}">
                  <a16:creationId xmlns:a16="http://schemas.microsoft.com/office/drawing/2014/main" id="{0D54F5FC-472A-3014-CD39-B62927E63A8F}"/>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4" name="Google Shape;8311;p74">
              <a:extLst>
                <a:ext uri="{FF2B5EF4-FFF2-40B4-BE49-F238E27FC236}">
                  <a16:creationId xmlns:a16="http://schemas.microsoft.com/office/drawing/2014/main" id="{99C2EE1B-9D8F-D0AE-6073-00B36206AC51}"/>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5" name="Google Shape;8312;p74">
              <a:extLst>
                <a:ext uri="{FF2B5EF4-FFF2-40B4-BE49-F238E27FC236}">
                  <a16:creationId xmlns:a16="http://schemas.microsoft.com/office/drawing/2014/main" id="{04ED717E-8327-70F6-E732-3756470AEFD8}"/>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6" name="Google Shape;8313;p74">
              <a:extLst>
                <a:ext uri="{FF2B5EF4-FFF2-40B4-BE49-F238E27FC236}">
                  <a16:creationId xmlns:a16="http://schemas.microsoft.com/office/drawing/2014/main" id="{56B41827-D034-B07B-47C5-07F23D1EDE17}"/>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7" name="Google Shape;8314;p74">
              <a:extLst>
                <a:ext uri="{FF2B5EF4-FFF2-40B4-BE49-F238E27FC236}">
                  <a16:creationId xmlns:a16="http://schemas.microsoft.com/office/drawing/2014/main" id="{06F02D3F-28ED-2888-B3B6-701958FCC110}"/>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8" name="Google Shape;8315;p74">
              <a:extLst>
                <a:ext uri="{FF2B5EF4-FFF2-40B4-BE49-F238E27FC236}">
                  <a16:creationId xmlns:a16="http://schemas.microsoft.com/office/drawing/2014/main" id="{6DA21A1E-947B-769D-BC1B-0A5CA06CC74B}"/>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39" name="Google Shape;8316;p74">
              <a:extLst>
                <a:ext uri="{FF2B5EF4-FFF2-40B4-BE49-F238E27FC236}">
                  <a16:creationId xmlns:a16="http://schemas.microsoft.com/office/drawing/2014/main" id="{0D8EE09A-4672-0C1B-D171-0AD7112B5908}"/>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40" name="Google Shape;8317;p74">
            <a:extLst>
              <a:ext uri="{FF2B5EF4-FFF2-40B4-BE49-F238E27FC236}">
                <a16:creationId xmlns:a16="http://schemas.microsoft.com/office/drawing/2014/main" id="{7742E136-F0F8-E4D0-CE6B-B5AFC5E56840}"/>
              </a:ext>
            </a:extLst>
          </p:cNvPr>
          <p:cNvGrpSpPr/>
          <p:nvPr/>
        </p:nvGrpSpPr>
        <p:grpSpPr>
          <a:xfrm>
            <a:off x="14278245" y="2777717"/>
            <a:ext cx="1691290" cy="1423822"/>
            <a:chOff x="951975" y="315800"/>
            <a:chExt cx="5860325" cy="4933550"/>
          </a:xfrm>
        </p:grpSpPr>
        <p:sp>
          <p:nvSpPr>
            <p:cNvPr id="1141" name="Google Shape;8318;p74">
              <a:extLst>
                <a:ext uri="{FF2B5EF4-FFF2-40B4-BE49-F238E27FC236}">
                  <a16:creationId xmlns:a16="http://schemas.microsoft.com/office/drawing/2014/main" id="{F6044290-0DC9-C87B-20BF-93905DF17635}"/>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2" name="Google Shape;8319;p74">
              <a:extLst>
                <a:ext uri="{FF2B5EF4-FFF2-40B4-BE49-F238E27FC236}">
                  <a16:creationId xmlns:a16="http://schemas.microsoft.com/office/drawing/2014/main" id="{05933644-04F8-4E42-B6CE-9A6059AD4BF5}"/>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3" name="Google Shape;8320;p74">
              <a:extLst>
                <a:ext uri="{FF2B5EF4-FFF2-40B4-BE49-F238E27FC236}">
                  <a16:creationId xmlns:a16="http://schemas.microsoft.com/office/drawing/2014/main" id="{45F4ACFD-D572-39C3-B27A-8B00F724E47B}"/>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4" name="Google Shape;8321;p74">
              <a:extLst>
                <a:ext uri="{FF2B5EF4-FFF2-40B4-BE49-F238E27FC236}">
                  <a16:creationId xmlns:a16="http://schemas.microsoft.com/office/drawing/2014/main" id="{724A9D16-DE17-5F2C-FD87-0F30722F649A}"/>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5" name="Google Shape;8322;p74">
              <a:extLst>
                <a:ext uri="{FF2B5EF4-FFF2-40B4-BE49-F238E27FC236}">
                  <a16:creationId xmlns:a16="http://schemas.microsoft.com/office/drawing/2014/main" id="{0D550ADF-9ED5-6A88-83EA-FCAD73C22E22}"/>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6" name="Google Shape;8323;p74">
              <a:extLst>
                <a:ext uri="{FF2B5EF4-FFF2-40B4-BE49-F238E27FC236}">
                  <a16:creationId xmlns:a16="http://schemas.microsoft.com/office/drawing/2014/main" id="{B7B63922-5A37-A358-E1CA-5D5F6AB48E79}"/>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7" name="Google Shape;8324;p74">
              <a:extLst>
                <a:ext uri="{FF2B5EF4-FFF2-40B4-BE49-F238E27FC236}">
                  <a16:creationId xmlns:a16="http://schemas.microsoft.com/office/drawing/2014/main" id="{C2190300-DB7D-E49A-CAF3-31AB6BBB8A1B}"/>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48" name="Google Shape;8325;p74">
              <a:extLst>
                <a:ext uri="{FF2B5EF4-FFF2-40B4-BE49-F238E27FC236}">
                  <a16:creationId xmlns:a16="http://schemas.microsoft.com/office/drawing/2014/main" id="{0B173778-AE04-A5BA-C434-642686ADF1EC}"/>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49" name="Google Shape;8326;p74">
            <a:extLst>
              <a:ext uri="{FF2B5EF4-FFF2-40B4-BE49-F238E27FC236}">
                <a16:creationId xmlns:a16="http://schemas.microsoft.com/office/drawing/2014/main" id="{164FD707-3321-964D-DD2B-7B2A3A60F0B4}"/>
              </a:ext>
            </a:extLst>
          </p:cNvPr>
          <p:cNvGrpSpPr/>
          <p:nvPr/>
        </p:nvGrpSpPr>
        <p:grpSpPr>
          <a:xfrm>
            <a:off x="6472502" y="6249934"/>
            <a:ext cx="3235864" cy="1243448"/>
            <a:chOff x="3862800" y="3038525"/>
            <a:chExt cx="1329006" cy="510698"/>
          </a:xfrm>
        </p:grpSpPr>
        <p:sp>
          <p:nvSpPr>
            <p:cNvPr id="1150" name="Google Shape;8327;p74">
              <a:extLst>
                <a:ext uri="{FF2B5EF4-FFF2-40B4-BE49-F238E27FC236}">
                  <a16:creationId xmlns:a16="http://schemas.microsoft.com/office/drawing/2014/main" id="{052A9C06-066E-5FBC-1819-6CC774928F49}"/>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51" name="Google Shape;8328;p74">
              <a:extLst>
                <a:ext uri="{FF2B5EF4-FFF2-40B4-BE49-F238E27FC236}">
                  <a16:creationId xmlns:a16="http://schemas.microsoft.com/office/drawing/2014/main" id="{A687ADF9-0F44-5836-174C-50014E73802E}"/>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nvGrpSpPr>
            <p:cNvPr id="1152" name="Google Shape;8329;p74">
              <a:extLst>
                <a:ext uri="{FF2B5EF4-FFF2-40B4-BE49-F238E27FC236}">
                  <a16:creationId xmlns:a16="http://schemas.microsoft.com/office/drawing/2014/main" id="{108F5938-CD88-A9CE-C620-573CDABE13FF}"/>
                </a:ext>
              </a:extLst>
            </p:cNvPr>
            <p:cNvGrpSpPr/>
            <p:nvPr/>
          </p:nvGrpSpPr>
          <p:grpSpPr>
            <a:xfrm>
              <a:off x="3967075" y="3040337"/>
              <a:ext cx="1019927" cy="402126"/>
              <a:chOff x="3967075" y="3040337"/>
              <a:chExt cx="1019927" cy="402126"/>
            </a:xfrm>
          </p:grpSpPr>
          <p:sp>
            <p:nvSpPr>
              <p:cNvPr id="1162" name="Google Shape;8330;p74">
                <a:extLst>
                  <a:ext uri="{FF2B5EF4-FFF2-40B4-BE49-F238E27FC236}">
                    <a16:creationId xmlns:a16="http://schemas.microsoft.com/office/drawing/2014/main" id="{76E80EDE-6F0E-AF30-E063-D4513D93F835}"/>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63" name="Google Shape;8331;p74">
                <a:extLst>
                  <a:ext uri="{FF2B5EF4-FFF2-40B4-BE49-F238E27FC236}">
                    <a16:creationId xmlns:a16="http://schemas.microsoft.com/office/drawing/2014/main" id="{2806FF21-D30F-87F0-25F4-7F0B2C303558}"/>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53" name="Google Shape;8332;p74">
              <a:extLst>
                <a:ext uri="{FF2B5EF4-FFF2-40B4-BE49-F238E27FC236}">
                  <a16:creationId xmlns:a16="http://schemas.microsoft.com/office/drawing/2014/main" id="{4E42076F-55F7-B093-E775-10B0A6F2AFF8}"/>
                </a:ext>
              </a:extLst>
            </p:cNvPr>
            <p:cNvGrpSpPr/>
            <p:nvPr/>
          </p:nvGrpSpPr>
          <p:grpSpPr>
            <a:xfrm>
              <a:off x="4186700" y="3040337"/>
              <a:ext cx="390475" cy="183289"/>
              <a:chOff x="4186700" y="3040337"/>
              <a:chExt cx="390475" cy="183289"/>
            </a:xfrm>
          </p:grpSpPr>
          <p:sp>
            <p:nvSpPr>
              <p:cNvPr id="1160" name="Google Shape;8333;p74">
                <a:extLst>
                  <a:ext uri="{FF2B5EF4-FFF2-40B4-BE49-F238E27FC236}">
                    <a16:creationId xmlns:a16="http://schemas.microsoft.com/office/drawing/2014/main" id="{D61CB0AB-28AE-B2D5-555C-60CD2B03AA93}"/>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61" name="Google Shape;8334;p74">
                <a:extLst>
                  <a:ext uri="{FF2B5EF4-FFF2-40B4-BE49-F238E27FC236}">
                    <a16:creationId xmlns:a16="http://schemas.microsoft.com/office/drawing/2014/main" id="{FD3358E4-D7F1-AD57-B7C7-4B175AD051B5}"/>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54" name="Google Shape;8335;p74">
              <a:extLst>
                <a:ext uri="{FF2B5EF4-FFF2-40B4-BE49-F238E27FC236}">
                  <a16:creationId xmlns:a16="http://schemas.microsoft.com/office/drawing/2014/main" id="{DBFD8600-5ED7-1EA4-B7CE-2D053216FA61}"/>
                </a:ext>
              </a:extLst>
            </p:cNvPr>
            <p:cNvGrpSpPr/>
            <p:nvPr/>
          </p:nvGrpSpPr>
          <p:grpSpPr>
            <a:xfrm>
              <a:off x="4073727" y="3040337"/>
              <a:ext cx="697794" cy="296263"/>
              <a:chOff x="4073727" y="3040337"/>
              <a:chExt cx="697794" cy="296263"/>
            </a:xfrm>
          </p:grpSpPr>
          <p:sp>
            <p:nvSpPr>
              <p:cNvPr id="1158" name="Google Shape;8336;p74">
                <a:extLst>
                  <a:ext uri="{FF2B5EF4-FFF2-40B4-BE49-F238E27FC236}">
                    <a16:creationId xmlns:a16="http://schemas.microsoft.com/office/drawing/2014/main" id="{F9F9CD8D-7354-58C9-D1F9-8132CEA92F03}"/>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59" name="Google Shape;8337;p74">
                <a:extLst>
                  <a:ext uri="{FF2B5EF4-FFF2-40B4-BE49-F238E27FC236}">
                    <a16:creationId xmlns:a16="http://schemas.microsoft.com/office/drawing/2014/main" id="{E80A1BD1-163F-3EC3-E00C-AAE7A3151499}"/>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55" name="Google Shape;8338;p74">
              <a:extLst>
                <a:ext uri="{FF2B5EF4-FFF2-40B4-BE49-F238E27FC236}">
                  <a16:creationId xmlns:a16="http://schemas.microsoft.com/office/drawing/2014/main" id="{32959E46-0847-DE6F-D1FC-7C7D5ADD5A10}"/>
                </a:ext>
              </a:extLst>
            </p:cNvPr>
            <p:cNvGrpSpPr/>
            <p:nvPr/>
          </p:nvGrpSpPr>
          <p:grpSpPr>
            <a:xfrm>
              <a:off x="3862800" y="3038525"/>
              <a:ext cx="1329006" cy="510698"/>
              <a:chOff x="3862800" y="3038525"/>
              <a:chExt cx="1329006" cy="510698"/>
            </a:xfrm>
          </p:grpSpPr>
          <p:sp>
            <p:nvSpPr>
              <p:cNvPr id="1156" name="Google Shape;8339;p74">
                <a:extLst>
                  <a:ext uri="{FF2B5EF4-FFF2-40B4-BE49-F238E27FC236}">
                    <a16:creationId xmlns:a16="http://schemas.microsoft.com/office/drawing/2014/main" id="{3FFB6137-938D-A27B-4077-EB1819EB6D93}"/>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57" name="Google Shape;8340;p74">
                <a:extLst>
                  <a:ext uri="{FF2B5EF4-FFF2-40B4-BE49-F238E27FC236}">
                    <a16:creationId xmlns:a16="http://schemas.microsoft.com/office/drawing/2014/main" id="{A9915882-D058-540F-A44D-D6D7BF4C7537}"/>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164" name="Google Shape;8341;p74">
            <a:extLst>
              <a:ext uri="{FF2B5EF4-FFF2-40B4-BE49-F238E27FC236}">
                <a16:creationId xmlns:a16="http://schemas.microsoft.com/office/drawing/2014/main" id="{3961266C-A850-2B6E-CEC7-6678EB48289C}"/>
              </a:ext>
            </a:extLst>
          </p:cNvPr>
          <p:cNvGrpSpPr/>
          <p:nvPr/>
        </p:nvGrpSpPr>
        <p:grpSpPr>
          <a:xfrm>
            <a:off x="489147" y="2777716"/>
            <a:ext cx="1766410" cy="1550352"/>
            <a:chOff x="649648" y="271400"/>
            <a:chExt cx="6215377" cy="5455143"/>
          </a:xfrm>
        </p:grpSpPr>
        <p:sp>
          <p:nvSpPr>
            <p:cNvPr id="1165" name="Google Shape;8342;p74">
              <a:extLst>
                <a:ext uri="{FF2B5EF4-FFF2-40B4-BE49-F238E27FC236}">
                  <a16:creationId xmlns:a16="http://schemas.microsoft.com/office/drawing/2014/main" id="{178F8753-6584-C7FC-CAE1-68CA2986240B}"/>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66" name="Google Shape;8343;p74">
              <a:extLst>
                <a:ext uri="{FF2B5EF4-FFF2-40B4-BE49-F238E27FC236}">
                  <a16:creationId xmlns:a16="http://schemas.microsoft.com/office/drawing/2014/main" id="{66B71278-5B0F-5AF5-BD16-3D4ACFCF6F17}"/>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67" name="Google Shape;8344;p74">
              <a:extLst>
                <a:ext uri="{FF2B5EF4-FFF2-40B4-BE49-F238E27FC236}">
                  <a16:creationId xmlns:a16="http://schemas.microsoft.com/office/drawing/2014/main" id="{89901070-22F9-4D15-7BA8-52087BECFD58}"/>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68" name="Google Shape;8345;p74">
              <a:extLst>
                <a:ext uri="{FF2B5EF4-FFF2-40B4-BE49-F238E27FC236}">
                  <a16:creationId xmlns:a16="http://schemas.microsoft.com/office/drawing/2014/main" id="{C68F97FF-816B-2191-148C-817476ACA37E}"/>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69" name="Google Shape;8346;p74">
              <a:extLst>
                <a:ext uri="{FF2B5EF4-FFF2-40B4-BE49-F238E27FC236}">
                  <a16:creationId xmlns:a16="http://schemas.microsoft.com/office/drawing/2014/main" id="{EDB937A2-0A30-5B80-C420-07F7DB366C18}"/>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0" name="Google Shape;8347;p74">
              <a:extLst>
                <a:ext uri="{FF2B5EF4-FFF2-40B4-BE49-F238E27FC236}">
                  <a16:creationId xmlns:a16="http://schemas.microsoft.com/office/drawing/2014/main" id="{3D93E546-95BA-CB4C-F6D6-9C828622A982}"/>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1" name="Google Shape;8348;p74">
              <a:extLst>
                <a:ext uri="{FF2B5EF4-FFF2-40B4-BE49-F238E27FC236}">
                  <a16:creationId xmlns:a16="http://schemas.microsoft.com/office/drawing/2014/main" id="{E9447F7D-A1DD-1B16-29CA-80DCF806CFBC}"/>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2" name="Google Shape;8349;p74">
              <a:extLst>
                <a:ext uri="{FF2B5EF4-FFF2-40B4-BE49-F238E27FC236}">
                  <a16:creationId xmlns:a16="http://schemas.microsoft.com/office/drawing/2014/main" id="{C44589B4-DF4A-F410-59C3-6D9EDD2F26ED}"/>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3" name="Google Shape;8350;p74">
              <a:extLst>
                <a:ext uri="{FF2B5EF4-FFF2-40B4-BE49-F238E27FC236}">
                  <a16:creationId xmlns:a16="http://schemas.microsoft.com/office/drawing/2014/main" id="{B26028FE-A5DA-5376-40AF-D670CE500284}"/>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4" name="Google Shape;8351;p74">
              <a:extLst>
                <a:ext uri="{FF2B5EF4-FFF2-40B4-BE49-F238E27FC236}">
                  <a16:creationId xmlns:a16="http://schemas.microsoft.com/office/drawing/2014/main" id="{4FD9337E-8EE6-DFB5-DB91-455096EABA0F}"/>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5" name="Google Shape;8352;p74">
              <a:extLst>
                <a:ext uri="{FF2B5EF4-FFF2-40B4-BE49-F238E27FC236}">
                  <a16:creationId xmlns:a16="http://schemas.microsoft.com/office/drawing/2014/main" id="{6FAFC876-A781-337B-8429-3809A41ADAC0}"/>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76" name="Google Shape;8353;p74">
              <a:extLst>
                <a:ext uri="{FF2B5EF4-FFF2-40B4-BE49-F238E27FC236}">
                  <a16:creationId xmlns:a16="http://schemas.microsoft.com/office/drawing/2014/main" id="{B34A1CF7-1FE4-7DE5-3299-358C9DBE1C8D}"/>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77" name="Google Shape;8354;p74">
            <a:extLst>
              <a:ext uri="{FF2B5EF4-FFF2-40B4-BE49-F238E27FC236}">
                <a16:creationId xmlns:a16="http://schemas.microsoft.com/office/drawing/2014/main" id="{3F59DD2B-F3FD-6477-BCFE-BE3ACA4D4E0D}"/>
              </a:ext>
            </a:extLst>
          </p:cNvPr>
          <p:cNvGrpSpPr/>
          <p:nvPr/>
        </p:nvGrpSpPr>
        <p:grpSpPr>
          <a:xfrm>
            <a:off x="3705748" y="2777717"/>
            <a:ext cx="1535408" cy="1630978"/>
            <a:chOff x="2499700" y="1135950"/>
            <a:chExt cx="732402" cy="777990"/>
          </a:xfrm>
        </p:grpSpPr>
        <p:grpSp>
          <p:nvGrpSpPr>
            <p:cNvPr id="1178" name="Google Shape;8355;p74">
              <a:extLst>
                <a:ext uri="{FF2B5EF4-FFF2-40B4-BE49-F238E27FC236}">
                  <a16:creationId xmlns:a16="http://schemas.microsoft.com/office/drawing/2014/main" id="{9204E09F-BEC4-3F32-4768-070846A53303}"/>
                </a:ext>
              </a:extLst>
            </p:cNvPr>
            <p:cNvGrpSpPr/>
            <p:nvPr/>
          </p:nvGrpSpPr>
          <p:grpSpPr>
            <a:xfrm>
              <a:off x="2499700" y="1135950"/>
              <a:ext cx="732402" cy="694705"/>
              <a:chOff x="2499700" y="1135950"/>
              <a:chExt cx="732402" cy="694705"/>
            </a:xfrm>
          </p:grpSpPr>
          <p:sp>
            <p:nvSpPr>
              <p:cNvPr id="1185" name="Google Shape;8356;p74">
                <a:extLst>
                  <a:ext uri="{FF2B5EF4-FFF2-40B4-BE49-F238E27FC236}">
                    <a16:creationId xmlns:a16="http://schemas.microsoft.com/office/drawing/2014/main" id="{47AA2A70-F718-B369-C89D-5565E4C67FC1}"/>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86" name="Google Shape;8357;p74">
                <a:extLst>
                  <a:ext uri="{FF2B5EF4-FFF2-40B4-BE49-F238E27FC236}">
                    <a16:creationId xmlns:a16="http://schemas.microsoft.com/office/drawing/2014/main" id="{EAFB68C9-5951-798A-26A1-D3422C3D36F6}"/>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87" name="Google Shape;8358;p74">
                <a:extLst>
                  <a:ext uri="{FF2B5EF4-FFF2-40B4-BE49-F238E27FC236}">
                    <a16:creationId xmlns:a16="http://schemas.microsoft.com/office/drawing/2014/main" id="{6EB7DC6A-465B-9C65-E40B-2B4427FF66CE}"/>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88" name="Google Shape;8359;p74">
                <a:extLst>
                  <a:ext uri="{FF2B5EF4-FFF2-40B4-BE49-F238E27FC236}">
                    <a16:creationId xmlns:a16="http://schemas.microsoft.com/office/drawing/2014/main" id="{0E0FB4B6-FB4B-6C4B-1C9A-D0575C152088}"/>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89" name="Google Shape;8360;p74">
                <a:extLst>
                  <a:ext uri="{FF2B5EF4-FFF2-40B4-BE49-F238E27FC236}">
                    <a16:creationId xmlns:a16="http://schemas.microsoft.com/office/drawing/2014/main" id="{738F662E-EE90-816E-E38E-6448BCE0AA9B}"/>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0" name="Google Shape;8361;p74">
                <a:extLst>
                  <a:ext uri="{FF2B5EF4-FFF2-40B4-BE49-F238E27FC236}">
                    <a16:creationId xmlns:a16="http://schemas.microsoft.com/office/drawing/2014/main" id="{7745D18D-A93B-F980-00F0-598907164069}"/>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1" name="Google Shape;8362;p74">
                <a:extLst>
                  <a:ext uri="{FF2B5EF4-FFF2-40B4-BE49-F238E27FC236}">
                    <a16:creationId xmlns:a16="http://schemas.microsoft.com/office/drawing/2014/main" id="{CC168EAA-DEAC-84BA-0236-FB82EAC3B5F9}"/>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2" name="Google Shape;8363;p74">
                <a:extLst>
                  <a:ext uri="{FF2B5EF4-FFF2-40B4-BE49-F238E27FC236}">
                    <a16:creationId xmlns:a16="http://schemas.microsoft.com/office/drawing/2014/main" id="{EAD7B187-C3D2-19E6-6990-1DE8B0407EAF}"/>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3" name="Google Shape;8364;p74">
                <a:extLst>
                  <a:ext uri="{FF2B5EF4-FFF2-40B4-BE49-F238E27FC236}">
                    <a16:creationId xmlns:a16="http://schemas.microsoft.com/office/drawing/2014/main" id="{A0505A3D-C9F8-7513-3CB9-B8A7A59B531E}"/>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4" name="Google Shape;8365;p74">
                <a:extLst>
                  <a:ext uri="{FF2B5EF4-FFF2-40B4-BE49-F238E27FC236}">
                    <a16:creationId xmlns:a16="http://schemas.microsoft.com/office/drawing/2014/main" id="{69E67E7A-291F-0993-FD6C-03F1BC8A2477}"/>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5" name="Google Shape;8366;p74">
                <a:extLst>
                  <a:ext uri="{FF2B5EF4-FFF2-40B4-BE49-F238E27FC236}">
                    <a16:creationId xmlns:a16="http://schemas.microsoft.com/office/drawing/2014/main" id="{C7F4DCDF-2577-A9C8-4517-807B57C239DF}"/>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6" name="Google Shape;8367;p74">
                <a:extLst>
                  <a:ext uri="{FF2B5EF4-FFF2-40B4-BE49-F238E27FC236}">
                    <a16:creationId xmlns:a16="http://schemas.microsoft.com/office/drawing/2014/main" id="{476BC1AA-95E9-20D2-A7DD-A0C8AB808818}"/>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7" name="Google Shape;8368;p74">
                <a:extLst>
                  <a:ext uri="{FF2B5EF4-FFF2-40B4-BE49-F238E27FC236}">
                    <a16:creationId xmlns:a16="http://schemas.microsoft.com/office/drawing/2014/main" id="{52B83227-939E-A938-9BA6-E7BC9337F1F2}"/>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8" name="Google Shape;8369;p74">
                <a:extLst>
                  <a:ext uri="{FF2B5EF4-FFF2-40B4-BE49-F238E27FC236}">
                    <a16:creationId xmlns:a16="http://schemas.microsoft.com/office/drawing/2014/main" id="{4654A64A-4625-2BAF-7327-B40B8C948993}"/>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199" name="Google Shape;8370;p74">
                <a:extLst>
                  <a:ext uri="{FF2B5EF4-FFF2-40B4-BE49-F238E27FC236}">
                    <a16:creationId xmlns:a16="http://schemas.microsoft.com/office/drawing/2014/main" id="{1C4F694F-DDAE-E8DF-CCE9-6C143FB9A9FC}"/>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0" name="Google Shape;8371;p74">
                <a:extLst>
                  <a:ext uri="{FF2B5EF4-FFF2-40B4-BE49-F238E27FC236}">
                    <a16:creationId xmlns:a16="http://schemas.microsoft.com/office/drawing/2014/main" id="{23406F42-DDB3-F282-ABC1-F52275027A30}"/>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1" name="Google Shape;8372;p74">
                <a:extLst>
                  <a:ext uri="{FF2B5EF4-FFF2-40B4-BE49-F238E27FC236}">
                    <a16:creationId xmlns:a16="http://schemas.microsoft.com/office/drawing/2014/main" id="{EC16267D-4156-726A-9373-8BE2FF052330}"/>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2" name="Google Shape;8373;p74">
                <a:extLst>
                  <a:ext uri="{FF2B5EF4-FFF2-40B4-BE49-F238E27FC236}">
                    <a16:creationId xmlns:a16="http://schemas.microsoft.com/office/drawing/2014/main" id="{D64AE4FC-D708-33D3-0187-7D67A743CD00}"/>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3" name="Google Shape;8374;p74">
                <a:extLst>
                  <a:ext uri="{FF2B5EF4-FFF2-40B4-BE49-F238E27FC236}">
                    <a16:creationId xmlns:a16="http://schemas.microsoft.com/office/drawing/2014/main" id="{74D36A68-E7B7-B8F4-94FB-AAEC627F20A8}"/>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4" name="Google Shape;8375;p74">
                <a:extLst>
                  <a:ext uri="{FF2B5EF4-FFF2-40B4-BE49-F238E27FC236}">
                    <a16:creationId xmlns:a16="http://schemas.microsoft.com/office/drawing/2014/main" id="{0919BCA6-94ED-0A7E-40A1-29A5B4D17896}"/>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5" name="Google Shape;8376;p74">
                <a:extLst>
                  <a:ext uri="{FF2B5EF4-FFF2-40B4-BE49-F238E27FC236}">
                    <a16:creationId xmlns:a16="http://schemas.microsoft.com/office/drawing/2014/main" id="{70F1C3E3-E9B7-F5E2-3781-E66108F3F0C9}"/>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6" name="Google Shape;8377;p74">
                <a:extLst>
                  <a:ext uri="{FF2B5EF4-FFF2-40B4-BE49-F238E27FC236}">
                    <a16:creationId xmlns:a16="http://schemas.microsoft.com/office/drawing/2014/main" id="{37E51A4B-26C1-3820-6AD8-F6F4DA628BDA}"/>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7" name="Google Shape;8378;p74">
                <a:extLst>
                  <a:ext uri="{FF2B5EF4-FFF2-40B4-BE49-F238E27FC236}">
                    <a16:creationId xmlns:a16="http://schemas.microsoft.com/office/drawing/2014/main" id="{A5FAEA40-1165-B806-A221-AA83004BE2B6}"/>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8" name="Google Shape;8379;p74">
                <a:extLst>
                  <a:ext uri="{FF2B5EF4-FFF2-40B4-BE49-F238E27FC236}">
                    <a16:creationId xmlns:a16="http://schemas.microsoft.com/office/drawing/2014/main" id="{ACCEFAA9-881E-186A-32EC-54DD94626067}"/>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09" name="Google Shape;8380;p74">
                <a:extLst>
                  <a:ext uri="{FF2B5EF4-FFF2-40B4-BE49-F238E27FC236}">
                    <a16:creationId xmlns:a16="http://schemas.microsoft.com/office/drawing/2014/main" id="{4CA02E07-52C9-2B11-E1C6-2602BF6F29E4}"/>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10" name="Google Shape;8381;p74">
                <a:extLst>
                  <a:ext uri="{FF2B5EF4-FFF2-40B4-BE49-F238E27FC236}">
                    <a16:creationId xmlns:a16="http://schemas.microsoft.com/office/drawing/2014/main" id="{89365059-FDC8-F5D3-B9C1-4E6FE98A99CE}"/>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11" name="Google Shape;8382;p74">
                <a:extLst>
                  <a:ext uri="{FF2B5EF4-FFF2-40B4-BE49-F238E27FC236}">
                    <a16:creationId xmlns:a16="http://schemas.microsoft.com/office/drawing/2014/main" id="{EEF07968-93F8-E9A2-BC35-D30FA9827A0E}"/>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179" name="Google Shape;8383;p74">
              <a:extLst>
                <a:ext uri="{FF2B5EF4-FFF2-40B4-BE49-F238E27FC236}">
                  <a16:creationId xmlns:a16="http://schemas.microsoft.com/office/drawing/2014/main" id="{3CAA0512-2AD4-59BC-9584-3F06F2B2F803}"/>
                </a:ext>
              </a:extLst>
            </p:cNvPr>
            <p:cNvGrpSpPr/>
            <p:nvPr/>
          </p:nvGrpSpPr>
          <p:grpSpPr>
            <a:xfrm>
              <a:off x="2517909" y="1188726"/>
              <a:ext cx="702702" cy="725214"/>
              <a:chOff x="2517909" y="1188726"/>
              <a:chExt cx="702702" cy="725214"/>
            </a:xfrm>
          </p:grpSpPr>
          <p:sp>
            <p:nvSpPr>
              <p:cNvPr id="1180" name="Google Shape;8384;p74">
                <a:extLst>
                  <a:ext uri="{FF2B5EF4-FFF2-40B4-BE49-F238E27FC236}">
                    <a16:creationId xmlns:a16="http://schemas.microsoft.com/office/drawing/2014/main" id="{ADA90130-7A4D-87C2-239B-7841EACA80E7}"/>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181" name="Google Shape;8385;p74">
                <a:extLst>
                  <a:ext uri="{FF2B5EF4-FFF2-40B4-BE49-F238E27FC236}">
                    <a16:creationId xmlns:a16="http://schemas.microsoft.com/office/drawing/2014/main" id="{C3597828-B4C8-FA2D-E346-945A1AFED34E}"/>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182" name="Google Shape;8386;p74">
                <a:extLst>
                  <a:ext uri="{FF2B5EF4-FFF2-40B4-BE49-F238E27FC236}">
                    <a16:creationId xmlns:a16="http://schemas.microsoft.com/office/drawing/2014/main" id="{89410DEF-3C48-F574-FCAB-07C04A1F0E3A}"/>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183" name="Google Shape;8387;p74">
                <a:extLst>
                  <a:ext uri="{FF2B5EF4-FFF2-40B4-BE49-F238E27FC236}">
                    <a16:creationId xmlns:a16="http://schemas.microsoft.com/office/drawing/2014/main" id="{CEB4D1E2-3BF7-D09B-DC01-29835322780D}"/>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sp>
            <p:nvSpPr>
              <p:cNvPr id="1184" name="Google Shape;8388;p74">
                <a:extLst>
                  <a:ext uri="{FF2B5EF4-FFF2-40B4-BE49-F238E27FC236}">
                    <a16:creationId xmlns:a16="http://schemas.microsoft.com/office/drawing/2014/main" id="{5EB1EC64-680C-BAD9-ABCD-C6810EB7F8AC}"/>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212" name="Google Shape;8389;p74">
            <a:extLst>
              <a:ext uri="{FF2B5EF4-FFF2-40B4-BE49-F238E27FC236}">
                <a16:creationId xmlns:a16="http://schemas.microsoft.com/office/drawing/2014/main" id="{C6E744C1-0169-B7DB-0181-CAF0A1B005AF}"/>
              </a:ext>
            </a:extLst>
          </p:cNvPr>
          <p:cNvGrpSpPr/>
          <p:nvPr/>
        </p:nvGrpSpPr>
        <p:grpSpPr>
          <a:xfrm>
            <a:off x="2397213" y="2777717"/>
            <a:ext cx="1166878" cy="1740458"/>
            <a:chOff x="1716825" y="1121550"/>
            <a:chExt cx="622800" cy="928938"/>
          </a:xfrm>
        </p:grpSpPr>
        <p:grpSp>
          <p:nvGrpSpPr>
            <p:cNvPr id="1213" name="Google Shape;8390;p74">
              <a:extLst>
                <a:ext uri="{FF2B5EF4-FFF2-40B4-BE49-F238E27FC236}">
                  <a16:creationId xmlns:a16="http://schemas.microsoft.com/office/drawing/2014/main" id="{77BBD118-6EFF-4AD4-A834-5A7F4E1D805E}"/>
                </a:ext>
              </a:extLst>
            </p:cNvPr>
            <p:cNvGrpSpPr/>
            <p:nvPr/>
          </p:nvGrpSpPr>
          <p:grpSpPr>
            <a:xfrm>
              <a:off x="1716825" y="1121550"/>
              <a:ext cx="622800" cy="928938"/>
              <a:chOff x="1716825" y="1121550"/>
              <a:chExt cx="622800" cy="928938"/>
            </a:xfrm>
          </p:grpSpPr>
          <p:cxnSp>
            <p:nvCxnSpPr>
              <p:cNvPr id="1224" name="Google Shape;8391;p74">
                <a:extLst>
                  <a:ext uri="{FF2B5EF4-FFF2-40B4-BE49-F238E27FC236}">
                    <a16:creationId xmlns:a16="http://schemas.microsoft.com/office/drawing/2014/main" id="{58E937D6-48B9-89AB-FAEB-D861C4041A71}"/>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1225" name="Google Shape;8392;p74">
                <a:extLst>
                  <a:ext uri="{FF2B5EF4-FFF2-40B4-BE49-F238E27FC236}">
                    <a16:creationId xmlns:a16="http://schemas.microsoft.com/office/drawing/2014/main" id="{815D8D79-752C-56E1-2C20-AD51D5CB0C7C}"/>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14" name="Google Shape;8393;p74">
              <a:extLst>
                <a:ext uri="{FF2B5EF4-FFF2-40B4-BE49-F238E27FC236}">
                  <a16:creationId xmlns:a16="http://schemas.microsoft.com/office/drawing/2014/main" id="{038EC3C4-55DC-B553-67CA-ADA2CC0560B5}"/>
                </a:ext>
              </a:extLst>
            </p:cNvPr>
            <p:cNvGrpSpPr/>
            <p:nvPr/>
          </p:nvGrpSpPr>
          <p:grpSpPr>
            <a:xfrm>
              <a:off x="1768050" y="1172775"/>
              <a:ext cx="520200" cy="832000"/>
              <a:chOff x="1768050" y="1172775"/>
              <a:chExt cx="520200" cy="832000"/>
            </a:xfrm>
          </p:grpSpPr>
          <p:cxnSp>
            <p:nvCxnSpPr>
              <p:cNvPr id="1222" name="Google Shape;8394;p74">
                <a:extLst>
                  <a:ext uri="{FF2B5EF4-FFF2-40B4-BE49-F238E27FC236}">
                    <a16:creationId xmlns:a16="http://schemas.microsoft.com/office/drawing/2014/main" id="{235F0E6D-989C-4E88-3757-EF32AF2200DD}"/>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1223" name="Google Shape;8395;p74">
                <a:extLst>
                  <a:ext uri="{FF2B5EF4-FFF2-40B4-BE49-F238E27FC236}">
                    <a16:creationId xmlns:a16="http://schemas.microsoft.com/office/drawing/2014/main" id="{8BE95D0A-BBFD-C5C9-2443-B4218D82B32B}"/>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15" name="Google Shape;8396;p74">
              <a:extLst>
                <a:ext uri="{FF2B5EF4-FFF2-40B4-BE49-F238E27FC236}">
                  <a16:creationId xmlns:a16="http://schemas.microsoft.com/office/drawing/2014/main" id="{529F8D50-F7A2-4BED-3CAE-73150E75A256}"/>
                </a:ext>
              </a:extLst>
            </p:cNvPr>
            <p:cNvGrpSpPr/>
            <p:nvPr/>
          </p:nvGrpSpPr>
          <p:grpSpPr>
            <a:xfrm>
              <a:off x="1820100" y="1225475"/>
              <a:ext cx="416400" cy="729575"/>
              <a:chOff x="1820100" y="1225475"/>
              <a:chExt cx="416400" cy="729575"/>
            </a:xfrm>
          </p:grpSpPr>
          <p:cxnSp>
            <p:nvCxnSpPr>
              <p:cNvPr id="1220" name="Google Shape;8397;p74">
                <a:extLst>
                  <a:ext uri="{FF2B5EF4-FFF2-40B4-BE49-F238E27FC236}">
                    <a16:creationId xmlns:a16="http://schemas.microsoft.com/office/drawing/2014/main" id="{1218AD4B-C5B6-D552-CFA5-5B23C4057240}"/>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1221" name="Google Shape;8398;p74">
                <a:extLst>
                  <a:ext uri="{FF2B5EF4-FFF2-40B4-BE49-F238E27FC236}">
                    <a16:creationId xmlns:a16="http://schemas.microsoft.com/office/drawing/2014/main" id="{62EF6A14-4927-F49A-FA27-679575CDA60F}"/>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16" name="Google Shape;8399;p74">
              <a:extLst>
                <a:ext uri="{FF2B5EF4-FFF2-40B4-BE49-F238E27FC236}">
                  <a16:creationId xmlns:a16="http://schemas.microsoft.com/office/drawing/2014/main" id="{374021D7-AC6A-9312-DDFD-F944374248A8}"/>
                </a:ext>
              </a:extLst>
            </p:cNvPr>
            <p:cNvGrpSpPr/>
            <p:nvPr/>
          </p:nvGrpSpPr>
          <p:grpSpPr>
            <a:xfrm>
              <a:off x="1874250" y="1278825"/>
              <a:ext cx="308100" cy="605275"/>
              <a:chOff x="1874250" y="1278825"/>
              <a:chExt cx="308100" cy="605275"/>
            </a:xfrm>
          </p:grpSpPr>
          <p:cxnSp>
            <p:nvCxnSpPr>
              <p:cNvPr id="1218" name="Google Shape;8400;p74">
                <a:extLst>
                  <a:ext uri="{FF2B5EF4-FFF2-40B4-BE49-F238E27FC236}">
                    <a16:creationId xmlns:a16="http://schemas.microsoft.com/office/drawing/2014/main" id="{45AA04C7-75F6-96B9-BDB8-8A4F743FE591}"/>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1219" name="Google Shape;8401;p74">
                <a:extLst>
                  <a:ext uri="{FF2B5EF4-FFF2-40B4-BE49-F238E27FC236}">
                    <a16:creationId xmlns:a16="http://schemas.microsoft.com/office/drawing/2014/main" id="{9C91BD11-44A0-0403-4E2E-62170AE29938}"/>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1217" name="Google Shape;8402;p74">
              <a:extLst>
                <a:ext uri="{FF2B5EF4-FFF2-40B4-BE49-F238E27FC236}">
                  <a16:creationId xmlns:a16="http://schemas.microsoft.com/office/drawing/2014/main" id="{778B2CFF-7E15-DA57-F79A-D74CB72B5F79}"/>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26" name="Google Shape;8403;p74">
            <a:extLst>
              <a:ext uri="{FF2B5EF4-FFF2-40B4-BE49-F238E27FC236}">
                <a16:creationId xmlns:a16="http://schemas.microsoft.com/office/drawing/2014/main" id="{CA09EF50-9487-D4F7-65F8-D37FCBD77F14}"/>
              </a:ext>
            </a:extLst>
          </p:cNvPr>
          <p:cNvGrpSpPr/>
          <p:nvPr/>
        </p:nvGrpSpPr>
        <p:grpSpPr>
          <a:xfrm>
            <a:off x="2236858" y="4550360"/>
            <a:ext cx="1478144" cy="1428304"/>
            <a:chOff x="4334725" y="1355875"/>
            <a:chExt cx="3106650" cy="3001900"/>
          </a:xfrm>
        </p:grpSpPr>
        <p:grpSp>
          <p:nvGrpSpPr>
            <p:cNvPr id="1227" name="Google Shape;8404;p74">
              <a:extLst>
                <a:ext uri="{FF2B5EF4-FFF2-40B4-BE49-F238E27FC236}">
                  <a16:creationId xmlns:a16="http://schemas.microsoft.com/office/drawing/2014/main" id="{0C86AEA8-E110-153D-7970-96B55E6EB9E4}"/>
                </a:ext>
              </a:extLst>
            </p:cNvPr>
            <p:cNvGrpSpPr/>
            <p:nvPr/>
          </p:nvGrpSpPr>
          <p:grpSpPr>
            <a:xfrm>
              <a:off x="4516050" y="1724875"/>
              <a:ext cx="2693725" cy="2632900"/>
              <a:chOff x="4516050" y="1724875"/>
              <a:chExt cx="2693725" cy="2632900"/>
            </a:xfrm>
          </p:grpSpPr>
          <p:sp>
            <p:nvSpPr>
              <p:cNvPr id="1232" name="Google Shape;8405;p74">
                <a:extLst>
                  <a:ext uri="{FF2B5EF4-FFF2-40B4-BE49-F238E27FC236}">
                    <a16:creationId xmlns:a16="http://schemas.microsoft.com/office/drawing/2014/main" id="{52191545-322A-91F7-420F-5928BCA84CCD}"/>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33" name="Google Shape;8406;p74">
                <a:extLst>
                  <a:ext uri="{FF2B5EF4-FFF2-40B4-BE49-F238E27FC236}">
                    <a16:creationId xmlns:a16="http://schemas.microsoft.com/office/drawing/2014/main" id="{15D970A0-40CF-1CDE-ABE9-DD3E8760F1FB}"/>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34" name="Google Shape;8407;p74">
                <a:extLst>
                  <a:ext uri="{FF2B5EF4-FFF2-40B4-BE49-F238E27FC236}">
                    <a16:creationId xmlns:a16="http://schemas.microsoft.com/office/drawing/2014/main" id="{0A258AF6-DD63-81CA-256A-F535EFD65E01}"/>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28" name="Google Shape;8408;p74">
              <a:extLst>
                <a:ext uri="{FF2B5EF4-FFF2-40B4-BE49-F238E27FC236}">
                  <a16:creationId xmlns:a16="http://schemas.microsoft.com/office/drawing/2014/main" id="{3E7A6791-0979-8006-33F1-F8E15B117278}"/>
                </a:ext>
              </a:extLst>
            </p:cNvPr>
            <p:cNvGrpSpPr/>
            <p:nvPr/>
          </p:nvGrpSpPr>
          <p:grpSpPr>
            <a:xfrm>
              <a:off x="4334725" y="1355875"/>
              <a:ext cx="3106650" cy="2709650"/>
              <a:chOff x="4334725" y="1355875"/>
              <a:chExt cx="3106650" cy="2709650"/>
            </a:xfrm>
          </p:grpSpPr>
          <p:sp>
            <p:nvSpPr>
              <p:cNvPr id="1229" name="Google Shape;8409;p74">
                <a:extLst>
                  <a:ext uri="{FF2B5EF4-FFF2-40B4-BE49-F238E27FC236}">
                    <a16:creationId xmlns:a16="http://schemas.microsoft.com/office/drawing/2014/main" id="{33825629-34E1-AECC-6C4B-3DCD280922B7}"/>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30" name="Google Shape;8410;p74">
                <a:extLst>
                  <a:ext uri="{FF2B5EF4-FFF2-40B4-BE49-F238E27FC236}">
                    <a16:creationId xmlns:a16="http://schemas.microsoft.com/office/drawing/2014/main" id="{7F9423F5-83E6-AA01-9A32-CDFD309470C9}"/>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31" name="Google Shape;8411;p74">
                <a:extLst>
                  <a:ext uri="{FF2B5EF4-FFF2-40B4-BE49-F238E27FC236}">
                    <a16:creationId xmlns:a16="http://schemas.microsoft.com/office/drawing/2014/main" id="{FC6F5262-006B-6B2B-145E-B52D3EAB0C2F}"/>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grpSp>
        <p:nvGrpSpPr>
          <p:cNvPr id="1235" name="Google Shape;8412;p74">
            <a:extLst>
              <a:ext uri="{FF2B5EF4-FFF2-40B4-BE49-F238E27FC236}">
                <a16:creationId xmlns:a16="http://schemas.microsoft.com/office/drawing/2014/main" id="{BE5DB767-739E-A0A8-16E7-F00EA025922E}"/>
              </a:ext>
            </a:extLst>
          </p:cNvPr>
          <p:cNvGrpSpPr/>
          <p:nvPr/>
        </p:nvGrpSpPr>
        <p:grpSpPr>
          <a:xfrm>
            <a:off x="14470756" y="7811903"/>
            <a:ext cx="624148" cy="1368346"/>
            <a:chOff x="7645573" y="3754300"/>
            <a:chExt cx="293855" cy="644170"/>
          </a:xfrm>
        </p:grpSpPr>
        <p:sp>
          <p:nvSpPr>
            <p:cNvPr id="1236" name="Google Shape;8413;p74">
              <a:extLst>
                <a:ext uri="{FF2B5EF4-FFF2-40B4-BE49-F238E27FC236}">
                  <a16:creationId xmlns:a16="http://schemas.microsoft.com/office/drawing/2014/main" id="{0C0E9D1F-D069-2D01-7E45-9FC57A35BD29}"/>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37" name="Google Shape;8414;p74">
              <a:extLst>
                <a:ext uri="{FF2B5EF4-FFF2-40B4-BE49-F238E27FC236}">
                  <a16:creationId xmlns:a16="http://schemas.microsoft.com/office/drawing/2014/main" id="{0ED25A00-802D-52E5-FC8F-0892520101B0}"/>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38" name="Google Shape;8415;p74">
            <a:extLst>
              <a:ext uri="{FF2B5EF4-FFF2-40B4-BE49-F238E27FC236}">
                <a16:creationId xmlns:a16="http://schemas.microsoft.com/office/drawing/2014/main" id="{96B53A53-2078-0ED1-BFEB-4051F05914E6}"/>
              </a:ext>
            </a:extLst>
          </p:cNvPr>
          <p:cNvGrpSpPr/>
          <p:nvPr/>
        </p:nvGrpSpPr>
        <p:grpSpPr>
          <a:xfrm>
            <a:off x="10314733" y="2777717"/>
            <a:ext cx="1418022" cy="1478718"/>
            <a:chOff x="5830645" y="1256617"/>
            <a:chExt cx="530340" cy="553040"/>
          </a:xfrm>
        </p:grpSpPr>
        <p:grpSp>
          <p:nvGrpSpPr>
            <p:cNvPr id="1239" name="Google Shape;8416;p74">
              <a:extLst>
                <a:ext uri="{FF2B5EF4-FFF2-40B4-BE49-F238E27FC236}">
                  <a16:creationId xmlns:a16="http://schemas.microsoft.com/office/drawing/2014/main" id="{43D043B0-3A1E-DEE2-E5B0-C95089D14C80}"/>
                </a:ext>
              </a:extLst>
            </p:cNvPr>
            <p:cNvGrpSpPr/>
            <p:nvPr/>
          </p:nvGrpSpPr>
          <p:grpSpPr>
            <a:xfrm>
              <a:off x="5830645" y="1256617"/>
              <a:ext cx="259743" cy="269909"/>
              <a:chOff x="5830645" y="1256617"/>
              <a:chExt cx="259743" cy="269909"/>
            </a:xfrm>
          </p:grpSpPr>
          <p:sp>
            <p:nvSpPr>
              <p:cNvPr id="1250" name="Google Shape;8417;p74">
                <a:extLst>
                  <a:ext uri="{FF2B5EF4-FFF2-40B4-BE49-F238E27FC236}">
                    <a16:creationId xmlns:a16="http://schemas.microsoft.com/office/drawing/2014/main" id="{B8A6E885-1CE0-20BF-C752-9F9D26952213}"/>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51" name="Google Shape;8418;p74">
                <a:extLst>
                  <a:ext uri="{FF2B5EF4-FFF2-40B4-BE49-F238E27FC236}">
                    <a16:creationId xmlns:a16="http://schemas.microsoft.com/office/drawing/2014/main" id="{49EEEBE6-5864-8595-EB30-B5374524A9B2}"/>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40" name="Google Shape;8419;p74">
              <a:extLst>
                <a:ext uri="{FF2B5EF4-FFF2-40B4-BE49-F238E27FC236}">
                  <a16:creationId xmlns:a16="http://schemas.microsoft.com/office/drawing/2014/main" id="{F253E06C-5840-09B3-7E57-B45C51F08A94}"/>
                </a:ext>
              </a:extLst>
            </p:cNvPr>
            <p:cNvGrpSpPr/>
            <p:nvPr/>
          </p:nvGrpSpPr>
          <p:grpSpPr>
            <a:xfrm>
              <a:off x="6101293" y="1256617"/>
              <a:ext cx="259692" cy="269909"/>
              <a:chOff x="6101293" y="1256617"/>
              <a:chExt cx="259692" cy="269909"/>
            </a:xfrm>
          </p:grpSpPr>
          <p:sp>
            <p:nvSpPr>
              <p:cNvPr id="1248" name="Google Shape;8420;p74">
                <a:extLst>
                  <a:ext uri="{FF2B5EF4-FFF2-40B4-BE49-F238E27FC236}">
                    <a16:creationId xmlns:a16="http://schemas.microsoft.com/office/drawing/2014/main" id="{29FCDDF9-F3F5-107A-7C26-D2C1AD5F5FF4}"/>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49" name="Google Shape;8421;p74">
                <a:extLst>
                  <a:ext uri="{FF2B5EF4-FFF2-40B4-BE49-F238E27FC236}">
                    <a16:creationId xmlns:a16="http://schemas.microsoft.com/office/drawing/2014/main" id="{4B4E6A57-9F29-099F-22CF-9FCEE97B5804}"/>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41" name="Google Shape;8422;p74">
              <a:extLst>
                <a:ext uri="{FF2B5EF4-FFF2-40B4-BE49-F238E27FC236}">
                  <a16:creationId xmlns:a16="http://schemas.microsoft.com/office/drawing/2014/main" id="{2F98F32D-D1C3-E71D-707D-3372364433DF}"/>
                </a:ext>
              </a:extLst>
            </p:cNvPr>
            <p:cNvGrpSpPr/>
            <p:nvPr/>
          </p:nvGrpSpPr>
          <p:grpSpPr>
            <a:xfrm>
              <a:off x="5830645" y="1539749"/>
              <a:ext cx="259692" cy="269909"/>
              <a:chOff x="5830645" y="1539749"/>
              <a:chExt cx="259692" cy="269909"/>
            </a:xfrm>
          </p:grpSpPr>
          <p:sp>
            <p:nvSpPr>
              <p:cNvPr id="1246" name="Google Shape;8423;p74">
                <a:extLst>
                  <a:ext uri="{FF2B5EF4-FFF2-40B4-BE49-F238E27FC236}">
                    <a16:creationId xmlns:a16="http://schemas.microsoft.com/office/drawing/2014/main" id="{D3C5D728-D460-2F74-CC2B-DFC05B285E36}"/>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47" name="Google Shape;8424;p74">
                <a:extLst>
                  <a:ext uri="{FF2B5EF4-FFF2-40B4-BE49-F238E27FC236}">
                    <a16:creationId xmlns:a16="http://schemas.microsoft.com/office/drawing/2014/main" id="{9D643FDF-6E92-A494-6421-6FC4DE77C8C4}"/>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42" name="Google Shape;8425;p74">
              <a:extLst>
                <a:ext uri="{FF2B5EF4-FFF2-40B4-BE49-F238E27FC236}">
                  <a16:creationId xmlns:a16="http://schemas.microsoft.com/office/drawing/2014/main" id="{4EC576B0-494C-4960-E0EF-27B2E6B30BDB}"/>
                </a:ext>
              </a:extLst>
            </p:cNvPr>
            <p:cNvGrpSpPr/>
            <p:nvPr/>
          </p:nvGrpSpPr>
          <p:grpSpPr>
            <a:xfrm>
              <a:off x="6101293" y="1539749"/>
              <a:ext cx="259692" cy="269909"/>
              <a:chOff x="6101293" y="1539749"/>
              <a:chExt cx="259692" cy="269909"/>
            </a:xfrm>
          </p:grpSpPr>
          <p:sp>
            <p:nvSpPr>
              <p:cNvPr id="1244" name="Google Shape;8426;p74">
                <a:extLst>
                  <a:ext uri="{FF2B5EF4-FFF2-40B4-BE49-F238E27FC236}">
                    <a16:creationId xmlns:a16="http://schemas.microsoft.com/office/drawing/2014/main" id="{FD990F0A-7D5C-1459-3F52-400F592A257F}"/>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45" name="Google Shape;8427;p74">
                <a:extLst>
                  <a:ext uri="{FF2B5EF4-FFF2-40B4-BE49-F238E27FC236}">
                    <a16:creationId xmlns:a16="http://schemas.microsoft.com/office/drawing/2014/main" id="{CFF4E5AD-ECF8-136B-4CB7-C7973840A0DC}"/>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1243" name="Google Shape;8428;p74">
              <a:extLst>
                <a:ext uri="{FF2B5EF4-FFF2-40B4-BE49-F238E27FC236}">
                  <a16:creationId xmlns:a16="http://schemas.microsoft.com/office/drawing/2014/main" id="{5AF1516D-0675-0DBA-2F23-19E5BFA73079}"/>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grpSp>
        <p:nvGrpSpPr>
          <p:cNvPr id="1252" name="Google Shape;8429;p74">
            <a:extLst>
              <a:ext uri="{FF2B5EF4-FFF2-40B4-BE49-F238E27FC236}">
                <a16:creationId xmlns:a16="http://schemas.microsoft.com/office/drawing/2014/main" id="{E898A76B-0B23-4B7D-CB0D-0F814CB36BC8}"/>
              </a:ext>
            </a:extLst>
          </p:cNvPr>
          <p:cNvGrpSpPr/>
          <p:nvPr/>
        </p:nvGrpSpPr>
        <p:grpSpPr>
          <a:xfrm>
            <a:off x="517723" y="6249948"/>
            <a:ext cx="2905910" cy="1242720"/>
            <a:chOff x="732422" y="2990152"/>
            <a:chExt cx="1337773" cy="572102"/>
          </a:xfrm>
        </p:grpSpPr>
        <p:sp>
          <p:nvSpPr>
            <p:cNvPr id="1253" name="Google Shape;8430;p74">
              <a:extLst>
                <a:ext uri="{FF2B5EF4-FFF2-40B4-BE49-F238E27FC236}">
                  <a16:creationId xmlns:a16="http://schemas.microsoft.com/office/drawing/2014/main" id="{90763FF8-4F0A-7B33-E34C-E39CB50E0C98}"/>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54" name="Google Shape;8431;p74">
              <a:extLst>
                <a:ext uri="{FF2B5EF4-FFF2-40B4-BE49-F238E27FC236}">
                  <a16:creationId xmlns:a16="http://schemas.microsoft.com/office/drawing/2014/main" id="{8B0B1B3A-BECC-4BE9-62BE-83BA43BDBF86}"/>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55" name="Google Shape;8432;p74">
              <a:extLst>
                <a:ext uri="{FF2B5EF4-FFF2-40B4-BE49-F238E27FC236}">
                  <a16:creationId xmlns:a16="http://schemas.microsoft.com/office/drawing/2014/main" id="{6C0BCF74-A453-A6B4-A1E1-1704822DB5D3}"/>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56" name="Google Shape;8433;p74">
              <a:extLst>
                <a:ext uri="{FF2B5EF4-FFF2-40B4-BE49-F238E27FC236}">
                  <a16:creationId xmlns:a16="http://schemas.microsoft.com/office/drawing/2014/main" id="{EF039C32-A282-31F6-2B2E-75CCCE715EAE}"/>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57" name="Google Shape;8434;p74">
              <a:extLst>
                <a:ext uri="{FF2B5EF4-FFF2-40B4-BE49-F238E27FC236}">
                  <a16:creationId xmlns:a16="http://schemas.microsoft.com/office/drawing/2014/main" id="{B98883AE-59BB-A8C2-AE54-51A5A02E9CB7}"/>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sp>
          <p:nvSpPr>
            <p:cNvPr id="1258" name="Google Shape;8435;p74">
              <a:extLst>
                <a:ext uri="{FF2B5EF4-FFF2-40B4-BE49-F238E27FC236}">
                  <a16:creationId xmlns:a16="http://schemas.microsoft.com/office/drawing/2014/main" id="{EAF85B86-D7B7-997C-B774-6DB3C706BA17}"/>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solidFill>
                  <a:srgbClr val="5EBDC2"/>
                </a:solidFill>
              </a:endParaRPr>
            </a:p>
          </p:txBody>
        </p:sp>
      </p:grpSp>
      <p:sp>
        <p:nvSpPr>
          <p:cNvPr id="1259" name="Google Shape;1529;p70">
            <a:extLst>
              <a:ext uri="{FF2B5EF4-FFF2-40B4-BE49-F238E27FC236}">
                <a16:creationId xmlns:a16="http://schemas.microsoft.com/office/drawing/2014/main" id="{DED78D4F-5007-2FD5-5C42-0D4FA83D0D51}"/>
              </a:ext>
            </a:extLst>
          </p:cNvPr>
          <p:cNvSpPr txBox="1">
            <a:spLocks/>
          </p:cNvSpPr>
          <p:nvPr/>
        </p:nvSpPr>
        <p:spPr>
          <a:xfrm>
            <a:off x="701963" y="1162753"/>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800" dirty="0">
                <a:solidFill>
                  <a:srgbClr val="5EBDC2"/>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7501835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43528" y="2125928"/>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 name="Google Shape;8440;p75">
            <a:extLst>
              <a:ext uri="{FF2B5EF4-FFF2-40B4-BE49-F238E27FC236}">
                <a16:creationId xmlns:a16="http://schemas.microsoft.com/office/drawing/2014/main" id="{13EEA5FD-2E86-E192-5B37-CFE81DF2A9D6}"/>
              </a:ext>
            </a:extLst>
          </p:cNvPr>
          <p:cNvGrpSpPr/>
          <p:nvPr/>
        </p:nvGrpSpPr>
        <p:grpSpPr>
          <a:xfrm>
            <a:off x="1005944" y="2940589"/>
            <a:ext cx="3272234" cy="3052288"/>
            <a:chOff x="729238" y="1179665"/>
            <a:chExt cx="1636117" cy="1526144"/>
          </a:xfrm>
        </p:grpSpPr>
        <p:grpSp>
          <p:nvGrpSpPr>
            <p:cNvPr id="11" name="Google Shape;8441;p75">
              <a:extLst>
                <a:ext uri="{FF2B5EF4-FFF2-40B4-BE49-F238E27FC236}">
                  <a16:creationId xmlns:a16="http://schemas.microsoft.com/office/drawing/2014/main" id="{CCAFCE1A-344F-1D5A-0218-F977CE4E8D0F}"/>
                </a:ext>
              </a:extLst>
            </p:cNvPr>
            <p:cNvGrpSpPr/>
            <p:nvPr/>
          </p:nvGrpSpPr>
          <p:grpSpPr>
            <a:xfrm>
              <a:off x="729238" y="1179665"/>
              <a:ext cx="80700" cy="1526144"/>
              <a:chOff x="729238" y="1179665"/>
              <a:chExt cx="80700" cy="1526144"/>
            </a:xfrm>
          </p:grpSpPr>
          <p:sp>
            <p:nvSpPr>
              <p:cNvPr id="563" name="Google Shape;8442;p75">
                <a:extLst>
                  <a:ext uri="{FF2B5EF4-FFF2-40B4-BE49-F238E27FC236}">
                    <a16:creationId xmlns:a16="http://schemas.microsoft.com/office/drawing/2014/main" id="{16896150-9012-5589-1B72-CD8C07C750B0}"/>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64" name="Google Shape;8443;p75">
                <a:extLst>
                  <a:ext uri="{FF2B5EF4-FFF2-40B4-BE49-F238E27FC236}">
                    <a16:creationId xmlns:a16="http://schemas.microsoft.com/office/drawing/2014/main" id="{82A2A843-4DB0-AC8C-692A-FD305F064788}"/>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65" name="Google Shape;8444;p75">
                <a:extLst>
                  <a:ext uri="{FF2B5EF4-FFF2-40B4-BE49-F238E27FC236}">
                    <a16:creationId xmlns:a16="http://schemas.microsoft.com/office/drawing/2014/main" id="{534A398F-873C-C518-83FC-A69063DA6A34}"/>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66" name="Google Shape;8445;p75">
                <a:extLst>
                  <a:ext uri="{FF2B5EF4-FFF2-40B4-BE49-F238E27FC236}">
                    <a16:creationId xmlns:a16="http://schemas.microsoft.com/office/drawing/2014/main" id="{8A4A30FC-434F-F122-FBFD-1333F5E58338}"/>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67" name="Google Shape;8446;p75">
                <a:extLst>
                  <a:ext uri="{FF2B5EF4-FFF2-40B4-BE49-F238E27FC236}">
                    <a16:creationId xmlns:a16="http://schemas.microsoft.com/office/drawing/2014/main" id="{750621DC-19C2-D829-0FB1-C549AC81B596}"/>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68" name="Google Shape;8447;p75">
                <a:extLst>
                  <a:ext uri="{FF2B5EF4-FFF2-40B4-BE49-F238E27FC236}">
                    <a16:creationId xmlns:a16="http://schemas.microsoft.com/office/drawing/2014/main" id="{10F98C48-E586-4564-E143-07DA2C98C187}"/>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69" name="Google Shape;8448;p75">
                <a:extLst>
                  <a:ext uri="{FF2B5EF4-FFF2-40B4-BE49-F238E27FC236}">
                    <a16:creationId xmlns:a16="http://schemas.microsoft.com/office/drawing/2014/main" id="{EEF414F7-AB52-CB18-3BAD-44ABD0A19771}"/>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70" name="Google Shape;8449;p75">
                <a:extLst>
                  <a:ext uri="{FF2B5EF4-FFF2-40B4-BE49-F238E27FC236}">
                    <a16:creationId xmlns:a16="http://schemas.microsoft.com/office/drawing/2014/main" id="{853B197F-5F74-561D-48A8-CDE682BD39E4}"/>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71" name="Google Shape;8450;p75">
                <a:extLst>
                  <a:ext uri="{FF2B5EF4-FFF2-40B4-BE49-F238E27FC236}">
                    <a16:creationId xmlns:a16="http://schemas.microsoft.com/office/drawing/2014/main" id="{7CEDAF8C-6C92-634C-9D1C-0F013B5A1404}"/>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72" name="Google Shape;8451;p75">
                <a:extLst>
                  <a:ext uri="{FF2B5EF4-FFF2-40B4-BE49-F238E27FC236}">
                    <a16:creationId xmlns:a16="http://schemas.microsoft.com/office/drawing/2014/main" id="{AE65B8DF-E048-E257-BC71-3DD163F44D24}"/>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2" name="Google Shape;8452;p75">
              <a:extLst>
                <a:ext uri="{FF2B5EF4-FFF2-40B4-BE49-F238E27FC236}">
                  <a16:creationId xmlns:a16="http://schemas.microsoft.com/office/drawing/2014/main" id="{6C68226C-28A9-9E61-E9FE-E07752248BFB}"/>
                </a:ext>
              </a:extLst>
            </p:cNvPr>
            <p:cNvGrpSpPr/>
            <p:nvPr/>
          </p:nvGrpSpPr>
          <p:grpSpPr>
            <a:xfrm>
              <a:off x="903098" y="1179665"/>
              <a:ext cx="80700" cy="1526144"/>
              <a:chOff x="903098" y="1179665"/>
              <a:chExt cx="80700" cy="1526144"/>
            </a:xfrm>
          </p:grpSpPr>
          <p:sp>
            <p:nvSpPr>
              <p:cNvPr id="552" name="Google Shape;8453;p75">
                <a:extLst>
                  <a:ext uri="{FF2B5EF4-FFF2-40B4-BE49-F238E27FC236}">
                    <a16:creationId xmlns:a16="http://schemas.microsoft.com/office/drawing/2014/main" id="{25C5FEFD-9CC6-0DC7-3967-E2C22F092579}"/>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3" name="Google Shape;8454;p75">
                <a:extLst>
                  <a:ext uri="{FF2B5EF4-FFF2-40B4-BE49-F238E27FC236}">
                    <a16:creationId xmlns:a16="http://schemas.microsoft.com/office/drawing/2014/main" id="{2B421083-8F71-6A96-5222-37F5E73E7F21}"/>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4" name="Google Shape;8455;p75">
                <a:extLst>
                  <a:ext uri="{FF2B5EF4-FFF2-40B4-BE49-F238E27FC236}">
                    <a16:creationId xmlns:a16="http://schemas.microsoft.com/office/drawing/2014/main" id="{A3855A38-4D3E-5811-B166-EA94CD3A5EDB}"/>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5" name="Google Shape;8456;p75">
                <a:extLst>
                  <a:ext uri="{FF2B5EF4-FFF2-40B4-BE49-F238E27FC236}">
                    <a16:creationId xmlns:a16="http://schemas.microsoft.com/office/drawing/2014/main" id="{5CB94DCC-6826-DF01-2FA0-45E779C0FA94}"/>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7" name="Google Shape;8457;p75">
                <a:extLst>
                  <a:ext uri="{FF2B5EF4-FFF2-40B4-BE49-F238E27FC236}">
                    <a16:creationId xmlns:a16="http://schemas.microsoft.com/office/drawing/2014/main" id="{69D75891-B936-F8FE-57AE-5A0E632D2245}"/>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8" name="Google Shape;8458;p75">
                <a:extLst>
                  <a:ext uri="{FF2B5EF4-FFF2-40B4-BE49-F238E27FC236}">
                    <a16:creationId xmlns:a16="http://schemas.microsoft.com/office/drawing/2014/main" id="{F169EF71-9796-7B19-95AE-2EB77B37380D}"/>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9" name="Google Shape;8459;p75">
                <a:extLst>
                  <a:ext uri="{FF2B5EF4-FFF2-40B4-BE49-F238E27FC236}">
                    <a16:creationId xmlns:a16="http://schemas.microsoft.com/office/drawing/2014/main" id="{71C221AA-7DCA-491B-F6F3-EDF976597D95}"/>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60" name="Google Shape;8460;p75">
                <a:extLst>
                  <a:ext uri="{FF2B5EF4-FFF2-40B4-BE49-F238E27FC236}">
                    <a16:creationId xmlns:a16="http://schemas.microsoft.com/office/drawing/2014/main" id="{E8D63972-302D-95B1-FCBE-D64467EB2A2D}"/>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61" name="Google Shape;8461;p75">
                <a:extLst>
                  <a:ext uri="{FF2B5EF4-FFF2-40B4-BE49-F238E27FC236}">
                    <a16:creationId xmlns:a16="http://schemas.microsoft.com/office/drawing/2014/main" id="{D2DD975E-0FD9-D10D-D51A-9309A7A57385}"/>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62" name="Google Shape;8462;p75">
                <a:extLst>
                  <a:ext uri="{FF2B5EF4-FFF2-40B4-BE49-F238E27FC236}">
                    <a16:creationId xmlns:a16="http://schemas.microsoft.com/office/drawing/2014/main" id="{FBD30E4E-40EE-F59A-459F-EFE2DEAB304A}"/>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3" name="Google Shape;8463;p75">
              <a:extLst>
                <a:ext uri="{FF2B5EF4-FFF2-40B4-BE49-F238E27FC236}">
                  <a16:creationId xmlns:a16="http://schemas.microsoft.com/office/drawing/2014/main" id="{B2202909-2DBA-47BE-B69B-220209F89506}"/>
                </a:ext>
              </a:extLst>
            </p:cNvPr>
            <p:cNvGrpSpPr/>
            <p:nvPr/>
          </p:nvGrpSpPr>
          <p:grpSpPr>
            <a:xfrm>
              <a:off x="1076958" y="1179665"/>
              <a:ext cx="80700" cy="1526144"/>
              <a:chOff x="1076958" y="1179665"/>
              <a:chExt cx="80700" cy="1526144"/>
            </a:xfrm>
          </p:grpSpPr>
          <p:sp>
            <p:nvSpPr>
              <p:cNvPr id="539" name="Google Shape;8464;p75">
                <a:extLst>
                  <a:ext uri="{FF2B5EF4-FFF2-40B4-BE49-F238E27FC236}">
                    <a16:creationId xmlns:a16="http://schemas.microsoft.com/office/drawing/2014/main" id="{645C3335-13F0-A590-9A3A-D2F53B37B63D}"/>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3" name="Google Shape;8465;p75">
                <a:extLst>
                  <a:ext uri="{FF2B5EF4-FFF2-40B4-BE49-F238E27FC236}">
                    <a16:creationId xmlns:a16="http://schemas.microsoft.com/office/drawing/2014/main" id="{BB293A67-B271-232D-D6D9-67DE62DC2DE8}"/>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4" name="Google Shape;8466;p75">
                <a:extLst>
                  <a:ext uri="{FF2B5EF4-FFF2-40B4-BE49-F238E27FC236}">
                    <a16:creationId xmlns:a16="http://schemas.microsoft.com/office/drawing/2014/main" id="{76588A0A-7367-1B40-9F55-67E8B920FF40}"/>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5" name="Google Shape;8467;p75">
                <a:extLst>
                  <a:ext uri="{FF2B5EF4-FFF2-40B4-BE49-F238E27FC236}">
                    <a16:creationId xmlns:a16="http://schemas.microsoft.com/office/drawing/2014/main" id="{557EE7BE-1862-DA27-3BE0-707D64E1F6BE}"/>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6" name="Google Shape;8468;p75">
                <a:extLst>
                  <a:ext uri="{FF2B5EF4-FFF2-40B4-BE49-F238E27FC236}">
                    <a16:creationId xmlns:a16="http://schemas.microsoft.com/office/drawing/2014/main" id="{A268A57F-3CE5-F16D-669C-AE44CDCECC4E}"/>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7" name="Google Shape;8469;p75">
                <a:extLst>
                  <a:ext uri="{FF2B5EF4-FFF2-40B4-BE49-F238E27FC236}">
                    <a16:creationId xmlns:a16="http://schemas.microsoft.com/office/drawing/2014/main" id="{4DDCA153-D97D-9C8C-DF14-1D982ECDEB8B}"/>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8" name="Google Shape;8470;p75">
                <a:extLst>
                  <a:ext uri="{FF2B5EF4-FFF2-40B4-BE49-F238E27FC236}">
                    <a16:creationId xmlns:a16="http://schemas.microsoft.com/office/drawing/2014/main" id="{62C6D6AD-6318-7F52-BF78-F743458B4552}"/>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9" name="Google Shape;8471;p75">
                <a:extLst>
                  <a:ext uri="{FF2B5EF4-FFF2-40B4-BE49-F238E27FC236}">
                    <a16:creationId xmlns:a16="http://schemas.microsoft.com/office/drawing/2014/main" id="{D2CFF282-5ACE-7114-E685-BA1504892B07}"/>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50" name="Google Shape;8472;p75">
                <a:extLst>
                  <a:ext uri="{FF2B5EF4-FFF2-40B4-BE49-F238E27FC236}">
                    <a16:creationId xmlns:a16="http://schemas.microsoft.com/office/drawing/2014/main" id="{8F655735-3B00-93D5-E84F-BA01E3D73F5E}"/>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51" name="Google Shape;8473;p75">
                <a:extLst>
                  <a:ext uri="{FF2B5EF4-FFF2-40B4-BE49-F238E27FC236}">
                    <a16:creationId xmlns:a16="http://schemas.microsoft.com/office/drawing/2014/main" id="{551CF7CD-92F6-E3C9-7FBF-89174BB2CF19}"/>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4" name="Google Shape;8474;p75">
              <a:extLst>
                <a:ext uri="{FF2B5EF4-FFF2-40B4-BE49-F238E27FC236}">
                  <a16:creationId xmlns:a16="http://schemas.microsoft.com/office/drawing/2014/main" id="{5EDF6FAF-B6C6-BE00-3E80-DB0D0CCB695B}"/>
                </a:ext>
              </a:extLst>
            </p:cNvPr>
            <p:cNvGrpSpPr/>
            <p:nvPr/>
          </p:nvGrpSpPr>
          <p:grpSpPr>
            <a:xfrm>
              <a:off x="1247707" y="1179665"/>
              <a:ext cx="80700" cy="1526144"/>
              <a:chOff x="1247707" y="1179665"/>
              <a:chExt cx="80700" cy="1526144"/>
            </a:xfrm>
          </p:grpSpPr>
          <p:sp>
            <p:nvSpPr>
              <p:cNvPr id="529" name="Google Shape;8475;p75">
                <a:extLst>
                  <a:ext uri="{FF2B5EF4-FFF2-40B4-BE49-F238E27FC236}">
                    <a16:creationId xmlns:a16="http://schemas.microsoft.com/office/drawing/2014/main" id="{4A1D3C4F-9FB3-D973-5D00-6DCEE2F2FF29}"/>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30" name="Google Shape;8476;p75">
                <a:extLst>
                  <a:ext uri="{FF2B5EF4-FFF2-40B4-BE49-F238E27FC236}">
                    <a16:creationId xmlns:a16="http://schemas.microsoft.com/office/drawing/2014/main" id="{F2A6FF4C-67A8-8FD9-41C3-66195B6591CE}"/>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31" name="Google Shape;8477;p75">
                <a:extLst>
                  <a:ext uri="{FF2B5EF4-FFF2-40B4-BE49-F238E27FC236}">
                    <a16:creationId xmlns:a16="http://schemas.microsoft.com/office/drawing/2014/main" id="{C0A7DB3A-5055-41A7-A2AD-CCCE00253444}"/>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32" name="Google Shape;8478;p75">
                <a:extLst>
                  <a:ext uri="{FF2B5EF4-FFF2-40B4-BE49-F238E27FC236}">
                    <a16:creationId xmlns:a16="http://schemas.microsoft.com/office/drawing/2014/main" id="{64D2784D-0C39-2D1F-F28B-91B1AECC791C}"/>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33" name="Google Shape;8479;p75">
                <a:extLst>
                  <a:ext uri="{FF2B5EF4-FFF2-40B4-BE49-F238E27FC236}">
                    <a16:creationId xmlns:a16="http://schemas.microsoft.com/office/drawing/2014/main" id="{0EDD5E82-05AC-9232-383B-FD14A53B0142}"/>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34" name="Google Shape;8480;p75">
                <a:extLst>
                  <a:ext uri="{FF2B5EF4-FFF2-40B4-BE49-F238E27FC236}">
                    <a16:creationId xmlns:a16="http://schemas.microsoft.com/office/drawing/2014/main" id="{3BD16BCE-DA2D-047B-2059-11E3388769F0}"/>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35" name="Google Shape;8481;p75">
                <a:extLst>
                  <a:ext uri="{FF2B5EF4-FFF2-40B4-BE49-F238E27FC236}">
                    <a16:creationId xmlns:a16="http://schemas.microsoft.com/office/drawing/2014/main" id="{367A16C1-E724-8B5D-E18B-5EC820AAF11F}"/>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36" name="Google Shape;8482;p75">
                <a:extLst>
                  <a:ext uri="{FF2B5EF4-FFF2-40B4-BE49-F238E27FC236}">
                    <a16:creationId xmlns:a16="http://schemas.microsoft.com/office/drawing/2014/main" id="{2CEB4E46-F64F-D846-7AD9-D8EFC35B2FE2}"/>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37" name="Google Shape;8483;p75">
                <a:extLst>
                  <a:ext uri="{FF2B5EF4-FFF2-40B4-BE49-F238E27FC236}">
                    <a16:creationId xmlns:a16="http://schemas.microsoft.com/office/drawing/2014/main" id="{9F637A97-ACC5-A4D1-C3DE-219CA0005B1C}"/>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38" name="Google Shape;8484;p75">
                <a:extLst>
                  <a:ext uri="{FF2B5EF4-FFF2-40B4-BE49-F238E27FC236}">
                    <a16:creationId xmlns:a16="http://schemas.microsoft.com/office/drawing/2014/main" id="{02CDCE6E-6454-5C59-7BBE-7CDCDAC2549C}"/>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5" name="Google Shape;8485;p75">
              <a:extLst>
                <a:ext uri="{FF2B5EF4-FFF2-40B4-BE49-F238E27FC236}">
                  <a16:creationId xmlns:a16="http://schemas.microsoft.com/office/drawing/2014/main" id="{BBCD3090-72CD-98E5-D18B-FE0F80289FE2}"/>
                </a:ext>
              </a:extLst>
            </p:cNvPr>
            <p:cNvGrpSpPr/>
            <p:nvPr/>
          </p:nvGrpSpPr>
          <p:grpSpPr>
            <a:xfrm>
              <a:off x="1421567" y="1179665"/>
              <a:ext cx="80700" cy="1526144"/>
              <a:chOff x="1421567" y="1179665"/>
              <a:chExt cx="80700" cy="1526144"/>
            </a:xfrm>
          </p:grpSpPr>
          <p:sp>
            <p:nvSpPr>
              <p:cNvPr id="519" name="Google Shape;8486;p75">
                <a:extLst>
                  <a:ext uri="{FF2B5EF4-FFF2-40B4-BE49-F238E27FC236}">
                    <a16:creationId xmlns:a16="http://schemas.microsoft.com/office/drawing/2014/main" id="{9674BF78-7AA4-8323-620C-D32CC9D7A43B}"/>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0" name="Google Shape;8487;p75">
                <a:extLst>
                  <a:ext uri="{FF2B5EF4-FFF2-40B4-BE49-F238E27FC236}">
                    <a16:creationId xmlns:a16="http://schemas.microsoft.com/office/drawing/2014/main" id="{FF285C5C-4C90-3670-460D-D7FADBCCE67F}"/>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1" name="Google Shape;8488;p75">
                <a:extLst>
                  <a:ext uri="{FF2B5EF4-FFF2-40B4-BE49-F238E27FC236}">
                    <a16:creationId xmlns:a16="http://schemas.microsoft.com/office/drawing/2014/main" id="{0074A103-5B61-B99E-0472-F4AA4EEC5D2E}"/>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2" name="Google Shape;8489;p75">
                <a:extLst>
                  <a:ext uri="{FF2B5EF4-FFF2-40B4-BE49-F238E27FC236}">
                    <a16:creationId xmlns:a16="http://schemas.microsoft.com/office/drawing/2014/main" id="{D5C0A5CC-C145-B2FD-2A57-FCBFF54EBA04}"/>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3" name="Google Shape;8490;p75">
                <a:extLst>
                  <a:ext uri="{FF2B5EF4-FFF2-40B4-BE49-F238E27FC236}">
                    <a16:creationId xmlns:a16="http://schemas.microsoft.com/office/drawing/2014/main" id="{EFB635C7-4B29-62ED-12C4-09FE7AB7CEF5}"/>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4" name="Google Shape;8491;p75">
                <a:extLst>
                  <a:ext uri="{FF2B5EF4-FFF2-40B4-BE49-F238E27FC236}">
                    <a16:creationId xmlns:a16="http://schemas.microsoft.com/office/drawing/2014/main" id="{C5EBC454-3999-FFBC-9F2F-819FC298470D}"/>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5" name="Google Shape;8492;p75">
                <a:extLst>
                  <a:ext uri="{FF2B5EF4-FFF2-40B4-BE49-F238E27FC236}">
                    <a16:creationId xmlns:a16="http://schemas.microsoft.com/office/drawing/2014/main" id="{6D29327F-0465-8509-7BF7-65662579F01D}"/>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6" name="Google Shape;8493;p75">
                <a:extLst>
                  <a:ext uri="{FF2B5EF4-FFF2-40B4-BE49-F238E27FC236}">
                    <a16:creationId xmlns:a16="http://schemas.microsoft.com/office/drawing/2014/main" id="{B5AAE01E-8F0E-E653-FA25-11BE65166205}"/>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7" name="Google Shape;8494;p75">
                <a:extLst>
                  <a:ext uri="{FF2B5EF4-FFF2-40B4-BE49-F238E27FC236}">
                    <a16:creationId xmlns:a16="http://schemas.microsoft.com/office/drawing/2014/main" id="{D16776B9-5625-B9A8-D2E7-75CA98928434}"/>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28" name="Google Shape;8495;p75">
                <a:extLst>
                  <a:ext uri="{FF2B5EF4-FFF2-40B4-BE49-F238E27FC236}">
                    <a16:creationId xmlns:a16="http://schemas.microsoft.com/office/drawing/2014/main" id="{4AE553AB-F8ED-4F4E-B00C-9D1614E51A3D}"/>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6" name="Google Shape;8496;p75">
              <a:extLst>
                <a:ext uri="{FF2B5EF4-FFF2-40B4-BE49-F238E27FC236}">
                  <a16:creationId xmlns:a16="http://schemas.microsoft.com/office/drawing/2014/main" id="{EB0D1655-1A66-9C3E-67B2-5AC16C4C14BE}"/>
                </a:ext>
              </a:extLst>
            </p:cNvPr>
            <p:cNvGrpSpPr/>
            <p:nvPr/>
          </p:nvGrpSpPr>
          <p:grpSpPr>
            <a:xfrm>
              <a:off x="1592327" y="1179665"/>
              <a:ext cx="80700" cy="1526144"/>
              <a:chOff x="1592327" y="1179665"/>
              <a:chExt cx="80700" cy="1526144"/>
            </a:xfrm>
          </p:grpSpPr>
          <p:sp>
            <p:nvSpPr>
              <p:cNvPr id="61" name="Google Shape;8497;p75">
                <a:extLst>
                  <a:ext uri="{FF2B5EF4-FFF2-40B4-BE49-F238E27FC236}">
                    <a16:creationId xmlns:a16="http://schemas.microsoft.com/office/drawing/2014/main" id="{0A718C60-F5A6-5C47-0DFE-8A83D05E0CEE}"/>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 name="Google Shape;8498;p75">
                <a:extLst>
                  <a:ext uri="{FF2B5EF4-FFF2-40B4-BE49-F238E27FC236}">
                    <a16:creationId xmlns:a16="http://schemas.microsoft.com/office/drawing/2014/main" id="{30E86C97-4EE1-5810-7018-481D6176E552}"/>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3" name="Google Shape;8499;p75">
                <a:extLst>
                  <a:ext uri="{FF2B5EF4-FFF2-40B4-BE49-F238E27FC236}">
                    <a16:creationId xmlns:a16="http://schemas.microsoft.com/office/drawing/2014/main" id="{1CF9923A-4EF0-7432-0634-01911AD55E88}"/>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12" name="Google Shape;8500;p75">
                <a:extLst>
                  <a:ext uri="{FF2B5EF4-FFF2-40B4-BE49-F238E27FC236}">
                    <a16:creationId xmlns:a16="http://schemas.microsoft.com/office/drawing/2014/main" id="{EE016E5F-7424-492C-6B00-6DE6F2BA1470}"/>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13" name="Google Shape;8501;p75">
                <a:extLst>
                  <a:ext uri="{FF2B5EF4-FFF2-40B4-BE49-F238E27FC236}">
                    <a16:creationId xmlns:a16="http://schemas.microsoft.com/office/drawing/2014/main" id="{D64D8D7F-BD0B-B8B1-7C30-00E19C671B13}"/>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14" name="Google Shape;8502;p75">
                <a:extLst>
                  <a:ext uri="{FF2B5EF4-FFF2-40B4-BE49-F238E27FC236}">
                    <a16:creationId xmlns:a16="http://schemas.microsoft.com/office/drawing/2014/main" id="{702DEA76-DD34-66A2-E1F6-12F32A13C8D1}"/>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15" name="Google Shape;8503;p75">
                <a:extLst>
                  <a:ext uri="{FF2B5EF4-FFF2-40B4-BE49-F238E27FC236}">
                    <a16:creationId xmlns:a16="http://schemas.microsoft.com/office/drawing/2014/main" id="{C5981790-D0EC-A960-768A-8327587E15B1}"/>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16" name="Google Shape;8504;p75">
                <a:extLst>
                  <a:ext uri="{FF2B5EF4-FFF2-40B4-BE49-F238E27FC236}">
                    <a16:creationId xmlns:a16="http://schemas.microsoft.com/office/drawing/2014/main" id="{B7FB40D8-90CC-53CF-C8C8-AEE43784874D}"/>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17" name="Google Shape;8505;p75">
                <a:extLst>
                  <a:ext uri="{FF2B5EF4-FFF2-40B4-BE49-F238E27FC236}">
                    <a16:creationId xmlns:a16="http://schemas.microsoft.com/office/drawing/2014/main" id="{92321B3D-CDD0-A21E-A0C9-A0C013CE5FB8}"/>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18" name="Google Shape;8506;p75">
                <a:extLst>
                  <a:ext uri="{FF2B5EF4-FFF2-40B4-BE49-F238E27FC236}">
                    <a16:creationId xmlns:a16="http://schemas.microsoft.com/office/drawing/2014/main" id="{76F8DA9B-5DCC-388F-EA0C-43D6E377667B}"/>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7" name="Google Shape;8507;p75">
              <a:extLst>
                <a:ext uri="{FF2B5EF4-FFF2-40B4-BE49-F238E27FC236}">
                  <a16:creationId xmlns:a16="http://schemas.microsoft.com/office/drawing/2014/main" id="{4930B050-096D-86B6-EBBC-7F13BDA6401B}"/>
                </a:ext>
              </a:extLst>
            </p:cNvPr>
            <p:cNvGrpSpPr/>
            <p:nvPr/>
          </p:nvGrpSpPr>
          <p:grpSpPr>
            <a:xfrm>
              <a:off x="1766187" y="1179665"/>
              <a:ext cx="80700" cy="1526144"/>
              <a:chOff x="1766187" y="1179665"/>
              <a:chExt cx="80700" cy="1526144"/>
            </a:xfrm>
          </p:grpSpPr>
          <p:sp>
            <p:nvSpPr>
              <p:cNvPr id="51" name="Google Shape;8508;p75">
                <a:extLst>
                  <a:ext uri="{FF2B5EF4-FFF2-40B4-BE49-F238E27FC236}">
                    <a16:creationId xmlns:a16="http://schemas.microsoft.com/office/drawing/2014/main" id="{D26E3E44-262A-2628-7BC5-14BE09768526}"/>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2" name="Google Shape;8509;p75">
                <a:extLst>
                  <a:ext uri="{FF2B5EF4-FFF2-40B4-BE49-F238E27FC236}">
                    <a16:creationId xmlns:a16="http://schemas.microsoft.com/office/drawing/2014/main" id="{3848AABC-C1B3-E2FB-B2E9-9BE5DE02464D}"/>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3" name="Google Shape;8510;p75">
                <a:extLst>
                  <a:ext uri="{FF2B5EF4-FFF2-40B4-BE49-F238E27FC236}">
                    <a16:creationId xmlns:a16="http://schemas.microsoft.com/office/drawing/2014/main" id="{D1050164-7E8B-0DE1-7FC5-2684E95FD8C0}"/>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4" name="Google Shape;8511;p75">
                <a:extLst>
                  <a:ext uri="{FF2B5EF4-FFF2-40B4-BE49-F238E27FC236}">
                    <a16:creationId xmlns:a16="http://schemas.microsoft.com/office/drawing/2014/main" id="{3058210D-0B53-A064-CD06-4B4757BC06B0}"/>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5" name="Google Shape;8512;p75">
                <a:extLst>
                  <a:ext uri="{FF2B5EF4-FFF2-40B4-BE49-F238E27FC236}">
                    <a16:creationId xmlns:a16="http://schemas.microsoft.com/office/drawing/2014/main" id="{91440609-2DFB-DF35-B529-FED7BE09D2C9}"/>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6" name="Google Shape;8513;p75">
                <a:extLst>
                  <a:ext uri="{FF2B5EF4-FFF2-40B4-BE49-F238E27FC236}">
                    <a16:creationId xmlns:a16="http://schemas.microsoft.com/office/drawing/2014/main" id="{702AF00F-0086-51CF-AFCB-235C4025FD4C}"/>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7" name="Google Shape;8514;p75">
                <a:extLst>
                  <a:ext uri="{FF2B5EF4-FFF2-40B4-BE49-F238E27FC236}">
                    <a16:creationId xmlns:a16="http://schemas.microsoft.com/office/drawing/2014/main" id="{191B91C6-CBD5-A6FA-DFC1-C3031182BB57}"/>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8" name="Google Shape;8515;p75">
                <a:extLst>
                  <a:ext uri="{FF2B5EF4-FFF2-40B4-BE49-F238E27FC236}">
                    <a16:creationId xmlns:a16="http://schemas.microsoft.com/office/drawing/2014/main" id="{21C8265C-1AB8-5791-6264-5507ECDCEA8A}"/>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9" name="Google Shape;8516;p75">
                <a:extLst>
                  <a:ext uri="{FF2B5EF4-FFF2-40B4-BE49-F238E27FC236}">
                    <a16:creationId xmlns:a16="http://schemas.microsoft.com/office/drawing/2014/main" id="{886F3E6F-29C8-7BEC-BFF0-79CAE6388FB5}"/>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 name="Google Shape;8517;p75">
                <a:extLst>
                  <a:ext uri="{FF2B5EF4-FFF2-40B4-BE49-F238E27FC236}">
                    <a16:creationId xmlns:a16="http://schemas.microsoft.com/office/drawing/2014/main" id="{EEE8D079-51BE-AB86-D5B2-0BC010363AB7}"/>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8" name="Google Shape;8518;p75">
              <a:extLst>
                <a:ext uri="{FF2B5EF4-FFF2-40B4-BE49-F238E27FC236}">
                  <a16:creationId xmlns:a16="http://schemas.microsoft.com/office/drawing/2014/main" id="{B5FBAA7D-E104-335B-CD74-48A5E35DC240}"/>
                </a:ext>
              </a:extLst>
            </p:cNvPr>
            <p:cNvGrpSpPr/>
            <p:nvPr/>
          </p:nvGrpSpPr>
          <p:grpSpPr>
            <a:xfrm>
              <a:off x="1936935" y="1179665"/>
              <a:ext cx="80700" cy="1526144"/>
              <a:chOff x="1936935" y="1179665"/>
              <a:chExt cx="80700" cy="1526144"/>
            </a:xfrm>
          </p:grpSpPr>
          <p:sp>
            <p:nvSpPr>
              <p:cNvPr id="41" name="Google Shape;8519;p75">
                <a:extLst>
                  <a:ext uri="{FF2B5EF4-FFF2-40B4-BE49-F238E27FC236}">
                    <a16:creationId xmlns:a16="http://schemas.microsoft.com/office/drawing/2014/main" id="{9034B0BD-574A-C035-D4CC-407FA69FC76C}"/>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42" name="Google Shape;8520;p75">
                <a:extLst>
                  <a:ext uri="{FF2B5EF4-FFF2-40B4-BE49-F238E27FC236}">
                    <a16:creationId xmlns:a16="http://schemas.microsoft.com/office/drawing/2014/main" id="{3CD2F6BF-B6FD-4C3E-400C-62EEF9F2A332}"/>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43" name="Google Shape;8521;p75">
                <a:extLst>
                  <a:ext uri="{FF2B5EF4-FFF2-40B4-BE49-F238E27FC236}">
                    <a16:creationId xmlns:a16="http://schemas.microsoft.com/office/drawing/2014/main" id="{F81D084D-0FD5-6215-E2EB-8F1CC2555447}"/>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44" name="Google Shape;8522;p75">
                <a:extLst>
                  <a:ext uri="{FF2B5EF4-FFF2-40B4-BE49-F238E27FC236}">
                    <a16:creationId xmlns:a16="http://schemas.microsoft.com/office/drawing/2014/main" id="{D191603D-A66F-4ED6-195E-30355C56ED8D}"/>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45" name="Google Shape;8523;p75">
                <a:extLst>
                  <a:ext uri="{FF2B5EF4-FFF2-40B4-BE49-F238E27FC236}">
                    <a16:creationId xmlns:a16="http://schemas.microsoft.com/office/drawing/2014/main" id="{2B8065B8-17BF-6295-9030-792A90EF42A3}"/>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46" name="Google Shape;8524;p75">
                <a:extLst>
                  <a:ext uri="{FF2B5EF4-FFF2-40B4-BE49-F238E27FC236}">
                    <a16:creationId xmlns:a16="http://schemas.microsoft.com/office/drawing/2014/main" id="{480846CA-B902-F3A1-D74C-ADC8373CDDA8}"/>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47" name="Google Shape;8525;p75">
                <a:extLst>
                  <a:ext uri="{FF2B5EF4-FFF2-40B4-BE49-F238E27FC236}">
                    <a16:creationId xmlns:a16="http://schemas.microsoft.com/office/drawing/2014/main" id="{2CE332DC-94F5-9BAB-F8C0-B33DB8E38A47}"/>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48" name="Google Shape;8526;p75">
                <a:extLst>
                  <a:ext uri="{FF2B5EF4-FFF2-40B4-BE49-F238E27FC236}">
                    <a16:creationId xmlns:a16="http://schemas.microsoft.com/office/drawing/2014/main" id="{852DC29D-9E83-F761-E8C2-0C54130F4F6F}"/>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49" name="Google Shape;8527;p75">
                <a:extLst>
                  <a:ext uri="{FF2B5EF4-FFF2-40B4-BE49-F238E27FC236}">
                    <a16:creationId xmlns:a16="http://schemas.microsoft.com/office/drawing/2014/main" id="{B6F83C52-23C1-08D4-5587-DB8B28CDFE81}"/>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50" name="Google Shape;8528;p75">
                <a:extLst>
                  <a:ext uri="{FF2B5EF4-FFF2-40B4-BE49-F238E27FC236}">
                    <a16:creationId xmlns:a16="http://schemas.microsoft.com/office/drawing/2014/main" id="{4E4CA8C0-BA49-BA45-0EE0-2BFA21D2722E}"/>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19" name="Google Shape;8529;p75">
              <a:extLst>
                <a:ext uri="{FF2B5EF4-FFF2-40B4-BE49-F238E27FC236}">
                  <a16:creationId xmlns:a16="http://schemas.microsoft.com/office/drawing/2014/main" id="{8B02D284-7512-F471-ABEA-07906F39BC63}"/>
                </a:ext>
              </a:extLst>
            </p:cNvPr>
            <p:cNvGrpSpPr/>
            <p:nvPr/>
          </p:nvGrpSpPr>
          <p:grpSpPr>
            <a:xfrm>
              <a:off x="2110795" y="1179665"/>
              <a:ext cx="80700" cy="1526144"/>
              <a:chOff x="2110795" y="1179665"/>
              <a:chExt cx="80700" cy="1526144"/>
            </a:xfrm>
          </p:grpSpPr>
          <p:sp>
            <p:nvSpPr>
              <p:cNvPr id="31" name="Google Shape;8530;p75">
                <a:extLst>
                  <a:ext uri="{FF2B5EF4-FFF2-40B4-BE49-F238E27FC236}">
                    <a16:creationId xmlns:a16="http://schemas.microsoft.com/office/drawing/2014/main" id="{F4C34018-3F12-4731-30EB-841050F1F66F}"/>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32" name="Google Shape;8531;p75">
                <a:extLst>
                  <a:ext uri="{FF2B5EF4-FFF2-40B4-BE49-F238E27FC236}">
                    <a16:creationId xmlns:a16="http://schemas.microsoft.com/office/drawing/2014/main" id="{98738D97-A468-A810-ED78-B55C730B6178}"/>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33" name="Google Shape;8532;p75">
                <a:extLst>
                  <a:ext uri="{FF2B5EF4-FFF2-40B4-BE49-F238E27FC236}">
                    <a16:creationId xmlns:a16="http://schemas.microsoft.com/office/drawing/2014/main" id="{82CEF68C-ED95-197C-8713-1C6BD0B87C50}"/>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34" name="Google Shape;8533;p75">
                <a:extLst>
                  <a:ext uri="{FF2B5EF4-FFF2-40B4-BE49-F238E27FC236}">
                    <a16:creationId xmlns:a16="http://schemas.microsoft.com/office/drawing/2014/main" id="{C9032F42-F915-5E2D-582E-D8AF84A76611}"/>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35" name="Google Shape;8534;p75">
                <a:extLst>
                  <a:ext uri="{FF2B5EF4-FFF2-40B4-BE49-F238E27FC236}">
                    <a16:creationId xmlns:a16="http://schemas.microsoft.com/office/drawing/2014/main" id="{9BABE86B-452B-C421-2B70-82D018B5750C}"/>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36" name="Google Shape;8535;p75">
                <a:extLst>
                  <a:ext uri="{FF2B5EF4-FFF2-40B4-BE49-F238E27FC236}">
                    <a16:creationId xmlns:a16="http://schemas.microsoft.com/office/drawing/2014/main" id="{0B06A182-5131-8D17-667E-9D961250C632}"/>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37" name="Google Shape;8536;p75">
                <a:extLst>
                  <a:ext uri="{FF2B5EF4-FFF2-40B4-BE49-F238E27FC236}">
                    <a16:creationId xmlns:a16="http://schemas.microsoft.com/office/drawing/2014/main" id="{DC3EAEB9-FC7D-3062-3152-9FEAC35555AC}"/>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38" name="Google Shape;8537;p75">
                <a:extLst>
                  <a:ext uri="{FF2B5EF4-FFF2-40B4-BE49-F238E27FC236}">
                    <a16:creationId xmlns:a16="http://schemas.microsoft.com/office/drawing/2014/main" id="{FBCAECBC-9B4B-976E-EC33-10E3A49AE055}"/>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39" name="Google Shape;8538;p75">
                <a:extLst>
                  <a:ext uri="{FF2B5EF4-FFF2-40B4-BE49-F238E27FC236}">
                    <a16:creationId xmlns:a16="http://schemas.microsoft.com/office/drawing/2014/main" id="{053D59C0-74C5-2BDA-2895-27F1BF09C74C}"/>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40" name="Google Shape;8539;p75">
                <a:extLst>
                  <a:ext uri="{FF2B5EF4-FFF2-40B4-BE49-F238E27FC236}">
                    <a16:creationId xmlns:a16="http://schemas.microsoft.com/office/drawing/2014/main" id="{B2B28C17-4999-2701-3408-CB8146221D49}"/>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nvGrpSpPr>
            <p:cNvPr id="20" name="Google Shape;8540;p75">
              <a:extLst>
                <a:ext uri="{FF2B5EF4-FFF2-40B4-BE49-F238E27FC236}">
                  <a16:creationId xmlns:a16="http://schemas.microsoft.com/office/drawing/2014/main" id="{6D5B124F-12AC-6576-8A4A-B88E065157C5}"/>
                </a:ext>
              </a:extLst>
            </p:cNvPr>
            <p:cNvGrpSpPr/>
            <p:nvPr/>
          </p:nvGrpSpPr>
          <p:grpSpPr>
            <a:xfrm>
              <a:off x="2284655" y="1179665"/>
              <a:ext cx="80700" cy="1526144"/>
              <a:chOff x="2284655" y="1179665"/>
              <a:chExt cx="80700" cy="1526144"/>
            </a:xfrm>
          </p:grpSpPr>
          <p:sp>
            <p:nvSpPr>
              <p:cNvPr id="21" name="Google Shape;8541;p75">
                <a:extLst>
                  <a:ext uri="{FF2B5EF4-FFF2-40B4-BE49-F238E27FC236}">
                    <a16:creationId xmlns:a16="http://schemas.microsoft.com/office/drawing/2014/main" id="{A501065C-8A2D-072D-3D98-892F2B8D4211}"/>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22" name="Google Shape;8542;p75">
                <a:extLst>
                  <a:ext uri="{FF2B5EF4-FFF2-40B4-BE49-F238E27FC236}">
                    <a16:creationId xmlns:a16="http://schemas.microsoft.com/office/drawing/2014/main" id="{AF77A9C0-8D7B-9356-55AD-B2BBC35B295F}"/>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23" name="Google Shape;8543;p75">
                <a:extLst>
                  <a:ext uri="{FF2B5EF4-FFF2-40B4-BE49-F238E27FC236}">
                    <a16:creationId xmlns:a16="http://schemas.microsoft.com/office/drawing/2014/main" id="{52083F9F-83F6-5E78-6FAF-59A5CD0C7246}"/>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24" name="Google Shape;8544;p75">
                <a:extLst>
                  <a:ext uri="{FF2B5EF4-FFF2-40B4-BE49-F238E27FC236}">
                    <a16:creationId xmlns:a16="http://schemas.microsoft.com/office/drawing/2014/main" id="{629206C8-64FA-65DA-EDD0-9445CFEF7CAF}"/>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25" name="Google Shape;8545;p75">
                <a:extLst>
                  <a:ext uri="{FF2B5EF4-FFF2-40B4-BE49-F238E27FC236}">
                    <a16:creationId xmlns:a16="http://schemas.microsoft.com/office/drawing/2014/main" id="{E61E1E81-7A83-223C-7F83-2D6A467461A6}"/>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26" name="Google Shape;8546;p75">
                <a:extLst>
                  <a:ext uri="{FF2B5EF4-FFF2-40B4-BE49-F238E27FC236}">
                    <a16:creationId xmlns:a16="http://schemas.microsoft.com/office/drawing/2014/main" id="{68371C2C-BA8E-2E78-D84A-419873F58B12}"/>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27" name="Google Shape;8547;p75">
                <a:extLst>
                  <a:ext uri="{FF2B5EF4-FFF2-40B4-BE49-F238E27FC236}">
                    <a16:creationId xmlns:a16="http://schemas.microsoft.com/office/drawing/2014/main" id="{0A927980-6095-7713-BB43-47101DD2EFCA}"/>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28" name="Google Shape;8548;p75">
                <a:extLst>
                  <a:ext uri="{FF2B5EF4-FFF2-40B4-BE49-F238E27FC236}">
                    <a16:creationId xmlns:a16="http://schemas.microsoft.com/office/drawing/2014/main" id="{1FD846E1-08EB-972C-8E4B-8E3C2FA63B7D}"/>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29" name="Google Shape;8549;p75">
                <a:extLst>
                  <a:ext uri="{FF2B5EF4-FFF2-40B4-BE49-F238E27FC236}">
                    <a16:creationId xmlns:a16="http://schemas.microsoft.com/office/drawing/2014/main" id="{D1227AEF-B8E7-DE00-B0AE-3C558F75AA62}"/>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sp>
            <p:nvSpPr>
              <p:cNvPr id="30" name="Google Shape;8550;p75">
                <a:extLst>
                  <a:ext uri="{FF2B5EF4-FFF2-40B4-BE49-F238E27FC236}">
                    <a16:creationId xmlns:a16="http://schemas.microsoft.com/office/drawing/2014/main" id="{0D48F6AE-BF98-947F-5C57-A07DA2FF8EAB}"/>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2800"/>
              </a:p>
            </p:txBody>
          </p:sp>
        </p:grpSp>
      </p:grpSp>
      <p:grpSp>
        <p:nvGrpSpPr>
          <p:cNvPr id="573" name="Google Shape;8551;p75">
            <a:extLst>
              <a:ext uri="{FF2B5EF4-FFF2-40B4-BE49-F238E27FC236}">
                <a16:creationId xmlns:a16="http://schemas.microsoft.com/office/drawing/2014/main" id="{826D3ED6-731E-8E23-A2D5-31733CE51823}"/>
              </a:ext>
            </a:extLst>
          </p:cNvPr>
          <p:cNvGrpSpPr/>
          <p:nvPr/>
        </p:nvGrpSpPr>
        <p:grpSpPr>
          <a:xfrm>
            <a:off x="4795275" y="2978868"/>
            <a:ext cx="2728496" cy="2204266"/>
            <a:chOff x="2623904" y="1198803"/>
            <a:chExt cx="1364248" cy="1102133"/>
          </a:xfrm>
        </p:grpSpPr>
        <p:grpSp>
          <p:nvGrpSpPr>
            <p:cNvPr id="574" name="Google Shape;8552;p75">
              <a:extLst>
                <a:ext uri="{FF2B5EF4-FFF2-40B4-BE49-F238E27FC236}">
                  <a16:creationId xmlns:a16="http://schemas.microsoft.com/office/drawing/2014/main" id="{4B9DB00F-6611-BFC9-6725-6D6937B50CE6}"/>
                </a:ext>
              </a:extLst>
            </p:cNvPr>
            <p:cNvGrpSpPr/>
            <p:nvPr/>
          </p:nvGrpSpPr>
          <p:grpSpPr>
            <a:xfrm>
              <a:off x="2623907" y="1198803"/>
              <a:ext cx="1364245" cy="273000"/>
              <a:chOff x="2623907" y="1198803"/>
              <a:chExt cx="1364245" cy="273000"/>
            </a:xfrm>
          </p:grpSpPr>
          <p:sp>
            <p:nvSpPr>
              <p:cNvPr id="593" name="Google Shape;8553;p75">
                <a:extLst>
                  <a:ext uri="{FF2B5EF4-FFF2-40B4-BE49-F238E27FC236}">
                    <a16:creationId xmlns:a16="http://schemas.microsoft.com/office/drawing/2014/main" id="{ECC8B67F-ADCE-0D97-CFA8-88B31C3FDCD8}"/>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94" name="Google Shape;8554;p75">
                <a:extLst>
                  <a:ext uri="{FF2B5EF4-FFF2-40B4-BE49-F238E27FC236}">
                    <a16:creationId xmlns:a16="http://schemas.microsoft.com/office/drawing/2014/main" id="{FBA8F5EB-F45C-1C6A-8705-4392F481F8F8}"/>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95" name="Google Shape;8555;p75">
                <a:extLst>
                  <a:ext uri="{FF2B5EF4-FFF2-40B4-BE49-F238E27FC236}">
                    <a16:creationId xmlns:a16="http://schemas.microsoft.com/office/drawing/2014/main" id="{AC244076-50D9-6839-9672-4B7DD3FA11C0}"/>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96" name="Google Shape;8556;p75">
                <a:extLst>
                  <a:ext uri="{FF2B5EF4-FFF2-40B4-BE49-F238E27FC236}">
                    <a16:creationId xmlns:a16="http://schemas.microsoft.com/office/drawing/2014/main" id="{6802C1D2-7606-77DF-8E77-58ADFF912F83}"/>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97" name="Google Shape;8557;p75">
                <a:extLst>
                  <a:ext uri="{FF2B5EF4-FFF2-40B4-BE49-F238E27FC236}">
                    <a16:creationId xmlns:a16="http://schemas.microsoft.com/office/drawing/2014/main" id="{06BFC6B1-BD36-CA27-ED1A-0F6417A45FEA}"/>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grpSp>
        <p:grpSp>
          <p:nvGrpSpPr>
            <p:cNvPr id="575" name="Google Shape;8558;p75">
              <a:extLst>
                <a:ext uri="{FF2B5EF4-FFF2-40B4-BE49-F238E27FC236}">
                  <a16:creationId xmlns:a16="http://schemas.microsoft.com/office/drawing/2014/main" id="{A4DB879F-049C-979E-74EE-8BD490852A20}"/>
                </a:ext>
              </a:extLst>
            </p:cNvPr>
            <p:cNvGrpSpPr/>
            <p:nvPr/>
          </p:nvGrpSpPr>
          <p:grpSpPr>
            <a:xfrm>
              <a:off x="2623904" y="1476964"/>
              <a:ext cx="1364245" cy="273000"/>
              <a:chOff x="2623904" y="1476964"/>
              <a:chExt cx="1364245" cy="273000"/>
            </a:xfrm>
          </p:grpSpPr>
          <p:sp>
            <p:nvSpPr>
              <p:cNvPr id="588" name="Google Shape;8559;p75">
                <a:extLst>
                  <a:ext uri="{FF2B5EF4-FFF2-40B4-BE49-F238E27FC236}">
                    <a16:creationId xmlns:a16="http://schemas.microsoft.com/office/drawing/2014/main" id="{505FF5E3-12EE-CA00-574A-FB0C2807D04E}"/>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89" name="Google Shape;8560;p75">
                <a:extLst>
                  <a:ext uri="{FF2B5EF4-FFF2-40B4-BE49-F238E27FC236}">
                    <a16:creationId xmlns:a16="http://schemas.microsoft.com/office/drawing/2014/main" id="{88F1D8B6-D77F-5609-02DB-D837C66FB73E}"/>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90" name="Google Shape;8561;p75">
                <a:extLst>
                  <a:ext uri="{FF2B5EF4-FFF2-40B4-BE49-F238E27FC236}">
                    <a16:creationId xmlns:a16="http://schemas.microsoft.com/office/drawing/2014/main" id="{8BBCA7C8-8201-34BB-8F56-22867B9A94F1}"/>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91" name="Google Shape;8562;p75">
                <a:extLst>
                  <a:ext uri="{FF2B5EF4-FFF2-40B4-BE49-F238E27FC236}">
                    <a16:creationId xmlns:a16="http://schemas.microsoft.com/office/drawing/2014/main" id="{8D3229A1-7ED8-2706-D8CA-00AA7E104A21}"/>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92" name="Google Shape;8563;p75">
                <a:extLst>
                  <a:ext uri="{FF2B5EF4-FFF2-40B4-BE49-F238E27FC236}">
                    <a16:creationId xmlns:a16="http://schemas.microsoft.com/office/drawing/2014/main" id="{C4B0C780-5B14-F378-3ABF-6F3FA499C4F5}"/>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grpSp>
        <p:grpSp>
          <p:nvGrpSpPr>
            <p:cNvPr id="576" name="Google Shape;8564;p75">
              <a:extLst>
                <a:ext uri="{FF2B5EF4-FFF2-40B4-BE49-F238E27FC236}">
                  <a16:creationId xmlns:a16="http://schemas.microsoft.com/office/drawing/2014/main" id="{4AED6FA3-A919-B0B6-757C-08CCF17911BC}"/>
                </a:ext>
              </a:extLst>
            </p:cNvPr>
            <p:cNvGrpSpPr/>
            <p:nvPr/>
          </p:nvGrpSpPr>
          <p:grpSpPr>
            <a:xfrm>
              <a:off x="2623907" y="1749775"/>
              <a:ext cx="1364245" cy="273000"/>
              <a:chOff x="2623907" y="1749775"/>
              <a:chExt cx="1364245" cy="273000"/>
            </a:xfrm>
          </p:grpSpPr>
          <p:sp>
            <p:nvSpPr>
              <p:cNvPr id="583" name="Google Shape;8565;p75">
                <a:extLst>
                  <a:ext uri="{FF2B5EF4-FFF2-40B4-BE49-F238E27FC236}">
                    <a16:creationId xmlns:a16="http://schemas.microsoft.com/office/drawing/2014/main" id="{841291F5-4E58-5DBA-3F03-0E46D15E10CE}"/>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84" name="Google Shape;8566;p75">
                <a:extLst>
                  <a:ext uri="{FF2B5EF4-FFF2-40B4-BE49-F238E27FC236}">
                    <a16:creationId xmlns:a16="http://schemas.microsoft.com/office/drawing/2014/main" id="{13BC8306-F8DC-1D4B-C1C0-87745D6BC6B5}"/>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585" name="Google Shape;8567;p75">
                <a:extLst>
                  <a:ext uri="{FF2B5EF4-FFF2-40B4-BE49-F238E27FC236}">
                    <a16:creationId xmlns:a16="http://schemas.microsoft.com/office/drawing/2014/main" id="{BD00724F-E8D2-F0CC-196C-FF289C8E91A9}"/>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86" name="Google Shape;8568;p75">
                <a:extLst>
                  <a:ext uri="{FF2B5EF4-FFF2-40B4-BE49-F238E27FC236}">
                    <a16:creationId xmlns:a16="http://schemas.microsoft.com/office/drawing/2014/main" id="{C3E4AF06-E178-5BA3-D62D-DB87405C7100}"/>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87" name="Google Shape;8569;p75">
                <a:extLst>
                  <a:ext uri="{FF2B5EF4-FFF2-40B4-BE49-F238E27FC236}">
                    <a16:creationId xmlns:a16="http://schemas.microsoft.com/office/drawing/2014/main" id="{A40257C9-9054-6D8E-6BCC-8AC806A98EEA}"/>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grpSp>
        <p:grpSp>
          <p:nvGrpSpPr>
            <p:cNvPr id="577" name="Google Shape;8570;p75">
              <a:extLst>
                <a:ext uri="{FF2B5EF4-FFF2-40B4-BE49-F238E27FC236}">
                  <a16:creationId xmlns:a16="http://schemas.microsoft.com/office/drawing/2014/main" id="{8439386F-12BD-AB3D-3E0A-0BA6294F17F4}"/>
                </a:ext>
              </a:extLst>
            </p:cNvPr>
            <p:cNvGrpSpPr/>
            <p:nvPr/>
          </p:nvGrpSpPr>
          <p:grpSpPr>
            <a:xfrm>
              <a:off x="2623904" y="2027936"/>
              <a:ext cx="1364245" cy="273000"/>
              <a:chOff x="2623904" y="2027936"/>
              <a:chExt cx="1364245" cy="273000"/>
            </a:xfrm>
          </p:grpSpPr>
          <p:sp>
            <p:nvSpPr>
              <p:cNvPr id="578" name="Google Shape;8571;p75">
                <a:extLst>
                  <a:ext uri="{FF2B5EF4-FFF2-40B4-BE49-F238E27FC236}">
                    <a16:creationId xmlns:a16="http://schemas.microsoft.com/office/drawing/2014/main" id="{CF0B6D73-E9DC-0733-C4A1-2B2E7123418C}"/>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79" name="Google Shape;8572;p75">
                <a:extLst>
                  <a:ext uri="{FF2B5EF4-FFF2-40B4-BE49-F238E27FC236}">
                    <a16:creationId xmlns:a16="http://schemas.microsoft.com/office/drawing/2014/main" id="{905186FB-590B-DE04-83A3-4C1867A8314D}"/>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80" name="Google Shape;8573;p75">
                <a:extLst>
                  <a:ext uri="{FF2B5EF4-FFF2-40B4-BE49-F238E27FC236}">
                    <a16:creationId xmlns:a16="http://schemas.microsoft.com/office/drawing/2014/main" id="{911463E6-29D3-D87D-9BE0-E4C4A540390F}"/>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81" name="Google Shape;8574;p75">
                <a:extLst>
                  <a:ext uri="{FF2B5EF4-FFF2-40B4-BE49-F238E27FC236}">
                    <a16:creationId xmlns:a16="http://schemas.microsoft.com/office/drawing/2014/main" id="{9957451B-CC19-6600-A79E-B95D23AE1FF5}"/>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sp>
            <p:nvSpPr>
              <p:cNvPr id="582" name="Google Shape;8575;p75">
                <a:extLst>
                  <a:ext uri="{FF2B5EF4-FFF2-40B4-BE49-F238E27FC236}">
                    <a16:creationId xmlns:a16="http://schemas.microsoft.com/office/drawing/2014/main" id="{F02F1CF6-2C4E-881E-E2AB-B6468D1F8F6C}"/>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2800"/>
              </a:p>
            </p:txBody>
          </p:sp>
        </p:grpSp>
      </p:grpSp>
      <p:grpSp>
        <p:nvGrpSpPr>
          <p:cNvPr id="598" name="Google Shape;8576;p75">
            <a:extLst>
              <a:ext uri="{FF2B5EF4-FFF2-40B4-BE49-F238E27FC236}">
                <a16:creationId xmlns:a16="http://schemas.microsoft.com/office/drawing/2014/main" id="{353F100F-1A04-EE1E-2737-CFD0904F8B1A}"/>
              </a:ext>
            </a:extLst>
          </p:cNvPr>
          <p:cNvGrpSpPr/>
          <p:nvPr/>
        </p:nvGrpSpPr>
        <p:grpSpPr>
          <a:xfrm>
            <a:off x="4774198" y="5897231"/>
            <a:ext cx="2775082" cy="318248"/>
            <a:chOff x="3200660" y="2180272"/>
            <a:chExt cx="2563824" cy="378237"/>
          </a:xfrm>
        </p:grpSpPr>
        <p:sp>
          <p:nvSpPr>
            <p:cNvPr id="599" name="Google Shape;8577;p75">
              <a:extLst>
                <a:ext uri="{FF2B5EF4-FFF2-40B4-BE49-F238E27FC236}">
                  <a16:creationId xmlns:a16="http://schemas.microsoft.com/office/drawing/2014/main" id="{A05B5B88-79E1-F8FA-91A7-BBC460D8809F}"/>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0" name="Google Shape;8578;p75">
              <a:extLst>
                <a:ext uri="{FF2B5EF4-FFF2-40B4-BE49-F238E27FC236}">
                  <a16:creationId xmlns:a16="http://schemas.microsoft.com/office/drawing/2014/main" id="{8C15D1DB-A7E0-AE5E-F06C-73AF0DB8850A}"/>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1" name="Google Shape;8579;p75">
              <a:extLst>
                <a:ext uri="{FF2B5EF4-FFF2-40B4-BE49-F238E27FC236}">
                  <a16:creationId xmlns:a16="http://schemas.microsoft.com/office/drawing/2014/main" id="{4B347D99-83F0-EA80-548A-FBB7738EE8FF}"/>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2" name="Google Shape;8580;p75">
              <a:extLst>
                <a:ext uri="{FF2B5EF4-FFF2-40B4-BE49-F238E27FC236}">
                  <a16:creationId xmlns:a16="http://schemas.microsoft.com/office/drawing/2014/main" id="{F0B0E2B1-0F7F-B280-18A3-15B0A23E6201}"/>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3" name="Google Shape;8581;p75">
              <a:extLst>
                <a:ext uri="{FF2B5EF4-FFF2-40B4-BE49-F238E27FC236}">
                  <a16:creationId xmlns:a16="http://schemas.microsoft.com/office/drawing/2014/main" id="{F97AB8AF-FFB2-7553-4C5B-B791BDD852A2}"/>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4" name="Google Shape;8582;p75">
              <a:extLst>
                <a:ext uri="{FF2B5EF4-FFF2-40B4-BE49-F238E27FC236}">
                  <a16:creationId xmlns:a16="http://schemas.microsoft.com/office/drawing/2014/main" id="{B5F9A252-36F5-B644-C80D-DF05448EA23F}"/>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5" name="Google Shape;8583;p75">
              <a:extLst>
                <a:ext uri="{FF2B5EF4-FFF2-40B4-BE49-F238E27FC236}">
                  <a16:creationId xmlns:a16="http://schemas.microsoft.com/office/drawing/2014/main" id="{B5AAFE0C-2B5D-8A16-D8B6-43168F741EE9}"/>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6" name="Google Shape;8584;p75">
              <a:extLst>
                <a:ext uri="{FF2B5EF4-FFF2-40B4-BE49-F238E27FC236}">
                  <a16:creationId xmlns:a16="http://schemas.microsoft.com/office/drawing/2014/main" id="{397F06B5-BECE-5C9B-C7C7-294412459BCE}"/>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7" name="Google Shape;8585;p75">
              <a:extLst>
                <a:ext uri="{FF2B5EF4-FFF2-40B4-BE49-F238E27FC236}">
                  <a16:creationId xmlns:a16="http://schemas.microsoft.com/office/drawing/2014/main" id="{2C055E2E-B1E5-E381-4793-326AC76ACC6C}"/>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8" name="Google Shape;8586;p75">
              <a:extLst>
                <a:ext uri="{FF2B5EF4-FFF2-40B4-BE49-F238E27FC236}">
                  <a16:creationId xmlns:a16="http://schemas.microsoft.com/office/drawing/2014/main" id="{7045BF0E-7C5F-3D67-F7C9-FEF9E63CC301}"/>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09" name="Google Shape;8587;p75">
              <a:extLst>
                <a:ext uri="{FF2B5EF4-FFF2-40B4-BE49-F238E27FC236}">
                  <a16:creationId xmlns:a16="http://schemas.microsoft.com/office/drawing/2014/main" id="{464A038E-6CD7-3BBC-CB36-150AAC43CD69}"/>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0" name="Google Shape;8588;p75">
              <a:extLst>
                <a:ext uri="{FF2B5EF4-FFF2-40B4-BE49-F238E27FC236}">
                  <a16:creationId xmlns:a16="http://schemas.microsoft.com/office/drawing/2014/main" id="{8482B3FB-6691-3FF0-9709-66CE28FE8817}"/>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1" name="Google Shape;8589;p75">
              <a:extLst>
                <a:ext uri="{FF2B5EF4-FFF2-40B4-BE49-F238E27FC236}">
                  <a16:creationId xmlns:a16="http://schemas.microsoft.com/office/drawing/2014/main" id="{204254D1-2ABA-0B68-7088-EC58D7C8308C}"/>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2" name="Google Shape;8590;p75">
              <a:extLst>
                <a:ext uri="{FF2B5EF4-FFF2-40B4-BE49-F238E27FC236}">
                  <a16:creationId xmlns:a16="http://schemas.microsoft.com/office/drawing/2014/main" id="{84755332-A554-D5D8-81D7-06F94ACE1EAD}"/>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3" name="Google Shape;8591;p75">
              <a:extLst>
                <a:ext uri="{FF2B5EF4-FFF2-40B4-BE49-F238E27FC236}">
                  <a16:creationId xmlns:a16="http://schemas.microsoft.com/office/drawing/2014/main" id="{DEA7A98C-DE5F-468D-2D28-0D8BB8449E95}"/>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4" name="Google Shape;8592;p75">
              <a:extLst>
                <a:ext uri="{FF2B5EF4-FFF2-40B4-BE49-F238E27FC236}">
                  <a16:creationId xmlns:a16="http://schemas.microsoft.com/office/drawing/2014/main" id="{AF3B545C-9712-94E1-9F8E-D4764C2B5FC1}"/>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5" name="Google Shape;8593;p75">
              <a:extLst>
                <a:ext uri="{FF2B5EF4-FFF2-40B4-BE49-F238E27FC236}">
                  <a16:creationId xmlns:a16="http://schemas.microsoft.com/office/drawing/2014/main" id="{98DEDD90-FB7F-3ACB-901E-3E1570DCDAD4}"/>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6" name="Google Shape;8594;p75">
              <a:extLst>
                <a:ext uri="{FF2B5EF4-FFF2-40B4-BE49-F238E27FC236}">
                  <a16:creationId xmlns:a16="http://schemas.microsoft.com/office/drawing/2014/main" id="{651E4F2E-AC13-0748-AFE3-91EDC105F35A}"/>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617" name="Google Shape;8595;p75">
            <a:extLst>
              <a:ext uri="{FF2B5EF4-FFF2-40B4-BE49-F238E27FC236}">
                <a16:creationId xmlns:a16="http://schemas.microsoft.com/office/drawing/2014/main" id="{C98EA758-3E46-6734-6058-AF696568D309}"/>
              </a:ext>
            </a:extLst>
          </p:cNvPr>
          <p:cNvGrpSpPr/>
          <p:nvPr/>
        </p:nvGrpSpPr>
        <p:grpSpPr>
          <a:xfrm>
            <a:off x="4767247" y="6452882"/>
            <a:ext cx="2781004" cy="319250"/>
            <a:chOff x="3530150" y="2790075"/>
            <a:chExt cx="1962600" cy="225300"/>
          </a:xfrm>
        </p:grpSpPr>
        <p:sp>
          <p:nvSpPr>
            <p:cNvPr id="618" name="Google Shape;8596;p75">
              <a:extLst>
                <a:ext uri="{FF2B5EF4-FFF2-40B4-BE49-F238E27FC236}">
                  <a16:creationId xmlns:a16="http://schemas.microsoft.com/office/drawing/2014/main" id="{E9C0C853-4187-C84C-D0F9-B8A3C3ECC888}"/>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19" name="Google Shape;8597;p75">
              <a:extLst>
                <a:ext uri="{FF2B5EF4-FFF2-40B4-BE49-F238E27FC236}">
                  <a16:creationId xmlns:a16="http://schemas.microsoft.com/office/drawing/2014/main" id="{4E6B82D4-16AF-7724-333F-B54106060C9E}"/>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2800"/>
            </a:p>
          </p:txBody>
        </p:sp>
      </p:grpSp>
      <p:grpSp>
        <p:nvGrpSpPr>
          <p:cNvPr id="620" name="Google Shape;8598;p75">
            <a:extLst>
              <a:ext uri="{FF2B5EF4-FFF2-40B4-BE49-F238E27FC236}">
                <a16:creationId xmlns:a16="http://schemas.microsoft.com/office/drawing/2014/main" id="{01A6A5F0-7DDA-B183-15B5-0369D6169C20}"/>
              </a:ext>
            </a:extLst>
          </p:cNvPr>
          <p:cNvGrpSpPr/>
          <p:nvPr/>
        </p:nvGrpSpPr>
        <p:grpSpPr>
          <a:xfrm>
            <a:off x="4768554" y="7009534"/>
            <a:ext cx="2823258" cy="307522"/>
            <a:chOff x="3558802" y="4011427"/>
            <a:chExt cx="1866000" cy="111300"/>
          </a:xfrm>
        </p:grpSpPr>
        <p:sp>
          <p:nvSpPr>
            <p:cNvPr id="621" name="Google Shape;8599;p75">
              <a:extLst>
                <a:ext uri="{FF2B5EF4-FFF2-40B4-BE49-F238E27FC236}">
                  <a16:creationId xmlns:a16="http://schemas.microsoft.com/office/drawing/2014/main" id="{891CDCF3-2DDB-0405-6ACB-DFA0D99381E5}"/>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2" name="Google Shape;8600;p75">
              <a:extLst>
                <a:ext uri="{FF2B5EF4-FFF2-40B4-BE49-F238E27FC236}">
                  <a16:creationId xmlns:a16="http://schemas.microsoft.com/office/drawing/2014/main" id="{D27D8DF5-7FF0-3BC0-060C-586C9753E0DA}"/>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2800"/>
            </a:p>
          </p:txBody>
        </p:sp>
      </p:grpSp>
      <p:grpSp>
        <p:nvGrpSpPr>
          <p:cNvPr id="623" name="Google Shape;8601;p75">
            <a:extLst>
              <a:ext uri="{FF2B5EF4-FFF2-40B4-BE49-F238E27FC236}">
                <a16:creationId xmlns:a16="http://schemas.microsoft.com/office/drawing/2014/main" id="{479AC38C-415E-2CBD-3621-02C3A552D6F4}"/>
              </a:ext>
            </a:extLst>
          </p:cNvPr>
          <p:cNvGrpSpPr/>
          <p:nvPr/>
        </p:nvGrpSpPr>
        <p:grpSpPr>
          <a:xfrm>
            <a:off x="4767938" y="5420334"/>
            <a:ext cx="2767006" cy="239498"/>
            <a:chOff x="3465975" y="2270276"/>
            <a:chExt cx="1986364" cy="171929"/>
          </a:xfrm>
        </p:grpSpPr>
        <p:sp>
          <p:nvSpPr>
            <p:cNvPr id="624" name="Google Shape;8602;p75">
              <a:extLst>
                <a:ext uri="{FF2B5EF4-FFF2-40B4-BE49-F238E27FC236}">
                  <a16:creationId xmlns:a16="http://schemas.microsoft.com/office/drawing/2014/main" id="{03C88BF0-1703-2A37-2BD2-A6064DE87388}"/>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5" name="Google Shape;8603;p75">
              <a:extLst>
                <a:ext uri="{FF2B5EF4-FFF2-40B4-BE49-F238E27FC236}">
                  <a16:creationId xmlns:a16="http://schemas.microsoft.com/office/drawing/2014/main" id="{1EF60EC7-0E00-A653-9EA2-0D21DA753751}"/>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6" name="Google Shape;8604;p75">
              <a:extLst>
                <a:ext uri="{FF2B5EF4-FFF2-40B4-BE49-F238E27FC236}">
                  <a16:creationId xmlns:a16="http://schemas.microsoft.com/office/drawing/2014/main" id="{CE8ADDC3-35CF-65E2-E94E-EE623A564ADD}"/>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7" name="Google Shape;8605;p75">
              <a:extLst>
                <a:ext uri="{FF2B5EF4-FFF2-40B4-BE49-F238E27FC236}">
                  <a16:creationId xmlns:a16="http://schemas.microsoft.com/office/drawing/2014/main" id="{688533F2-F39F-597D-4577-7C65F730C125}"/>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8" name="Google Shape;8606;p75">
              <a:extLst>
                <a:ext uri="{FF2B5EF4-FFF2-40B4-BE49-F238E27FC236}">
                  <a16:creationId xmlns:a16="http://schemas.microsoft.com/office/drawing/2014/main" id="{B7562F0A-7A5B-2DAB-2626-3A18CF5F511E}"/>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29" name="Google Shape;8607;p75">
              <a:extLst>
                <a:ext uri="{FF2B5EF4-FFF2-40B4-BE49-F238E27FC236}">
                  <a16:creationId xmlns:a16="http://schemas.microsoft.com/office/drawing/2014/main" id="{6B69EA74-40AC-45CB-8DB5-08D707AD15A8}"/>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30" name="Google Shape;8608;p75">
              <a:extLst>
                <a:ext uri="{FF2B5EF4-FFF2-40B4-BE49-F238E27FC236}">
                  <a16:creationId xmlns:a16="http://schemas.microsoft.com/office/drawing/2014/main" id="{53CB2CA5-90F8-64C2-64F6-79192702BE98}"/>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31" name="Google Shape;8609;p75">
              <a:extLst>
                <a:ext uri="{FF2B5EF4-FFF2-40B4-BE49-F238E27FC236}">
                  <a16:creationId xmlns:a16="http://schemas.microsoft.com/office/drawing/2014/main" id="{BB08ACB6-C574-5D5C-5E64-A13B1CEA58D3}"/>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632" name="Google Shape;8610;p75">
            <a:extLst>
              <a:ext uri="{FF2B5EF4-FFF2-40B4-BE49-F238E27FC236}">
                <a16:creationId xmlns:a16="http://schemas.microsoft.com/office/drawing/2014/main" id="{6F014462-9FDB-404C-67D3-2BEB22B81B53}"/>
              </a:ext>
            </a:extLst>
          </p:cNvPr>
          <p:cNvGrpSpPr/>
          <p:nvPr/>
        </p:nvGrpSpPr>
        <p:grpSpPr>
          <a:xfrm>
            <a:off x="4789954" y="8147633"/>
            <a:ext cx="2739062" cy="390920"/>
            <a:chOff x="723300" y="4253549"/>
            <a:chExt cx="2276482" cy="324900"/>
          </a:xfrm>
        </p:grpSpPr>
        <p:sp>
          <p:nvSpPr>
            <p:cNvPr id="633" name="Google Shape;8611;p75">
              <a:extLst>
                <a:ext uri="{FF2B5EF4-FFF2-40B4-BE49-F238E27FC236}">
                  <a16:creationId xmlns:a16="http://schemas.microsoft.com/office/drawing/2014/main" id="{3EBB3AF5-4429-D5CF-28A9-5CB891C664EF}"/>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2800"/>
            </a:p>
          </p:txBody>
        </p:sp>
        <p:sp>
          <p:nvSpPr>
            <p:cNvPr id="634" name="Google Shape;8612;p75">
              <a:extLst>
                <a:ext uri="{FF2B5EF4-FFF2-40B4-BE49-F238E27FC236}">
                  <a16:creationId xmlns:a16="http://schemas.microsoft.com/office/drawing/2014/main" id="{8DBDE92C-45E0-48EE-5E3B-1539B6215516}"/>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2800"/>
            </a:p>
          </p:txBody>
        </p:sp>
        <p:sp>
          <p:nvSpPr>
            <p:cNvPr id="635" name="Google Shape;8613;p75">
              <a:extLst>
                <a:ext uri="{FF2B5EF4-FFF2-40B4-BE49-F238E27FC236}">
                  <a16:creationId xmlns:a16="http://schemas.microsoft.com/office/drawing/2014/main" id="{1950A797-5E38-383D-F9FC-DCC7CC16A03E}"/>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2800"/>
            </a:p>
          </p:txBody>
        </p:sp>
        <p:sp>
          <p:nvSpPr>
            <p:cNvPr id="636" name="Google Shape;8614;p75">
              <a:extLst>
                <a:ext uri="{FF2B5EF4-FFF2-40B4-BE49-F238E27FC236}">
                  <a16:creationId xmlns:a16="http://schemas.microsoft.com/office/drawing/2014/main" id="{D17AFD3C-CABA-82B6-1137-FBD7D46C754F}"/>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2800"/>
            </a:p>
          </p:txBody>
        </p:sp>
        <p:sp>
          <p:nvSpPr>
            <p:cNvPr id="637" name="Google Shape;8615;p75">
              <a:extLst>
                <a:ext uri="{FF2B5EF4-FFF2-40B4-BE49-F238E27FC236}">
                  <a16:creationId xmlns:a16="http://schemas.microsoft.com/office/drawing/2014/main" id="{5D9BF676-C0E2-F715-2D15-B0A075092A37}"/>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638" name="Google Shape;8616;p75">
            <a:extLst>
              <a:ext uri="{FF2B5EF4-FFF2-40B4-BE49-F238E27FC236}">
                <a16:creationId xmlns:a16="http://schemas.microsoft.com/office/drawing/2014/main" id="{A28C9435-D486-7A6C-CA48-E7BB47DD23BF}"/>
              </a:ext>
            </a:extLst>
          </p:cNvPr>
          <p:cNvGrpSpPr/>
          <p:nvPr/>
        </p:nvGrpSpPr>
        <p:grpSpPr>
          <a:xfrm>
            <a:off x="4769075" y="7549994"/>
            <a:ext cx="2778132" cy="360238"/>
            <a:chOff x="705948" y="3788465"/>
            <a:chExt cx="2308953" cy="299400"/>
          </a:xfrm>
        </p:grpSpPr>
        <p:sp>
          <p:nvSpPr>
            <p:cNvPr id="639" name="Google Shape;8617;p75">
              <a:extLst>
                <a:ext uri="{FF2B5EF4-FFF2-40B4-BE49-F238E27FC236}">
                  <a16:creationId xmlns:a16="http://schemas.microsoft.com/office/drawing/2014/main" id="{F95C91E2-9AC3-0D35-F261-4C91420CA671}"/>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2800"/>
            </a:p>
          </p:txBody>
        </p:sp>
        <p:sp>
          <p:nvSpPr>
            <p:cNvPr id="640" name="Google Shape;8618;p75">
              <a:extLst>
                <a:ext uri="{FF2B5EF4-FFF2-40B4-BE49-F238E27FC236}">
                  <a16:creationId xmlns:a16="http://schemas.microsoft.com/office/drawing/2014/main" id="{A236A16B-A5BD-1F6B-8B56-EA6D88267A60}"/>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2800"/>
            </a:p>
          </p:txBody>
        </p:sp>
        <p:sp>
          <p:nvSpPr>
            <p:cNvPr id="641" name="Google Shape;8619;p75">
              <a:extLst>
                <a:ext uri="{FF2B5EF4-FFF2-40B4-BE49-F238E27FC236}">
                  <a16:creationId xmlns:a16="http://schemas.microsoft.com/office/drawing/2014/main" id="{E7DB9091-23D1-1538-8719-1EC0A2272F9A}"/>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2800"/>
            </a:p>
          </p:txBody>
        </p:sp>
        <p:sp>
          <p:nvSpPr>
            <p:cNvPr id="642" name="Google Shape;8620;p75">
              <a:extLst>
                <a:ext uri="{FF2B5EF4-FFF2-40B4-BE49-F238E27FC236}">
                  <a16:creationId xmlns:a16="http://schemas.microsoft.com/office/drawing/2014/main" id="{8A81ADDF-43F3-3F82-FAE5-C3D61220E0B0}"/>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43" name="Google Shape;8621;p75">
              <a:extLst>
                <a:ext uri="{FF2B5EF4-FFF2-40B4-BE49-F238E27FC236}">
                  <a16:creationId xmlns:a16="http://schemas.microsoft.com/office/drawing/2014/main" id="{A30A93DD-3285-F537-4CEF-0CB9EF6E4F4C}"/>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644" name="Google Shape;8622;p75">
            <a:extLst>
              <a:ext uri="{FF2B5EF4-FFF2-40B4-BE49-F238E27FC236}">
                <a16:creationId xmlns:a16="http://schemas.microsoft.com/office/drawing/2014/main" id="{97237F8F-8C7C-29D9-AFDA-DB6244DE3D68}"/>
              </a:ext>
            </a:extLst>
          </p:cNvPr>
          <p:cNvGrpSpPr/>
          <p:nvPr/>
        </p:nvGrpSpPr>
        <p:grpSpPr>
          <a:xfrm>
            <a:off x="4864950" y="8775953"/>
            <a:ext cx="2609218" cy="588148"/>
            <a:chOff x="2658741" y="4097347"/>
            <a:chExt cx="1304609" cy="294074"/>
          </a:xfrm>
        </p:grpSpPr>
        <p:grpSp>
          <p:nvGrpSpPr>
            <p:cNvPr id="645" name="Google Shape;8623;p75">
              <a:extLst>
                <a:ext uri="{FF2B5EF4-FFF2-40B4-BE49-F238E27FC236}">
                  <a16:creationId xmlns:a16="http://schemas.microsoft.com/office/drawing/2014/main" id="{DA440221-E06E-6E92-E9CF-BC28DB507FE8}"/>
                </a:ext>
              </a:extLst>
            </p:cNvPr>
            <p:cNvGrpSpPr/>
            <p:nvPr/>
          </p:nvGrpSpPr>
          <p:grpSpPr>
            <a:xfrm>
              <a:off x="2658741" y="4097347"/>
              <a:ext cx="118572" cy="294074"/>
              <a:chOff x="3343310" y="4475555"/>
              <a:chExt cx="127717" cy="316753"/>
            </a:xfrm>
          </p:grpSpPr>
          <p:sp>
            <p:nvSpPr>
              <p:cNvPr id="658" name="Google Shape;8624;p75">
                <a:extLst>
                  <a:ext uri="{FF2B5EF4-FFF2-40B4-BE49-F238E27FC236}">
                    <a16:creationId xmlns:a16="http://schemas.microsoft.com/office/drawing/2014/main" id="{949B511D-CE7F-7D5E-2FC8-60746EA497C1}"/>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2800"/>
              </a:p>
            </p:txBody>
          </p:sp>
          <p:sp>
            <p:nvSpPr>
              <p:cNvPr id="659" name="Google Shape;8625;p75">
                <a:extLst>
                  <a:ext uri="{FF2B5EF4-FFF2-40B4-BE49-F238E27FC236}">
                    <a16:creationId xmlns:a16="http://schemas.microsoft.com/office/drawing/2014/main" id="{05A7A770-D53C-F745-A11A-F173465E578B}"/>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2800"/>
              </a:p>
            </p:txBody>
          </p:sp>
        </p:grpSp>
        <p:grpSp>
          <p:nvGrpSpPr>
            <p:cNvPr id="646" name="Google Shape;8626;p75">
              <a:extLst>
                <a:ext uri="{FF2B5EF4-FFF2-40B4-BE49-F238E27FC236}">
                  <a16:creationId xmlns:a16="http://schemas.microsoft.com/office/drawing/2014/main" id="{5FD05C78-4744-425B-8D30-DCE430647511}"/>
                </a:ext>
              </a:extLst>
            </p:cNvPr>
            <p:cNvGrpSpPr/>
            <p:nvPr/>
          </p:nvGrpSpPr>
          <p:grpSpPr>
            <a:xfrm>
              <a:off x="3815519" y="4098388"/>
              <a:ext cx="147831" cy="291991"/>
              <a:chOff x="3527539" y="4476677"/>
              <a:chExt cx="159232" cy="314510"/>
            </a:xfrm>
          </p:grpSpPr>
          <p:sp>
            <p:nvSpPr>
              <p:cNvPr id="656" name="Google Shape;8627;p75">
                <a:extLst>
                  <a:ext uri="{FF2B5EF4-FFF2-40B4-BE49-F238E27FC236}">
                    <a16:creationId xmlns:a16="http://schemas.microsoft.com/office/drawing/2014/main" id="{7BC863D6-0738-23E1-D04D-66221BE2E6B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57" name="Google Shape;8628;p75">
                <a:extLst>
                  <a:ext uri="{FF2B5EF4-FFF2-40B4-BE49-F238E27FC236}">
                    <a16:creationId xmlns:a16="http://schemas.microsoft.com/office/drawing/2014/main" id="{D7231718-D157-461A-D325-A1E091698A99}"/>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647" name="Google Shape;8629;p75">
              <a:extLst>
                <a:ext uri="{FF2B5EF4-FFF2-40B4-BE49-F238E27FC236}">
                  <a16:creationId xmlns:a16="http://schemas.microsoft.com/office/drawing/2014/main" id="{F0138E3F-3B2D-A528-13FC-BD4FD8ADA6D0}"/>
                </a:ext>
              </a:extLst>
            </p:cNvPr>
            <p:cNvGrpSpPr/>
            <p:nvPr/>
          </p:nvGrpSpPr>
          <p:grpSpPr>
            <a:xfrm>
              <a:off x="3511696" y="4098388"/>
              <a:ext cx="147831" cy="291991"/>
              <a:chOff x="3527539" y="4476677"/>
              <a:chExt cx="159232" cy="314510"/>
            </a:xfrm>
          </p:grpSpPr>
          <p:sp>
            <p:nvSpPr>
              <p:cNvPr id="654" name="Google Shape;8630;p75">
                <a:extLst>
                  <a:ext uri="{FF2B5EF4-FFF2-40B4-BE49-F238E27FC236}">
                    <a16:creationId xmlns:a16="http://schemas.microsoft.com/office/drawing/2014/main" id="{4A269328-2591-96D5-0CE3-A5CBDD28868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55" name="Google Shape;8631;p75">
                <a:extLst>
                  <a:ext uri="{FF2B5EF4-FFF2-40B4-BE49-F238E27FC236}">
                    <a16:creationId xmlns:a16="http://schemas.microsoft.com/office/drawing/2014/main" id="{85ADC278-8CB9-212E-8D66-5C4E33DCC8C5}"/>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648" name="Google Shape;8632;p75">
              <a:extLst>
                <a:ext uri="{FF2B5EF4-FFF2-40B4-BE49-F238E27FC236}">
                  <a16:creationId xmlns:a16="http://schemas.microsoft.com/office/drawing/2014/main" id="{CF2E072C-23A5-839B-6136-91541588F636}"/>
                </a:ext>
              </a:extLst>
            </p:cNvPr>
            <p:cNvGrpSpPr/>
            <p:nvPr/>
          </p:nvGrpSpPr>
          <p:grpSpPr>
            <a:xfrm>
              <a:off x="3207874" y="4098388"/>
              <a:ext cx="147831" cy="291991"/>
              <a:chOff x="3527539" y="4476677"/>
              <a:chExt cx="159232" cy="314510"/>
            </a:xfrm>
          </p:grpSpPr>
          <p:sp>
            <p:nvSpPr>
              <p:cNvPr id="652" name="Google Shape;8633;p75">
                <a:extLst>
                  <a:ext uri="{FF2B5EF4-FFF2-40B4-BE49-F238E27FC236}">
                    <a16:creationId xmlns:a16="http://schemas.microsoft.com/office/drawing/2014/main" id="{C97063DF-C365-B2B4-3051-6BE96431AA2F}"/>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2800"/>
              </a:p>
            </p:txBody>
          </p:sp>
          <p:sp>
            <p:nvSpPr>
              <p:cNvPr id="653" name="Google Shape;8634;p75">
                <a:extLst>
                  <a:ext uri="{FF2B5EF4-FFF2-40B4-BE49-F238E27FC236}">
                    <a16:creationId xmlns:a16="http://schemas.microsoft.com/office/drawing/2014/main" id="{5DA055BE-E806-8A8A-123F-7CDE8C3C3C2F}"/>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2800"/>
              </a:p>
            </p:txBody>
          </p:sp>
        </p:grpSp>
        <p:grpSp>
          <p:nvGrpSpPr>
            <p:cNvPr id="649" name="Google Shape;8635;p75">
              <a:extLst>
                <a:ext uri="{FF2B5EF4-FFF2-40B4-BE49-F238E27FC236}">
                  <a16:creationId xmlns:a16="http://schemas.microsoft.com/office/drawing/2014/main" id="{ADB08F87-90A8-D07F-3A19-64754604A463}"/>
                </a:ext>
              </a:extLst>
            </p:cNvPr>
            <p:cNvGrpSpPr/>
            <p:nvPr/>
          </p:nvGrpSpPr>
          <p:grpSpPr>
            <a:xfrm>
              <a:off x="2933305" y="4097347"/>
              <a:ext cx="118572" cy="294074"/>
              <a:chOff x="3343310" y="4475555"/>
              <a:chExt cx="127717" cy="316753"/>
            </a:xfrm>
          </p:grpSpPr>
          <p:sp>
            <p:nvSpPr>
              <p:cNvPr id="650" name="Google Shape;8636;p75">
                <a:extLst>
                  <a:ext uri="{FF2B5EF4-FFF2-40B4-BE49-F238E27FC236}">
                    <a16:creationId xmlns:a16="http://schemas.microsoft.com/office/drawing/2014/main" id="{7A73142D-A23F-213F-562F-DFAB9CE6BF8A}"/>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2800"/>
              </a:p>
            </p:txBody>
          </p:sp>
          <p:sp>
            <p:nvSpPr>
              <p:cNvPr id="651" name="Google Shape;8637;p75">
                <a:extLst>
                  <a:ext uri="{FF2B5EF4-FFF2-40B4-BE49-F238E27FC236}">
                    <a16:creationId xmlns:a16="http://schemas.microsoft.com/office/drawing/2014/main" id="{7159B4F1-8D20-42FB-E0A6-52CAF78EAEFF}"/>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2800"/>
              </a:p>
            </p:txBody>
          </p:sp>
        </p:grpSp>
      </p:grpSp>
      <p:grpSp>
        <p:nvGrpSpPr>
          <p:cNvPr id="660" name="Google Shape;8638;p75">
            <a:extLst>
              <a:ext uri="{FF2B5EF4-FFF2-40B4-BE49-F238E27FC236}">
                <a16:creationId xmlns:a16="http://schemas.microsoft.com/office/drawing/2014/main" id="{B348806D-B215-C81B-6E5F-7E5FDDE0DE74}"/>
              </a:ext>
            </a:extLst>
          </p:cNvPr>
          <p:cNvGrpSpPr/>
          <p:nvPr/>
        </p:nvGrpSpPr>
        <p:grpSpPr>
          <a:xfrm>
            <a:off x="8102610" y="4742198"/>
            <a:ext cx="2867642" cy="383002"/>
            <a:chOff x="4273350" y="2080469"/>
            <a:chExt cx="1433821" cy="191501"/>
          </a:xfrm>
        </p:grpSpPr>
        <p:grpSp>
          <p:nvGrpSpPr>
            <p:cNvPr id="661" name="Google Shape;8639;p75">
              <a:extLst>
                <a:ext uri="{FF2B5EF4-FFF2-40B4-BE49-F238E27FC236}">
                  <a16:creationId xmlns:a16="http://schemas.microsoft.com/office/drawing/2014/main" id="{5F76D99A-2FC3-804A-8F41-17FE8DD9FE50}"/>
                </a:ext>
              </a:extLst>
            </p:cNvPr>
            <p:cNvGrpSpPr/>
            <p:nvPr/>
          </p:nvGrpSpPr>
          <p:grpSpPr>
            <a:xfrm>
              <a:off x="4273350" y="2080469"/>
              <a:ext cx="1433821" cy="0"/>
              <a:chOff x="5224975" y="2962250"/>
              <a:chExt cx="1544400" cy="0"/>
            </a:xfrm>
          </p:grpSpPr>
          <p:cxnSp>
            <p:nvCxnSpPr>
              <p:cNvPr id="665" name="Google Shape;8640;p75">
                <a:extLst>
                  <a:ext uri="{FF2B5EF4-FFF2-40B4-BE49-F238E27FC236}">
                    <a16:creationId xmlns:a16="http://schemas.microsoft.com/office/drawing/2014/main" id="{F2D1B0A9-0EAD-982E-9D9E-49ABA2FF4A6B}"/>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666" name="Google Shape;8641;p75">
                <a:extLst>
                  <a:ext uri="{FF2B5EF4-FFF2-40B4-BE49-F238E27FC236}">
                    <a16:creationId xmlns:a16="http://schemas.microsoft.com/office/drawing/2014/main" id="{7FC60EEE-A742-1DCD-A9C7-FF73E411FE2D}"/>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662" name="Google Shape;8642;p75">
              <a:extLst>
                <a:ext uri="{FF2B5EF4-FFF2-40B4-BE49-F238E27FC236}">
                  <a16:creationId xmlns:a16="http://schemas.microsoft.com/office/drawing/2014/main" id="{0CA1EF69-F5F1-60C0-71DF-DC7498DB1616}"/>
                </a:ext>
              </a:extLst>
            </p:cNvPr>
            <p:cNvGrpSpPr/>
            <p:nvPr/>
          </p:nvGrpSpPr>
          <p:grpSpPr>
            <a:xfrm>
              <a:off x="4273350" y="2271969"/>
              <a:ext cx="1433821" cy="0"/>
              <a:chOff x="5224975" y="2962250"/>
              <a:chExt cx="1544400" cy="0"/>
            </a:xfrm>
          </p:grpSpPr>
          <p:cxnSp>
            <p:nvCxnSpPr>
              <p:cNvPr id="663" name="Google Shape;8643;p75">
                <a:extLst>
                  <a:ext uri="{FF2B5EF4-FFF2-40B4-BE49-F238E27FC236}">
                    <a16:creationId xmlns:a16="http://schemas.microsoft.com/office/drawing/2014/main" id="{F7F1682F-81FF-18B1-9D34-4F169F383BAB}"/>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664" name="Google Shape;8644;p75">
                <a:extLst>
                  <a:ext uri="{FF2B5EF4-FFF2-40B4-BE49-F238E27FC236}">
                    <a16:creationId xmlns:a16="http://schemas.microsoft.com/office/drawing/2014/main" id="{8DD981DC-BD82-B2A4-D2E5-D1BE5E6990FA}"/>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667" name="Google Shape;8645;p75">
            <a:extLst>
              <a:ext uri="{FF2B5EF4-FFF2-40B4-BE49-F238E27FC236}">
                <a16:creationId xmlns:a16="http://schemas.microsoft.com/office/drawing/2014/main" id="{EE25F2CA-C092-413D-1D98-8DCA6E4E3177}"/>
              </a:ext>
            </a:extLst>
          </p:cNvPr>
          <p:cNvGrpSpPr/>
          <p:nvPr/>
        </p:nvGrpSpPr>
        <p:grpSpPr>
          <a:xfrm>
            <a:off x="8105720" y="2947334"/>
            <a:ext cx="2861422" cy="1486778"/>
            <a:chOff x="5159450" y="1919950"/>
            <a:chExt cx="1541050" cy="862500"/>
          </a:xfrm>
        </p:grpSpPr>
        <p:sp>
          <p:nvSpPr>
            <p:cNvPr id="668" name="Google Shape;8646;p75">
              <a:extLst>
                <a:ext uri="{FF2B5EF4-FFF2-40B4-BE49-F238E27FC236}">
                  <a16:creationId xmlns:a16="http://schemas.microsoft.com/office/drawing/2014/main" id="{F4A98B77-570C-F47B-8CDD-303ED5E7B0D9}"/>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800"/>
            </a:p>
          </p:txBody>
        </p:sp>
        <p:grpSp>
          <p:nvGrpSpPr>
            <p:cNvPr id="669" name="Google Shape;8647;p75">
              <a:extLst>
                <a:ext uri="{FF2B5EF4-FFF2-40B4-BE49-F238E27FC236}">
                  <a16:creationId xmlns:a16="http://schemas.microsoft.com/office/drawing/2014/main" id="{181D31E8-6F24-7601-7B38-2C0F5BB1FB6F}"/>
                </a:ext>
              </a:extLst>
            </p:cNvPr>
            <p:cNvGrpSpPr/>
            <p:nvPr/>
          </p:nvGrpSpPr>
          <p:grpSpPr>
            <a:xfrm>
              <a:off x="5159450" y="1919950"/>
              <a:ext cx="1541050" cy="862500"/>
              <a:chOff x="5159450" y="1919950"/>
              <a:chExt cx="1541050" cy="862500"/>
            </a:xfrm>
          </p:grpSpPr>
          <p:cxnSp>
            <p:nvCxnSpPr>
              <p:cNvPr id="670" name="Google Shape;8648;p75">
                <a:extLst>
                  <a:ext uri="{FF2B5EF4-FFF2-40B4-BE49-F238E27FC236}">
                    <a16:creationId xmlns:a16="http://schemas.microsoft.com/office/drawing/2014/main" id="{373D1ACF-AFAE-04BE-CBF4-6A1CAB844E8E}"/>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671" name="Google Shape;8649;p75">
                <a:extLst>
                  <a:ext uri="{FF2B5EF4-FFF2-40B4-BE49-F238E27FC236}">
                    <a16:creationId xmlns:a16="http://schemas.microsoft.com/office/drawing/2014/main" id="{AF8120C9-6BF2-2674-22DB-A033E8A86F66}"/>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672" name="Google Shape;8650;p75">
            <a:extLst>
              <a:ext uri="{FF2B5EF4-FFF2-40B4-BE49-F238E27FC236}">
                <a16:creationId xmlns:a16="http://schemas.microsoft.com/office/drawing/2014/main" id="{0B845659-861B-7AE5-DDC7-364D360FC721}"/>
              </a:ext>
            </a:extLst>
          </p:cNvPr>
          <p:cNvGrpSpPr/>
          <p:nvPr/>
        </p:nvGrpSpPr>
        <p:grpSpPr>
          <a:xfrm>
            <a:off x="8085947" y="5393988"/>
            <a:ext cx="2900968" cy="2104174"/>
            <a:chOff x="5230575" y="1554475"/>
            <a:chExt cx="2137150" cy="1550150"/>
          </a:xfrm>
        </p:grpSpPr>
        <p:sp>
          <p:nvSpPr>
            <p:cNvPr id="673" name="Google Shape;8651;p75">
              <a:extLst>
                <a:ext uri="{FF2B5EF4-FFF2-40B4-BE49-F238E27FC236}">
                  <a16:creationId xmlns:a16="http://schemas.microsoft.com/office/drawing/2014/main" id="{EB8B6E93-ECF1-4195-3BA6-234A83A50929}"/>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74" name="Google Shape;8652;p75">
              <a:extLst>
                <a:ext uri="{FF2B5EF4-FFF2-40B4-BE49-F238E27FC236}">
                  <a16:creationId xmlns:a16="http://schemas.microsoft.com/office/drawing/2014/main" id="{82E31126-C6D0-3006-CE27-73F227A5847F}"/>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75" name="Google Shape;8653;p75">
              <a:extLst>
                <a:ext uri="{FF2B5EF4-FFF2-40B4-BE49-F238E27FC236}">
                  <a16:creationId xmlns:a16="http://schemas.microsoft.com/office/drawing/2014/main" id="{F245E783-230B-81CB-A3FE-8BF801353F16}"/>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76" name="Google Shape;8654;p75">
              <a:extLst>
                <a:ext uri="{FF2B5EF4-FFF2-40B4-BE49-F238E27FC236}">
                  <a16:creationId xmlns:a16="http://schemas.microsoft.com/office/drawing/2014/main" id="{B1D44650-3747-9D4F-4FDB-D2245F242CE1}"/>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77" name="Google Shape;8655;p75">
              <a:extLst>
                <a:ext uri="{FF2B5EF4-FFF2-40B4-BE49-F238E27FC236}">
                  <a16:creationId xmlns:a16="http://schemas.microsoft.com/office/drawing/2014/main" id="{8BECF4FC-5386-2EDC-8FAF-D1B426CFE8C7}"/>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78" name="Google Shape;8656;p75">
              <a:extLst>
                <a:ext uri="{FF2B5EF4-FFF2-40B4-BE49-F238E27FC236}">
                  <a16:creationId xmlns:a16="http://schemas.microsoft.com/office/drawing/2014/main" id="{18D6F570-631C-6C74-8CDD-AA8AD85700C3}"/>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79" name="Google Shape;8657;p75">
              <a:extLst>
                <a:ext uri="{FF2B5EF4-FFF2-40B4-BE49-F238E27FC236}">
                  <a16:creationId xmlns:a16="http://schemas.microsoft.com/office/drawing/2014/main" id="{30EE2731-C964-8933-6758-50050B205466}"/>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80" name="Google Shape;8658;p75">
              <a:extLst>
                <a:ext uri="{FF2B5EF4-FFF2-40B4-BE49-F238E27FC236}">
                  <a16:creationId xmlns:a16="http://schemas.microsoft.com/office/drawing/2014/main" id="{13A615C4-D0C3-0AC4-CBB1-03338598C5A2}"/>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81" name="Google Shape;8659;p75">
              <a:extLst>
                <a:ext uri="{FF2B5EF4-FFF2-40B4-BE49-F238E27FC236}">
                  <a16:creationId xmlns:a16="http://schemas.microsoft.com/office/drawing/2014/main" id="{0D881442-1ED0-7BA5-63B9-4137EFE9799B}"/>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82" name="Google Shape;8660;p75">
              <a:extLst>
                <a:ext uri="{FF2B5EF4-FFF2-40B4-BE49-F238E27FC236}">
                  <a16:creationId xmlns:a16="http://schemas.microsoft.com/office/drawing/2014/main" id="{760865C9-EB72-5422-B893-3B569051994B}"/>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83" name="Google Shape;8661;p75">
              <a:extLst>
                <a:ext uri="{FF2B5EF4-FFF2-40B4-BE49-F238E27FC236}">
                  <a16:creationId xmlns:a16="http://schemas.microsoft.com/office/drawing/2014/main" id="{6AFD1C53-DA8B-DB4E-A74F-CE8CFAD310A9}"/>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84" name="Google Shape;8662;p75">
              <a:extLst>
                <a:ext uri="{FF2B5EF4-FFF2-40B4-BE49-F238E27FC236}">
                  <a16:creationId xmlns:a16="http://schemas.microsoft.com/office/drawing/2014/main" id="{FA97ABDA-1B84-481E-90CE-6DF7B01D867C}"/>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85" name="Google Shape;8663;p75">
              <a:extLst>
                <a:ext uri="{FF2B5EF4-FFF2-40B4-BE49-F238E27FC236}">
                  <a16:creationId xmlns:a16="http://schemas.microsoft.com/office/drawing/2014/main" id="{84657A8A-9F18-A19A-11D6-CD315AC7190F}"/>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2800"/>
            </a:p>
          </p:txBody>
        </p:sp>
      </p:grpSp>
      <p:grpSp>
        <p:nvGrpSpPr>
          <p:cNvPr id="686" name="Google Shape;8664;p75">
            <a:extLst>
              <a:ext uri="{FF2B5EF4-FFF2-40B4-BE49-F238E27FC236}">
                <a16:creationId xmlns:a16="http://schemas.microsoft.com/office/drawing/2014/main" id="{2953F0EF-E9FD-B9CD-C5A5-0CCFB3016D14}"/>
              </a:ext>
            </a:extLst>
          </p:cNvPr>
          <p:cNvGrpSpPr/>
          <p:nvPr/>
        </p:nvGrpSpPr>
        <p:grpSpPr>
          <a:xfrm rot="10800000">
            <a:off x="8119048" y="7578367"/>
            <a:ext cx="2834766" cy="1775892"/>
            <a:chOff x="5645403" y="2920021"/>
            <a:chExt cx="2650800" cy="2180614"/>
          </a:xfrm>
        </p:grpSpPr>
        <p:sp>
          <p:nvSpPr>
            <p:cNvPr id="687" name="Google Shape;8665;p75">
              <a:extLst>
                <a:ext uri="{FF2B5EF4-FFF2-40B4-BE49-F238E27FC236}">
                  <a16:creationId xmlns:a16="http://schemas.microsoft.com/office/drawing/2014/main" id="{AA17F382-2BCF-0267-08D3-E7170405ECC1}"/>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688" name="Google Shape;8666;p75">
              <a:extLst>
                <a:ext uri="{FF2B5EF4-FFF2-40B4-BE49-F238E27FC236}">
                  <a16:creationId xmlns:a16="http://schemas.microsoft.com/office/drawing/2014/main" id="{5AADB647-B3B4-DA08-47F9-DB72B1FC7C6F}"/>
                </a:ext>
              </a:extLst>
            </p:cNvPr>
            <p:cNvCxnSpPr>
              <a:stCxn id="687"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689" name="Google Shape;8667;p75">
              <a:extLst>
                <a:ext uri="{FF2B5EF4-FFF2-40B4-BE49-F238E27FC236}">
                  <a16:creationId xmlns:a16="http://schemas.microsoft.com/office/drawing/2014/main" id="{739BB828-66A7-FB74-2728-C5BDB7B8D0E3}"/>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690" name="Google Shape;8668;p75">
              <a:extLst>
                <a:ext uri="{FF2B5EF4-FFF2-40B4-BE49-F238E27FC236}">
                  <a16:creationId xmlns:a16="http://schemas.microsoft.com/office/drawing/2014/main" id="{49CE67DF-6686-0F25-6FC5-12C04022F873}"/>
                </a:ext>
              </a:extLst>
            </p:cNvPr>
            <p:cNvCxnSpPr>
              <a:endCxn id="689"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691" name="Google Shape;8669;p75">
              <a:extLst>
                <a:ext uri="{FF2B5EF4-FFF2-40B4-BE49-F238E27FC236}">
                  <a16:creationId xmlns:a16="http://schemas.microsoft.com/office/drawing/2014/main" id="{3FE10191-0489-975C-DD09-10D77CEA4EE8}"/>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692" name="Google Shape;8670;p75">
              <a:extLst>
                <a:ext uri="{FF2B5EF4-FFF2-40B4-BE49-F238E27FC236}">
                  <a16:creationId xmlns:a16="http://schemas.microsoft.com/office/drawing/2014/main" id="{FF26360F-6A5A-3029-16AC-08A8E1DDEFCE}"/>
                </a:ext>
              </a:extLst>
            </p:cNvPr>
            <p:cNvCxnSpPr>
              <a:stCxn id="691"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693" name="Google Shape;8671;p75">
              <a:extLst>
                <a:ext uri="{FF2B5EF4-FFF2-40B4-BE49-F238E27FC236}">
                  <a16:creationId xmlns:a16="http://schemas.microsoft.com/office/drawing/2014/main" id="{09A17708-5007-9F57-0410-34007AE9184C}"/>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694" name="Google Shape;8672;p75">
              <a:extLst>
                <a:ext uri="{FF2B5EF4-FFF2-40B4-BE49-F238E27FC236}">
                  <a16:creationId xmlns:a16="http://schemas.microsoft.com/office/drawing/2014/main" id="{27F341D9-94E8-C0DC-2650-7F8AE827F7B4}"/>
                </a:ext>
              </a:extLst>
            </p:cNvPr>
            <p:cNvCxnSpPr>
              <a:endCxn id="693"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695" name="Google Shape;8673;p75">
            <a:extLst>
              <a:ext uri="{FF2B5EF4-FFF2-40B4-BE49-F238E27FC236}">
                <a16:creationId xmlns:a16="http://schemas.microsoft.com/office/drawing/2014/main" id="{86EDFC34-6469-9BD5-181B-DC582FB44F53}"/>
              </a:ext>
            </a:extLst>
          </p:cNvPr>
          <p:cNvGrpSpPr/>
          <p:nvPr/>
        </p:nvGrpSpPr>
        <p:grpSpPr>
          <a:xfrm>
            <a:off x="14319768" y="5385078"/>
            <a:ext cx="2143486" cy="2043158"/>
            <a:chOff x="7189833" y="2022667"/>
            <a:chExt cx="1251159" cy="1192597"/>
          </a:xfrm>
        </p:grpSpPr>
        <p:sp>
          <p:nvSpPr>
            <p:cNvPr id="696" name="Google Shape;8674;p75">
              <a:extLst>
                <a:ext uri="{FF2B5EF4-FFF2-40B4-BE49-F238E27FC236}">
                  <a16:creationId xmlns:a16="http://schemas.microsoft.com/office/drawing/2014/main" id="{FCB53A3D-A109-B1A7-D447-EBEA73426D8E}"/>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97" name="Google Shape;8675;p75">
              <a:extLst>
                <a:ext uri="{FF2B5EF4-FFF2-40B4-BE49-F238E27FC236}">
                  <a16:creationId xmlns:a16="http://schemas.microsoft.com/office/drawing/2014/main" id="{F49BDE6F-4528-6061-AA39-B328AFFD3408}"/>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98" name="Google Shape;8676;p75">
              <a:extLst>
                <a:ext uri="{FF2B5EF4-FFF2-40B4-BE49-F238E27FC236}">
                  <a16:creationId xmlns:a16="http://schemas.microsoft.com/office/drawing/2014/main" id="{79E66F71-33A6-C100-BCED-A8ACEB2DBF06}"/>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699" name="Google Shape;8677;p75">
              <a:extLst>
                <a:ext uri="{FF2B5EF4-FFF2-40B4-BE49-F238E27FC236}">
                  <a16:creationId xmlns:a16="http://schemas.microsoft.com/office/drawing/2014/main" id="{9A094AC7-D0EB-26C2-7A6E-F54497D81EC5}"/>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0" name="Google Shape;8678;p75">
            <a:extLst>
              <a:ext uri="{FF2B5EF4-FFF2-40B4-BE49-F238E27FC236}">
                <a16:creationId xmlns:a16="http://schemas.microsoft.com/office/drawing/2014/main" id="{C2641B0F-A1EF-574E-1CDB-7DEFB91150B2}"/>
              </a:ext>
            </a:extLst>
          </p:cNvPr>
          <p:cNvGrpSpPr/>
          <p:nvPr/>
        </p:nvGrpSpPr>
        <p:grpSpPr>
          <a:xfrm>
            <a:off x="1002309" y="6237892"/>
            <a:ext cx="3390748" cy="3121674"/>
            <a:chOff x="727421" y="2828315"/>
            <a:chExt cx="1695374" cy="1560837"/>
          </a:xfrm>
        </p:grpSpPr>
        <p:grpSp>
          <p:nvGrpSpPr>
            <p:cNvPr id="701" name="Google Shape;8679;p75">
              <a:extLst>
                <a:ext uri="{FF2B5EF4-FFF2-40B4-BE49-F238E27FC236}">
                  <a16:creationId xmlns:a16="http://schemas.microsoft.com/office/drawing/2014/main" id="{31E71A58-6268-505C-CA59-002DF3F2E5C8}"/>
                </a:ext>
              </a:extLst>
            </p:cNvPr>
            <p:cNvGrpSpPr/>
            <p:nvPr/>
          </p:nvGrpSpPr>
          <p:grpSpPr>
            <a:xfrm>
              <a:off x="819108" y="2882501"/>
              <a:ext cx="103104" cy="1426186"/>
              <a:chOff x="4674013" y="3100904"/>
              <a:chExt cx="122758" cy="1698043"/>
            </a:xfrm>
          </p:grpSpPr>
          <p:sp>
            <p:nvSpPr>
              <p:cNvPr id="753" name="Google Shape;8680;p75">
                <a:extLst>
                  <a:ext uri="{FF2B5EF4-FFF2-40B4-BE49-F238E27FC236}">
                    <a16:creationId xmlns:a16="http://schemas.microsoft.com/office/drawing/2014/main" id="{A2223B03-D8B3-3DAE-FB58-E23F00A1934A}"/>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4" name="Google Shape;8681;p75">
                <a:extLst>
                  <a:ext uri="{FF2B5EF4-FFF2-40B4-BE49-F238E27FC236}">
                    <a16:creationId xmlns:a16="http://schemas.microsoft.com/office/drawing/2014/main" id="{6DAF5F24-019D-B91B-FB29-53B22CEBC85A}"/>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5" name="Google Shape;8682;p75">
                <a:extLst>
                  <a:ext uri="{FF2B5EF4-FFF2-40B4-BE49-F238E27FC236}">
                    <a16:creationId xmlns:a16="http://schemas.microsoft.com/office/drawing/2014/main" id="{41330985-72B7-3355-900A-7A867E20831E}"/>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6" name="Google Shape;8683;p75">
                <a:extLst>
                  <a:ext uri="{FF2B5EF4-FFF2-40B4-BE49-F238E27FC236}">
                    <a16:creationId xmlns:a16="http://schemas.microsoft.com/office/drawing/2014/main" id="{2F114711-CB23-F48E-F6F8-0B9AC1E25C89}"/>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7" name="Google Shape;8684;p75">
                <a:extLst>
                  <a:ext uri="{FF2B5EF4-FFF2-40B4-BE49-F238E27FC236}">
                    <a16:creationId xmlns:a16="http://schemas.microsoft.com/office/drawing/2014/main" id="{4C68E049-AEF6-4F6D-A8A3-953D75C15B4F}"/>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8" name="Google Shape;8685;p75">
                <a:extLst>
                  <a:ext uri="{FF2B5EF4-FFF2-40B4-BE49-F238E27FC236}">
                    <a16:creationId xmlns:a16="http://schemas.microsoft.com/office/drawing/2014/main" id="{E3361D8C-70F8-8D30-C695-738CC89CBBB9}"/>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9" name="Google Shape;8686;p75">
                <a:extLst>
                  <a:ext uri="{FF2B5EF4-FFF2-40B4-BE49-F238E27FC236}">
                    <a16:creationId xmlns:a16="http://schemas.microsoft.com/office/drawing/2014/main" id="{0DE76831-3826-8B16-9E15-E27C2F03C816}"/>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2" name="Google Shape;8687;p75">
              <a:extLst>
                <a:ext uri="{FF2B5EF4-FFF2-40B4-BE49-F238E27FC236}">
                  <a16:creationId xmlns:a16="http://schemas.microsoft.com/office/drawing/2014/main" id="{C967E720-64C5-B337-9701-1368E10F9F6A}"/>
                </a:ext>
              </a:extLst>
            </p:cNvPr>
            <p:cNvGrpSpPr/>
            <p:nvPr/>
          </p:nvGrpSpPr>
          <p:grpSpPr>
            <a:xfrm>
              <a:off x="1062475" y="2882501"/>
              <a:ext cx="103104" cy="1426186"/>
              <a:chOff x="4940438" y="3100904"/>
              <a:chExt cx="122758" cy="1698043"/>
            </a:xfrm>
          </p:grpSpPr>
          <p:sp>
            <p:nvSpPr>
              <p:cNvPr id="746" name="Google Shape;8688;p75">
                <a:extLst>
                  <a:ext uri="{FF2B5EF4-FFF2-40B4-BE49-F238E27FC236}">
                    <a16:creationId xmlns:a16="http://schemas.microsoft.com/office/drawing/2014/main" id="{E33C39C5-CEDC-1F2D-906C-C5ECCC90D7A7}"/>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7" name="Google Shape;8689;p75">
                <a:extLst>
                  <a:ext uri="{FF2B5EF4-FFF2-40B4-BE49-F238E27FC236}">
                    <a16:creationId xmlns:a16="http://schemas.microsoft.com/office/drawing/2014/main" id="{15D18D5E-E187-FBCC-36FD-EE2A2D84909B}"/>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8" name="Google Shape;8690;p75">
                <a:extLst>
                  <a:ext uri="{FF2B5EF4-FFF2-40B4-BE49-F238E27FC236}">
                    <a16:creationId xmlns:a16="http://schemas.microsoft.com/office/drawing/2014/main" id="{5804420A-2896-66F7-A0F2-22C159D7898B}"/>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9" name="Google Shape;8691;p75">
                <a:extLst>
                  <a:ext uri="{FF2B5EF4-FFF2-40B4-BE49-F238E27FC236}">
                    <a16:creationId xmlns:a16="http://schemas.microsoft.com/office/drawing/2014/main" id="{E92BF08B-C402-D378-1E55-C9017DDE8F21}"/>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0" name="Google Shape;8692;p75">
                <a:extLst>
                  <a:ext uri="{FF2B5EF4-FFF2-40B4-BE49-F238E27FC236}">
                    <a16:creationId xmlns:a16="http://schemas.microsoft.com/office/drawing/2014/main" id="{6147050F-E40B-FBBD-A259-045A8BD026BD}"/>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1" name="Google Shape;8693;p75">
                <a:extLst>
                  <a:ext uri="{FF2B5EF4-FFF2-40B4-BE49-F238E27FC236}">
                    <a16:creationId xmlns:a16="http://schemas.microsoft.com/office/drawing/2014/main" id="{73516C03-8A15-1D69-FA4E-277865E7CCDE}"/>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52" name="Google Shape;8694;p75">
                <a:extLst>
                  <a:ext uri="{FF2B5EF4-FFF2-40B4-BE49-F238E27FC236}">
                    <a16:creationId xmlns:a16="http://schemas.microsoft.com/office/drawing/2014/main" id="{5C6F1F89-2E09-14D9-0A57-9B61C4B1189F}"/>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3" name="Google Shape;8695;p75">
              <a:extLst>
                <a:ext uri="{FF2B5EF4-FFF2-40B4-BE49-F238E27FC236}">
                  <a16:creationId xmlns:a16="http://schemas.microsoft.com/office/drawing/2014/main" id="{8670E948-8681-9E9B-445B-C323B1399D3E}"/>
                </a:ext>
              </a:extLst>
            </p:cNvPr>
            <p:cNvGrpSpPr/>
            <p:nvPr/>
          </p:nvGrpSpPr>
          <p:grpSpPr>
            <a:xfrm>
              <a:off x="1299324" y="2882501"/>
              <a:ext cx="103104" cy="1426186"/>
              <a:chOff x="5206863" y="3100904"/>
              <a:chExt cx="122758" cy="1698043"/>
            </a:xfrm>
          </p:grpSpPr>
          <p:sp>
            <p:nvSpPr>
              <p:cNvPr id="739" name="Google Shape;8696;p75">
                <a:extLst>
                  <a:ext uri="{FF2B5EF4-FFF2-40B4-BE49-F238E27FC236}">
                    <a16:creationId xmlns:a16="http://schemas.microsoft.com/office/drawing/2014/main" id="{7513A035-4BF2-152D-B622-736E93C5E40E}"/>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0" name="Google Shape;8697;p75">
                <a:extLst>
                  <a:ext uri="{FF2B5EF4-FFF2-40B4-BE49-F238E27FC236}">
                    <a16:creationId xmlns:a16="http://schemas.microsoft.com/office/drawing/2014/main" id="{D2CF53C6-4E2A-E82E-F7E3-B234912CABFD}"/>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1" name="Google Shape;8698;p75">
                <a:extLst>
                  <a:ext uri="{FF2B5EF4-FFF2-40B4-BE49-F238E27FC236}">
                    <a16:creationId xmlns:a16="http://schemas.microsoft.com/office/drawing/2014/main" id="{8988DAD8-85C9-7E48-9FE2-86FF4C9EE881}"/>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2" name="Google Shape;8699;p75">
                <a:extLst>
                  <a:ext uri="{FF2B5EF4-FFF2-40B4-BE49-F238E27FC236}">
                    <a16:creationId xmlns:a16="http://schemas.microsoft.com/office/drawing/2014/main" id="{0DC7D09B-B5B1-6F71-B5BC-A4445D0B7E3D}"/>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3" name="Google Shape;8700;p75">
                <a:extLst>
                  <a:ext uri="{FF2B5EF4-FFF2-40B4-BE49-F238E27FC236}">
                    <a16:creationId xmlns:a16="http://schemas.microsoft.com/office/drawing/2014/main" id="{55538A0A-1973-DCF9-83B3-0E3D484B5EAF}"/>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4" name="Google Shape;8701;p75">
                <a:extLst>
                  <a:ext uri="{FF2B5EF4-FFF2-40B4-BE49-F238E27FC236}">
                    <a16:creationId xmlns:a16="http://schemas.microsoft.com/office/drawing/2014/main" id="{95B14952-29F3-EE73-85CE-8E5C3CC28792}"/>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45" name="Google Shape;8702;p75">
                <a:extLst>
                  <a:ext uri="{FF2B5EF4-FFF2-40B4-BE49-F238E27FC236}">
                    <a16:creationId xmlns:a16="http://schemas.microsoft.com/office/drawing/2014/main" id="{02F53F54-22FB-2332-4774-883803727696}"/>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4" name="Google Shape;8703;p75">
              <a:extLst>
                <a:ext uri="{FF2B5EF4-FFF2-40B4-BE49-F238E27FC236}">
                  <a16:creationId xmlns:a16="http://schemas.microsoft.com/office/drawing/2014/main" id="{8D6E10B6-3741-5386-0ADE-92B321C087A1}"/>
                </a:ext>
              </a:extLst>
            </p:cNvPr>
            <p:cNvGrpSpPr/>
            <p:nvPr/>
          </p:nvGrpSpPr>
          <p:grpSpPr>
            <a:xfrm>
              <a:off x="1786057" y="2882501"/>
              <a:ext cx="103104" cy="1426186"/>
              <a:chOff x="6006138" y="3143629"/>
              <a:chExt cx="122758" cy="1698043"/>
            </a:xfrm>
          </p:grpSpPr>
          <p:sp>
            <p:nvSpPr>
              <p:cNvPr id="732" name="Google Shape;8704;p75">
                <a:extLst>
                  <a:ext uri="{FF2B5EF4-FFF2-40B4-BE49-F238E27FC236}">
                    <a16:creationId xmlns:a16="http://schemas.microsoft.com/office/drawing/2014/main" id="{D300A4A3-D89E-AB0F-3EDB-6B70CAC813D6}"/>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3" name="Google Shape;8705;p75">
                <a:extLst>
                  <a:ext uri="{FF2B5EF4-FFF2-40B4-BE49-F238E27FC236}">
                    <a16:creationId xmlns:a16="http://schemas.microsoft.com/office/drawing/2014/main" id="{19EDE517-106A-42C7-9417-9532E8BE5C32}"/>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4" name="Google Shape;8706;p75">
                <a:extLst>
                  <a:ext uri="{FF2B5EF4-FFF2-40B4-BE49-F238E27FC236}">
                    <a16:creationId xmlns:a16="http://schemas.microsoft.com/office/drawing/2014/main" id="{81E1E1AD-8775-AD2A-F543-125C28CE4E6C}"/>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5" name="Google Shape;8707;p75">
                <a:extLst>
                  <a:ext uri="{FF2B5EF4-FFF2-40B4-BE49-F238E27FC236}">
                    <a16:creationId xmlns:a16="http://schemas.microsoft.com/office/drawing/2014/main" id="{4C06394F-5D6B-40B9-67F3-3EADDC343894}"/>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6" name="Google Shape;8708;p75">
                <a:extLst>
                  <a:ext uri="{FF2B5EF4-FFF2-40B4-BE49-F238E27FC236}">
                    <a16:creationId xmlns:a16="http://schemas.microsoft.com/office/drawing/2014/main" id="{5F7C6082-BF06-E087-EAEA-6C372459B4B9}"/>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7" name="Google Shape;8709;p75">
                <a:extLst>
                  <a:ext uri="{FF2B5EF4-FFF2-40B4-BE49-F238E27FC236}">
                    <a16:creationId xmlns:a16="http://schemas.microsoft.com/office/drawing/2014/main" id="{1DA1618D-A373-7180-F487-0B2BAD2D6DC4}"/>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8" name="Google Shape;8710;p75">
                <a:extLst>
                  <a:ext uri="{FF2B5EF4-FFF2-40B4-BE49-F238E27FC236}">
                    <a16:creationId xmlns:a16="http://schemas.microsoft.com/office/drawing/2014/main" id="{11B4A10E-45C7-2372-0740-FEB89080037C}"/>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5" name="Google Shape;8711;p75">
              <a:extLst>
                <a:ext uri="{FF2B5EF4-FFF2-40B4-BE49-F238E27FC236}">
                  <a16:creationId xmlns:a16="http://schemas.microsoft.com/office/drawing/2014/main" id="{C3C36609-164B-F767-6108-AD69271FAF98}"/>
                </a:ext>
              </a:extLst>
            </p:cNvPr>
            <p:cNvGrpSpPr/>
            <p:nvPr/>
          </p:nvGrpSpPr>
          <p:grpSpPr>
            <a:xfrm>
              <a:off x="2029422" y="2882501"/>
              <a:ext cx="103104" cy="1426186"/>
              <a:chOff x="6805413" y="3100904"/>
              <a:chExt cx="122758" cy="1698043"/>
            </a:xfrm>
          </p:grpSpPr>
          <p:sp>
            <p:nvSpPr>
              <p:cNvPr id="725" name="Google Shape;8712;p75">
                <a:extLst>
                  <a:ext uri="{FF2B5EF4-FFF2-40B4-BE49-F238E27FC236}">
                    <a16:creationId xmlns:a16="http://schemas.microsoft.com/office/drawing/2014/main" id="{31D74780-394A-EAC8-AE32-953FE66F73DB}"/>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6" name="Google Shape;8713;p75">
                <a:extLst>
                  <a:ext uri="{FF2B5EF4-FFF2-40B4-BE49-F238E27FC236}">
                    <a16:creationId xmlns:a16="http://schemas.microsoft.com/office/drawing/2014/main" id="{CA4DF2FD-244C-9A85-C176-9474D99AC721}"/>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7" name="Google Shape;8714;p75">
                <a:extLst>
                  <a:ext uri="{FF2B5EF4-FFF2-40B4-BE49-F238E27FC236}">
                    <a16:creationId xmlns:a16="http://schemas.microsoft.com/office/drawing/2014/main" id="{B50801F4-E74A-7B3B-BDAF-00950B5B487E}"/>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8" name="Google Shape;8715;p75">
                <a:extLst>
                  <a:ext uri="{FF2B5EF4-FFF2-40B4-BE49-F238E27FC236}">
                    <a16:creationId xmlns:a16="http://schemas.microsoft.com/office/drawing/2014/main" id="{B865F18F-03E9-D7EC-D198-0C32F7BCE0CC}"/>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9" name="Google Shape;8716;p75">
                <a:extLst>
                  <a:ext uri="{FF2B5EF4-FFF2-40B4-BE49-F238E27FC236}">
                    <a16:creationId xmlns:a16="http://schemas.microsoft.com/office/drawing/2014/main" id="{4B8E770F-E6D9-1424-F7D2-F7F0CD3D6F52}"/>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0" name="Google Shape;8717;p75">
                <a:extLst>
                  <a:ext uri="{FF2B5EF4-FFF2-40B4-BE49-F238E27FC236}">
                    <a16:creationId xmlns:a16="http://schemas.microsoft.com/office/drawing/2014/main" id="{A6636335-BE7E-7277-8FF2-F79BA4938DC5}"/>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31" name="Google Shape;8718;p75">
                <a:extLst>
                  <a:ext uri="{FF2B5EF4-FFF2-40B4-BE49-F238E27FC236}">
                    <a16:creationId xmlns:a16="http://schemas.microsoft.com/office/drawing/2014/main" id="{3002B759-DE27-DA75-B58F-9E6CF34E93F2}"/>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6" name="Google Shape;8719;p75">
              <a:extLst>
                <a:ext uri="{FF2B5EF4-FFF2-40B4-BE49-F238E27FC236}">
                  <a16:creationId xmlns:a16="http://schemas.microsoft.com/office/drawing/2014/main" id="{9FA24CCD-58A2-00A6-6663-5905F46DD6A2}"/>
                </a:ext>
              </a:extLst>
            </p:cNvPr>
            <p:cNvGrpSpPr/>
            <p:nvPr/>
          </p:nvGrpSpPr>
          <p:grpSpPr>
            <a:xfrm>
              <a:off x="727421" y="2828315"/>
              <a:ext cx="1695374" cy="1560837"/>
              <a:chOff x="734799" y="2782450"/>
              <a:chExt cx="1571100" cy="1577400"/>
            </a:xfrm>
          </p:grpSpPr>
          <p:cxnSp>
            <p:nvCxnSpPr>
              <p:cNvPr id="723" name="Google Shape;8720;p75">
                <a:extLst>
                  <a:ext uri="{FF2B5EF4-FFF2-40B4-BE49-F238E27FC236}">
                    <a16:creationId xmlns:a16="http://schemas.microsoft.com/office/drawing/2014/main" id="{4233AD8C-9F4A-41B1-B051-D04D5B5D67BE}"/>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724" name="Google Shape;8721;p75">
                <a:extLst>
                  <a:ext uri="{FF2B5EF4-FFF2-40B4-BE49-F238E27FC236}">
                    <a16:creationId xmlns:a16="http://schemas.microsoft.com/office/drawing/2014/main" id="{4482D8E8-D335-1AC7-DEC3-BE54FBCC328D}"/>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707" name="Google Shape;8722;p75">
              <a:extLst>
                <a:ext uri="{FF2B5EF4-FFF2-40B4-BE49-F238E27FC236}">
                  <a16:creationId xmlns:a16="http://schemas.microsoft.com/office/drawing/2014/main" id="{290DD333-5D61-1217-7874-7C5D240FFE43}"/>
                </a:ext>
              </a:extLst>
            </p:cNvPr>
            <p:cNvGrpSpPr/>
            <p:nvPr/>
          </p:nvGrpSpPr>
          <p:grpSpPr>
            <a:xfrm>
              <a:off x="2272795" y="2882501"/>
              <a:ext cx="103104" cy="1426186"/>
              <a:chOff x="5206863" y="3100904"/>
              <a:chExt cx="122758" cy="1698043"/>
            </a:xfrm>
          </p:grpSpPr>
          <p:sp>
            <p:nvSpPr>
              <p:cNvPr id="716" name="Google Shape;8723;p75">
                <a:extLst>
                  <a:ext uri="{FF2B5EF4-FFF2-40B4-BE49-F238E27FC236}">
                    <a16:creationId xmlns:a16="http://schemas.microsoft.com/office/drawing/2014/main" id="{FC3D57A3-8E5C-FD30-2384-A137F2AA4594}"/>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17" name="Google Shape;8724;p75">
                <a:extLst>
                  <a:ext uri="{FF2B5EF4-FFF2-40B4-BE49-F238E27FC236}">
                    <a16:creationId xmlns:a16="http://schemas.microsoft.com/office/drawing/2014/main" id="{1B127B1D-3079-F98D-DB10-233BB1A7FAD6}"/>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18" name="Google Shape;8725;p75">
                <a:extLst>
                  <a:ext uri="{FF2B5EF4-FFF2-40B4-BE49-F238E27FC236}">
                    <a16:creationId xmlns:a16="http://schemas.microsoft.com/office/drawing/2014/main" id="{C458C988-3CEC-8A9C-A1F8-C1CA40793561}"/>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19" name="Google Shape;8726;p75">
                <a:extLst>
                  <a:ext uri="{FF2B5EF4-FFF2-40B4-BE49-F238E27FC236}">
                    <a16:creationId xmlns:a16="http://schemas.microsoft.com/office/drawing/2014/main" id="{7A7AF974-8E6B-8BA7-FD76-BB8EF8F903E7}"/>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0" name="Google Shape;8727;p75">
                <a:extLst>
                  <a:ext uri="{FF2B5EF4-FFF2-40B4-BE49-F238E27FC236}">
                    <a16:creationId xmlns:a16="http://schemas.microsoft.com/office/drawing/2014/main" id="{4FBF49E6-98DB-D081-102B-3CD3A2AB9628}"/>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1" name="Google Shape;8728;p75">
                <a:extLst>
                  <a:ext uri="{FF2B5EF4-FFF2-40B4-BE49-F238E27FC236}">
                    <a16:creationId xmlns:a16="http://schemas.microsoft.com/office/drawing/2014/main" id="{3DD15BEE-FC86-B5F4-1F44-5EA1CE03D433}"/>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22" name="Google Shape;8729;p75">
                <a:extLst>
                  <a:ext uri="{FF2B5EF4-FFF2-40B4-BE49-F238E27FC236}">
                    <a16:creationId xmlns:a16="http://schemas.microsoft.com/office/drawing/2014/main" id="{66CF897D-9BF0-D6E1-D4DE-F82B4BDC1D98}"/>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08" name="Google Shape;8730;p75">
              <a:extLst>
                <a:ext uri="{FF2B5EF4-FFF2-40B4-BE49-F238E27FC236}">
                  <a16:creationId xmlns:a16="http://schemas.microsoft.com/office/drawing/2014/main" id="{6805CD26-D761-4486-2939-D56910A2C795}"/>
                </a:ext>
              </a:extLst>
            </p:cNvPr>
            <p:cNvGrpSpPr/>
            <p:nvPr/>
          </p:nvGrpSpPr>
          <p:grpSpPr>
            <a:xfrm>
              <a:off x="1542694" y="2882501"/>
              <a:ext cx="103104" cy="1426186"/>
              <a:chOff x="6006138" y="3143629"/>
              <a:chExt cx="122758" cy="1698043"/>
            </a:xfrm>
          </p:grpSpPr>
          <p:sp>
            <p:nvSpPr>
              <p:cNvPr id="709" name="Google Shape;8731;p75">
                <a:extLst>
                  <a:ext uri="{FF2B5EF4-FFF2-40B4-BE49-F238E27FC236}">
                    <a16:creationId xmlns:a16="http://schemas.microsoft.com/office/drawing/2014/main" id="{7FC7BF53-6794-518F-3F64-5059AFBFBA94}"/>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10" name="Google Shape;8732;p75">
                <a:extLst>
                  <a:ext uri="{FF2B5EF4-FFF2-40B4-BE49-F238E27FC236}">
                    <a16:creationId xmlns:a16="http://schemas.microsoft.com/office/drawing/2014/main" id="{F5A66BDC-2038-B234-6CA3-658FA7E77055}"/>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11" name="Google Shape;8733;p75">
                <a:extLst>
                  <a:ext uri="{FF2B5EF4-FFF2-40B4-BE49-F238E27FC236}">
                    <a16:creationId xmlns:a16="http://schemas.microsoft.com/office/drawing/2014/main" id="{F3A5AB46-CAF6-F671-0C4A-B13E7DE87923}"/>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2800"/>
              </a:p>
            </p:txBody>
          </p:sp>
          <p:sp>
            <p:nvSpPr>
              <p:cNvPr id="712" name="Google Shape;8734;p75">
                <a:extLst>
                  <a:ext uri="{FF2B5EF4-FFF2-40B4-BE49-F238E27FC236}">
                    <a16:creationId xmlns:a16="http://schemas.microsoft.com/office/drawing/2014/main" id="{8E5E6249-3070-E1F2-1CB5-C6BA466289C9}"/>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2800"/>
              </a:p>
            </p:txBody>
          </p:sp>
          <p:sp>
            <p:nvSpPr>
              <p:cNvPr id="713" name="Google Shape;8735;p75">
                <a:extLst>
                  <a:ext uri="{FF2B5EF4-FFF2-40B4-BE49-F238E27FC236}">
                    <a16:creationId xmlns:a16="http://schemas.microsoft.com/office/drawing/2014/main" id="{26F3D089-63C5-BCC8-D448-3F367AA12927}"/>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2800"/>
              </a:p>
            </p:txBody>
          </p:sp>
          <p:sp>
            <p:nvSpPr>
              <p:cNvPr id="714" name="Google Shape;8736;p75">
                <a:extLst>
                  <a:ext uri="{FF2B5EF4-FFF2-40B4-BE49-F238E27FC236}">
                    <a16:creationId xmlns:a16="http://schemas.microsoft.com/office/drawing/2014/main" id="{0C6F3025-1FD7-67AD-415B-D3D43C092A0A}"/>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2800"/>
              </a:p>
            </p:txBody>
          </p:sp>
          <p:sp>
            <p:nvSpPr>
              <p:cNvPr id="715" name="Google Shape;8737;p75">
                <a:extLst>
                  <a:ext uri="{FF2B5EF4-FFF2-40B4-BE49-F238E27FC236}">
                    <a16:creationId xmlns:a16="http://schemas.microsoft.com/office/drawing/2014/main" id="{F405FCA4-4220-C51C-1113-D4D6598D5CBE}"/>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2800"/>
              </a:p>
            </p:txBody>
          </p:sp>
        </p:grpSp>
      </p:grpSp>
      <p:grpSp>
        <p:nvGrpSpPr>
          <p:cNvPr id="760" name="Google Shape;8738;p75">
            <a:extLst>
              <a:ext uri="{FF2B5EF4-FFF2-40B4-BE49-F238E27FC236}">
                <a16:creationId xmlns:a16="http://schemas.microsoft.com/office/drawing/2014/main" id="{9EFE7D14-45A6-8432-FC34-FD1C5D0C869E}"/>
              </a:ext>
            </a:extLst>
          </p:cNvPr>
          <p:cNvGrpSpPr/>
          <p:nvPr/>
        </p:nvGrpSpPr>
        <p:grpSpPr>
          <a:xfrm>
            <a:off x="11419468" y="5393034"/>
            <a:ext cx="2497086" cy="2050638"/>
            <a:chOff x="5183758" y="1210600"/>
            <a:chExt cx="3605380" cy="2960783"/>
          </a:xfrm>
        </p:grpSpPr>
        <p:sp>
          <p:nvSpPr>
            <p:cNvPr id="761" name="Google Shape;8739;p75">
              <a:extLst>
                <a:ext uri="{FF2B5EF4-FFF2-40B4-BE49-F238E27FC236}">
                  <a16:creationId xmlns:a16="http://schemas.microsoft.com/office/drawing/2014/main" id="{8C858BD6-04A7-982D-91BD-26B8DB4BE8E6}"/>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62" name="Google Shape;8740;p75">
              <a:extLst>
                <a:ext uri="{FF2B5EF4-FFF2-40B4-BE49-F238E27FC236}">
                  <a16:creationId xmlns:a16="http://schemas.microsoft.com/office/drawing/2014/main" id="{1795FCC5-7D95-FC34-01C5-5BAC9A471B3F}"/>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63" name="Google Shape;8741;p75">
              <a:extLst>
                <a:ext uri="{FF2B5EF4-FFF2-40B4-BE49-F238E27FC236}">
                  <a16:creationId xmlns:a16="http://schemas.microsoft.com/office/drawing/2014/main" id="{0D19CAD6-33FD-755B-0892-4403AE3FA609}"/>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64" name="Google Shape;8742;p75">
              <a:extLst>
                <a:ext uri="{FF2B5EF4-FFF2-40B4-BE49-F238E27FC236}">
                  <a16:creationId xmlns:a16="http://schemas.microsoft.com/office/drawing/2014/main" id="{E8358FD2-806B-BE9D-425D-34C1A290498D}"/>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765" name="Google Shape;8743;p75">
              <a:extLst>
                <a:ext uri="{FF2B5EF4-FFF2-40B4-BE49-F238E27FC236}">
                  <a16:creationId xmlns:a16="http://schemas.microsoft.com/office/drawing/2014/main" id="{A10B4982-C7AC-0832-9F75-1181B01582B7}"/>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766" name="Google Shape;8744;p75">
              <a:extLst>
                <a:ext uri="{FF2B5EF4-FFF2-40B4-BE49-F238E27FC236}">
                  <a16:creationId xmlns:a16="http://schemas.microsoft.com/office/drawing/2014/main" id="{D9443CD1-CDF1-D5CC-A466-D1D7880DC6FF}"/>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767" name="Google Shape;8745;p75">
              <a:extLst>
                <a:ext uri="{FF2B5EF4-FFF2-40B4-BE49-F238E27FC236}">
                  <a16:creationId xmlns:a16="http://schemas.microsoft.com/office/drawing/2014/main" id="{CC7E6AC8-3E56-3B1F-0132-5BA9A4CCD1F2}"/>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768" name="Google Shape;8746;p75">
              <a:extLst>
                <a:ext uri="{FF2B5EF4-FFF2-40B4-BE49-F238E27FC236}">
                  <a16:creationId xmlns:a16="http://schemas.microsoft.com/office/drawing/2014/main" id="{396B7840-C6CB-75A6-9912-D6F60AD337EE}"/>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769" name="Google Shape;8747;p75">
              <a:extLst>
                <a:ext uri="{FF2B5EF4-FFF2-40B4-BE49-F238E27FC236}">
                  <a16:creationId xmlns:a16="http://schemas.microsoft.com/office/drawing/2014/main" id="{F2A81661-036E-6F57-82A6-99F0AD4618E6}"/>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70" name="Google Shape;8748;p75">
            <a:extLst>
              <a:ext uri="{FF2B5EF4-FFF2-40B4-BE49-F238E27FC236}">
                <a16:creationId xmlns:a16="http://schemas.microsoft.com/office/drawing/2014/main" id="{ABE5FC25-1103-5FDC-2D27-3E9987C1FBEF}"/>
              </a:ext>
            </a:extLst>
          </p:cNvPr>
          <p:cNvGrpSpPr/>
          <p:nvPr/>
        </p:nvGrpSpPr>
        <p:grpSpPr>
          <a:xfrm>
            <a:off x="11133592" y="7669667"/>
            <a:ext cx="5329662" cy="1686880"/>
            <a:chOff x="5916567" y="1099697"/>
            <a:chExt cx="2556683" cy="809211"/>
          </a:xfrm>
        </p:grpSpPr>
        <p:sp>
          <p:nvSpPr>
            <p:cNvPr id="771" name="Google Shape;8749;p75">
              <a:extLst>
                <a:ext uri="{FF2B5EF4-FFF2-40B4-BE49-F238E27FC236}">
                  <a16:creationId xmlns:a16="http://schemas.microsoft.com/office/drawing/2014/main" id="{A8385C8C-0930-200D-6029-E026DB89FF2F}"/>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2" name="Google Shape;8750;p75">
              <a:extLst>
                <a:ext uri="{FF2B5EF4-FFF2-40B4-BE49-F238E27FC236}">
                  <a16:creationId xmlns:a16="http://schemas.microsoft.com/office/drawing/2014/main" id="{EEDDACF8-2E58-D84D-5B28-49A7DEB3FB09}"/>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3" name="Google Shape;8751;p75">
              <a:extLst>
                <a:ext uri="{FF2B5EF4-FFF2-40B4-BE49-F238E27FC236}">
                  <a16:creationId xmlns:a16="http://schemas.microsoft.com/office/drawing/2014/main" id="{D3CC292A-4E2D-9DB1-5525-E31E4F4723E9}"/>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4" name="Google Shape;8752;p75">
              <a:extLst>
                <a:ext uri="{FF2B5EF4-FFF2-40B4-BE49-F238E27FC236}">
                  <a16:creationId xmlns:a16="http://schemas.microsoft.com/office/drawing/2014/main" id="{87E4FDF4-1B6C-A9A5-E077-21B2E4CA8419}"/>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5" name="Google Shape;8753;p75">
              <a:extLst>
                <a:ext uri="{FF2B5EF4-FFF2-40B4-BE49-F238E27FC236}">
                  <a16:creationId xmlns:a16="http://schemas.microsoft.com/office/drawing/2014/main" id="{07C8E292-0BA3-4567-0B9B-173A3E447080}"/>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6" name="Google Shape;8754;p75">
              <a:extLst>
                <a:ext uri="{FF2B5EF4-FFF2-40B4-BE49-F238E27FC236}">
                  <a16:creationId xmlns:a16="http://schemas.microsoft.com/office/drawing/2014/main" id="{DCBEA395-03D5-FCFC-7E9B-C492A4CE258D}"/>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7" name="Google Shape;8755;p75">
              <a:extLst>
                <a:ext uri="{FF2B5EF4-FFF2-40B4-BE49-F238E27FC236}">
                  <a16:creationId xmlns:a16="http://schemas.microsoft.com/office/drawing/2014/main" id="{64617DEF-7EC3-A391-D4CE-91738955BD63}"/>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78" name="Google Shape;8756;p75">
              <a:extLst>
                <a:ext uri="{FF2B5EF4-FFF2-40B4-BE49-F238E27FC236}">
                  <a16:creationId xmlns:a16="http://schemas.microsoft.com/office/drawing/2014/main" id="{654EFE83-CC15-4DDD-F5E3-E3ECCB042122}"/>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79" name="Google Shape;8757;p75">
            <a:extLst>
              <a:ext uri="{FF2B5EF4-FFF2-40B4-BE49-F238E27FC236}">
                <a16:creationId xmlns:a16="http://schemas.microsoft.com/office/drawing/2014/main" id="{B410AFA4-BF71-C84F-22CC-AFE64BAE9EE5}"/>
              </a:ext>
            </a:extLst>
          </p:cNvPr>
          <p:cNvGrpSpPr/>
          <p:nvPr/>
        </p:nvGrpSpPr>
        <p:grpSpPr>
          <a:xfrm>
            <a:off x="11348672" y="2967385"/>
            <a:ext cx="2599702" cy="2046676"/>
            <a:chOff x="5900602" y="1193063"/>
            <a:chExt cx="1299851" cy="1023338"/>
          </a:xfrm>
        </p:grpSpPr>
        <p:grpSp>
          <p:nvGrpSpPr>
            <p:cNvPr id="780" name="Google Shape;8758;p75">
              <a:extLst>
                <a:ext uri="{FF2B5EF4-FFF2-40B4-BE49-F238E27FC236}">
                  <a16:creationId xmlns:a16="http://schemas.microsoft.com/office/drawing/2014/main" id="{65152D25-A90B-DB62-ABBD-1E2740B80CB0}"/>
                </a:ext>
              </a:extLst>
            </p:cNvPr>
            <p:cNvGrpSpPr/>
            <p:nvPr/>
          </p:nvGrpSpPr>
          <p:grpSpPr>
            <a:xfrm>
              <a:off x="6743564" y="1193063"/>
              <a:ext cx="456889" cy="700379"/>
              <a:chOff x="6743564" y="1193063"/>
              <a:chExt cx="456889" cy="700379"/>
            </a:xfrm>
          </p:grpSpPr>
          <p:grpSp>
            <p:nvGrpSpPr>
              <p:cNvPr id="802" name="Google Shape;8759;p75">
                <a:extLst>
                  <a:ext uri="{FF2B5EF4-FFF2-40B4-BE49-F238E27FC236}">
                    <a16:creationId xmlns:a16="http://schemas.microsoft.com/office/drawing/2014/main" id="{EF747161-4329-3B2A-8341-84B64F6637D1}"/>
                  </a:ext>
                </a:extLst>
              </p:cNvPr>
              <p:cNvGrpSpPr/>
              <p:nvPr/>
            </p:nvGrpSpPr>
            <p:grpSpPr>
              <a:xfrm>
                <a:off x="6743564" y="1690731"/>
                <a:ext cx="214402" cy="202710"/>
                <a:chOff x="6743564" y="1690731"/>
                <a:chExt cx="214402" cy="202710"/>
              </a:xfrm>
            </p:grpSpPr>
            <p:sp>
              <p:nvSpPr>
                <p:cNvPr id="806" name="Google Shape;8760;p75">
                  <a:extLst>
                    <a:ext uri="{FF2B5EF4-FFF2-40B4-BE49-F238E27FC236}">
                      <a16:creationId xmlns:a16="http://schemas.microsoft.com/office/drawing/2014/main" id="{DFD14B4D-59AC-E495-2C9E-9117DDF63C0B}"/>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807" name="Google Shape;8761;p75">
                  <a:extLst>
                    <a:ext uri="{FF2B5EF4-FFF2-40B4-BE49-F238E27FC236}">
                      <a16:creationId xmlns:a16="http://schemas.microsoft.com/office/drawing/2014/main" id="{59DDDA20-8060-5730-FDC2-A5109FB897EA}"/>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803" name="Google Shape;8762;p75">
                <a:extLst>
                  <a:ext uri="{FF2B5EF4-FFF2-40B4-BE49-F238E27FC236}">
                    <a16:creationId xmlns:a16="http://schemas.microsoft.com/office/drawing/2014/main" id="{3272F329-C713-64D1-C449-72FFD6F40297}"/>
                  </a:ext>
                </a:extLst>
              </p:cNvPr>
              <p:cNvGrpSpPr/>
              <p:nvPr/>
            </p:nvGrpSpPr>
            <p:grpSpPr>
              <a:xfrm>
                <a:off x="6915505" y="1193063"/>
                <a:ext cx="284947" cy="589637"/>
                <a:chOff x="6915505" y="1193063"/>
                <a:chExt cx="284947" cy="589637"/>
              </a:xfrm>
            </p:grpSpPr>
            <p:sp>
              <p:nvSpPr>
                <p:cNvPr id="804" name="Google Shape;8763;p75">
                  <a:extLst>
                    <a:ext uri="{FF2B5EF4-FFF2-40B4-BE49-F238E27FC236}">
                      <a16:creationId xmlns:a16="http://schemas.microsoft.com/office/drawing/2014/main" id="{4B54B4C3-268F-C096-FF70-EFB07D568C43}"/>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805" name="Google Shape;8764;p75">
                  <a:extLst>
                    <a:ext uri="{FF2B5EF4-FFF2-40B4-BE49-F238E27FC236}">
                      <a16:creationId xmlns:a16="http://schemas.microsoft.com/office/drawing/2014/main" id="{42126BB7-6B50-9F3A-2EBA-94A1B4247EFF}"/>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781" name="Google Shape;8765;p75">
              <a:extLst>
                <a:ext uri="{FF2B5EF4-FFF2-40B4-BE49-F238E27FC236}">
                  <a16:creationId xmlns:a16="http://schemas.microsoft.com/office/drawing/2014/main" id="{11C7045E-19FF-204C-2DFC-A56731F62964}"/>
                </a:ext>
              </a:extLst>
            </p:cNvPr>
            <p:cNvGrpSpPr/>
            <p:nvPr/>
          </p:nvGrpSpPr>
          <p:grpSpPr>
            <a:xfrm>
              <a:off x="6520337" y="1193063"/>
              <a:ext cx="341815" cy="801589"/>
              <a:chOff x="6520337" y="1193063"/>
              <a:chExt cx="341815" cy="801589"/>
            </a:xfrm>
          </p:grpSpPr>
          <p:grpSp>
            <p:nvGrpSpPr>
              <p:cNvPr id="796" name="Google Shape;8766;p75">
                <a:extLst>
                  <a:ext uri="{FF2B5EF4-FFF2-40B4-BE49-F238E27FC236}">
                    <a16:creationId xmlns:a16="http://schemas.microsoft.com/office/drawing/2014/main" id="{53725793-EA4F-1A31-7097-E44362538750}"/>
                  </a:ext>
                </a:extLst>
              </p:cNvPr>
              <p:cNvGrpSpPr/>
              <p:nvPr/>
            </p:nvGrpSpPr>
            <p:grpSpPr>
              <a:xfrm>
                <a:off x="6520337" y="1589527"/>
                <a:ext cx="213950" cy="405125"/>
                <a:chOff x="6520337" y="1589527"/>
                <a:chExt cx="213950" cy="405125"/>
              </a:xfrm>
            </p:grpSpPr>
            <p:sp>
              <p:nvSpPr>
                <p:cNvPr id="800" name="Google Shape;8767;p75">
                  <a:extLst>
                    <a:ext uri="{FF2B5EF4-FFF2-40B4-BE49-F238E27FC236}">
                      <a16:creationId xmlns:a16="http://schemas.microsoft.com/office/drawing/2014/main" id="{4A1099E3-41E0-CBAF-D55D-FCC7FDE5F3C6}"/>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801" name="Google Shape;8768;p75">
                  <a:extLst>
                    <a:ext uri="{FF2B5EF4-FFF2-40B4-BE49-F238E27FC236}">
                      <a16:creationId xmlns:a16="http://schemas.microsoft.com/office/drawing/2014/main" id="{14525639-BCFA-6C39-9ADC-E795CF4392C3}"/>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97" name="Google Shape;8769;p75">
                <a:extLst>
                  <a:ext uri="{FF2B5EF4-FFF2-40B4-BE49-F238E27FC236}">
                    <a16:creationId xmlns:a16="http://schemas.microsoft.com/office/drawing/2014/main" id="{A5CD00A3-07E3-7547-E60F-23AC15E84205}"/>
                  </a:ext>
                </a:extLst>
              </p:cNvPr>
              <p:cNvGrpSpPr/>
              <p:nvPr/>
            </p:nvGrpSpPr>
            <p:grpSpPr>
              <a:xfrm>
                <a:off x="6577204" y="1193063"/>
                <a:ext cx="284947" cy="453562"/>
                <a:chOff x="6577204" y="1193063"/>
                <a:chExt cx="284947" cy="453562"/>
              </a:xfrm>
            </p:grpSpPr>
            <p:sp>
              <p:nvSpPr>
                <p:cNvPr id="798" name="Google Shape;8770;p75">
                  <a:extLst>
                    <a:ext uri="{FF2B5EF4-FFF2-40B4-BE49-F238E27FC236}">
                      <a16:creationId xmlns:a16="http://schemas.microsoft.com/office/drawing/2014/main" id="{8F84BA10-909B-5C59-49C8-9247D6BE3739}"/>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799" name="Google Shape;8771;p75">
                  <a:extLst>
                    <a:ext uri="{FF2B5EF4-FFF2-40B4-BE49-F238E27FC236}">
                      <a16:creationId xmlns:a16="http://schemas.microsoft.com/office/drawing/2014/main" id="{119F7F3F-8636-CFB2-2377-228B9362CAA5}"/>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782" name="Google Shape;8772;p75">
              <a:extLst>
                <a:ext uri="{FF2B5EF4-FFF2-40B4-BE49-F238E27FC236}">
                  <a16:creationId xmlns:a16="http://schemas.microsoft.com/office/drawing/2014/main" id="{666C838D-CABE-14E7-2342-C107CB90D167}"/>
                </a:ext>
              </a:extLst>
            </p:cNvPr>
            <p:cNvGrpSpPr/>
            <p:nvPr/>
          </p:nvGrpSpPr>
          <p:grpSpPr>
            <a:xfrm>
              <a:off x="6238903" y="1193063"/>
              <a:ext cx="300475" cy="901782"/>
              <a:chOff x="6238903" y="1193063"/>
              <a:chExt cx="300475" cy="901782"/>
            </a:xfrm>
          </p:grpSpPr>
          <p:grpSp>
            <p:nvGrpSpPr>
              <p:cNvPr id="790" name="Google Shape;8773;p75">
                <a:extLst>
                  <a:ext uri="{FF2B5EF4-FFF2-40B4-BE49-F238E27FC236}">
                    <a16:creationId xmlns:a16="http://schemas.microsoft.com/office/drawing/2014/main" id="{B8D076EA-76A0-DA6F-075B-E1BFE047455D}"/>
                  </a:ext>
                </a:extLst>
              </p:cNvPr>
              <p:cNvGrpSpPr/>
              <p:nvPr/>
            </p:nvGrpSpPr>
            <p:grpSpPr>
              <a:xfrm>
                <a:off x="6290865" y="1489315"/>
                <a:ext cx="248514" cy="605530"/>
                <a:chOff x="6290865" y="1489315"/>
                <a:chExt cx="248514" cy="605530"/>
              </a:xfrm>
            </p:grpSpPr>
            <p:sp>
              <p:nvSpPr>
                <p:cNvPr id="794" name="Google Shape;8774;p75">
                  <a:extLst>
                    <a:ext uri="{FF2B5EF4-FFF2-40B4-BE49-F238E27FC236}">
                      <a16:creationId xmlns:a16="http://schemas.microsoft.com/office/drawing/2014/main" id="{D56B1975-9A1D-7EBD-EF4A-5C3B5079E357}"/>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95" name="Google Shape;8775;p75">
                  <a:extLst>
                    <a:ext uri="{FF2B5EF4-FFF2-40B4-BE49-F238E27FC236}">
                      <a16:creationId xmlns:a16="http://schemas.microsoft.com/office/drawing/2014/main" id="{09B258DF-23FE-11EB-FEFF-239A519A6D6F}"/>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91" name="Google Shape;8776;p75">
                <a:extLst>
                  <a:ext uri="{FF2B5EF4-FFF2-40B4-BE49-F238E27FC236}">
                    <a16:creationId xmlns:a16="http://schemas.microsoft.com/office/drawing/2014/main" id="{5F2CFA45-D076-FE73-2187-A61D9968F5B4}"/>
                  </a:ext>
                </a:extLst>
              </p:cNvPr>
              <p:cNvGrpSpPr/>
              <p:nvPr/>
            </p:nvGrpSpPr>
            <p:grpSpPr>
              <a:xfrm>
                <a:off x="6238903" y="1193063"/>
                <a:ext cx="284947" cy="327512"/>
                <a:chOff x="6238903" y="1193063"/>
                <a:chExt cx="284947" cy="327512"/>
              </a:xfrm>
            </p:grpSpPr>
            <p:sp>
              <p:nvSpPr>
                <p:cNvPr id="792" name="Google Shape;8777;p75">
                  <a:extLst>
                    <a:ext uri="{FF2B5EF4-FFF2-40B4-BE49-F238E27FC236}">
                      <a16:creationId xmlns:a16="http://schemas.microsoft.com/office/drawing/2014/main" id="{AC229981-CD9B-42DF-CDE0-0FD74347E911}"/>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793" name="Google Shape;8778;p75">
                  <a:extLst>
                    <a:ext uri="{FF2B5EF4-FFF2-40B4-BE49-F238E27FC236}">
                      <a16:creationId xmlns:a16="http://schemas.microsoft.com/office/drawing/2014/main" id="{4BFBECC1-53CC-565D-AFF9-F1DE362021F8}"/>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783" name="Google Shape;8779;p75">
              <a:extLst>
                <a:ext uri="{FF2B5EF4-FFF2-40B4-BE49-F238E27FC236}">
                  <a16:creationId xmlns:a16="http://schemas.microsoft.com/office/drawing/2014/main" id="{759E5F11-36F1-EB4E-5028-10424C3206B0}"/>
                </a:ext>
              </a:extLst>
            </p:cNvPr>
            <p:cNvGrpSpPr/>
            <p:nvPr/>
          </p:nvGrpSpPr>
          <p:grpSpPr>
            <a:xfrm>
              <a:off x="5900602" y="1193063"/>
              <a:ext cx="444345" cy="1023338"/>
              <a:chOff x="5900602" y="1193063"/>
              <a:chExt cx="444345" cy="1023338"/>
            </a:xfrm>
          </p:grpSpPr>
          <p:grpSp>
            <p:nvGrpSpPr>
              <p:cNvPr id="784" name="Google Shape;8780;p75">
                <a:extLst>
                  <a:ext uri="{FF2B5EF4-FFF2-40B4-BE49-F238E27FC236}">
                    <a16:creationId xmlns:a16="http://schemas.microsoft.com/office/drawing/2014/main" id="{354AAA2E-84F9-BD75-0D81-6400A6CB738C}"/>
                  </a:ext>
                </a:extLst>
              </p:cNvPr>
              <p:cNvGrpSpPr/>
              <p:nvPr/>
            </p:nvGrpSpPr>
            <p:grpSpPr>
              <a:xfrm>
                <a:off x="6046501" y="1367785"/>
                <a:ext cx="298446" cy="848616"/>
                <a:chOff x="6046501" y="1367785"/>
                <a:chExt cx="298446" cy="848616"/>
              </a:xfrm>
            </p:grpSpPr>
            <p:sp>
              <p:nvSpPr>
                <p:cNvPr id="788" name="Google Shape;8781;p75">
                  <a:extLst>
                    <a:ext uri="{FF2B5EF4-FFF2-40B4-BE49-F238E27FC236}">
                      <a16:creationId xmlns:a16="http://schemas.microsoft.com/office/drawing/2014/main" id="{39B98F71-F786-E7F0-3BB4-53562F1983C7}"/>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sp>
              <p:nvSpPr>
                <p:cNvPr id="789" name="Google Shape;8782;p75">
                  <a:extLst>
                    <a:ext uri="{FF2B5EF4-FFF2-40B4-BE49-F238E27FC236}">
                      <a16:creationId xmlns:a16="http://schemas.microsoft.com/office/drawing/2014/main" id="{9CD5E7C6-D73B-E67C-3B80-051DF2C5ED4C}"/>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grpSp>
            <p:nvGrpSpPr>
              <p:cNvPr id="785" name="Google Shape;8783;p75">
                <a:extLst>
                  <a:ext uri="{FF2B5EF4-FFF2-40B4-BE49-F238E27FC236}">
                    <a16:creationId xmlns:a16="http://schemas.microsoft.com/office/drawing/2014/main" id="{BE68F353-FFDA-AEA5-FBB6-01E7EE544AE3}"/>
                  </a:ext>
                </a:extLst>
              </p:cNvPr>
              <p:cNvGrpSpPr/>
              <p:nvPr/>
            </p:nvGrpSpPr>
            <p:grpSpPr>
              <a:xfrm>
                <a:off x="5900602" y="1193063"/>
                <a:ext cx="284947" cy="182312"/>
                <a:chOff x="5900602" y="1193063"/>
                <a:chExt cx="284947" cy="182312"/>
              </a:xfrm>
            </p:grpSpPr>
            <p:sp>
              <p:nvSpPr>
                <p:cNvPr id="786" name="Google Shape;8784;p75">
                  <a:extLst>
                    <a:ext uri="{FF2B5EF4-FFF2-40B4-BE49-F238E27FC236}">
                      <a16:creationId xmlns:a16="http://schemas.microsoft.com/office/drawing/2014/main" id="{36DEF58C-439E-3FC5-6CFB-6B5B739BBA6B}"/>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787" name="Google Shape;8785;p75">
                  <a:extLst>
                    <a:ext uri="{FF2B5EF4-FFF2-40B4-BE49-F238E27FC236}">
                      <a16:creationId xmlns:a16="http://schemas.microsoft.com/office/drawing/2014/main" id="{ADBD9183-A617-B844-209E-79CB9524AC5F}"/>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08" name="Google Shape;8786;p75">
            <a:extLst>
              <a:ext uri="{FF2B5EF4-FFF2-40B4-BE49-F238E27FC236}">
                <a16:creationId xmlns:a16="http://schemas.microsoft.com/office/drawing/2014/main" id="{7457CCC4-FF49-D149-1428-2DFC6FCD1597}"/>
              </a:ext>
            </a:extLst>
          </p:cNvPr>
          <p:cNvGrpSpPr/>
          <p:nvPr/>
        </p:nvGrpSpPr>
        <p:grpSpPr>
          <a:xfrm>
            <a:off x="14024436" y="2967676"/>
            <a:ext cx="2438826" cy="2102730"/>
            <a:chOff x="7287122" y="1165658"/>
            <a:chExt cx="1219413" cy="1051365"/>
          </a:xfrm>
        </p:grpSpPr>
        <p:grpSp>
          <p:nvGrpSpPr>
            <p:cNvPr id="809" name="Google Shape;8787;p75">
              <a:extLst>
                <a:ext uri="{FF2B5EF4-FFF2-40B4-BE49-F238E27FC236}">
                  <a16:creationId xmlns:a16="http://schemas.microsoft.com/office/drawing/2014/main" id="{20650B4D-0735-D15E-C77B-27ED086D4ABF}"/>
                </a:ext>
              </a:extLst>
            </p:cNvPr>
            <p:cNvGrpSpPr/>
            <p:nvPr/>
          </p:nvGrpSpPr>
          <p:grpSpPr>
            <a:xfrm>
              <a:off x="7287122" y="1969723"/>
              <a:ext cx="1219413" cy="247300"/>
              <a:chOff x="7287122" y="1969723"/>
              <a:chExt cx="1219413" cy="247300"/>
            </a:xfrm>
          </p:grpSpPr>
          <p:sp>
            <p:nvSpPr>
              <p:cNvPr id="825" name="Google Shape;8788;p75">
                <a:extLst>
                  <a:ext uri="{FF2B5EF4-FFF2-40B4-BE49-F238E27FC236}">
                    <a16:creationId xmlns:a16="http://schemas.microsoft.com/office/drawing/2014/main" id="{C7C7167E-2D6B-5197-D9D9-53BB6A485220}"/>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nvGrpSpPr>
              <p:cNvPr id="826" name="Google Shape;8789;p75">
                <a:extLst>
                  <a:ext uri="{FF2B5EF4-FFF2-40B4-BE49-F238E27FC236}">
                    <a16:creationId xmlns:a16="http://schemas.microsoft.com/office/drawing/2014/main" id="{1475650C-6C93-0AC2-2D93-916A52CD6C20}"/>
                  </a:ext>
                </a:extLst>
              </p:cNvPr>
              <p:cNvGrpSpPr/>
              <p:nvPr/>
            </p:nvGrpSpPr>
            <p:grpSpPr>
              <a:xfrm>
                <a:off x="7287122" y="2063892"/>
                <a:ext cx="1151753" cy="73428"/>
                <a:chOff x="7287122" y="2063892"/>
                <a:chExt cx="1151753" cy="73428"/>
              </a:xfrm>
            </p:grpSpPr>
            <p:sp>
              <p:nvSpPr>
                <p:cNvPr id="827" name="Google Shape;8790;p75">
                  <a:extLst>
                    <a:ext uri="{FF2B5EF4-FFF2-40B4-BE49-F238E27FC236}">
                      <a16:creationId xmlns:a16="http://schemas.microsoft.com/office/drawing/2014/main" id="{FA8BCBEF-5995-1671-BA26-51F2B7705E7F}"/>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828" name="Google Shape;8791;p75">
                  <a:extLst>
                    <a:ext uri="{FF2B5EF4-FFF2-40B4-BE49-F238E27FC236}">
                      <a16:creationId xmlns:a16="http://schemas.microsoft.com/office/drawing/2014/main" id="{5D81D59F-902C-1DC6-19B3-A4F41C5BA9F7}"/>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10" name="Google Shape;8792;p75">
              <a:extLst>
                <a:ext uri="{FF2B5EF4-FFF2-40B4-BE49-F238E27FC236}">
                  <a16:creationId xmlns:a16="http://schemas.microsoft.com/office/drawing/2014/main" id="{D4F2F006-DFC5-0444-A152-EF2D79A8397F}"/>
                </a:ext>
              </a:extLst>
            </p:cNvPr>
            <p:cNvGrpSpPr/>
            <p:nvPr/>
          </p:nvGrpSpPr>
          <p:grpSpPr>
            <a:xfrm>
              <a:off x="7287122" y="1712201"/>
              <a:ext cx="1219403" cy="246767"/>
              <a:chOff x="7287122" y="1712201"/>
              <a:chExt cx="1219403" cy="246767"/>
            </a:xfrm>
          </p:grpSpPr>
          <p:sp>
            <p:nvSpPr>
              <p:cNvPr id="821" name="Google Shape;8793;p75">
                <a:extLst>
                  <a:ext uri="{FF2B5EF4-FFF2-40B4-BE49-F238E27FC236}">
                    <a16:creationId xmlns:a16="http://schemas.microsoft.com/office/drawing/2014/main" id="{95E3E202-A499-D515-D2C5-CCABF488D4AA}"/>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nvGrpSpPr>
              <p:cNvPr id="822" name="Google Shape;8794;p75">
                <a:extLst>
                  <a:ext uri="{FF2B5EF4-FFF2-40B4-BE49-F238E27FC236}">
                    <a16:creationId xmlns:a16="http://schemas.microsoft.com/office/drawing/2014/main" id="{47E9FDA7-1ADC-D96B-AD2C-C60383966D12}"/>
                  </a:ext>
                </a:extLst>
              </p:cNvPr>
              <p:cNvGrpSpPr/>
              <p:nvPr/>
            </p:nvGrpSpPr>
            <p:grpSpPr>
              <a:xfrm>
                <a:off x="7287122" y="1842861"/>
                <a:ext cx="1005303" cy="73419"/>
                <a:chOff x="7287122" y="1842861"/>
                <a:chExt cx="1005303" cy="73419"/>
              </a:xfrm>
            </p:grpSpPr>
            <p:sp>
              <p:nvSpPr>
                <p:cNvPr id="823" name="Google Shape;8795;p75">
                  <a:extLst>
                    <a:ext uri="{FF2B5EF4-FFF2-40B4-BE49-F238E27FC236}">
                      <a16:creationId xmlns:a16="http://schemas.microsoft.com/office/drawing/2014/main" id="{5693F438-9568-BB6F-0673-3F91DDFB34F8}"/>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824" name="Google Shape;8796;p75">
                  <a:extLst>
                    <a:ext uri="{FF2B5EF4-FFF2-40B4-BE49-F238E27FC236}">
                      <a16:creationId xmlns:a16="http://schemas.microsoft.com/office/drawing/2014/main" id="{653D955F-40CC-330C-2967-1DA7CB9684F8}"/>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11" name="Google Shape;8797;p75">
              <a:extLst>
                <a:ext uri="{FF2B5EF4-FFF2-40B4-BE49-F238E27FC236}">
                  <a16:creationId xmlns:a16="http://schemas.microsoft.com/office/drawing/2014/main" id="{30B46ACC-44F7-CFB3-1024-0C459E4FDD1F}"/>
                </a:ext>
              </a:extLst>
            </p:cNvPr>
            <p:cNvGrpSpPr/>
            <p:nvPr/>
          </p:nvGrpSpPr>
          <p:grpSpPr>
            <a:xfrm>
              <a:off x="7287122" y="1447520"/>
              <a:ext cx="1219403" cy="286667"/>
              <a:chOff x="7287122" y="1447520"/>
              <a:chExt cx="1219403" cy="286667"/>
            </a:xfrm>
          </p:grpSpPr>
          <p:sp>
            <p:nvSpPr>
              <p:cNvPr id="817" name="Google Shape;8798;p75">
                <a:extLst>
                  <a:ext uri="{FF2B5EF4-FFF2-40B4-BE49-F238E27FC236}">
                    <a16:creationId xmlns:a16="http://schemas.microsoft.com/office/drawing/2014/main" id="{5319B8AD-74E3-C823-E6C9-EAAAB8E7CE0B}"/>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nvGrpSpPr>
              <p:cNvPr id="818" name="Google Shape;8799;p75">
                <a:extLst>
                  <a:ext uri="{FF2B5EF4-FFF2-40B4-BE49-F238E27FC236}">
                    <a16:creationId xmlns:a16="http://schemas.microsoft.com/office/drawing/2014/main" id="{68AA1C05-41C0-E52E-407C-18E74708C5E2}"/>
                  </a:ext>
                </a:extLst>
              </p:cNvPr>
              <p:cNvGrpSpPr/>
              <p:nvPr/>
            </p:nvGrpSpPr>
            <p:grpSpPr>
              <a:xfrm>
                <a:off x="7287122" y="1581977"/>
                <a:ext cx="852803" cy="73428"/>
                <a:chOff x="7287122" y="1581977"/>
                <a:chExt cx="852803" cy="73428"/>
              </a:xfrm>
            </p:grpSpPr>
            <p:sp>
              <p:nvSpPr>
                <p:cNvPr id="819" name="Google Shape;8800;p75">
                  <a:extLst>
                    <a:ext uri="{FF2B5EF4-FFF2-40B4-BE49-F238E27FC236}">
                      <a16:creationId xmlns:a16="http://schemas.microsoft.com/office/drawing/2014/main" id="{3EFE5C49-FA6D-EF04-5AF3-1D1BC96BC05B}"/>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820" name="Google Shape;8801;p75">
                  <a:extLst>
                    <a:ext uri="{FF2B5EF4-FFF2-40B4-BE49-F238E27FC236}">
                      <a16:creationId xmlns:a16="http://schemas.microsoft.com/office/drawing/2014/main" id="{495F727D-706C-5836-4DC1-A07F6B2EF010}"/>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12" name="Google Shape;8802;p75">
              <a:extLst>
                <a:ext uri="{FF2B5EF4-FFF2-40B4-BE49-F238E27FC236}">
                  <a16:creationId xmlns:a16="http://schemas.microsoft.com/office/drawing/2014/main" id="{AB6D8D3A-870E-F6EE-4606-FD6D07F6CC73}"/>
                </a:ext>
              </a:extLst>
            </p:cNvPr>
            <p:cNvGrpSpPr/>
            <p:nvPr/>
          </p:nvGrpSpPr>
          <p:grpSpPr>
            <a:xfrm>
              <a:off x="7287122" y="1165658"/>
              <a:ext cx="1219403" cy="344253"/>
              <a:chOff x="7287122" y="1165658"/>
              <a:chExt cx="1219403" cy="344253"/>
            </a:xfrm>
          </p:grpSpPr>
          <p:sp>
            <p:nvSpPr>
              <p:cNvPr id="813" name="Google Shape;8803;p75">
                <a:extLst>
                  <a:ext uri="{FF2B5EF4-FFF2-40B4-BE49-F238E27FC236}">
                    <a16:creationId xmlns:a16="http://schemas.microsoft.com/office/drawing/2014/main" id="{CE25B010-C73B-33F5-FB44-7C32CF0392AA}"/>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grpSp>
            <p:nvGrpSpPr>
              <p:cNvPr id="814" name="Google Shape;8804;p75">
                <a:extLst>
                  <a:ext uri="{FF2B5EF4-FFF2-40B4-BE49-F238E27FC236}">
                    <a16:creationId xmlns:a16="http://schemas.microsoft.com/office/drawing/2014/main" id="{2693E0F1-0FE0-F16F-AD11-43AF6260D0F0}"/>
                  </a:ext>
                </a:extLst>
              </p:cNvPr>
              <p:cNvGrpSpPr/>
              <p:nvPr/>
            </p:nvGrpSpPr>
            <p:grpSpPr>
              <a:xfrm>
                <a:off x="7287122" y="1341025"/>
                <a:ext cx="695703" cy="73419"/>
                <a:chOff x="7287122" y="1341025"/>
                <a:chExt cx="695703" cy="73419"/>
              </a:xfrm>
            </p:grpSpPr>
            <p:sp>
              <p:nvSpPr>
                <p:cNvPr id="815" name="Google Shape;8805;p75">
                  <a:extLst>
                    <a:ext uri="{FF2B5EF4-FFF2-40B4-BE49-F238E27FC236}">
                      <a16:creationId xmlns:a16="http://schemas.microsoft.com/office/drawing/2014/main" id="{2B12321D-D290-A8EF-EDC8-BB74D12C9BBB}"/>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2800"/>
                </a:p>
              </p:txBody>
            </p:sp>
            <p:cxnSp>
              <p:nvCxnSpPr>
                <p:cNvPr id="816" name="Google Shape;8806;p75">
                  <a:extLst>
                    <a:ext uri="{FF2B5EF4-FFF2-40B4-BE49-F238E27FC236}">
                      <a16:creationId xmlns:a16="http://schemas.microsoft.com/office/drawing/2014/main" id="{12E8452E-00A3-E440-9882-E4B6D98AC990}"/>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829" name="Google Shape;1529;p70">
            <a:extLst>
              <a:ext uri="{FF2B5EF4-FFF2-40B4-BE49-F238E27FC236}">
                <a16:creationId xmlns:a16="http://schemas.microsoft.com/office/drawing/2014/main" id="{D1F8C81B-744E-93CA-792C-B5C30E40E15D}"/>
              </a:ext>
            </a:extLst>
          </p:cNvPr>
          <p:cNvSpPr txBox="1">
            <a:spLocks/>
          </p:cNvSpPr>
          <p:nvPr/>
        </p:nvSpPr>
        <p:spPr>
          <a:xfrm>
            <a:off x="1242733" y="1265833"/>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5EBDC2"/>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35169887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66063" y="2949127"/>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2" name="กลุ่ม 5">
            <a:extLst>
              <a:ext uri="{FF2B5EF4-FFF2-40B4-BE49-F238E27FC236}">
                <a16:creationId xmlns:a16="http://schemas.microsoft.com/office/drawing/2014/main" id="{304729EE-EC7C-E0F3-EB6A-C96D66427BA6}"/>
              </a:ext>
            </a:extLst>
          </p:cNvPr>
          <p:cNvGrpSpPr/>
          <p:nvPr/>
        </p:nvGrpSpPr>
        <p:grpSpPr>
          <a:xfrm>
            <a:off x="1596594" y="1937259"/>
            <a:ext cx="4629150" cy="5476982"/>
            <a:chOff x="884237" y="1516734"/>
            <a:chExt cx="6172200" cy="7302643"/>
          </a:xfrm>
        </p:grpSpPr>
        <p:grpSp>
          <p:nvGrpSpPr>
            <p:cNvPr id="11" name="กลุ่ม 4">
              <a:extLst>
                <a:ext uri="{FF2B5EF4-FFF2-40B4-BE49-F238E27FC236}">
                  <a16:creationId xmlns:a16="http://schemas.microsoft.com/office/drawing/2014/main" id="{14047AD6-93B3-403F-9B1D-757B370E9748}"/>
                </a:ext>
              </a:extLst>
            </p:cNvPr>
            <p:cNvGrpSpPr/>
            <p:nvPr/>
          </p:nvGrpSpPr>
          <p:grpSpPr>
            <a:xfrm>
              <a:off x="884237" y="1516734"/>
              <a:ext cx="5751224" cy="2902866"/>
              <a:chOff x="808037" y="1288134"/>
              <a:chExt cx="5751224" cy="2902866"/>
            </a:xfrm>
          </p:grpSpPr>
          <p:sp>
            <p:nvSpPr>
              <p:cNvPr id="15" name="TextBox 14">
                <a:extLst>
                  <a:ext uri="{FF2B5EF4-FFF2-40B4-BE49-F238E27FC236}">
                    <a16:creationId xmlns:a16="http://schemas.microsoft.com/office/drawing/2014/main" id="{4111F734-E399-A074-EB52-FE33F4080ACF}"/>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solidFill>
                      <a:srgbClr val="5EBDC2"/>
                    </a:solidFill>
                    <a:latin typeface="Lato Black" pitchFamily="34" charset="0"/>
                    <a:ea typeface="Lato Black" pitchFamily="34" charset="0"/>
                    <a:cs typeface="B Nazanin" panose="00000400000000000000" pitchFamily="2" charset="-78"/>
                  </a:rPr>
                  <a:t>نمادها</a:t>
                </a:r>
                <a:endParaRPr lang="en-US" sz="6600" dirty="0">
                  <a:solidFill>
                    <a:srgbClr val="5EBDC2"/>
                  </a:solidFill>
                  <a:latin typeface="Lato Black" pitchFamily="34" charset="0"/>
                  <a:ea typeface="Lato Black" pitchFamily="34" charset="0"/>
                  <a:cs typeface="B Nazanin" panose="00000400000000000000" pitchFamily="2" charset="-78"/>
                </a:endParaRPr>
              </a:p>
            </p:txBody>
          </p:sp>
          <p:grpSp>
            <p:nvGrpSpPr>
              <p:cNvPr id="16" name="กลุ่ม 17">
                <a:extLst>
                  <a:ext uri="{FF2B5EF4-FFF2-40B4-BE49-F238E27FC236}">
                    <a16:creationId xmlns:a16="http://schemas.microsoft.com/office/drawing/2014/main" id="{A97E3FBA-CE3F-C673-EE78-D09B5D5EE710}"/>
                  </a:ext>
                </a:extLst>
              </p:cNvPr>
              <p:cNvGrpSpPr/>
              <p:nvPr/>
            </p:nvGrpSpPr>
            <p:grpSpPr>
              <a:xfrm>
                <a:off x="3656395" y="1288134"/>
                <a:ext cx="2902866" cy="2902866"/>
                <a:chOff x="13526171" y="7470804"/>
                <a:chExt cx="2902866" cy="2902866"/>
              </a:xfrm>
              <a:solidFill>
                <a:schemeClr val="tx1"/>
              </a:solidFill>
            </p:grpSpPr>
            <p:sp>
              <p:nvSpPr>
                <p:cNvPr id="17" name="Rectangle 35">
                  <a:extLst>
                    <a:ext uri="{FF2B5EF4-FFF2-40B4-BE49-F238E27FC236}">
                      <a16:creationId xmlns:a16="http://schemas.microsoft.com/office/drawing/2014/main" id="{5428E749-1BD7-1DA2-7135-437BBE61070E}"/>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5EBDC2"/>
                    </a:solidFill>
                    <a:latin typeface="Open Sans Light"/>
                    <a:cs typeface="B Nazanin" panose="00000400000000000000" pitchFamily="2" charset="-78"/>
                  </a:endParaRPr>
                </a:p>
              </p:txBody>
            </p:sp>
            <p:sp>
              <p:nvSpPr>
                <p:cNvPr id="18" name="Rectangle 35">
                  <a:extLst>
                    <a:ext uri="{FF2B5EF4-FFF2-40B4-BE49-F238E27FC236}">
                      <a16:creationId xmlns:a16="http://schemas.microsoft.com/office/drawing/2014/main" id="{DDACE478-32C6-F1F3-D7F9-48CEAF59830D}"/>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5EBDC2"/>
                    </a:solidFill>
                    <a:latin typeface="Open Sans Light"/>
                    <a:cs typeface="B Nazanin" panose="00000400000000000000" pitchFamily="2" charset="-78"/>
                  </a:endParaRPr>
                </a:p>
              </p:txBody>
            </p:sp>
          </p:grpSp>
        </p:grpSp>
        <p:grpSp>
          <p:nvGrpSpPr>
            <p:cNvPr id="12" name="กลุ่ม 3">
              <a:extLst>
                <a:ext uri="{FF2B5EF4-FFF2-40B4-BE49-F238E27FC236}">
                  <a16:creationId xmlns:a16="http://schemas.microsoft.com/office/drawing/2014/main" id="{C3F0C926-8A2E-9BA7-068F-69FE0245D539}"/>
                </a:ext>
              </a:extLst>
            </p:cNvPr>
            <p:cNvGrpSpPr/>
            <p:nvPr/>
          </p:nvGrpSpPr>
          <p:grpSpPr>
            <a:xfrm>
              <a:off x="1112837" y="6062993"/>
              <a:ext cx="5943600" cy="2756384"/>
              <a:chOff x="960437" y="4996193"/>
              <a:chExt cx="5943600" cy="2756384"/>
            </a:xfrm>
          </p:grpSpPr>
          <p:sp>
            <p:nvSpPr>
              <p:cNvPr id="13" name="Title 20">
                <a:extLst>
                  <a:ext uri="{FF2B5EF4-FFF2-40B4-BE49-F238E27FC236}">
                    <a16:creationId xmlns:a16="http://schemas.microsoft.com/office/drawing/2014/main" id="{44902463-FEAF-5EEB-85A2-98C0B2FE6DD4}"/>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solidFill>
                    <a:srgbClr val="5EBDC2"/>
                  </a:solidFill>
                  <a:latin typeface="Lato" pitchFamily="34" charset="0"/>
                  <a:ea typeface="Lato" pitchFamily="34" charset="0"/>
                  <a:cs typeface="B Nazanin" panose="00000400000000000000" pitchFamily="2" charset="-78"/>
                </a:endParaRPr>
              </a:p>
            </p:txBody>
          </p:sp>
          <p:sp>
            <p:nvSpPr>
              <p:cNvPr id="14" name="TextBox 13">
                <a:extLst>
                  <a:ext uri="{FF2B5EF4-FFF2-40B4-BE49-F238E27FC236}">
                    <a16:creationId xmlns:a16="http://schemas.microsoft.com/office/drawing/2014/main" id="{33A31ADB-C810-639A-5350-97C235E61373}"/>
                  </a:ext>
                </a:extLst>
              </p:cNvPr>
              <p:cNvSpPr txBox="1"/>
              <p:nvPr/>
            </p:nvSpPr>
            <p:spPr>
              <a:xfrm>
                <a:off x="1119402" y="4996193"/>
                <a:ext cx="5022024" cy="677108"/>
              </a:xfrm>
              <a:prstGeom prst="rect">
                <a:avLst/>
              </a:prstGeom>
              <a:noFill/>
            </p:spPr>
            <p:txBody>
              <a:bodyPr wrap="square" rtlCol="0">
                <a:spAutoFit/>
              </a:bodyPr>
              <a:lstStyle/>
              <a:p>
                <a:r>
                  <a:rPr lang="fa-IR" sz="2700" b="1" dirty="0">
                    <a:solidFill>
                      <a:srgbClr val="5EBDC2"/>
                    </a:solidFill>
                    <a:latin typeface="Lato Black" charset="0"/>
                    <a:ea typeface="Lato Black" charset="0"/>
                    <a:cs typeface="B Nazanin" panose="00000400000000000000" pitchFamily="2" charset="-78"/>
                  </a:rPr>
                  <a:t>مجموعه آیکون های اجتماعی</a:t>
                </a:r>
                <a:endParaRPr lang="en-US" sz="2700" b="1" dirty="0">
                  <a:solidFill>
                    <a:srgbClr val="5EBDC2"/>
                  </a:solidFill>
                  <a:latin typeface="Lato Black" charset="0"/>
                  <a:ea typeface="Lato Black" charset="0"/>
                  <a:cs typeface="B Nazanin" panose="00000400000000000000" pitchFamily="2" charset="-78"/>
                </a:endParaRPr>
              </a:p>
            </p:txBody>
          </p:sp>
        </p:grpSp>
      </p:grpSp>
      <p:grpSp>
        <p:nvGrpSpPr>
          <p:cNvPr id="19" name="กลุ่ม 660">
            <a:extLst>
              <a:ext uri="{FF2B5EF4-FFF2-40B4-BE49-F238E27FC236}">
                <a16:creationId xmlns:a16="http://schemas.microsoft.com/office/drawing/2014/main" id="{4BE9716F-DD7D-7CC4-2DA2-E30007CAB608}"/>
              </a:ext>
            </a:extLst>
          </p:cNvPr>
          <p:cNvGrpSpPr/>
          <p:nvPr/>
        </p:nvGrpSpPr>
        <p:grpSpPr>
          <a:xfrm>
            <a:off x="8168845" y="2149878"/>
            <a:ext cx="987028" cy="976312"/>
            <a:chOff x="9799638" y="2105025"/>
            <a:chExt cx="1316037" cy="1301750"/>
          </a:xfrm>
        </p:grpSpPr>
        <p:sp>
          <p:nvSpPr>
            <p:cNvPr id="20" name="Oval 6">
              <a:extLst>
                <a:ext uri="{FF2B5EF4-FFF2-40B4-BE49-F238E27FC236}">
                  <a16:creationId xmlns:a16="http://schemas.microsoft.com/office/drawing/2014/main" id="{A3DD8604-3DEF-8E22-ABF6-23EC207A1420}"/>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21" name="Freeform 7">
              <a:extLst>
                <a:ext uri="{FF2B5EF4-FFF2-40B4-BE49-F238E27FC236}">
                  <a16:creationId xmlns:a16="http://schemas.microsoft.com/office/drawing/2014/main" id="{3B548A90-68CA-3558-6F55-5D6B6AB13907}"/>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22" name="กลุ่ม 661">
            <a:extLst>
              <a:ext uri="{FF2B5EF4-FFF2-40B4-BE49-F238E27FC236}">
                <a16:creationId xmlns:a16="http://schemas.microsoft.com/office/drawing/2014/main" id="{23B5FAEE-0D1F-42F0-8671-3489E0847188}"/>
              </a:ext>
            </a:extLst>
          </p:cNvPr>
          <p:cNvGrpSpPr/>
          <p:nvPr/>
        </p:nvGrpSpPr>
        <p:grpSpPr>
          <a:xfrm>
            <a:off x="9741660" y="2149878"/>
            <a:ext cx="988218" cy="976312"/>
            <a:chOff x="11896725" y="2105025"/>
            <a:chExt cx="1317625" cy="1301750"/>
          </a:xfrm>
        </p:grpSpPr>
        <p:sp>
          <p:nvSpPr>
            <p:cNvPr id="23" name="Oval 8">
              <a:extLst>
                <a:ext uri="{FF2B5EF4-FFF2-40B4-BE49-F238E27FC236}">
                  <a16:creationId xmlns:a16="http://schemas.microsoft.com/office/drawing/2014/main" id="{134EAEE8-EC84-0374-CFB5-4B01B8BDF280}"/>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24" name="Freeform 9">
              <a:extLst>
                <a:ext uri="{FF2B5EF4-FFF2-40B4-BE49-F238E27FC236}">
                  <a16:creationId xmlns:a16="http://schemas.microsoft.com/office/drawing/2014/main" id="{9AFDBB54-60A7-0524-F576-0181A31674FD}"/>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25" name="กลุ่ม 2085">
            <a:extLst>
              <a:ext uri="{FF2B5EF4-FFF2-40B4-BE49-F238E27FC236}">
                <a16:creationId xmlns:a16="http://schemas.microsoft.com/office/drawing/2014/main" id="{3BD87844-9BC0-B540-6B3B-D030FDB0DA54}"/>
              </a:ext>
            </a:extLst>
          </p:cNvPr>
          <p:cNvGrpSpPr/>
          <p:nvPr/>
        </p:nvGrpSpPr>
        <p:grpSpPr>
          <a:xfrm>
            <a:off x="11315665" y="6525425"/>
            <a:ext cx="987028" cy="988218"/>
            <a:chOff x="13995400" y="7939088"/>
            <a:chExt cx="1316037" cy="1317625"/>
          </a:xfrm>
        </p:grpSpPr>
        <p:sp>
          <p:nvSpPr>
            <p:cNvPr id="26" name="Oval 10">
              <a:extLst>
                <a:ext uri="{FF2B5EF4-FFF2-40B4-BE49-F238E27FC236}">
                  <a16:creationId xmlns:a16="http://schemas.microsoft.com/office/drawing/2014/main" id="{D6920123-02C1-E1A5-A7CF-A6227F87D512}"/>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27" name="Freeform 11">
              <a:extLst>
                <a:ext uri="{FF2B5EF4-FFF2-40B4-BE49-F238E27FC236}">
                  <a16:creationId xmlns:a16="http://schemas.microsoft.com/office/drawing/2014/main" id="{B911784A-EAED-9522-6001-23023D320561}"/>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28" name="Freeform 12">
              <a:extLst>
                <a:ext uri="{FF2B5EF4-FFF2-40B4-BE49-F238E27FC236}">
                  <a16:creationId xmlns:a16="http://schemas.microsoft.com/office/drawing/2014/main" id="{E1F84D4C-0E3F-6CC9-ED24-9F3B10AF2DD0}"/>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29" name="Freeform 13">
              <a:extLst>
                <a:ext uri="{FF2B5EF4-FFF2-40B4-BE49-F238E27FC236}">
                  <a16:creationId xmlns:a16="http://schemas.microsoft.com/office/drawing/2014/main" id="{5C4C7733-0A14-0CD7-1508-D4FDDE9CEFFC}"/>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0" name="Freeform 14">
              <a:extLst>
                <a:ext uri="{FF2B5EF4-FFF2-40B4-BE49-F238E27FC236}">
                  <a16:creationId xmlns:a16="http://schemas.microsoft.com/office/drawing/2014/main" id="{F7A9AA29-0687-6D60-FBCA-F2ACB52CADF0}"/>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31" name="กลุ่ม 662">
            <a:extLst>
              <a:ext uri="{FF2B5EF4-FFF2-40B4-BE49-F238E27FC236}">
                <a16:creationId xmlns:a16="http://schemas.microsoft.com/office/drawing/2014/main" id="{BF8F681B-E1C5-2F84-49E1-24A9348F8297}"/>
              </a:ext>
            </a:extLst>
          </p:cNvPr>
          <p:cNvGrpSpPr/>
          <p:nvPr/>
        </p:nvGrpSpPr>
        <p:grpSpPr>
          <a:xfrm>
            <a:off x="11315665" y="2149878"/>
            <a:ext cx="987028" cy="976312"/>
            <a:chOff x="13995400" y="2105025"/>
            <a:chExt cx="1316037" cy="1301750"/>
          </a:xfrm>
        </p:grpSpPr>
        <p:sp>
          <p:nvSpPr>
            <p:cNvPr id="32" name="Oval 15">
              <a:extLst>
                <a:ext uri="{FF2B5EF4-FFF2-40B4-BE49-F238E27FC236}">
                  <a16:creationId xmlns:a16="http://schemas.microsoft.com/office/drawing/2014/main" id="{1BBCC117-9074-9D32-C1B2-68E13FABA1F3}"/>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3" name="Freeform 16">
              <a:extLst>
                <a:ext uri="{FF2B5EF4-FFF2-40B4-BE49-F238E27FC236}">
                  <a16:creationId xmlns:a16="http://schemas.microsoft.com/office/drawing/2014/main" id="{73AC673E-C306-DA52-57A0-D8AB30D37D45}"/>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4" name="Freeform 17">
              <a:extLst>
                <a:ext uri="{FF2B5EF4-FFF2-40B4-BE49-F238E27FC236}">
                  <a16:creationId xmlns:a16="http://schemas.microsoft.com/office/drawing/2014/main" id="{E3B0F86D-8B2F-F82D-D484-3D800C10C32C}"/>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35" name="กลุ่ม 663">
            <a:extLst>
              <a:ext uri="{FF2B5EF4-FFF2-40B4-BE49-F238E27FC236}">
                <a16:creationId xmlns:a16="http://schemas.microsoft.com/office/drawing/2014/main" id="{FAF3AA22-7C35-F983-5B4B-319F55F92D0B}"/>
              </a:ext>
            </a:extLst>
          </p:cNvPr>
          <p:cNvGrpSpPr/>
          <p:nvPr/>
        </p:nvGrpSpPr>
        <p:grpSpPr>
          <a:xfrm>
            <a:off x="12888484" y="2149878"/>
            <a:ext cx="988218" cy="976312"/>
            <a:chOff x="16092488" y="2105025"/>
            <a:chExt cx="1317625" cy="1301750"/>
          </a:xfrm>
        </p:grpSpPr>
        <p:sp>
          <p:nvSpPr>
            <p:cNvPr id="36" name="Oval 18">
              <a:extLst>
                <a:ext uri="{FF2B5EF4-FFF2-40B4-BE49-F238E27FC236}">
                  <a16:creationId xmlns:a16="http://schemas.microsoft.com/office/drawing/2014/main" id="{35FDEE48-CF9C-AABC-1AD4-EBEB17627035}"/>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7" name="Freeform 19">
              <a:extLst>
                <a:ext uri="{FF2B5EF4-FFF2-40B4-BE49-F238E27FC236}">
                  <a16:creationId xmlns:a16="http://schemas.microsoft.com/office/drawing/2014/main" id="{48C1BB24-3A2D-39BF-849E-2C52E197B19A}"/>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8" name="Freeform 20">
              <a:extLst>
                <a:ext uri="{FF2B5EF4-FFF2-40B4-BE49-F238E27FC236}">
                  <a16:creationId xmlns:a16="http://schemas.microsoft.com/office/drawing/2014/main" id="{7FBFA2B0-EE6C-DD2B-16A1-9DE07C7F849E}"/>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39" name="กลุ่ม 2084">
            <a:extLst>
              <a:ext uri="{FF2B5EF4-FFF2-40B4-BE49-F238E27FC236}">
                <a16:creationId xmlns:a16="http://schemas.microsoft.com/office/drawing/2014/main" id="{C582E42E-8FA3-CC31-3B30-9E299CC94A35}"/>
              </a:ext>
            </a:extLst>
          </p:cNvPr>
          <p:cNvGrpSpPr/>
          <p:nvPr/>
        </p:nvGrpSpPr>
        <p:grpSpPr>
          <a:xfrm>
            <a:off x="12888484" y="6525425"/>
            <a:ext cx="988218" cy="988218"/>
            <a:chOff x="16092488" y="7939088"/>
            <a:chExt cx="1317625" cy="1317625"/>
          </a:xfrm>
        </p:grpSpPr>
        <p:sp>
          <p:nvSpPr>
            <p:cNvPr id="40" name="Oval 21">
              <a:extLst>
                <a:ext uri="{FF2B5EF4-FFF2-40B4-BE49-F238E27FC236}">
                  <a16:creationId xmlns:a16="http://schemas.microsoft.com/office/drawing/2014/main" id="{E349D3D9-E8FF-CE4A-008B-5BF5AADECE5E}"/>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1" name="Freeform 22">
              <a:extLst>
                <a:ext uri="{FF2B5EF4-FFF2-40B4-BE49-F238E27FC236}">
                  <a16:creationId xmlns:a16="http://schemas.microsoft.com/office/drawing/2014/main" id="{041C26D7-DDB8-2356-C474-09102CF2F9D9}"/>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2" name="Freeform 23">
              <a:extLst>
                <a:ext uri="{FF2B5EF4-FFF2-40B4-BE49-F238E27FC236}">
                  <a16:creationId xmlns:a16="http://schemas.microsoft.com/office/drawing/2014/main" id="{845D2810-C33E-6DD2-AA56-A93AD085B9A5}"/>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3" name="Freeform 24">
              <a:extLst>
                <a:ext uri="{FF2B5EF4-FFF2-40B4-BE49-F238E27FC236}">
                  <a16:creationId xmlns:a16="http://schemas.microsoft.com/office/drawing/2014/main" id="{D1780910-BA34-5EE9-BC2E-BF6296142910}"/>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44" name="กลุ่ม 668">
            <a:extLst>
              <a:ext uri="{FF2B5EF4-FFF2-40B4-BE49-F238E27FC236}">
                <a16:creationId xmlns:a16="http://schemas.microsoft.com/office/drawing/2014/main" id="{1A161027-05E4-273D-E28E-AA573914DB9B}"/>
              </a:ext>
            </a:extLst>
          </p:cNvPr>
          <p:cNvGrpSpPr/>
          <p:nvPr/>
        </p:nvGrpSpPr>
        <p:grpSpPr>
          <a:xfrm>
            <a:off x="12888484" y="3608395"/>
            <a:ext cx="988218" cy="988218"/>
            <a:chOff x="16092488" y="4049713"/>
            <a:chExt cx="1317625" cy="1317625"/>
          </a:xfrm>
        </p:grpSpPr>
        <p:sp>
          <p:nvSpPr>
            <p:cNvPr id="45" name="Oval 25">
              <a:extLst>
                <a:ext uri="{FF2B5EF4-FFF2-40B4-BE49-F238E27FC236}">
                  <a16:creationId xmlns:a16="http://schemas.microsoft.com/office/drawing/2014/main" id="{EFA01DF1-2B7D-9535-60F9-97913E9DB622}"/>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6" name="Freeform 26">
              <a:extLst>
                <a:ext uri="{FF2B5EF4-FFF2-40B4-BE49-F238E27FC236}">
                  <a16:creationId xmlns:a16="http://schemas.microsoft.com/office/drawing/2014/main" id="{19E832E7-63E8-29C9-D021-A3DD4F010E59}"/>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47" name="กลุ่ม 664">
            <a:extLst>
              <a:ext uri="{FF2B5EF4-FFF2-40B4-BE49-F238E27FC236}">
                <a16:creationId xmlns:a16="http://schemas.microsoft.com/office/drawing/2014/main" id="{D451FCBC-9BDB-561A-E3EE-28AE569D5E55}"/>
              </a:ext>
            </a:extLst>
          </p:cNvPr>
          <p:cNvGrpSpPr/>
          <p:nvPr/>
        </p:nvGrpSpPr>
        <p:grpSpPr>
          <a:xfrm>
            <a:off x="14462487" y="2149878"/>
            <a:ext cx="987028" cy="976312"/>
            <a:chOff x="18191163" y="2105025"/>
            <a:chExt cx="1316037" cy="1301750"/>
          </a:xfrm>
        </p:grpSpPr>
        <p:sp>
          <p:nvSpPr>
            <p:cNvPr id="48" name="Oval 27">
              <a:extLst>
                <a:ext uri="{FF2B5EF4-FFF2-40B4-BE49-F238E27FC236}">
                  <a16:creationId xmlns:a16="http://schemas.microsoft.com/office/drawing/2014/main" id="{968B5DDB-7994-717B-A818-926C73E716C5}"/>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9" name="Freeform 28">
              <a:extLst>
                <a:ext uri="{FF2B5EF4-FFF2-40B4-BE49-F238E27FC236}">
                  <a16:creationId xmlns:a16="http://schemas.microsoft.com/office/drawing/2014/main" id="{01F81A2A-0C61-55CF-A8B4-3A26829A02FA}"/>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0" name="กลุ่ม 2083">
            <a:extLst>
              <a:ext uri="{FF2B5EF4-FFF2-40B4-BE49-F238E27FC236}">
                <a16:creationId xmlns:a16="http://schemas.microsoft.com/office/drawing/2014/main" id="{D36B9323-C633-2682-DE13-62EDE6B49A03}"/>
              </a:ext>
            </a:extLst>
          </p:cNvPr>
          <p:cNvGrpSpPr/>
          <p:nvPr/>
        </p:nvGrpSpPr>
        <p:grpSpPr>
          <a:xfrm>
            <a:off x="14462487" y="6525425"/>
            <a:ext cx="987028" cy="988218"/>
            <a:chOff x="18191163" y="7939088"/>
            <a:chExt cx="1316037" cy="1317625"/>
          </a:xfrm>
        </p:grpSpPr>
        <p:sp>
          <p:nvSpPr>
            <p:cNvPr id="51" name="Oval 29">
              <a:extLst>
                <a:ext uri="{FF2B5EF4-FFF2-40B4-BE49-F238E27FC236}">
                  <a16:creationId xmlns:a16="http://schemas.microsoft.com/office/drawing/2014/main" id="{710EF712-452E-A7A5-D5D4-01F6F1B3CED7}"/>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2" name="Freeform 30">
              <a:extLst>
                <a:ext uri="{FF2B5EF4-FFF2-40B4-BE49-F238E27FC236}">
                  <a16:creationId xmlns:a16="http://schemas.microsoft.com/office/drawing/2014/main" id="{C088D275-122E-A680-A29D-2FEC795F1967}"/>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3" name="Freeform 31">
              <a:extLst>
                <a:ext uri="{FF2B5EF4-FFF2-40B4-BE49-F238E27FC236}">
                  <a16:creationId xmlns:a16="http://schemas.microsoft.com/office/drawing/2014/main" id="{36F7637A-BEB6-5387-ACC4-2DF22B4A4F3D}"/>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4" name="Freeform 32">
              <a:extLst>
                <a:ext uri="{FF2B5EF4-FFF2-40B4-BE49-F238E27FC236}">
                  <a16:creationId xmlns:a16="http://schemas.microsoft.com/office/drawing/2014/main" id="{157C5049-097A-9B51-1DF0-708037D85F93}"/>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 name="Freeform 33">
              <a:extLst>
                <a:ext uri="{FF2B5EF4-FFF2-40B4-BE49-F238E27FC236}">
                  <a16:creationId xmlns:a16="http://schemas.microsoft.com/office/drawing/2014/main" id="{BE749B7D-2D46-D558-8978-360365FBB77C}"/>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6" name="Freeform 34">
              <a:extLst>
                <a:ext uri="{FF2B5EF4-FFF2-40B4-BE49-F238E27FC236}">
                  <a16:creationId xmlns:a16="http://schemas.microsoft.com/office/drawing/2014/main" id="{3B04F2FA-BEEB-E4BE-5483-BB5C310F1BB0}"/>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7" name="กลุ่ม 2079">
            <a:extLst>
              <a:ext uri="{FF2B5EF4-FFF2-40B4-BE49-F238E27FC236}">
                <a16:creationId xmlns:a16="http://schemas.microsoft.com/office/drawing/2014/main" id="{361A0FD8-64ED-FE16-75E5-FF394318B4D3}"/>
              </a:ext>
            </a:extLst>
          </p:cNvPr>
          <p:cNvGrpSpPr/>
          <p:nvPr/>
        </p:nvGrpSpPr>
        <p:grpSpPr>
          <a:xfrm>
            <a:off x="9741660" y="5066909"/>
            <a:ext cx="988218" cy="988218"/>
            <a:chOff x="11896725" y="5994400"/>
            <a:chExt cx="1317625" cy="1317625"/>
          </a:xfrm>
        </p:grpSpPr>
        <p:sp>
          <p:nvSpPr>
            <p:cNvPr id="58" name="Oval 35">
              <a:extLst>
                <a:ext uri="{FF2B5EF4-FFF2-40B4-BE49-F238E27FC236}">
                  <a16:creationId xmlns:a16="http://schemas.microsoft.com/office/drawing/2014/main" id="{14F3F5BF-CB6C-F517-5EE9-CA962EEB3141}"/>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9" name="Freeform 36">
              <a:extLst>
                <a:ext uri="{FF2B5EF4-FFF2-40B4-BE49-F238E27FC236}">
                  <a16:creationId xmlns:a16="http://schemas.microsoft.com/office/drawing/2014/main" id="{5C3C68DC-6070-D9E7-0AB9-DD2B145CA40B}"/>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60" name="กลุ่ม 666">
            <a:extLst>
              <a:ext uri="{FF2B5EF4-FFF2-40B4-BE49-F238E27FC236}">
                <a16:creationId xmlns:a16="http://schemas.microsoft.com/office/drawing/2014/main" id="{F9A4DC32-C632-4C87-A9C7-85D0B1F62DA6}"/>
              </a:ext>
            </a:extLst>
          </p:cNvPr>
          <p:cNvGrpSpPr/>
          <p:nvPr/>
        </p:nvGrpSpPr>
        <p:grpSpPr>
          <a:xfrm>
            <a:off x="9741660" y="3608395"/>
            <a:ext cx="988218" cy="988218"/>
            <a:chOff x="11896725" y="4049713"/>
            <a:chExt cx="1317625" cy="1317625"/>
          </a:xfrm>
        </p:grpSpPr>
        <p:sp>
          <p:nvSpPr>
            <p:cNvPr id="61" name="Oval 37">
              <a:extLst>
                <a:ext uri="{FF2B5EF4-FFF2-40B4-BE49-F238E27FC236}">
                  <a16:creationId xmlns:a16="http://schemas.microsoft.com/office/drawing/2014/main" id="{FFD1626A-5A38-89FD-D9BA-33344C40A8A9}"/>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62" name="Freeform 38">
              <a:extLst>
                <a:ext uri="{FF2B5EF4-FFF2-40B4-BE49-F238E27FC236}">
                  <a16:creationId xmlns:a16="http://schemas.microsoft.com/office/drawing/2014/main" id="{5EDFDA42-C45D-ED19-1C5D-F3ABC212BFDE}"/>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63" name="กลุ่ม 2080">
            <a:extLst>
              <a:ext uri="{FF2B5EF4-FFF2-40B4-BE49-F238E27FC236}">
                <a16:creationId xmlns:a16="http://schemas.microsoft.com/office/drawing/2014/main" id="{DC84D645-4C9B-EF77-3630-28579A5C0D5E}"/>
              </a:ext>
            </a:extLst>
          </p:cNvPr>
          <p:cNvGrpSpPr/>
          <p:nvPr/>
        </p:nvGrpSpPr>
        <p:grpSpPr>
          <a:xfrm>
            <a:off x="11315665" y="5066909"/>
            <a:ext cx="987028" cy="988218"/>
            <a:chOff x="13995400" y="5994400"/>
            <a:chExt cx="1316037" cy="1317625"/>
          </a:xfrm>
        </p:grpSpPr>
        <p:sp>
          <p:nvSpPr>
            <p:cNvPr id="512" name="Oval 39">
              <a:extLst>
                <a:ext uri="{FF2B5EF4-FFF2-40B4-BE49-F238E27FC236}">
                  <a16:creationId xmlns:a16="http://schemas.microsoft.com/office/drawing/2014/main" id="{00D1074C-C679-E4AE-2491-597DF9CCE88E}"/>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13" name="Freeform 40">
              <a:extLst>
                <a:ext uri="{FF2B5EF4-FFF2-40B4-BE49-F238E27FC236}">
                  <a16:creationId xmlns:a16="http://schemas.microsoft.com/office/drawing/2014/main" id="{E6A8AA7A-2161-C3F0-0E1A-E462841D58AE}"/>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14" name="กลุ่ม 2087">
            <a:extLst>
              <a:ext uri="{FF2B5EF4-FFF2-40B4-BE49-F238E27FC236}">
                <a16:creationId xmlns:a16="http://schemas.microsoft.com/office/drawing/2014/main" id="{87A0F5AF-C4AC-F2F8-9167-D4AF52889B83}"/>
              </a:ext>
            </a:extLst>
          </p:cNvPr>
          <p:cNvGrpSpPr/>
          <p:nvPr/>
        </p:nvGrpSpPr>
        <p:grpSpPr>
          <a:xfrm>
            <a:off x="8168845" y="6525425"/>
            <a:ext cx="987028" cy="988218"/>
            <a:chOff x="9799638" y="7939088"/>
            <a:chExt cx="1316037" cy="1317625"/>
          </a:xfrm>
        </p:grpSpPr>
        <p:sp>
          <p:nvSpPr>
            <p:cNvPr id="515" name="Oval 41">
              <a:extLst>
                <a:ext uri="{FF2B5EF4-FFF2-40B4-BE49-F238E27FC236}">
                  <a16:creationId xmlns:a16="http://schemas.microsoft.com/office/drawing/2014/main" id="{7D898EC3-1FAB-35EC-7421-AB928585C802}"/>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16" name="Freeform 42">
              <a:extLst>
                <a:ext uri="{FF2B5EF4-FFF2-40B4-BE49-F238E27FC236}">
                  <a16:creationId xmlns:a16="http://schemas.microsoft.com/office/drawing/2014/main" id="{97AD9401-309C-1AC8-73F5-C6B9068CDAA8}"/>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17" name="กลุ่ม 667">
            <a:extLst>
              <a:ext uri="{FF2B5EF4-FFF2-40B4-BE49-F238E27FC236}">
                <a16:creationId xmlns:a16="http://schemas.microsoft.com/office/drawing/2014/main" id="{CB993E14-9135-4156-19F5-91CA8C185175}"/>
              </a:ext>
            </a:extLst>
          </p:cNvPr>
          <p:cNvGrpSpPr/>
          <p:nvPr/>
        </p:nvGrpSpPr>
        <p:grpSpPr>
          <a:xfrm>
            <a:off x="11315665" y="3608395"/>
            <a:ext cx="987028" cy="988218"/>
            <a:chOff x="13995400" y="4049713"/>
            <a:chExt cx="1316037" cy="1317625"/>
          </a:xfrm>
        </p:grpSpPr>
        <p:sp>
          <p:nvSpPr>
            <p:cNvPr id="518" name="Oval 43">
              <a:extLst>
                <a:ext uri="{FF2B5EF4-FFF2-40B4-BE49-F238E27FC236}">
                  <a16:creationId xmlns:a16="http://schemas.microsoft.com/office/drawing/2014/main" id="{2F823D02-FA15-CBB2-65D7-344C0FB092A0}"/>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19" name="Freeform 44">
              <a:extLst>
                <a:ext uri="{FF2B5EF4-FFF2-40B4-BE49-F238E27FC236}">
                  <a16:creationId xmlns:a16="http://schemas.microsoft.com/office/drawing/2014/main" id="{7CEA42B4-AD06-A470-4212-A24FB74682A4}"/>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20" name="Freeform 45">
              <a:extLst>
                <a:ext uri="{FF2B5EF4-FFF2-40B4-BE49-F238E27FC236}">
                  <a16:creationId xmlns:a16="http://schemas.microsoft.com/office/drawing/2014/main" id="{95F9C06D-60AE-7550-764E-29E31DC36A09}"/>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21" name="กลุ่ม 2082">
            <a:extLst>
              <a:ext uri="{FF2B5EF4-FFF2-40B4-BE49-F238E27FC236}">
                <a16:creationId xmlns:a16="http://schemas.microsoft.com/office/drawing/2014/main" id="{782915C4-E561-F8F0-E8B7-C0A7251BD804}"/>
              </a:ext>
            </a:extLst>
          </p:cNvPr>
          <p:cNvGrpSpPr/>
          <p:nvPr/>
        </p:nvGrpSpPr>
        <p:grpSpPr>
          <a:xfrm>
            <a:off x="14462487" y="5066909"/>
            <a:ext cx="987028" cy="988218"/>
            <a:chOff x="18191163" y="5994400"/>
            <a:chExt cx="1316037" cy="1317625"/>
          </a:xfrm>
        </p:grpSpPr>
        <p:sp>
          <p:nvSpPr>
            <p:cNvPr id="522" name="Oval 46">
              <a:extLst>
                <a:ext uri="{FF2B5EF4-FFF2-40B4-BE49-F238E27FC236}">
                  <a16:creationId xmlns:a16="http://schemas.microsoft.com/office/drawing/2014/main" id="{4CA29BDC-509F-A7D0-8D5B-D9B8A234220A}"/>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23" name="Freeform 47">
              <a:extLst>
                <a:ext uri="{FF2B5EF4-FFF2-40B4-BE49-F238E27FC236}">
                  <a16:creationId xmlns:a16="http://schemas.microsoft.com/office/drawing/2014/main" id="{EF11A536-E73A-C1E6-9455-EF91C7F51394}"/>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24" name="กลุ่ม 2081">
            <a:extLst>
              <a:ext uri="{FF2B5EF4-FFF2-40B4-BE49-F238E27FC236}">
                <a16:creationId xmlns:a16="http://schemas.microsoft.com/office/drawing/2014/main" id="{BFAC904F-31A9-8BA5-1E04-9C07603CBF49}"/>
              </a:ext>
            </a:extLst>
          </p:cNvPr>
          <p:cNvGrpSpPr/>
          <p:nvPr/>
        </p:nvGrpSpPr>
        <p:grpSpPr>
          <a:xfrm>
            <a:off x="12888484" y="5066909"/>
            <a:ext cx="988218" cy="988218"/>
            <a:chOff x="16092488" y="5994400"/>
            <a:chExt cx="1317625" cy="1317625"/>
          </a:xfrm>
        </p:grpSpPr>
        <p:sp>
          <p:nvSpPr>
            <p:cNvPr id="525" name="Oval 48">
              <a:extLst>
                <a:ext uri="{FF2B5EF4-FFF2-40B4-BE49-F238E27FC236}">
                  <a16:creationId xmlns:a16="http://schemas.microsoft.com/office/drawing/2014/main" id="{F17DE7B0-87E7-246D-0FBC-67D976A55D85}"/>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26" name="Freeform 49">
              <a:extLst>
                <a:ext uri="{FF2B5EF4-FFF2-40B4-BE49-F238E27FC236}">
                  <a16:creationId xmlns:a16="http://schemas.microsoft.com/office/drawing/2014/main" id="{1767A876-C6FB-F25B-BC4E-B65886266279}"/>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27" name="กลุ่ม 2086">
            <a:extLst>
              <a:ext uri="{FF2B5EF4-FFF2-40B4-BE49-F238E27FC236}">
                <a16:creationId xmlns:a16="http://schemas.microsoft.com/office/drawing/2014/main" id="{05B9D537-D5B5-C491-1EDD-E5F9245ABDC9}"/>
              </a:ext>
            </a:extLst>
          </p:cNvPr>
          <p:cNvGrpSpPr/>
          <p:nvPr/>
        </p:nvGrpSpPr>
        <p:grpSpPr>
          <a:xfrm>
            <a:off x="9741660" y="6525425"/>
            <a:ext cx="988218" cy="988218"/>
            <a:chOff x="11896725" y="7939088"/>
            <a:chExt cx="1317625" cy="1317625"/>
          </a:xfrm>
        </p:grpSpPr>
        <p:sp>
          <p:nvSpPr>
            <p:cNvPr id="528" name="Oval 50">
              <a:extLst>
                <a:ext uri="{FF2B5EF4-FFF2-40B4-BE49-F238E27FC236}">
                  <a16:creationId xmlns:a16="http://schemas.microsoft.com/office/drawing/2014/main" id="{2547E1D6-C3FB-ED23-3795-505239BA3201}"/>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29" name="Oval 51">
              <a:extLst>
                <a:ext uri="{FF2B5EF4-FFF2-40B4-BE49-F238E27FC236}">
                  <a16:creationId xmlns:a16="http://schemas.microsoft.com/office/drawing/2014/main" id="{B791C9FE-D832-82FB-6987-A47EE48A7C9C}"/>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30" name="Oval 52">
              <a:extLst>
                <a:ext uri="{FF2B5EF4-FFF2-40B4-BE49-F238E27FC236}">
                  <a16:creationId xmlns:a16="http://schemas.microsoft.com/office/drawing/2014/main" id="{B107BAC5-C357-E9AE-D704-95D249B9590A}"/>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31" name="กลุ่ม 665">
            <a:extLst>
              <a:ext uri="{FF2B5EF4-FFF2-40B4-BE49-F238E27FC236}">
                <a16:creationId xmlns:a16="http://schemas.microsoft.com/office/drawing/2014/main" id="{07FE98D0-3C52-AD5C-902A-5B97B7C40334}"/>
              </a:ext>
            </a:extLst>
          </p:cNvPr>
          <p:cNvGrpSpPr/>
          <p:nvPr/>
        </p:nvGrpSpPr>
        <p:grpSpPr>
          <a:xfrm>
            <a:off x="8168845" y="3608395"/>
            <a:ext cx="987028" cy="988218"/>
            <a:chOff x="9799638" y="4049713"/>
            <a:chExt cx="1316037" cy="1317625"/>
          </a:xfrm>
        </p:grpSpPr>
        <p:sp>
          <p:nvSpPr>
            <p:cNvPr id="532" name="Oval 53">
              <a:extLst>
                <a:ext uri="{FF2B5EF4-FFF2-40B4-BE49-F238E27FC236}">
                  <a16:creationId xmlns:a16="http://schemas.microsoft.com/office/drawing/2014/main" id="{40D32A1B-2A22-7BE5-F60E-E7B2BB311B80}"/>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33" name="Freeform 54">
              <a:extLst>
                <a:ext uri="{FF2B5EF4-FFF2-40B4-BE49-F238E27FC236}">
                  <a16:creationId xmlns:a16="http://schemas.microsoft.com/office/drawing/2014/main" id="{0B9763E9-A0C1-539B-1D54-DB4C9E3FFF76}"/>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34" name="กลุ่ม 669">
            <a:extLst>
              <a:ext uri="{FF2B5EF4-FFF2-40B4-BE49-F238E27FC236}">
                <a16:creationId xmlns:a16="http://schemas.microsoft.com/office/drawing/2014/main" id="{1F8227FD-A75B-0CE2-22A6-8C998839FA1E}"/>
              </a:ext>
            </a:extLst>
          </p:cNvPr>
          <p:cNvGrpSpPr/>
          <p:nvPr/>
        </p:nvGrpSpPr>
        <p:grpSpPr>
          <a:xfrm>
            <a:off x="14462487" y="3608395"/>
            <a:ext cx="987028" cy="988218"/>
            <a:chOff x="18191163" y="4049713"/>
            <a:chExt cx="1316037" cy="1317625"/>
          </a:xfrm>
        </p:grpSpPr>
        <p:sp>
          <p:nvSpPr>
            <p:cNvPr id="535" name="Oval 55">
              <a:extLst>
                <a:ext uri="{FF2B5EF4-FFF2-40B4-BE49-F238E27FC236}">
                  <a16:creationId xmlns:a16="http://schemas.microsoft.com/office/drawing/2014/main" id="{94253780-B4AB-4EFE-F218-96B6DD1B04F3}"/>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36" name="Oval 56">
              <a:extLst>
                <a:ext uri="{FF2B5EF4-FFF2-40B4-BE49-F238E27FC236}">
                  <a16:creationId xmlns:a16="http://schemas.microsoft.com/office/drawing/2014/main" id="{BC1627C0-830A-6559-46CE-79023CC30C51}"/>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37" name="Freeform 57">
              <a:extLst>
                <a:ext uri="{FF2B5EF4-FFF2-40B4-BE49-F238E27FC236}">
                  <a16:creationId xmlns:a16="http://schemas.microsoft.com/office/drawing/2014/main" id="{68C98B0B-6498-DD74-EA6C-9C5F6C4F0E5A}"/>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38" name="Freeform 58">
              <a:extLst>
                <a:ext uri="{FF2B5EF4-FFF2-40B4-BE49-F238E27FC236}">
                  <a16:creationId xmlns:a16="http://schemas.microsoft.com/office/drawing/2014/main" id="{6147A0E1-43BA-22DA-027B-1247C420A60F}"/>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39" name="กลุ่ม 670">
            <a:extLst>
              <a:ext uri="{FF2B5EF4-FFF2-40B4-BE49-F238E27FC236}">
                <a16:creationId xmlns:a16="http://schemas.microsoft.com/office/drawing/2014/main" id="{3BFBDBFC-D1E9-DAFB-F187-03A2AA2085CD}"/>
              </a:ext>
            </a:extLst>
          </p:cNvPr>
          <p:cNvGrpSpPr/>
          <p:nvPr/>
        </p:nvGrpSpPr>
        <p:grpSpPr>
          <a:xfrm>
            <a:off x="8168845" y="5066909"/>
            <a:ext cx="987028" cy="988218"/>
            <a:chOff x="9799638" y="5994400"/>
            <a:chExt cx="1316037" cy="1317625"/>
          </a:xfrm>
        </p:grpSpPr>
        <p:sp>
          <p:nvSpPr>
            <p:cNvPr id="543" name="Oval 59">
              <a:extLst>
                <a:ext uri="{FF2B5EF4-FFF2-40B4-BE49-F238E27FC236}">
                  <a16:creationId xmlns:a16="http://schemas.microsoft.com/office/drawing/2014/main" id="{FFF197B2-959C-0140-5F36-23E0829DD6D0}"/>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44" name="Freeform 60">
              <a:extLst>
                <a:ext uri="{FF2B5EF4-FFF2-40B4-BE49-F238E27FC236}">
                  <a16:creationId xmlns:a16="http://schemas.microsoft.com/office/drawing/2014/main" id="{5D8149F6-E19E-0EF2-3B5B-75A17E09F744}"/>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45" name="กลุ่ม 2090">
            <a:extLst>
              <a:ext uri="{FF2B5EF4-FFF2-40B4-BE49-F238E27FC236}">
                <a16:creationId xmlns:a16="http://schemas.microsoft.com/office/drawing/2014/main" id="{D01D1B4F-A499-1442-03D6-0D8930EE9FD6}"/>
              </a:ext>
            </a:extLst>
          </p:cNvPr>
          <p:cNvGrpSpPr/>
          <p:nvPr/>
        </p:nvGrpSpPr>
        <p:grpSpPr>
          <a:xfrm>
            <a:off x="11315665" y="7983941"/>
            <a:ext cx="987028" cy="988218"/>
            <a:chOff x="13995400" y="9883775"/>
            <a:chExt cx="1316037" cy="1317625"/>
          </a:xfrm>
        </p:grpSpPr>
        <p:sp>
          <p:nvSpPr>
            <p:cNvPr id="546" name="Oval 61">
              <a:extLst>
                <a:ext uri="{FF2B5EF4-FFF2-40B4-BE49-F238E27FC236}">
                  <a16:creationId xmlns:a16="http://schemas.microsoft.com/office/drawing/2014/main" id="{46DB8687-0F4E-3787-D986-5CEDEDA6C36C}"/>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47" name="Freeform 62">
              <a:extLst>
                <a:ext uri="{FF2B5EF4-FFF2-40B4-BE49-F238E27FC236}">
                  <a16:creationId xmlns:a16="http://schemas.microsoft.com/office/drawing/2014/main" id="{AE648ACC-75DA-42E9-9A95-732AC054B37D}"/>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48" name="กลุ่ม 2089">
            <a:extLst>
              <a:ext uri="{FF2B5EF4-FFF2-40B4-BE49-F238E27FC236}">
                <a16:creationId xmlns:a16="http://schemas.microsoft.com/office/drawing/2014/main" id="{354EA7F0-C4AF-05A3-66E3-5455FADDE3C5}"/>
              </a:ext>
            </a:extLst>
          </p:cNvPr>
          <p:cNvGrpSpPr/>
          <p:nvPr/>
        </p:nvGrpSpPr>
        <p:grpSpPr>
          <a:xfrm>
            <a:off x="9741660" y="7983941"/>
            <a:ext cx="988218" cy="988218"/>
            <a:chOff x="11896725" y="9883775"/>
            <a:chExt cx="1317625" cy="1317625"/>
          </a:xfrm>
        </p:grpSpPr>
        <p:sp>
          <p:nvSpPr>
            <p:cNvPr id="549" name="Oval 63">
              <a:extLst>
                <a:ext uri="{FF2B5EF4-FFF2-40B4-BE49-F238E27FC236}">
                  <a16:creationId xmlns:a16="http://schemas.microsoft.com/office/drawing/2014/main" id="{2DC16389-B976-513B-D13C-08C3F978EDCD}"/>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0" name="Freeform 64">
              <a:extLst>
                <a:ext uri="{FF2B5EF4-FFF2-40B4-BE49-F238E27FC236}">
                  <a16:creationId xmlns:a16="http://schemas.microsoft.com/office/drawing/2014/main" id="{A54E4523-36A8-961C-7670-01D08F9FA167}"/>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1" name="Freeform 65">
              <a:extLst>
                <a:ext uri="{FF2B5EF4-FFF2-40B4-BE49-F238E27FC236}">
                  <a16:creationId xmlns:a16="http://schemas.microsoft.com/office/drawing/2014/main" id="{18DA5909-4936-21E3-8B9C-D64AADBDE2D6}"/>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2" name="Freeform 66">
              <a:extLst>
                <a:ext uri="{FF2B5EF4-FFF2-40B4-BE49-F238E27FC236}">
                  <a16:creationId xmlns:a16="http://schemas.microsoft.com/office/drawing/2014/main" id="{E01081CF-6D31-4746-382C-64A60E6C3D31}"/>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3" name="Freeform 67">
              <a:extLst>
                <a:ext uri="{FF2B5EF4-FFF2-40B4-BE49-F238E27FC236}">
                  <a16:creationId xmlns:a16="http://schemas.microsoft.com/office/drawing/2014/main" id="{003657EB-E26D-1170-39B5-F84285304F90}"/>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54" name="กลุ่ม 2088">
            <a:extLst>
              <a:ext uri="{FF2B5EF4-FFF2-40B4-BE49-F238E27FC236}">
                <a16:creationId xmlns:a16="http://schemas.microsoft.com/office/drawing/2014/main" id="{9C958A62-1F52-7AF6-1045-95E496B71B04}"/>
              </a:ext>
            </a:extLst>
          </p:cNvPr>
          <p:cNvGrpSpPr/>
          <p:nvPr/>
        </p:nvGrpSpPr>
        <p:grpSpPr>
          <a:xfrm>
            <a:off x="8168845" y="7983941"/>
            <a:ext cx="987028" cy="988218"/>
            <a:chOff x="9799638" y="9883775"/>
            <a:chExt cx="1316037" cy="1317625"/>
          </a:xfrm>
        </p:grpSpPr>
        <p:sp>
          <p:nvSpPr>
            <p:cNvPr id="555" name="Oval 68">
              <a:extLst>
                <a:ext uri="{FF2B5EF4-FFF2-40B4-BE49-F238E27FC236}">
                  <a16:creationId xmlns:a16="http://schemas.microsoft.com/office/drawing/2014/main" id="{53E79AB5-0AE2-3548-56E6-A5C9AA9AEBB3}"/>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7" name="Freeform 69">
              <a:extLst>
                <a:ext uri="{FF2B5EF4-FFF2-40B4-BE49-F238E27FC236}">
                  <a16:creationId xmlns:a16="http://schemas.microsoft.com/office/drawing/2014/main" id="{C1E341F7-3BCD-91B6-0151-2E66550CACD1}"/>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58" name="Freeform 70">
              <a:extLst>
                <a:ext uri="{FF2B5EF4-FFF2-40B4-BE49-F238E27FC236}">
                  <a16:creationId xmlns:a16="http://schemas.microsoft.com/office/drawing/2014/main" id="{B4E157B4-1E21-FC31-7E0B-8760A1BADEB7}"/>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59" name="กลุ่ม 2091">
            <a:extLst>
              <a:ext uri="{FF2B5EF4-FFF2-40B4-BE49-F238E27FC236}">
                <a16:creationId xmlns:a16="http://schemas.microsoft.com/office/drawing/2014/main" id="{60A188CD-40F2-8351-3B5D-D2266272A717}"/>
              </a:ext>
            </a:extLst>
          </p:cNvPr>
          <p:cNvGrpSpPr/>
          <p:nvPr/>
        </p:nvGrpSpPr>
        <p:grpSpPr>
          <a:xfrm>
            <a:off x="12888484" y="7983941"/>
            <a:ext cx="988218" cy="988218"/>
            <a:chOff x="16092488" y="9883775"/>
            <a:chExt cx="1317625" cy="1317625"/>
          </a:xfrm>
        </p:grpSpPr>
        <p:sp>
          <p:nvSpPr>
            <p:cNvPr id="560" name="Oval 71">
              <a:extLst>
                <a:ext uri="{FF2B5EF4-FFF2-40B4-BE49-F238E27FC236}">
                  <a16:creationId xmlns:a16="http://schemas.microsoft.com/office/drawing/2014/main" id="{EB65B1BC-304D-65C4-1014-721970AEBF4E}"/>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61" name="Freeform 72">
              <a:extLst>
                <a:ext uri="{FF2B5EF4-FFF2-40B4-BE49-F238E27FC236}">
                  <a16:creationId xmlns:a16="http://schemas.microsoft.com/office/drawing/2014/main" id="{9F458D67-92D7-BD85-5037-ACD62B92AF69}"/>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62" name="กลุ่ม 2092">
            <a:extLst>
              <a:ext uri="{FF2B5EF4-FFF2-40B4-BE49-F238E27FC236}">
                <a16:creationId xmlns:a16="http://schemas.microsoft.com/office/drawing/2014/main" id="{3F163FA4-6FEF-E34B-9AC9-CD019341AC1C}"/>
              </a:ext>
            </a:extLst>
          </p:cNvPr>
          <p:cNvGrpSpPr/>
          <p:nvPr/>
        </p:nvGrpSpPr>
        <p:grpSpPr>
          <a:xfrm>
            <a:off x="14462487" y="7983941"/>
            <a:ext cx="987028" cy="988218"/>
            <a:chOff x="18191163" y="9883775"/>
            <a:chExt cx="1316037" cy="1317625"/>
          </a:xfrm>
        </p:grpSpPr>
        <p:sp>
          <p:nvSpPr>
            <p:cNvPr id="563" name="Oval 73">
              <a:extLst>
                <a:ext uri="{FF2B5EF4-FFF2-40B4-BE49-F238E27FC236}">
                  <a16:creationId xmlns:a16="http://schemas.microsoft.com/office/drawing/2014/main" id="{6B97C14F-0628-604B-CB75-DA4649BA2620}"/>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64" name="Freeform 74">
              <a:extLst>
                <a:ext uri="{FF2B5EF4-FFF2-40B4-BE49-F238E27FC236}">
                  <a16:creationId xmlns:a16="http://schemas.microsoft.com/office/drawing/2014/main" id="{AE82E59F-8D8E-D0D7-722F-F64A9F7DF4B7}"/>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65" name="Freeform 75">
              <a:extLst>
                <a:ext uri="{FF2B5EF4-FFF2-40B4-BE49-F238E27FC236}">
                  <a16:creationId xmlns:a16="http://schemas.microsoft.com/office/drawing/2014/main" id="{5CFC0448-D78D-09D4-D1D6-E2145816351E}"/>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66" name="Freeform 76">
              <a:extLst>
                <a:ext uri="{FF2B5EF4-FFF2-40B4-BE49-F238E27FC236}">
                  <a16:creationId xmlns:a16="http://schemas.microsoft.com/office/drawing/2014/main" id="{D4036CB9-1BBE-01AA-8A08-B8A987B6B870}"/>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spTree>
    <p:extLst>
      <p:ext uri="{BB962C8B-B14F-4D97-AF65-F5344CB8AC3E}">
        <p14:creationId xmlns:p14="http://schemas.microsoft.com/office/powerpoint/2010/main" val="3217881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grpSp>
        <p:nvGrpSpPr>
          <p:cNvPr id="540" name="Google Shape;540;p35"/>
          <p:cNvGrpSpPr/>
          <p:nvPr/>
        </p:nvGrpSpPr>
        <p:grpSpPr>
          <a:xfrm>
            <a:off x="707390" y="866962"/>
            <a:ext cx="16750960" cy="8553076"/>
            <a:chOff x="0" y="0"/>
            <a:chExt cx="22334614" cy="11404102"/>
          </a:xfrm>
        </p:grpSpPr>
        <p:sp>
          <p:nvSpPr>
            <p:cNvPr id="541" name="Google Shape;541;p35"/>
            <p:cNvSpPr/>
            <p:nvPr/>
          </p:nvSpPr>
          <p:spPr>
            <a:xfrm>
              <a:off x="0"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35"/>
            <p:cNvSpPr/>
            <p:nvPr/>
          </p:nvSpPr>
          <p:spPr>
            <a:xfrm>
              <a:off x="11034659" y="0"/>
              <a:ext cx="11299955" cy="11404102"/>
            </a:xfrm>
            <a:custGeom>
              <a:avLst/>
              <a:gdLst/>
              <a:ahLst/>
              <a:cxnLst/>
              <a:rect l="l" t="t" r="r" b="b"/>
              <a:pathLst>
                <a:path w="11299955" h="11404102" extrusionOk="0">
                  <a:moveTo>
                    <a:pt x="0" y="0"/>
                  </a:moveTo>
                  <a:lnTo>
                    <a:pt x="11299955" y="0"/>
                  </a:lnTo>
                  <a:lnTo>
                    <a:pt x="11299955" y="11404102"/>
                  </a:lnTo>
                  <a:lnTo>
                    <a:pt x="0" y="11404102"/>
                  </a:lnTo>
                  <a:lnTo>
                    <a:pt x="0" y="0"/>
                  </a:lnTo>
                  <a:close/>
                </a:path>
              </a:pathLst>
            </a:custGeom>
            <a:blipFill rotWithShape="1">
              <a:blip r:embed="rId3">
                <a:alphaModFix amt="19999"/>
              </a:blip>
              <a:stretch>
                <a:fillRect l="-3503" t="-2632" r="-4061" b="-394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556" name="Google Shape;556;p35"/>
          <p:cNvCxnSpPr>
            <a:cxnSpLocks/>
          </p:cNvCxnSpPr>
          <p:nvPr/>
        </p:nvCxnSpPr>
        <p:spPr>
          <a:xfrm>
            <a:off x="3418114" y="2270559"/>
            <a:ext cx="13703938" cy="0"/>
          </a:xfrm>
          <a:prstGeom prst="straightConnector1">
            <a:avLst/>
          </a:prstGeom>
          <a:noFill/>
          <a:ln w="104775" cap="flat" cmpd="sng">
            <a:solidFill>
              <a:srgbClr val="08090A"/>
            </a:solidFill>
            <a:prstDash val="solid"/>
            <a:round/>
            <a:headEnd type="none" w="sm" len="sm"/>
            <a:tailEnd type="none" w="sm" len="sm"/>
          </a:ln>
        </p:spPr>
      </p:cxnSp>
      <p:grpSp>
        <p:nvGrpSpPr>
          <p:cNvPr id="3" name="Google Shape;461;p30">
            <a:extLst>
              <a:ext uri="{FF2B5EF4-FFF2-40B4-BE49-F238E27FC236}">
                <a16:creationId xmlns:a16="http://schemas.microsoft.com/office/drawing/2014/main" id="{084D0674-B373-0AEA-5156-E662D3D5092F}"/>
              </a:ext>
            </a:extLst>
          </p:cNvPr>
          <p:cNvGrpSpPr/>
          <p:nvPr/>
        </p:nvGrpSpPr>
        <p:grpSpPr>
          <a:xfrm>
            <a:off x="-515620" y="9389658"/>
            <a:ext cx="19913600" cy="2411557"/>
            <a:chOff x="0" y="-57150"/>
            <a:chExt cx="5244734" cy="869950"/>
          </a:xfrm>
        </p:grpSpPr>
        <p:sp>
          <p:nvSpPr>
            <p:cNvPr id="4" name="Google Shape;462;p30">
              <a:extLst>
                <a:ext uri="{FF2B5EF4-FFF2-40B4-BE49-F238E27FC236}">
                  <a16:creationId xmlns:a16="http://schemas.microsoft.com/office/drawing/2014/main" id="{84C1ED58-F480-E181-7508-BEB84681D9A6}"/>
                </a:ext>
              </a:extLst>
            </p:cNvPr>
            <p:cNvSpPr/>
            <p:nvPr/>
          </p:nvSpPr>
          <p:spPr>
            <a:xfrm>
              <a:off x="0" y="0"/>
              <a:ext cx="5244734" cy="316135"/>
            </a:xfrm>
            <a:custGeom>
              <a:avLst/>
              <a:gdLst/>
              <a:ahLst/>
              <a:cxnLst/>
              <a:rect l="l" t="t" r="r" b="b"/>
              <a:pathLst>
                <a:path w="5244734" h="316135" extrusionOk="0">
                  <a:moveTo>
                    <a:pt x="0" y="0"/>
                  </a:moveTo>
                  <a:lnTo>
                    <a:pt x="5244734" y="0"/>
                  </a:lnTo>
                  <a:lnTo>
                    <a:pt x="5244734" y="316135"/>
                  </a:lnTo>
                  <a:lnTo>
                    <a:pt x="0" y="316135"/>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 name="Google Shape;463;p30">
              <a:extLst>
                <a:ext uri="{FF2B5EF4-FFF2-40B4-BE49-F238E27FC236}">
                  <a16:creationId xmlns:a16="http://schemas.microsoft.com/office/drawing/2014/main" id="{CA0D090F-D01D-A4F1-1845-38DEE94C8FDD}"/>
                </a:ext>
              </a:extLst>
            </p:cNvPr>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 name="Google Shape;548;p35">
            <a:extLst>
              <a:ext uri="{FF2B5EF4-FFF2-40B4-BE49-F238E27FC236}">
                <a16:creationId xmlns:a16="http://schemas.microsoft.com/office/drawing/2014/main" id="{44C239FB-681A-EFFB-D52C-61108553C797}"/>
              </a:ext>
            </a:extLst>
          </p:cNvPr>
          <p:cNvSpPr/>
          <p:nvPr/>
        </p:nvSpPr>
        <p:spPr>
          <a:xfrm rot="16200000" flipH="1">
            <a:off x="-741577" y="4433457"/>
            <a:ext cx="2901662" cy="1456705"/>
          </a:xfrm>
          <a:custGeom>
            <a:avLst/>
            <a:gdLst/>
            <a:ahLst/>
            <a:cxnLst/>
            <a:rect l="l" t="t" r="r" b="b"/>
            <a:pathLst>
              <a:path w="2901662" h="1456705" extrusionOk="0">
                <a:moveTo>
                  <a:pt x="0" y="1456705"/>
                </a:moveTo>
                <a:lnTo>
                  <a:pt x="2901662" y="1456705"/>
                </a:lnTo>
                <a:lnTo>
                  <a:pt x="2901662" y="0"/>
                </a:lnTo>
                <a:lnTo>
                  <a:pt x="0" y="0"/>
                </a:lnTo>
                <a:lnTo>
                  <a:pt x="0" y="145670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 name="Google Shape;294;p23">
            <a:extLst>
              <a:ext uri="{FF2B5EF4-FFF2-40B4-BE49-F238E27FC236}">
                <a16:creationId xmlns:a16="http://schemas.microsoft.com/office/drawing/2014/main" id="{2600667D-E96E-2499-87AE-2276F7B5A5FD}"/>
              </a:ext>
            </a:extLst>
          </p:cNvPr>
          <p:cNvGrpSpPr/>
          <p:nvPr/>
        </p:nvGrpSpPr>
        <p:grpSpPr>
          <a:xfrm>
            <a:off x="16464212" y="8595363"/>
            <a:ext cx="1823788" cy="1711718"/>
            <a:chOff x="0" y="0"/>
            <a:chExt cx="812800" cy="812800"/>
          </a:xfrm>
        </p:grpSpPr>
        <p:sp>
          <p:nvSpPr>
            <p:cNvPr id="8" name="Google Shape;295;p23">
              <a:extLst>
                <a:ext uri="{FF2B5EF4-FFF2-40B4-BE49-F238E27FC236}">
                  <a16:creationId xmlns:a16="http://schemas.microsoft.com/office/drawing/2014/main" id="{899E395D-666A-B817-233B-7604B077A34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 name="Google Shape;296;p23">
              <a:extLst>
                <a:ext uri="{FF2B5EF4-FFF2-40B4-BE49-F238E27FC236}">
                  <a16:creationId xmlns:a16="http://schemas.microsoft.com/office/drawing/2014/main" id="{A57E50A2-130A-CFC4-2FF7-4FE98DD07D3B}"/>
                </a:ext>
              </a:extLst>
            </p:cNvPr>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547;p35">
            <a:extLst>
              <a:ext uri="{FF2B5EF4-FFF2-40B4-BE49-F238E27FC236}">
                <a16:creationId xmlns:a16="http://schemas.microsoft.com/office/drawing/2014/main" id="{B339921A-1260-4D80-D85E-9B96469E7E3F}"/>
              </a:ext>
            </a:extLst>
          </p:cNvPr>
          <p:cNvSpPr/>
          <p:nvPr/>
        </p:nvSpPr>
        <p:spPr>
          <a:xfrm>
            <a:off x="16464212" y="8635481"/>
            <a:ext cx="1824738" cy="1697157"/>
          </a:xfrm>
          <a:custGeom>
            <a:avLst/>
            <a:gdLst/>
            <a:ahLst/>
            <a:cxnLst/>
            <a:rect l="l" t="t" r="r" b="b"/>
            <a:pathLst>
              <a:path w="2167648" h="2167648" extrusionOk="0">
                <a:moveTo>
                  <a:pt x="0" y="0"/>
                </a:moveTo>
                <a:lnTo>
                  <a:pt x="2167648" y="0"/>
                </a:lnTo>
                <a:lnTo>
                  <a:pt x="2167648" y="2167648"/>
                </a:lnTo>
                <a:lnTo>
                  <a:pt x="0" y="216764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Google Shape;13884;p27">
            <a:extLst>
              <a:ext uri="{FF2B5EF4-FFF2-40B4-BE49-F238E27FC236}">
                <a16:creationId xmlns:a16="http://schemas.microsoft.com/office/drawing/2014/main" id="{2BE4EB28-49BA-2434-A140-590D3A70BDFB}"/>
              </a:ext>
            </a:extLst>
          </p:cNvPr>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11" name="Google Shape;13885;p27">
            <a:extLst>
              <a:ext uri="{FF2B5EF4-FFF2-40B4-BE49-F238E27FC236}">
                <a16:creationId xmlns:a16="http://schemas.microsoft.com/office/drawing/2014/main" id="{C7F3DC33-DB6A-9FB7-714F-FAAE881207C6}"/>
              </a:ext>
            </a:extLst>
          </p:cNvPr>
          <p:cNvGrpSpPr/>
          <p:nvPr/>
        </p:nvGrpSpPr>
        <p:grpSpPr>
          <a:xfrm>
            <a:off x="5083317" y="3535513"/>
            <a:ext cx="713474" cy="706478"/>
            <a:chOff x="3192838" y="1931233"/>
            <a:chExt cx="298300" cy="295375"/>
          </a:xfrm>
        </p:grpSpPr>
        <p:sp>
          <p:nvSpPr>
            <p:cNvPr id="12" name="Google Shape;13886;p27">
              <a:extLst>
                <a:ext uri="{FF2B5EF4-FFF2-40B4-BE49-F238E27FC236}">
                  <a16:creationId xmlns:a16="http://schemas.microsoft.com/office/drawing/2014/main" id="{26310EE8-1585-E265-652A-30A1B1A17A9B}"/>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3" name="Google Shape;13887;p27">
              <a:extLst>
                <a:ext uri="{FF2B5EF4-FFF2-40B4-BE49-F238E27FC236}">
                  <a16:creationId xmlns:a16="http://schemas.microsoft.com/office/drawing/2014/main" id="{6856ED6B-D924-89E9-B5F0-355E336CA855}"/>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4" name="Google Shape;13888;p27">
              <a:extLst>
                <a:ext uri="{FF2B5EF4-FFF2-40B4-BE49-F238E27FC236}">
                  <a16:creationId xmlns:a16="http://schemas.microsoft.com/office/drawing/2014/main" id="{69463D90-26C5-0BE1-8408-3F21E62821DF}"/>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5" name="Google Shape;13889;p27">
              <a:extLst>
                <a:ext uri="{FF2B5EF4-FFF2-40B4-BE49-F238E27FC236}">
                  <a16:creationId xmlns:a16="http://schemas.microsoft.com/office/drawing/2014/main" id="{10331D3D-08FA-DD7B-4959-DCF76B781D3C}"/>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6" name="Google Shape;13890;p27">
              <a:extLst>
                <a:ext uri="{FF2B5EF4-FFF2-40B4-BE49-F238E27FC236}">
                  <a16:creationId xmlns:a16="http://schemas.microsoft.com/office/drawing/2014/main" id="{58669BF8-AD74-5DA9-1B50-AF2A34088221}"/>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7" name="Google Shape;13891;p27">
              <a:extLst>
                <a:ext uri="{FF2B5EF4-FFF2-40B4-BE49-F238E27FC236}">
                  <a16:creationId xmlns:a16="http://schemas.microsoft.com/office/drawing/2014/main" id="{986786F1-B9A7-9C78-EBF6-A3AEE9AA3636}"/>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8" name="Google Shape;13892;p27">
              <a:extLst>
                <a:ext uri="{FF2B5EF4-FFF2-40B4-BE49-F238E27FC236}">
                  <a16:creationId xmlns:a16="http://schemas.microsoft.com/office/drawing/2014/main" id="{5A222DFF-CAFE-39FB-B8AE-9E124F3120D6}"/>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19" name="Google Shape;13893;p27">
              <a:extLst>
                <a:ext uri="{FF2B5EF4-FFF2-40B4-BE49-F238E27FC236}">
                  <a16:creationId xmlns:a16="http://schemas.microsoft.com/office/drawing/2014/main" id="{BF247938-B3AA-97EF-4B97-A6F9AB9D4543}"/>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0" name="Google Shape;13894;p27">
              <a:extLst>
                <a:ext uri="{FF2B5EF4-FFF2-40B4-BE49-F238E27FC236}">
                  <a16:creationId xmlns:a16="http://schemas.microsoft.com/office/drawing/2014/main" id="{CA15CA78-CDB4-25EF-189F-257C620845CC}"/>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1" name="Google Shape;13895;p27">
              <a:extLst>
                <a:ext uri="{FF2B5EF4-FFF2-40B4-BE49-F238E27FC236}">
                  <a16:creationId xmlns:a16="http://schemas.microsoft.com/office/drawing/2014/main" id="{6C413AFC-7F97-D1DB-B5FB-548AF00E6F3E}"/>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2" name="Google Shape;13896;p27">
              <a:extLst>
                <a:ext uri="{FF2B5EF4-FFF2-40B4-BE49-F238E27FC236}">
                  <a16:creationId xmlns:a16="http://schemas.microsoft.com/office/drawing/2014/main" id="{93FDCA1C-AF72-EFF0-3FDE-179FD7786EB6}"/>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3" name="Google Shape;13897;p27">
              <a:extLst>
                <a:ext uri="{FF2B5EF4-FFF2-40B4-BE49-F238E27FC236}">
                  <a16:creationId xmlns:a16="http://schemas.microsoft.com/office/drawing/2014/main" id="{9C7CF71E-5D5E-0D5D-472C-1F958CFFF58A}"/>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4" name="Google Shape;13898;p27">
              <a:extLst>
                <a:ext uri="{FF2B5EF4-FFF2-40B4-BE49-F238E27FC236}">
                  <a16:creationId xmlns:a16="http://schemas.microsoft.com/office/drawing/2014/main" id="{5008F1C8-E472-F11E-42A0-8E7C7ACB84FE}"/>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5" name="Google Shape;13899;p27">
              <a:extLst>
                <a:ext uri="{FF2B5EF4-FFF2-40B4-BE49-F238E27FC236}">
                  <a16:creationId xmlns:a16="http://schemas.microsoft.com/office/drawing/2014/main" id="{CAA0C5DF-F92D-DAD4-9BFC-E6483D00B4A7}"/>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6" name="Google Shape;13900;p27">
              <a:extLst>
                <a:ext uri="{FF2B5EF4-FFF2-40B4-BE49-F238E27FC236}">
                  <a16:creationId xmlns:a16="http://schemas.microsoft.com/office/drawing/2014/main" id="{78EA6243-79D9-CD82-D43E-B48B7E42EAB8}"/>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7" name="Google Shape;13901;p27">
              <a:extLst>
                <a:ext uri="{FF2B5EF4-FFF2-40B4-BE49-F238E27FC236}">
                  <a16:creationId xmlns:a16="http://schemas.microsoft.com/office/drawing/2014/main" id="{44B24DAF-0583-EC24-DB5C-AC120CA3F9D3}"/>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8" name="Google Shape;13902;p27">
              <a:extLst>
                <a:ext uri="{FF2B5EF4-FFF2-40B4-BE49-F238E27FC236}">
                  <a16:creationId xmlns:a16="http://schemas.microsoft.com/office/drawing/2014/main" id="{EB3303A1-BAB9-B6F0-93ED-ABB92FA7DFE3}"/>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29" name="Google Shape;13903;p27">
              <a:extLst>
                <a:ext uri="{FF2B5EF4-FFF2-40B4-BE49-F238E27FC236}">
                  <a16:creationId xmlns:a16="http://schemas.microsoft.com/office/drawing/2014/main" id="{2BB95F11-E60B-8664-6F39-40376D56CA33}"/>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0" name="Google Shape;13904;p27">
              <a:extLst>
                <a:ext uri="{FF2B5EF4-FFF2-40B4-BE49-F238E27FC236}">
                  <a16:creationId xmlns:a16="http://schemas.microsoft.com/office/drawing/2014/main" id="{26E29E14-5E26-6A73-C163-E38011F679D3}"/>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1" name="Google Shape;13905;p27">
              <a:extLst>
                <a:ext uri="{FF2B5EF4-FFF2-40B4-BE49-F238E27FC236}">
                  <a16:creationId xmlns:a16="http://schemas.microsoft.com/office/drawing/2014/main" id="{B737C857-8053-6052-8307-D31E7F6BE1EA}"/>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2" name="Google Shape;13906;p27">
              <a:extLst>
                <a:ext uri="{FF2B5EF4-FFF2-40B4-BE49-F238E27FC236}">
                  <a16:creationId xmlns:a16="http://schemas.microsoft.com/office/drawing/2014/main" id="{62FF34C2-B5AD-40CD-61BA-F9EAF950FFD7}"/>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3" name="Google Shape;13907;p27">
              <a:extLst>
                <a:ext uri="{FF2B5EF4-FFF2-40B4-BE49-F238E27FC236}">
                  <a16:creationId xmlns:a16="http://schemas.microsoft.com/office/drawing/2014/main" id="{E45D9D18-18ED-2B9A-7BED-CEFE9AB45D10}"/>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4" name="Google Shape;13908;p27">
              <a:extLst>
                <a:ext uri="{FF2B5EF4-FFF2-40B4-BE49-F238E27FC236}">
                  <a16:creationId xmlns:a16="http://schemas.microsoft.com/office/drawing/2014/main" id="{BA74B69C-C4FC-3613-B743-8C773EB39AF0}"/>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5" name="Google Shape;13909;p27">
              <a:extLst>
                <a:ext uri="{FF2B5EF4-FFF2-40B4-BE49-F238E27FC236}">
                  <a16:creationId xmlns:a16="http://schemas.microsoft.com/office/drawing/2014/main" id="{316CD1FB-534C-1613-7058-6660EB4FE166}"/>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36" name="Google Shape;13910;p27">
            <a:extLst>
              <a:ext uri="{FF2B5EF4-FFF2-40B4-BE49-F238E27FC236}">
                <a16:creationId xmlns:a16="http://schemas.microsoft.com/office/drawing/2014/main" id="{35D4CC9D-7061-768F-871E-4C0EE9FE98C3}"/>
              </a:ext>
            </a:extLst>
          </p:cNvPr>
          <p:cNvGrpSpPr/>
          <p:nvPr/>
        </p:nvGrpSpPr>
        <p:grpSpPr>
          <a:xfrm>
            <a:off x="6545806" y="3532822"/>
            <a:ext cx="685012" cy="710604"/>
            <a:chOff x="3676863" y="1930108"/>
            <a:chExt cx="286400" cy="297100"/>
          </a:xfrm>
        </p:grpSpPr>
        <p:sp>
          <p:nvSpPr>
            <p:cNvPr id="37" name="Google Shape;13911;p27">
              <a:extLst>
                <a:ext uri="{FF2B5EF4-FFF2-40B4-BE49-F238E27FC236}">
                  <a16:creationId xmlns:a16="http://schemas.microsoft.com/office/drawing/2014/main" id="{CED04240-A2D7-BED6-14DF-CF139E223E8B}"/>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8" name="Google Shape;13912;p27">
              <a:extLst>
                <a:ext uri="{FF2B5EF4-FFF2-40B4-BE49-F238E27FC236}">
                  <a16:creationId xmlns:a16="http://schemas.microsoft.com/office/drawing/2014/main" id="{B1F3B71B-FAF9-5CFF-CB34-88DFB2664B5B}"/>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39" name="Google Shape;13913;p27">
              <a:extLst>
                <a:ext uri="{FF2B5EF4-FFF2-40B4-BE49-F238E27FC236}">
                  <a16:creationId xmlns:a16="http://schemas.microsoft.com/office/drawing/2014/main" id="{FB6C557C-6BF5-A71A-6E96-19FE50EA2015}"/>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40" name="Google Shape;13914;p27">
            <a:extLst>
              <a:ext uri="{FF2B5EF4-FFF2-40B4-BE49-F238E27FC236}">
                <a16:creationId xmlns:a16="http://schemas.microsoft.com/office/drawing/2014/main" id="{4013E5FF-0ED7-C7E1-1743-97819F226397}"/>
              </a:ext>
            </a:extLst>
          </p:cNvPr>
          <p:cNvGrpSpPr/>
          <p:nvPr/>
        </p:nvGrpSpPr>
        <p:grpSpPr>
          <a:xfrm>
            <a:off x="3595173" y="3531149"/>
            <a:ext cx="714910" cy="712278"/>
            <a:chOff x="2698088" y="1929408"/>
            <a:chExt cx="298900" cy="297800"/>
          </a:xfrm>
        </p:grpSpPr>
        <p:sp>
          <p:nvSpPr>
            <p:cNvPr id="41" name="Google Shape;13915;p27">
              <a:extLst>
                <a:ext uri="{FF2B5EF4-FFF2-40B4-BE49-F238E27FC236}">
                  <a16:creationId xmlns:a16="http://schemas.microsoft.com/office/drawing/2014/main" id="{60C2CBE0-8925-59CA-8109-15656398076A}"/>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42" name="Google Shape;13916;p27">
              <a:extLst>
                <a:ext uri="{FF2B5EF4-FFF2-40B4-BE49-F238E27FC236}">
                  <a16:creationId xmlns:a16="http://schemas.microsoft.com/office/drawing/2014/main" id="{F708C9C4-880E-BA7D-9D23-070707C36B3C}"/>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43" name="Google Shape;13917;p27">
            <a:extLst>
              <a:ext uri="{FF2B5EF4-FFF2-40B4-BE49-F238E27FC236}">
                <a16:creationId xmlns:a16="http://schemas.microsoft.com/office/drawing/2014/main" id="{A31DF4DF-93A2-A61F-C1D1-B30488CE2BCB}"/>
              </a:ext>
            </a:extLst>
          </p:cNvPr>
          <p:cNvGrpSpPr/>
          <p:nvPr/>
        </p:nvGrpSpPr>
        <p:grpSpPr>
          <a:xfrm>
            <a:off x="9645989" y="3534198"/>
            <a:ext cx="576782" cy="709468"/>
            <a:chOff x="4718163" y="1930683"/>
            <a:chExt cx="241150" cy="296625"/>
          </a:xfrm>
        </p:grpSpPr>
        <p:sp>
          <p:nvSpPr>
            <p:cNvPr id="44" name="Google Shape;13918;p27">
              <a:extLst>
                <a:ext uri="{FF2B5EF4-FFF2-40B4-BE49-F238E27FC236}">
                  <a16:creationId xmlns:a16="http://schemas.microsoft.com/office/drawing/2014/main" id="{3EE6B0DC-C1DA-FCA9-7995-12F982BAE849}"/>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45" name="Google Shape;13919;p27">
              <a:extLst>
                <a:ext uri="{FF2B5EF4-FFF2-40B4-BE49-F238E27FC236}">
                  <a16:creationId xmlns:a16="http://schemas.microsoft.com/office/drawing/2014/main" id="{42D8C44A-3466-CC8A-62C1-54EE119266F8}"/>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46" name="Google Shape;13920;p27">
              <a:extLst>
                <a:ext uri="{FF2B5EF4-FFF2-40B4-BE49-F238E27FC236}">
                  <a16:creationId xmlns:a16="http://schemas.microsoft.com/office/drawing/2014/main" id="{C2135DDD-FB04-BC9C-C4EA-963FFD2A5A2B}"/>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47" name="Google Shape;13921;p27">
              <a:extLst>
                <a:ext uri="{FF2B5EF4-FFF2-40B4-BE49-F238E27FC236}">
                  <a16:creationId xmlns:a16="http://schemas.microsoft.com/office/drawing/2014/main" id="{B803A3CD-ECF4-74C9-999B-94949AA0C2EA}"/>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48" name="Google Shape;13922;p27">
              <a:extLst>
                <a:ext uri="{FF2B5EF4-FFF2-40B4-BE49-F238E27FC236}">
                  <a16:creationId xmlns:a16="http://schemas.microsoft.com/office/drawing/2014/main" id="{8F6E09E1-C6E4-71FC-0D77-9D0BA8824B2C}"/>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49" name="Google Shape;13923;p27">
              <a:extLst>
                <a:ext uri="{FF2B5EF4-FFF2-40B4-BE49-F238E27FC236}">
                  <a16:creationId xmlns:a16="http://schemas.microsoft.com/office/drawing/2014/main" id="{9730E6D4-DDD0-20EA-675D-4B487038DB63}"/>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0" name="Google Shape;13924;p27">
              <a:extLst>
                <a:ext uri="{FF2B5EF4-FFF2-40B4-BE49-F238E27FC236}">
                  <a16:creationId xmlns:a16="http://schemas.microsoft.com/office/drawing/2014/main" id="{67214CEA-E8B4-7388-3830-7263E796B6A0}"/>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1" name="Google Shape;13925;p27">
              <a:extLst>
                <a:ext uri="{FF2B5EF4-FFF2-40B4-BE49-F238E27FC236}">
                  <a16:creationId xmlns:a16="http://schemas.microsoft.com/office/drawing/2014/main" id="{C56B5594-26F9-6069-3300-555BF223AECA}"/>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2" name="Google Shape;13926;p27">
            <a:extLst>
              <a:ext uri="{FF2B5EF4-FFF2-40B4-BE49-F238E27FC236}">
                <a16:creationId xmlns:a16="http://schemas.microsoft.com/office/drawing/2014/main" id="{1C5F231F-7515-2E20-3EC7-68BDE0EB37AD}"/>
              </a:ext>
            </a:extLst>
          </p:cNvPr>
          <p:cNvGrpSpPr/>
          <p:nvPr/>
        </p:nvGrpSpPr>
        <p:grpSpPr>
          <a:xfrm>
            <a:off x="11033019" y="3531386"/>
            <a:ext cx="712038" cy="710604"/>
            <a:chOff x="5170638" y="1929508"/>
            <a:chExt cx="297700" cy="297100"/>
          </a:xfrm>
        </p:grpSpPr>
        <p:sp>
          <p:nvSpPr>
            <p:cNvPr id="53" name="Google Shape;13927;p27">
              <a:extLst>
                <a:ext uri="{FF2B5EF4-FFF2-40B4-BE49-F238E27FC236}">
                  <a16:creationId xmlns:a16="http://schemas.microsoft.com/office/drawing/2014/main" id="{4CCF54C7-3D3B-C512-0442-24FA4A2C87E9}"/>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4" name="Google Shape;13928;p27">
              <a:extLst>
                <a:ext uri="{FF2B5EF4-FFF2-40B4-BE49-F238E27FC236}">
                  <a16:creationId xmlns:a16="http://schemas.microsoft.com/office/drawing/2014/main" id="{588785AB-1B1A-44A5-9CAF-8AC17A14D8C7}"/>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 name="Google Shape;13929;p27">
              <a:extLst>
                <a:ext uri="{FF2B5EF4-FFF2-40B4-BE49-F238E27FC236}">
                  <a16:creationId xmlns:a16="http://schemas.microsoft.com/office/drawing/2014/main" id="{44BB783B-AB9A-78C9-D217-7B647D2D95D8}"/>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 name="Google Shape;13930;p27">
              <a:extLst>
                <a:ext uri="{FF2B5EF4-FFF2-40B4-BE49-F238E27FC236}">
                  <a16:creationId xmlns:a16="http://schemas.microsoft.com/office/drawing/2014/main" id="{11773C01-D0E7-2DF3-5CD7-D32734F8A10D}"/>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 name="Google Shape;13931;p27">
              <a:extLst>
                <a:ext uri="{FF2B5EF4-FFF2-40B4-BE49-F238E27FC236}">
                  <a16:creationId xmlns:a16="http://schemas.microsoft.com/office/drawing/2014/main" id="{2DADB8FE-4DC9-27A2-5EF4-4DF3C3F4A814}"/>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 name="Google Shape;13932;p27">
              <a:extLst>
                <a:ext uri="{FF2B5EF4-FFF2-40B4-BE49-F238E27FC236}">
                  <a16:creationId xmlns:a16="http://schemas.microsoft.com/office/drawing/2014/main" id="{678D9001-C72D-1547-8502-CEF27B9FBA09}"/>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9" name="Google Shape;13933;p27">
            <a:extLst>
              <a:ext uri="{FF2B5EF4-FFF2-40B4-BE49-F238E27FC236}">
                <a16:creationId xmlns:a16="http://schemas.microsoft.com/office/drawing/2014/main" id="{C6E45528-1D82-6A5D-B044-5B4A3F9CF7DD}"/>
              </a:ext>
            </a:extLst>
          </p:cNvPr>
          <p:cNvGrpSpPr/>
          <p:nvPr/>
        </p:nvGrpSpPr>
        <p:grpSpPr>
          <a:xfrm>
            <a:off x="12548189" y="3534199"/>
            <a:ext cx="712038" cy="707794"/>
            <a:chOff x="5676688" y="1930683"/>
            <a:chExt cx="297700" cy="295925"/>
          </a:xfrm>
        </p:grpSpPr>
        <p:sp>
          <p:nvSpPr>
            <p:cNvPr id="60" name="Google Shape;13934;p27">
              <a:extLst>
                <a:ext uri="{FF2B5EF4-FFF2-40B4-BE49-F238E27FC236}">
                  <a16:creationId xmlns:a16="http://schemas.microsoft.com/office/drawing/2014/main" id="{37F61F21-F216-F807-2C43-180DA43F5D6E}"/>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 name="Google Shape;13935;p27">
              <a:extLst>
                <a:ext uri="{FF2B5EF4-FFF2-40B4-BE49-F238E27FC236}">
                  <a16:creationId xmlns:a16="http://schemas.microsoft.com/office/drawing/2014/main" id="{893D9515-05F2-40A5-F135-A69F1DCCB56A}"/>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 name="Google Shape;13936;p27">
              <a:extLst>
                <a:ext uri="{FF2B5EF4-FFF2-40B4-BE49-F238E27FC236}">
                  <a16:creationId xmlns:a16="http://schemas.microsoft.com/office/drawing/2014/main" id="{82F684A8-B833-FF01-819D-5C109AD7E0F4}"/>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 name="Google Shape;13937;p27">
              <a:extLst>
                <a:ext uri="{FF2B5EF4-FFF2-40B4-BE49-F238E27FC236}">
                  <a16:creationId xmlns:a16="http://schemas.microsoft.com/office/drawing/2014/main" id="{B46C137F-CECD-687E-9428-803FE9062DE8}"/>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512" name="Google Shape;13938;p27">
            <a:extLst>
              <a:ext uri="{FF2B5EF4-FFF2-40B4-BE49-F238E27FC236}">
                <a16:creationId xmlns:a16="http://schemas.microsoft.com/office/drawing/2014/main" id="{AD587A5C-B4EE-0A91-B9E0-C74934A34BBB}"/>
              </a:ext>
            </a:extLst>
          </p:cNvPr>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513" name="Google Shape;13939;p27">
            <a:extLst>
              <a:ext uri="{FF2B5EF4-FFF2-40B4-BE49-F238E27FC236}">
                <a16:creationId xmlns:a16="http://schemas.microsoft.com/office/drawing/2014/main" id="{52CCF5E3-3E24-3DA7-0F17-A39EAD62D628}"/>
              </a:ext>
            </a:extLst>
          </p:cNvPr>
          <p:cNvGrpSpPr/>
          <p:nvPr/>
        </p:nvGrpSpPr>
        <p:grpSpPr>
          <a:xfrm>
            <a:off x="15484592" y="3535632"/>
            <a:ext cx="709228" cy="710664"/>
            <a:chOff x="6649513" y="1931283"/>
            <a:chExt cx="296525" cy="297125"/>
          </a:xfrm>
        </p:grpSpPr>
        <p:sp>
          <p:nvSpPr>
            <p:cNvPr id="514" name="Google Shape;13940;p27">
              <a:extLst>
                <a:ext uri="{FF2B5EF4-FFF2-40B4-BE49-F238E27FC236}">
                  <a16:creationId xmlns:a16="http://schemas.microsoft.com/office/drawing/2014/main" id="{62EA9365-38DB-8E55-61C9-B59A499B688B}"/>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15" name="Google Shape;13941;p27">
              <a:extLst>
                <a:ext uri="{FF2B5EF4-FFF2-40B4-BE49-F238E27FC236}">
                  <a16:creationId xmlns:a16="http://schemas.microsoft.com/office/drawing/2014/main" id="{285C032E-6A3D-7624-2B1D-4238B8951E4E}"/>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16" name="Google Shape;13942;p27">
              <a:extLst>
                <a:ext uri="{FF2B5EF4-FFF2-40B4-BE49-F238E27FC236}">
                  <a16:creationId xmlns:a16="http://schemas.microsoft.com/office/drawing/2014/main" id="{54F91C47-D2F9-8599-F984-43150319AA72}"/>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17" name="Google Shape;13943;p27">
            <a:extLst>
              <a:ext uri="{FF2B5EF4-FFF2-40B4-BE49-F238E27FC236}">
                <a16:creationId xmlns:a16="http://schemas.microsoft.com/office/drawing/2014/main" id="{80332A8D-5183-E534-EBE3-3D3591F0B604}"/>
              </a:ext>
            </a:extLst>
          </p:cNvPr>
          <p:cNvGrpSpPr/>
          <p:nvPr/>
        </p:nvGrpSpPr>
        <p:grpSpPr>
          <a:xfrm>
            <a:off x="15480287" y="4583720"/>
            <a:ext cx="713534" cy="709168"/>
            <a:chOff x="6647713" y="2369483"/>
            <a:chExt cx="298325" cy="296500"/>
          </a:xfrm>
        </p:grpSpPr>
        <p:sp>
          <p:nvSpPr>
            <p:cNvPr id="518" name="Google Shape;13944;p27">
              <a:extLst>
                <a:ext uri="{FF2B5EF4-FFF2-40B4-BE49-F238E27FC236}">
                  <a16:creationId xmlns:a16="http://schemas.microsoft.com/office/drawing/2014/main" id="{FDF8E1A9-96AA-09F5-DBCE-0979C406A6C3}"/>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19" name="Google Shape;13945;p27">
              <a:extLst>
                <a:ext uri="{FF2B5EF4-FFF2-40B4-BE49-F238E27FC236}">
                  <a16:creationId xmlns:a16="http://schemas.microsoft.com/office/drawing/2014/main" id="{D0D5DAF5-68A1-0C4F-D2FC-143719B531B9}"/>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20" name="Google Shape;13946;p27">
              <a:extLst>
                <a:ext uri="{FF2B5EF4-FFF2-40B4-BE49-F238E27FC236}">
                  <a16:creationId xmlns:a16="http://schemas.microsoft.com/office/drawing/2014/main" id="{E562DC18-A198-676C-AA1E-1244CA65823B}"/>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21" name="Google Shape;13947;p27">
            <a:extLst>
              <a:ext uri="{FF2B5EF4-FFF2-40B4-BE49-F238E27FC236}">
                <a16:creationId xmlns:a16="http://schemas.microsoft.com/office/drawing/2014/main" id="{BEA03A70-EFC3-B86D-BE48-54593ACC15C9}"/>
              </a:ext>
            </a:extLst>
          </p:cNvPr>
          <p:cNvGrpSpPr/>
          <p:nvPr/>
        </p:nvGrpSpPr>
        <p:grpSpPr>
          <a:xfrm>
            <a:off x="14014984" y="4583720"/>
            <a:ext cx="710604" cy="709168"/>
            <a:chOff x="6162513" y="2369483"/>
            <a:chExt cx="297100" cy="296500"/>
          </a:xfrm>
        </p:grpSpPr>
        <p:sp>
          <p:nvSpPr>
            <p:cNvPr id="522" name="Google Shape;13948;p27">
              <a:extLst>
                <a:ext uri="{FF2B5EF4-FFF2-40B4-BE49-F238E27FC236}">
                  <a16:creationId xmlns:a16="http://schemas.microsoft.com/office/drawing/2014/main" id="{B8A6712B-6E68-7D82-E7E9-D8CB9EB92D36}"/>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23" name="Google Shape;13949;p27">
              <a:extLst>
                <a:ext uri="{FF2B5EF4-FFF2-40B4-BE49-F238E27FC236}">
                  <a16:creationId xmlns:a16="http://schemas.microsoft.com/office/drawing/2014/main" id="{84CBAA9E-8237-88CB-91F5-736079C6F799}"/>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24" name="Google Shape;13950;p27">
              <a:extLst>
                <a:ext uri="{FF2B5EF4-FFF2-40B4-BE49-F238E27FC236}">
                  <a16:creationId xmlns:a16="http://schemas.microsoft.com/office/drawing/2014/main" id="{475BD10E-D7E3-2E47-65A4-C54059102258}"/>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25" name="Google Shape;13951;p27">
              <a:extLst>
                <a:ext uri="{FF2B5EF4-FFF2-40B4-BE49-F238E27FC236}">
                  <a16:creationId xmlns:a16="http://schemas.microsoft.com/office/drawing/2014/main" id="{4AE0686A-BA9C-5373-8284-6C58E6405132}"/>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26" name="Google Shape;13952;p27">
              <a:extLst>
                <a:ext uri="{FF2B5EF4-FFF2-40B4-BE49-F238E27FC236}">
                  <a16:creationId xmlns:a16="http://schemas.microsoft.com/office/drawing/2014/main" id="{AFEBA5F8-4BBC-F809-BCC6-DB0EECA406E9}"/>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27" name="Google Shape;13953;p27">
              <a:extLst>
                <a:ext uri="{FF2B5EF4-FFF2-40B4-BE49-F238E27FC236}">
                  <a16:creationId xmlns:a16="http://schemas.microsoft.com/office/drawing/2014/main" id="{1E3CCFE2-A820-F40E-4DBC-E48B873C3E1F}"/>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28" name="Google Shape;13954;p27">
            <a:extLst>
              <a:ext uri="{FF2B5EF4-FFF2-40B4-BE49-F238E27FC236}">
                <a16:creationId xmlns:a16="http://schemas.microsoft.com/office/drawing/2014/main" id="{FC7D2689-BC51-7229-AD29-313DFBEEFF21}"/>
              </a:ext>
            </a:extLst>
          </p:cNvPr>
          <p:cNvGrpSpPr/>
          <p:nvPr/>
        </p:nvGrpSpPr>
        <p:grpSpPr>
          <a:xfrm>
            <a:off x="12546755" y="4585094"/>
            <a:ext cx="712038" cy="709228"/>
            <a:chOff x="5676088" y="2370058"/>
            <a:chExt cx="297700" cy="296525"/>
          </a:xfrm>
        </p:grpSpPr>
        <p:sp>
          <p:nvSpPr>
            <p:cNvPr id="529" name="Google Shape;13955;p27">
              <a:extLst>
                <a:ext uri="{FF2B5EF4-FFF2-40B4-BE49-F238E27FC236}">
                  <a16:creationId xmlns:a16="http://schemas.microsoft.com/office/drawing/2014/main" id="{305CE9BE-EFAA-12A4-C7A8-AD4079A30844}"/>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0" name="Google Shape;13956;p27">
              <a:extLst>
                <a:ext uri="{FF2B5EF4-FFF2-40B4-BE49-F238E27FC236}">
                  <a16:creationId xmlns:a16="http://schemas.microsoft.com/office/drawing/2014/main" id="{1B204EE7-0B4F-13AF-B268-D89B790740C5}"/>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1" name="Google Shape;13957;p27">
              <a:extLst>
                <a:ext uri="{FF2B5EF4-FFF2-40B4-BE49-F238E27FC236}">
                  <a16:creationId xmlns:a16="http://schemas.microsoft.com/office/drawing/2014/main" id="{B5AB6FBC-FE06-F5FA-7700-34D7D5C78DEA}"/>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2" name="Google Shape;13958;p27">
              <a:extLst>
                <a:ext uri="{FF2B5EF4-FFF2-40B4-BE49-F238E27FC236}">
                  <a16:creationId xmlns:a16="http://schemas.microsoft.com/office/drawing/2014/main" id="{4C3EC32A-3377-0C56-E85B-9656A7948D36}"/>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3" name="Google Shape;13959;p27">
              <a:extLst>
                <a:ext uri="{FF2B5EF4-FFF2-40B4-BE49-F238E27FC236}">
                  <a16:creationId xmlns:a16="http://schemas.microsoft.com/office/drawing/2014/main" id="{EC55EC2D-B069-E99E-9F98-5CC473C80EA3}"/>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34" name="Google Shape;13960;p27">
            <a:extLst>
              <a:ext uri="{FF2B5EF4-FFF2-40B4-BE49-F238E27FC236}">
                <a16:creationId xmlns:a16="http://schemas.microsoft.com/office/drawing/2014/main" id="{8BCDD8A0-4891-FBD3-7BE8-75133A49259F}"/>
              </a:ext>
            </a:extLst>
          </p:cNvPr>
          <p:cNvGrpSpPr/>
          <p:nvPr/>
        </p:nvGrpSpPr>
        <p:grpSpPr>
          <a:xfrm>
            <a:off x="11028713" y="4585094"/>
            <a:ext cx="712098" cy="710664"/>
            <a:chOff x="5168838" y="2370058"/>
            <a:chExt cx="297725" cy="297125"/>
          </a:xfrm>
        </p:grpSpPr>
        <p:sp>
          <p:nvSpPr>
            <p:cNvPr id="535" name="Google Shape;13961;p27">
              <a:extLst>
                <a:ext uri="{FF2B5EF4-FFF2-40B4-BE49-F238E27FC236}">
                  <a16:creationId xmlns:a16="http://schemas.microsoft.com/office/drawing/2014/main" id="{1737D9AA-2A9B-E98A-93EF-1DC9CED3AF88}"/>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6" name="Google Shape;13962;p27">
              <a:extLst>
                <a:ext uri="{FF2B5EF4-FFF2-40B4-BE49-F238E27FC236}">
                  <a16:creationId xmlns:a16="http://schemas.microsoft.com/office/drawing/2014/main" id="{551C88E1-9B5D-AAEE-6E80-0C247F9DD3BE}"/>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7" name="Google Shape;13963;p27">
              <a:extLst>
                <a:ext uri="{FF2B5EF4-FFF2-40B4-BE49-F238E27FC236}">
                  <a16:creationId xmlns:a16="http://schemas.microsoft.com/office/drawing/2014/main" id="{0EC754E6-F584-705A-55ED-7C3ABC5C842B}"/>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8" name="Google Shape;13964;p27">
              <a:extLst>
                <a:ext uri="{FF2B5EF4-FFF2-40B4-BE49-F238E27FC236}">
                  <a16:creationId xmlns:a16="http://schemas.microsoft.com/office/drawing/2014/main" id="{37A1712E-37F1-A601-2514-CE2A2CC83E49}"/>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39" name="Google Shape;13965;p27">
              <a:extLst>
                <a:ext uri="{FF2B5EF4-FFF2-40B4-BE49-F238E27FC236}">
                  <a16:creationId xmlns:a16="http://schemas.microsoft.com/office/drawing/2014/main" id="{4A088DED-DB62-29AF-4F00-79124A73C80B}"/>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43" name="Google Shape;13966;p27">
              <a:extLst>
                <a:ext uri="{FF2B5EF4-FFF2-40B4-BE49-F238E27FC236}">
                  <a16:creationId xmlns:a16="http://schemas.microsoft.com/office/drawing/2014/main" id="{BC98A2C9-5641-3DF9-4A59-8AF9A1EF8972}"/>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44" name="Google Shape;13967;p27">
              <a:extLst>
                <a:ext uri="{FF2B5EF4-FFF2-40B4-BE49-F238E27FC236}">
                  <a16:creationId xmlns:a16="http://schemas.microsoft.com/office/drawing/2014/main" id="{7A0F0218-9A9A-E911-10D5-FE8496009E7A}"/>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45" name="Google Shape;13968;p27">
              <a:extLst>
                <a:ext uri="{FF2B5EF4-FFF2-40B4-BE49-F238E27FC236}">
                  <a16:creationId xmlns:a16="http://schemas.microsoft.com/office/drawing/2014/main" id="{1F1F2699-6990-F277-A5E2-B73BC3883D6C}"/>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46" name="Google Shape;13969;p27">
              <a:extLst>
                <a:ext uri="{FF2B5EF4-FFF2-40B4-BE49-F238E27FC236}">
                  <a16:creationId xmlns:a16="http://schemas.microsoft.com/office/drawing/2014/main" id="{D91ADCC4-8684-52F4-97CF-4A357802493B}"/>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47" name="Google Shape;13970;p27">
              <a:extLst>
                <a:ext uri="{FF2B5EF4-FFF2-40B4-BE49-F238E27FC236}">
                  <a16:creationId xmlns:a16="http://schemas.microsoft.com/office/drawing/2014/main" id="{C7D40895-CD71-469C-58B1-80D6D042D44A}"/>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548" name="Google Shape;13971;p27">
            <a:extLst>
              <a:ext uri="{FF2B5EF4-FFF2-40B4-BE49-F238E27FC236}">
                <a16:creationId xmlns:a16="http://schemas.microsoft.com/office/drawing/2014/main" id="{61D489B2-746D-E402-0724-583DEEF10640}"/>
              </a:ext>
            </a:extLst>
          </p:cNvPr>
          <p:cNvGrpSpPr/>
          <p:nvPr/>
        </p:nvGrpSpPr>
        <p:grpSpPr>
          <a:xfrm>
            <a:off x="9540570" y="4711861"/>
            <a:ext cx="710664" cy="455698"/>
            <a:chOff x="4674088" y="2423058"/>
            <a:chExt cx="297125" cy="190525"/>
          </a:xfrm>
        </p:grpSpPr>
        <p:sp>
          <p:nvSpPr>
            <p:cNvPr id="549" name="Google Shape;13972;p27">
              <a:extLst>
                <a:ext uri="{FF2B5EF4-FFF2-40B4-BE49-F238E27FC236}">
                  <a16:creationId xmlns:a16="http://schemas.microsoft.com/office/drawing/2014/main" id="{3B0CE730-C094-6933-0681-1EDD32EEB210}"/>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0" name="Google Shape;13973;p27">
              <a:extLst>
                <a:ext uri="{FF2B5EF4-FFF2-40B4-BE49-F238E27FC236}">
                  <a16:creationId xmlns:a16="http://schemas.microsoft.com/office/drawing/2014/main" id="{71A098C3-F4CE-43A2-7720-8D56413867D1}"/>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1" name="Google Shape;13974;p27">
              <a:extLst>
                <a:ext uri="{FF2B5EF4-FFF2-40B4-BE49-F238E27FC236}">
                  <a16:creationId xmlns:a16="http://schemas.microsoft.com/office/drawing/2014/main" id="{D68D898D-0FEF-FE3C-3A85-3704A5F99F8A}"/>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2" name="Google Shape;13975;p27">
              <a:extLst>
                <a:ext uri="{FF2B5EF4-FFF2-40B4-BE49-F238E27FC236}">
                  <a16:creationId xmlns:a16="http://schemas.microsoft.com/office/drawing/2014/main" id="{1C44A0A5-A580-A7F4-71A3-0F3BFEE2C1BE}"/>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3" name="Google Shape;13976;p27">
              <a:extLst>
                <a:ext uri="{FF2B5EF4-FFF2-40B4-BE49-F238E27FC236}">
                  <a16:creationId xmlns:a16="http://schemas.microsoft.com/office/drawing/2014/main" id="{4B4A38B2-0298-1A66-8D3F-2348EC9DEEAA}"/>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554" name="Google Shape;13977;p27">
            <a:extLst>
              <a:ext uri="{FF2B5EF4-FFF2-40B4-BE49-F238E27FC236}">
                <a16:creationId xmlns:a16="http://schemas.microsoft.com/office/drawing/2014/main" id="{0BEDF33F-F801-C2F4-B3CD-85A8F0D73FC7}"/>
              </a:ext>
            </a:extLst>
          </p:cNvPr>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5" name="Google Shape;13978;p27">
            <a:extLst>
              <a:ext uri="{FF2B5EF4-FFF2-40B4-BE49-F238E27FC236}">
                <a16:creationId xmlns:a16="http://schemas.microsoft.com/office/drawing/2014/main" id="{6639557C-DBFC-D8FF-535C-6FB67D02F6E5}"/>
              </a:ext>
            </a:extLst>
          </p:cNvPr>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7" name="Google Shape;13979;p27">
            <a:extLst>
              <a:ext uri="{FF2B5EF4-FFF2-40B4-BE49-F238E27FC236}">
                <a16:creationId xmlns:a16="http://schemas.microsoft.com/office/drawing/2014/main" id="{D6E0AA4E-1FB1-B25F-F7CE-E038F296BD10}"/>
              </a:ext>
            </a:extLst>
          </p:cNvPr>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8" name="Google Shape;13980;p27">
            <a:extLst>
              <a:ext uri="{FF2B5EF4-FFF2-40B4-BE49-F238E27FC236}">
                <a16:creationId xmlns:a16="http://schemas.microsoft.com/office/drawing/2014/main" id="{A432C738-5F7A-7117-175A-59D2EF966E58}"/>
              </a:ext>
            </a:extLst>
          </p:cNvPr>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59" name="Google Shape;13981;p27">
            <a:extLst>
              <a:ext uri="{FF2B5EF4-FFF2-40B4-BE49-F238E27FC236}">
                <a16:creationId xmlns:a16="http://schemas.microsoft.com/office/drawing/2014/main" id="{381EFB85-3466-C845-B3A7-C7CF1038BF30}"/>
              </a:ext>
            </a:extLst>
          </p:cNvPr>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0" name="Google Shape;13982;p27">
            <a:extLst>
              <a:ext uri="{FF2B5EF4-FFF2-40B4-BE49-F238E27FC236}">
                <a16:creationId xmlns:a16="http://schemas.microsoft.com/office/drawing/2014/main" id="{4E7FDA9E-235E-6251-4F7F-1F3B61085E95}"/>
              </a:ext>
            </a:extLst>
          </p:cNvPr>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1" name="Google Shape;13983;p27">
            <a:extLst>
              <a:ext uri="{FF2B5EF4-FFF2-40B4-BE49-F238E27FC236}">
                <a16:creationId xmlns:a16="http://schemas.microsoft.com/office/drawing/2014/main" id="{8E9A583E-0D16-344F-5687-463C51955DB8}"/>
              </a:ext>
            </a:extLst>
          </p:cNvPr>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2" name="Google Shape;13984;p27">
            <a:extLst>
              <a:ext uri="{FF2B5EF4-FFF2-40B4-BE49-F238E27FC236}">
                <a16:creationId xmlns:a16="http://schemas.microsoft.com/office/drawing/2014/main" id="{3D2A27D1-EF2F-9C8D-8D27-AE979C99100E}"/>
              </a:ext>
            </a:extLst>
          </p:cNvPr>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3" name="Google Shape;13985;p27">
            <a:extLst>
              <a:ext uri="{FF2B5EF4-FFF2-40B4-BE49-F238E27FC236}">
                <a16:creationId xmlns:a16="http://schemas.microsoft.com/office/drawing/2014/main" id="{1CFA1A64-CB8D-B979-52E0-3DCB6C022107}"/>
              </a:ext>
            </a:extLst>
          </p:cNvPr>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4" name="Google Shape;13986;p27">
            <a:extLst>
              <a:ext uri="{FF2B5EF4-FFF2-40B4-BE49-F238E27FC236}">
                <a16:creationId xmlns:a16="http://schemas.microsoft.com/office/drawing/2014/main" id="{B6DE3B61-5E8D-7D3B-5F15-F3F0D01A4DCC}"/>
              </a:ext>
            </a:extLst>
          </p:cNvPr>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5" name="Google Shape;13987;p27">
            <a:extLst>
              <a:ext uri="{FF2B5EF4-FFF2-40B4-BE49-F238E27FC236}">
                <a16:creationId xmlns:a16="http://schemas.microsoft.com/office/drawing/2014/main" id="{EEAAC1A8-25D7-5817-F7A5-6307E1998B3D}"/>
              </a:ext>
            </a:extLst>
          </p:cNvPr>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6" name="Google Shape;13988;p27">
            <a:extLst>
              <a:ext uri="{FF2B5EF4-FFF2-40B4-BE49-F238E27FC236}">
                <a16:creationId xmlns:a16="http://schemas.microsoft.com/office/drawing/2014/main" id="{1D23FC40-CA31-7EEF-531A-37CD960255C4}"/>
              </a:ext>
            </a:extLst>
          </p:cNvPr>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7" name="Google Shape;13989;p27">
            <a:extLst>
              <a:ext uri="{FF2B5EF4-FFF2-40B4-BE49-F238E27FC236}">
                <a16:creationId xmlns:a16="http://schemas.microsoft.com/office/drawing/2014/main" id="{EE752AFD-D0F6-EC66-4226-C8C11545EBED}"/>
              </a:ext>
            </a:extLst>
          </p:cNvPr>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8" name="Google Shape;13990;p27">
            <a:extLst>
              <a:ext uri="{FF2B5EF4-FFF2-40B4-BE49-F238E27FC236}">
                <a16:creationId xmlns:a16="http://schemas.microsoft.com/office/drawing/2014/main" id="{9391DCAF-BC8F-A6B3-8D99-F3FD93244EED}"/>
              </a:ext>
            </a:extLst>
          </p:cNvPr>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69" name="Google Shape;13991;p27">
            <a:extLst>
              <a:ext uri="{FF2B5EF4-FFF2-40B4-BE49-F238E27FC236}">
                <a16:creationId xmlns:a16="http://schemas.microsoft.com/office/drawing/2014/main" id="{BC10CA1C-108D-462F-863A-46C7D9C1C131}"/>
              </a:ext>
            </a:extLst>
          </p:cNvPr>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0" name="Google Shape;13992;p27">
            <a:extLst>
              <a:ext uri="{FF2B5EF4-FFF2-40B4-BE49-F238E27FC236}">
                <a16:creationId xmlns:a16="http://schemas.microsoft.com/office/drawing/2014/main" id="{D9CE8D13-C93C-B33D-AA33-6CBB6CEB911D}"/>
              </a:ext>
            </a:extLst>
          </p:cNvPr>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1" name="Google Shape;13993;p27">
            <a:extLst>
              <a:ext uri="{FF2B5EF4-FFF2-40B4-BE49-F238E27FC236}">
                <a16:creationId xmlns:a16="http://schemas.microsoft.com/office/drawing/2014/main" id="{F1464D3C-0C8F-2606-C018-739904F40B14}"/>
              </a:ext>
            </a:extLst>
          </p:cNvPr>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2" name="Google Shape;13994;p27">
            <a:extLst>
              <a:ext uri="{FF2B5EF4-FFF2-40B4-BE49-F238E27FC236}">
                <a16:creationId xmlns:a16="http://schemas.microsoft.com/office/drawing/2014/main" id="{1462F55C-EC26-1DD9-E1FF-C2C970DAFC75}"/>
              </a:ext>
            </a:extLst>
          </p:cNvPr>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3" name="Google Shape;13995;p27">
            <a:extLst>
              <a:ext uri="{FF2B5EF4-FFF2-40B4-BE49-F238E27FC236}">
                <a16:creationId xmlns:a16="http://schemas.microsoft.com/office/drawing/2014/main" id="{89D83DDD-C0D7-992C-71A9-B8D8C06892B9}"/>
              </a:ext>
            </a:extLst>
          </p:cNvPr>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4" name="Google Shape;13996;p27">
            <a:extLst>
              <a:ext uri="{FF2B5EF4-FFF2-40B4-BE49-F238E27FC236}">
                <a16:creationId xmlns:a16="http://schemas.microsoft.com/office/drawing/2014/main" id="{9CD0ABC4-45DE-C5A5-F550-F284C79EE0DD}"/>
              </a:ext>
            </a:extLst>
          </p:cNvPr>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5" name="Google Shape;13997;p27">
            <a:extLst>
              <a:ext uri="{FF2B5EF4-FFF2-40B4-BE49-F238E27FC236}">
                <a16:creationId xmlns:a16="http://schemas.microsoft.com/office/drawing/2014/main" id="{578BF9B9-EC93-8FA4-9789-413C8F872354}"/>
              </a:ext>
            </a:extLst>
          </p:cNvPr>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6" name="Google Shape;13998;p27">
            <a:extLst>
              <a:ext uri="{FF2B5EF4-FFF2-40B4-BE49-F238E27FC236}">
                <a16:creationId xmlns:a16="http://schemas.microsoft.com/office/drawing/2014/main" id="{3DE4041F-2604-6C8E-43FB-0E03146E2D8F}"/>
              </a:ext>
            </a:extLst>
          </p:cNvPr>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7" name="Google Shape;13999;p27">
            <a:extLst>
              <a:ext uri="{FF2B5EF4-FFF2-40B4-BE49-F238E27FC236}">
                <a16:creationId xmlns:a16="http://schemas.microsoft.com/office/drawing/2014/main" id="{7D31DA71-37FD-7D22-8A1C-942713A63B2A}"/>
              </a:ext>
            </a:extLst>
          </p:cNvPr>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8" name="Google Shape;14000;p27">
            <a:extLst>
              <a:ext uri="{FF2B5EF4-FFF2-40B4-BE49-F238E27FC236}">
                <a16:creationId xmlns:a16="http://schemas.microsoft.com/office/drawing/2014/main" id="{57A7A622-4F38-D73C-7977-6F28DF36F5FB}"/>
              </a:ext>
            </a:extLst>
          </p:cNvPr>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79" name="Google Shape;14001;p27">
            <a:extLst>
              <a:ext uri="{FF2B5EF4-FFF2-40B4-BE49-F238E27FC236}">
                <a16:creationId xmlns:a16="http://schemas.microsoft.com/office/drawing/2014/main" id="{A9DAA522-6FD3-0E2B-D2E9-70FBCE96724C}"/>
              </a:ext>
            </a:extLst>
          </p:cNvPr>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0" name="Google Shape;14002;p27">
            <a:extLst>
              <a:ext uri="{FF2B5EF4-FFF2-40B4-BE49-F238E27FC236}">
                <a16:creationId xmlns:a16="http://schemas.microsoft.com/office/drawing/2014/main" id="{EC07E38C-5100-D1A1-6D00-F3A662C4D2CF}"/>
              </a:ext>
            </a:extLst>
          </p:cNvPr>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1" name="Google Shape;14003;p27">
            <a:extLst>
              <a:ext uri="{FF2B5EF4-FFF2-40B4-BE49-F238E27FC236}">
                <a16:creationId xmlns:a16="http://schemas.microsoft.com/office/drawing/2014/main" id="{05988D6E-88A7-4437-A8FD-CA72CA7D946D}"/>
              </a:ext>
            </a:extLst>
          </p:cNvPr>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2" name="Google Shape;14004;p27">
            <a:extLst>
              <a:ext uri="{FF2B5EF4-FFF2-40B4-BE49-F238E27FC236}">
                <a16:creationId xmlns:a16="http://schemas.microsoft.com/office/drawing/2014/main" id="{0A7F0049-BCB4-BE48-8547-6E431954C262}"/>
              </a:ext>
            </a:extLst>
          </p:cNvPr>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3" name="Google Shape;14005;p27">
            <a:extLst>
              <a:ext uri="{FF2B5EF4-FFF2-40B4-BE49-F238E27FC236}">
                <a16:creationId xmlns:a16="http://schemas.microsoft.com/office/drawing/2014/main" id="{2C1D3B61-7B6C-003A-58D0-BEE91E58D28D}"/>
              </a:ext>
            </a:extLst>
          </p:cNvPr>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4" name="Google Shape;14006;p27">
            <a:extLst>
              <a:ext uri="{FF2B5EF4-FFF2-40B4-BE49-F238E27FC236}">
                <a16:creationId xmlns:a16="http://schemas.microsoft.com/office/drawing/2014/main" id="{876D0314-EAC2-AF8E-D248-07EB3FAA7816}"/>
              </a:ext>
            </a:extLst>
          </p:cNvPr>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5" name="Google Shape;14007;p27">
            <a:extLst>
              <a:ext uri="{FF2B5EF4-FFF2-40B4-BE49-F238E27FC236}">
                <a16:creationId xmlns:a16="http://schemas.microsoft.com/office/drawing/2014/main" id="{1420EDA1-6448-B4C9-F389-2C50A6429D30}"/>
              </a:ext>
            </a:extLst>
          </p:cNvPr>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6" name="Google Shape;14008;p27">
            <a:extLst>
              <a:ext uri="{FF2B5EF4-FFF2-40B4-BE49-F238E27FC236}">
                <a16:creationId xmlns:a16="http://schemas.microsoft.com/office/drawing/2014/main" id="{0CB722BC-1D03-8FD5-809C-24C7B8EC0B51}"/>
              </a:ext>
            </a:extLst>
          </p:cNvPr>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87" name="Google Shape;14009;p27">
            <a:extLst>
              <a:ext uri="{FF2B5EF4-FFF2-40B4-BE49-F238E27FC236}">
                <a16:creationId xmlns:a16="http://schemas.microsoft.com/office/drawing/2014/main" id="{DD2C3918-79A3-A863-148B-610A7827EF14}"/>
              </a:ext>
            </a:extLst>
          </p:cNvPr>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588" name="Google Shape;14010;p27">
            <a:extLst>
              <a:ext uri="{FF2B5EF4-FFF2-40B4-BE49-F238E27FC236}">
                <a16:creationId xmlns:a16="http://schemas.microsoft.com/office/drawing/2014/main" id="{B13CB181-6163-FC75-D3D4-0080DB1CD432}"/>
              </a:ext>
            </a:extLst>
          </p:cNvPr>
          <p:cNvGrpSpPr/>
          <p:nvPr/>
        </p:nvGrpSpPr>
        <p:grpSpPr>
          <a:xfrm>
            <a:off x="6491692" y="4582165"/>
            <a:ext cx="723460" cy="717838"/>
            <a:chOff x="3654238" y="2368833"/>
            <a:chExt cx="302475" cy="300125"/>
          </a:xfrm>
        </p:grpSpPr>
        <p:sp>
          <p:nvSpPr>
            <p:cNvPr id="589" name="Google Shape;14011;p27">
              <a:extLst>
                <a:ext uri="{FF2B5EF4-FFF2-40B4-BE49-F238E27FC236}">
                  <a16:creationId xmlns:a16="http://schemas.microsoft.com/office/drawing/2014/main" id="{84AC7FCF-A15C-BF05-E3AA-B1A91BA00696}"/>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0" name="Google Shape;14012;p27">
              <a:extLst>
                <a:ext uri="{FF2B5EF4-FFF2-40B4-BE49-F238E27FC236}">
                  <a16:creationId xmlns:a16="http://schemas.microsoft.com/office/drawing/2014/main" id="{F17CA6ED-60C0-7B7D-8FF9-259B3589F4ED}"/>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1" name="Google Shape;14013;p27">
              <a:extLst>
                <a:ext uri="{FF2B5EF4-FFF2-40B4-BE49-F238E27FC236}">
                  <a16:creationId xmlns:a16="http://schemas.microsoft.com/office/drawing/2014/main" id="{78BCAC11-2BC8-B960-F9CF-83FAB06423AE}"/>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2" name="Google Shape;14014;p27">
              <a:extLst>
                <a:ext uri="{FF2B5EF4-FFF2-40B4-BE49-F238E27FC236}">
                  <a16:creationId xmlns:a16="http://schemas.microsoft.com/office/drawing/2014/main" id="{4E91166D-5DD6-8A0E-F949-328AD26A22C4}"/>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3" name="Google Shape;14015;p27">
              <a:extLst>
                <a:ext uri="{FF2B5EF4-FFF2-40B4-BE49-F238E27FC236}">
                  <a16:creationId xmlns:a16="http://schemas.microsoft.com/office/drawing/2014/main" id="{966FBA36-9565-16ED-CEF4-3BE13D5FEA36}"/>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4" name="Google Shape;14016;p27">
              <a:extLst>
                <a:ext uri="{FF2B5EF4-FFF2-40B4-BE49-F238E27FC236}">
                  <a16:creationId xmlns:a16="http://schemas.microsoft.com/office/drawing/2014/main" id="{8EA95802-6D6F-EBD2-85BB-D4B0C60AE308}"/>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5" name="Google Shape;14017;p27">
              <a:extLst>
                <a:ext uri="{FF2B5EF4-FFF2-40B4-BE49-F238E27FC236}">
                  <a16:creationId xmlns:a16="http://schemas.microsoft.com/office/drawing/2014/main" id="{E50935AA-EA9B-0E1C-E7DE-436C1C642C62}"/>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6" name="Google Shape;14018;p27">
              <a:extLst>
                <a:ext uri="{FF2B5EF4-FFF2-40B4-BE49-F238E27FC236}">
                  <a16:creationId xmlns:a16="http://schemas.microsoft.com/office/drawing/2014/main" id="{0762BD8A-523E-E1FA-B953-12D63E76ABE0}"/>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7" name="Google Shape;14019;p27">
              <a:extLst>
                <a:ext uri="{FF2B5EF4-FFF2-40B4-BE49-F238E27FC236}">
                  <a16:creationId xmlns:a16="http://schemas.microsoft.com/office/drawing/2014/main" id="{48DF8034-AA81-9F8C-281C-982FCCBD8AAA}"/>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8" name="Google Shape;14020;p27">
              <a:extLst>
                <a:ext uri="{FF2B5EF4-FFF2-40B4-BE49-F238E27FC236}">
                  <a16:creationId xmlns:a16="http://schemas.microsoft.com/office/drawing/2014/main" id="{0DEFF9FF-F1BB-FE0D-76EB-CD68626666BA}"/>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599" name="Google Shape;14021;p27">
              <a:extLst>
                <a:ext uri="{FF2B5EF4-FFF2-40B4-BE49-F238E27FC236}">
                  <a16:creationId xmlns:a16="http://schemas.microsoft.com/office/drawing/2014/main" id="{AF87423F-1F2A-CB61-1685-FB255787637E}"/>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0" name="Google Shape;14022;p27">
              <a:extLst>
                <a:ext uri="{FF2B5EF4-FFF2-40B4-BE49-F238E27FC236}">
                  <a16:creationId xmlns:a16="http://schemas.microsoft.com/office/drawing/2014/main" id="{3799791E-E243-B7B4-9E09-F9CFF3392F77}"/>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01" name="Google Shape;14023;p27">
            <a:extLst>
              <a:ext uri="{FF2B5EF4-FFF2-40B4-BE49-F238E27FC236}">
                <a16:creationId xmlns:a16="http://schemas.microsoft.com/office/drawing/2014/main" id="{6BAB51D2-E89E-4E2F-75C5-984722C48C4D}"/>
              </a:ext>
            </a:extLst>
          </p:cNvPr>
          <p:cNvGrpSpPr/>
          <p:nvPr/>
        </p:nvGrpSpPr>
        <p:grpSpPr>
          <a:xfrm>
            <a:off x="5088997" y="4582104"/>
            <a:ext cx="706358" cy="710664"/>
            <a:chOff x="3195213" y="2368808"/>
            <a:chExt cx="295325" cy="297125"/>
          </a:xfrm>
        </p:grpSpPr>
        <p:sp>
          <p:nvSpPr>
            <p:cNvPr id="602" name="Google Shape;14024;p27">
              <a:extLst>
                <a:ext uri="{FF2B5EF4-FFF2-40B4-BE49-F238E27FC236}">
                  <a16:creationId xmlns:a16="http://schemas.microsoft.com/office/drawing/2014/main" id="{4A4BEDD6-15E0-9D56-F2EB-A8A693B2C63A}"/>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3" name="Google Shape;14025;p27">
              <a:extLst>
                <a:ext uri="{FF2B5EF4-FFF2-40B4-BE49-F238E27FC236}">
                  <a16:creationId xmlns:a16="http://schemas.microsoft.com/office/drawing/2014/main" id="{EE196D14-B708-623B-C959-974C83A63728}"/>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4" name="Google Shape;14026;p27">
              <a:extLst>
                <a:ext uri="{FF2B5EF4-FFF2-40B4-BE49-F238E27FC236}">
                  <a16:creationId xmlns:a16="http://schemas.microsoft.com/office/drawing/2014/main" id="{55E784E9-3B12-6354-8A27-27FF105AB5C5}"/>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5" name="Google Shape;14027;p27">
              <a:extLst>
                <a:ext uri="{FF2B5EF4-FFF2-40B4-BE49-F238E27FC236}">
                  <a16:creationId xmlns:a16="http://schemas.microsoft.com/office/drawing/2014/main" id="{15CEDF42-FB5B-3EF5-BE43-8695532BBED1}"/>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6" name="Google Shape;14028;p27">
              <a:extLst>
                <a:ext uri="{FF2B5EF4-FFF2-40B4-BE49-F238E27FC236}">
                  <a16:creationId xmlns:a16="http://schemas.microsoft.com/office/drawing/2014/main" id="{72D52D8C-1C0A-4E00-CBE8-3ADE719285F1}"/>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7" name="Google Shape;14029;p27">
              <a:extLst>
                <a:ext uri="{FF2B5EF4-FFF2-40B4-BE49-F238E27FC236}">
                  <a16:creationId xmlns:a16="http://schemas.microsoft.com/office/drawing/2014/main" id="{49EBC530-3320-94E9-1D11-C54E1DD9BC59}"/>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8" name="Google Shape;14030;p27">
              <a:extLst>
                <a:ext uri="{FF2B5EF4-FFF2-40B4-BE49-F238E27FC236}">
                  <a16:creationId xmlns:a16="http://schemas.microsoft.com/office/drawing/2014/main" id="{973FC5D0-BC95-175B-2F00-FEC22FBD4EDC}"/>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09" name="Google Shape;14031;p27">
              <a:extLst>
                <a:ext uri="{FF2B5EF4-FFF2-40B4-BE49-F238E27FC236}">
                  <a16:creationId xmlns:a16="http://schemas.microsoft.com/office/drawing/2014/main" id="{E815D352-99AC-C195-9E5D-47B3A0D79518}"/>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0" name="Google Shape;14032;p27">
              <a:extLst>
                <a:ext uri="{FF2B5EF4-FFF2-40B4-BE49-F238E27FC236}">
                  <a16:creationId xmlns:a16="http://schemas.microsoft.com/office/drawing/2014/main" id="{5AE9D975-A23E-BA6E-6684-011A05896DCB}"/>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1" name="Google Shape;14033;p27">
              <a:extLst>
                <a:ext uri="{FF2B5EF4-FFF2-40B4-BE49-F238E27FC236}">
                  <a16:creationId xmlns:a16="http://schemas.microsoft.com/office/drawing/2014/main" id="{AC51574A-A065-8559-0D7E-615ED34551AA}"/>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2" name="Google Shape;14034;p27">
              <a:extLst>
                <a:ext uri="{FF2B5EF4-FFF2-40B4-BE49-F238E27FC236}">
                  <a16:creationId xmlns:a16="http://schemas.microsoft.com/office/drawing/2014/main" id="{1D96BD18-8C13-FE65-05E8-606557C69023}"/>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3" name="Google Shape;14035;p27">
              <a:extLst>
                <a:ext uri="{FF2B5EF4-FFF2-40B4-BE49-F238E27FC236}">
                  <a16:creationId xmlns:a16="http://schemas.microsoft.com/office/drawing/2014/main" id="{36EEAF88-E511-1A80-D90E-04DC39B200C9}"/>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14" name="Google Shape;14036;p27">
            <a:extLst>
              <a:ext uri="{FF2B5EF4-FFF2-40B4-BE49-F238E27FC236}">
                <a16:creationId xmlns:a16="http://schemas.microsoft.com/office/drawing/2014/main" id="{7CA96346-04E6-7F32-3648-AD4C10B21DF4}"/>
              </a:ext>
            </a:extLst>
          </p:cNvPr>
          <p:cNvGrpSpPr/>
          <p:nvPr/>
        </p:nvGrpSpPr>
        <p:grpSpPr>
          <a:xfrm>
            <a:off x="3562406" y="4583720"/>
            <a:ext cx="736316" cy="710604"/>
            <a:chOff x="2684388" y="2369483"/>
            <a:chExt cx="307850" cy="297100"/>
          </a:xfrm>
        </p:grpSpPr>
        <p:sp>
          <p:nvSpPr>
            <p:cNvPr id="615" name="Google Shape;14037;p27">
              <a:extLst>
                <a:ext uri="{FF2B5EF4-FFF2-40B4-BE49-F238E27FC236}">
                  <a16:creationId xmlns:a16="http://schemas.microsoft.com/office/drawing/2014/main" id="{55F84BF4-3F8A-3654-BCD3-DEC67B884545}"/>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6" name="Google Shape;14038;p27">
              <a:extLst>
                <a:ext uri="{FF2B5EF4-FFF2-40B4-BE49-F238E27FC236}">
                  <a16:creationId xmlns:a16="http://schemas.microsoft.com/office/drawing/2014/main" id="{1AE11D0E-0831-0AF1-066C-2000FB4EE682}"/>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7" name="Google Shape;14039;p27">
              <a:extLst>
                <a:ext uri="{FF2B5EF4-FFF2-40B4-BE49-F238E27FC236}">
                  <a16:creationId xmlns:a16="http://schemas.microsoft.com/office/drawing/2014/main" id="{A616A78F-13AB-0ED9-3ED7-6AB91822EB84}"/>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18" name="Google Shape;14040;p27">
              <a:extLst>
                <a:ext uri="{FF2B5EF4-FFF2-40B4-BE49-F238E27FC236}">
                  <a16:creationId xmlns:a16="http://schemas.microsoft.com/office/drawing/2014/main" id="{E6A47221-9B95-A90E-B93F-8B3E0FDA1B3E}"/>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619" name="Google Shape;14041;p27">
            <a:extLst>
              <a:ext uri="{FF2B5EF4-FFF2-40B4-BE49-F238E27FC236}">
                <a16:creationId xmlns:a16="http://schemas.microsoft.com/office/drawing/2014/main" id="{3C8E8E7E-9CF3-DE9F-46AA-108DCF8125D0}"/>
              </a:ext>
            </a:extLst>
          </p:cNvPr>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620" name="Google Shape;14042;p27">
            <a:extLst>
              <a:ext uri="{FF2B5EF4-FFF2-40B4-BE49-F238E27FC236}">
                <a16:creationId xmlns:a16="http://schemas.microsoft.com/office/drawing/2014/main" id="{3A57E3DE-AA4B-8E50-9090-DFF2995BB5B1}"/>
              </a:ext>
            </a:extLst>
          </p:cNvPr>
          <p:cNvGrpSpPr/>
          <p:nvPr/>
        </p:nvGrpSpPr>
        <p:grpSpPr>
          <a:xfrm>
            <a:off x="2082813" y="5671631"/>
            <a:ext cx="713534" cy="713474"/>
            <a:chOff x="2193213" y="2824333"/>
            <a:chExt cx="298325" cy="298300"/>
          </a:xfrm>
        </p:grpSpPr>
        <p:sp>
          <p:nvSpPr>
            <p:cNvPr id="621" name="Google Shape;14043;p27">
              <a:extLst>
                <a:ext uri="{FF2B5EF4-FFF2-40B4-BE49-F238E27FC236}">
                  <a16:creationId xmlns:a16="http://schemas.microsoft.com/office/drawing/2014/main" id="{1DC39CA3-5CFF-2358-E174-FE4F394DC927}"/>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2" name="Google Shape;14044;p27">
              <a:extLst>
                <a:ext uri="{FF2B5EF4-FFF2-40B4-BE49-F238E27FC236}">
                  <a16:creationId xmlns:a16="http://schemas.microsoft.com/office/drawing/2014/main" id="{E1923C57-CF87-5DB4-A933-4312AAEB5886}"/>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3" name="Google Shape;14045;p27">
              <a:extLst>
                <a:ext uri="{FF2B5EF4-FFF2-40B4-BE49-F238E27FC236}">
                  <a16:creationId xmlns:a16="http://schemas.microsoft.com/office/drawing/2014/main" id="{9F8B2175-26E6-5855-9672-2C6D514B732B}"/>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4" name="Google Shape;14046;p27">
              <a:extLst>
                <a:ext uri="{FF2B5EF4-FFF2-40B4-BE49-F238E27FC236}">
                  <a16:creationId xmlns:a16="http://schemas.microsoft.com/office/drawing/2014/main" id="{9F4B5A30-1C86-8A99-85C9-9F7D91EB9CC6}"/>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5" name="Google Shape;14047;p27">
              <a:extLst>
                <a:ext uri="{FF2B5EF4-FFF2-40B4-BE49-F238E27FC236}">
                  <a16:creationId xmlns:a16="http://schemas.microsoft.com/office/drawing/2014/main" id="{7D404AD7-1EFB-C7E3-95E0-BD4312DB854C}"/>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6" name="Google Shape;14048;p27">
              <a:extLst>
                <a:ext uri="{FF2B5EF4-FFF2-40B4-BE49-F238E27FC236}">
                  <a16:creationId xmlns:a16="http://schemas.microsoft.com/office/drawing/2014/main" id="{1D962779-3D81-C6A2-8BF1-CEB009FDB860}"/>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7" name="Google Shape;14049;p27">
              <a:extLst>
                <a:ext uri="{FF2B5EF4-FFF2-40B4-BE49-F238E27FC236}">
                  <a16:creationId xmlns:a16="http://schemas.microsoft.com/office/drawing/2014/main" id="{9443F8A5-5BBA-D9C5-2236-39A1FA74602C}"/>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8" name="Google Shape;14050;p27">
              <a:extLst>
                <a:ext uri="{FF2B5EF4-FFF2-40B4-BE49-F238E27FC236}">
                  <a16:creationId xmlns:a16="http://schemas.microsoft.com/office/drawing/2014/main" id="{10685576-4A8F-FE4C-AFD4-24FF7EC411B5}"/>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29" name="Google Shape;14051;p27">
              <a:extLst>
                <a:ext uri="{FF2B5EF4-FFF2-40B4-BE49-F238E27FC236}">
                  <a16:creationId xmlns:a16="http://schemas.microsoft.com/office/drawing/2014/main" id="{3DB28AA7-762F-9E5E-9787-8B502882D9D4}"/>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0" name="Google Shape;14052;p27">
              <a:extLst>
                <a:ext uri="{FF2B5EF4-FFF2-40B4-BE49-F238E27FC236}">
                  <a16:creationId xmlns:a16="http://schemas.microsoft.com/office/drawing/2014/main" id="{75446DC9-B48D-9479-D59E-8746F4F31C75}"/>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1" name="Google Shape;14053;p27">
              <a:extLst>
                <a:ext uri="{FF2B5EF4-FFF2-40B4-BE49-F238E27FC236}">
                  <a16:creationId xmlns:a16="http://schemas.microsoft.com/office/drawing/2014/main" id="{70449817-711F-E3B1-939C-54487F7AC304}"/>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2" name="Google Shape;14054;p27">
              <a:extLst>
                <a:ext uri="{FF2B5EF4-FFF2-40B4-BE49-F238E27FC236}">
                  <a16:creationId xmlns:a16="http://schemas.microsoft.com/office/drawing/2014/main" id="{4CA4A173-85B5-BEBB-76D7-7EDF517070E1}"/>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3" name="Google Shape;14055;p27">
              <a:extLst>
                <a:ext uri="{FF2B5EF4-FFF2-40B4-BE49-F238E27FC236}">
                  <a16:creationId xmlns:a16="http://schemas.microsoft.com/office/drawing/2014/main" id="{F59EA652-B498-7313-52F4-5DC68AB2CE85}"/>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4" name="Google Shape;14056;p27">
              <a:extLst>
                <a:ext uri="{FF2B5EF4-FFF2-40B4-BE49-F238E27FC236}">
                  <a16:creationId xmlns:a16="http://schemas.microsoft.com/office/drawing/2014/main" id="{BFF12379-6540-C74B-5847-57A5FF3750FD}"/>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5" name="Google Shape;14057;p27">
              <a:extLst>
                <a:ext uri="{FF2B5EF4-FFF2-40B4-BE49-F238E27FC236}">
                  <a16:creationId xmlns:a16="http://schemas.microsoft.com/office/drawing/2014/main" id="{598FC7D5-9E49-78A3-1F04-4673903A150D}"/>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36" name="Google Shape;14058;p27">
              <a:extLst>
                <a:ext uri="{FF2B5EF4-FFF2-40B4-BE49-F238E27FC236}">
                  <a16:creationId xmlns:a16="http://schemas.microsoft.com/office/drawing/2014/main" id="{CE2D7B3E-A51C-2AA3-48BC-FA21ECD01DBC}"/>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637" name="Google Shape;14059;p27">
            <a:extLst>
              <a:ext uri="{FF2B5EF4-FFF2-40B4-BE49-F238E27FC236}">
                <a16:creationId xmlns:a16="http://schemas.microsoft.com/office/drawing/2014/main" id="{E02658B0-4600-47C4-EDF0-5366D773411E}"/>
              </a:ext>
            </a:extLst>
          </p:cNvPr>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638" name="Google Shape;14060;p27">
            <a:extLst>
              <a:ext uri="{FF2B5EF4-FFF2-40B4-BE49-F238E27FC236}">
                <a16:creationId xmlns:a16="http://schemas.microsoft.com/office/drawing/2014/main" id="{91B7C509-C903-6427-0428-4D8482DDF22B}"/>
              </a:ext>
            </a:extLst>
          </p:cNvPr>
          <p:cNvGrpSpPr/>
          <p:nvPr/>
        </p:nvGrpSpPr>
        <p:grpSpPr>
          <a:xfrm>
            <a:off x="5086187" y="5673005"/>
            <a:ext cx="712038" cy="713474"/>
            <a:chOff x="3194038" y="2824908"/>
            <a:chExt cx="297700" cy="298300"/>
          </a:xfrm>
        </p:grpSpPr>
        <p:sp>
          <p:nvSpPr>
            <p:cNvPr id="639" name="Google Shape;14061;p27">
              <a:extLst>
                <a:ext uri="{FF2B5EF4-FFF2-40B4-BE49-F238E27FC236}">
                  <a16:creationId xmlns:a16="http://schemas.microsoft.com/office/drawing/2014/main" id="{D46EBF66-83E0-C6CE-8CBA-E1B58C05050C}"/>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0" name="Google Shape;14062;p27">
              <a:extLst>
                <a:ext uri="{FF2B5EF4-FFF2-40B4-BE49-F238E27FC236}">
                  <a16:creationId xmlns:a16="http://schemas.microsoft.com/office/drawing/2014/main" id="{AD0BC13C-6CA6-5F7F-5850-B4B75C008508}"/>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1" name="Google Shape;14063;p27">
              <a:extLst>
                <a:ext uri="{FF2B5EF4-FFF2-40B4-BE49-F238E27FC236}">
                  <a16:creationId xmlns:a16="http://schemas.microsoft.com/office/drawing/2014/main" id="{9E680CAC-4438-0E84-8C20-207C1BA03A97}"/>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2" name="Google Shape;14064;p27">
              <a:extLst>
                <a:ext uri="{FF2B5EF4-FFF2-40B4-BE49-F238E27FC236}">
                  <a16:creationId xmlns:a16="http://schemas.microsoft.com/office/drawing/2014/main" id="{5A4F2A21-1685-22BB-2FF1-DF6AA6226924}"/>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3" name="Google Shape;14065;p27">
              <a:extLst>
                <a:ext uri="{FF2B5EF4-FFF2-40B4-BE49-F238E27FC236}">
                  <a16:creationId xmlns:a16="http://schemas.microsoft.com/office/drawing/2014/main" id="{E8AD3422-4ECB-19A7-D0D6-E7226EDDCC6D}"/>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4" name="Google Shape;14066;p27">
              <a:extLst>
                <a:ext uri="{FF2B5EF4-FFF2-40B4-BE49-F238E27FC236}">
                  <a16:creationId xmlns:a16="http://schemas.microsoft.com/office/drawing/2014/main" id="{AFD4043A-96DF-B31F-CB5E-0770ABE65F36}"/>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5" name="Google Shape;14067;p27">
              <a:extLst>
                <a:ext uri="{FF2B5EF4-FFF2-40B4-BE49-F238E27FC236}">
                  <a16:creationId xmlns:a16="http://schemas.microsoft.com/office/drawing/2014/main" id="{96E3F277-3BE8-C205-7E99-93183D40B558}"/>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6" name="Google Shape;14068;p27">
              <a:extLst>
                <a:ext uri="{FF2B5EF4-FFF2-40B4-BE49-F238E27FC236}">
                  <a16:creationId xmlns:a16="http://schemas.microsoft.com/office/drawing/2014/main" id="{0A4544D8-6183-C123-3305-D335B8C524E3}"/>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47" name="Google Shape;14069;p27">
            <a:extLst>
              <a:ext uri="{FF2B5EF4-FFF2-40B4-BE49-F238E27FC236}">
                <a16:creationId xmlns:a16="http://schemas.microsoft.com/office/drawing/2014/main" id="{878677F1-72C2-983D-6020-FDEB1848C1F5}"/>
              </a:ext>
            </a:extLst>
          </p:cNvPr>
          <p:cNvGrpSpPr/>
          <p:nvPr/>
        </p:nvGrpSpPr>
        <p:grpSpPr>
          <a:xfrm>
            <a:off x="6467477" y="5672646"/>
            <a:ext cx="740562" cy="713892"/>
            <a:chOff x="3644113" y="2824758"/>
            <a:chExt cx="309625" cy="298475"/>
          </a:xfrm>
        </p:grpSpPr>
        <p:sp>
          <p:nvSpPr>
            <p:cNvPr id="648" name="Google Shape;14070;p27">
              <a:extLst>
                <a:ext uri="{FF2B5EF4-FFF2-40B4-BE49-F238E27FC236}">
                  <a16:creationId xmlns:a16="http://schemas.microsoft.com/office/drawing/2014/main" id="{F2A694E6-3323-E334-DC85-C3632AF333D1}"/>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49" name="Google Shape;14071;p27">
              <a:extLst>
                <a:ext uri="{FF2B5EF4-FFF2-40B4-BE49-F238E27FC236}">
                  <a16:creationId xmlns:a16="http://schemas.microsoft.com/office/drawing/2014/main" id="{FA0D430D-2EF4-3FB1-D510-4E90FAD4DF79}"/>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0" name="Google Shape;14072;p27">
              <a:extLst>
                <a:ext uri="{FF2B5EF4-FFF2-40B4-BE49-F238E27FC236}">
                  <a16:creationId xmlns:a16="http://schemas.microsoft.com/office/drawing/2014/main" id="{0C94942B-CB4F-EB1D-0603-AED96CFB27C6}"/>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51" name="Google Shape;14073;p27">
            <a:extLst>
              <a:ext uri="{FF2B5EF4-FFF2-40B4-BE49-F238E27FC236}">
                <a16:creationId xmlns:a16="http://schemas.microsoft.com/office/drawing/2014/main" id="{01BF79C6-06F7-94E8-5BE3-6FA3A84B462F}"/>
              </a:ext>
            </a:extLst>
          </p:cNvPr>
          <p:cNvGrpSpPr/>
          <p:nvPr/>
        </p:nvGrpSpPr>
        <p:grpSpPr>
          <a:xfrm>
            <a:off x="8045371" y="5673004"/>
            <a:ext cx="712038" cy="704984"/>
            <a:chOff x="4176388" y="2824908"/>
            <a:chExt cx="297700" cy="294750"/>
          </a:xfrm>
        </p:grpSpPr>
        <p:sp>
          <p:nvSpPr>
            <p:cNvPr id="652" name="Google Shape;14074;p27">
              <a:extLst>
                <a:ext uri="{FF2B5EF4-FFF2-40B4-BE49-F238E27FC236}">
                  <a16:creationId xmlns:a16="http://schemas.microsoft.com/office/drawing/2014/main" id="{A118991D-00E6-1782-A1C5-A157EC2356F5}"/>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3" name="Google Shape;14075;p27">
              <a:extLst>
                <a:ext uri="{FF2B5EF4-FFF2-40B4-BE49-F238E27FC236}">
                  <a16:creationId xmlns:a16="http://schemas.microsoft.com/office/drawing/2014/main" id="{6EB7ACF3-F75B-518B-5494-B0D165962728}"/>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4" name="Google Shape;14076;p27">
              <a:extLst>
                <a:ext uri="{FF2B5EF4-FFF2-40B4-BE49-F238E27FC236}">
                  <a16:creationId xmlns:a16="http://schemas.microsoft.com/office/drawing/2014/main" id="{3C90BB0B-543D-2C9B-9B63-045523C7BCD1}"/>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5" name="Google Shape;14077;p27">
              <a:extLst>
                <a:ext uri="{FF2B5EF4-FFF2-40B4-BE49-F238E27FC236}">
                  <a16:creationId xmlns:a16="http://schemas.microsoft.com/office/drawing/2014/main" id="{4A18D49B-A258-5ACC-F831-CF6A08B84611}"/>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6" name="Google Shape;14078;p27">
              <a:extLst>
                <a:ext uri="{FF2B5EF4-FFF2-40B4-BE49-F238E27FC236}">
                  <a16:creationId xmlns:a16="http://schemas.microsoft.com/office/drawing/2014/main" id="{70F29A54-7C94-62C2-387B-DCC2118BE696}"/>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7" name="Google Shape;14079;p27">
              <a:extLst>
                <a:ext uri="{FF2B5EF4-FFF2-40B4-BE49-F238E27FC236}">
                  <a16:creationId xmlns:a16="http://schemas.microsoft.com/office/drawing/2014/main" id="{F697E1A1-3C69-A5A7-DCE9-5219D4F228CA}"/>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8" name="Google Shape;14080;p27">
              <a:extLst>
                <a:ext uri="{FF2B5EF4-FFF2-40B4-BE49-F238E27FC236}">
                  <a16:creationId xmlns:a16="http://schemas.microsoft.com/office/drawing/2014/main" id="{74C4015C-F712-40C1-9FC0-0454984C8B23}"/>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59" name="Google Shape;14081;p27">
              <a:extLst>
                <a:ext uri="{FF2B5EF4-FFF2-40B4-BE49-F238E27FC236}">
                  <a16:creationId xmlns:a16="http://schemas.microsoft.com/office/drawing/2014/main" id="{7D342297-5728-EB40-62AD-785FF1F405C1}"/>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0" name="Google Shape;14082;p27">
              <a:extLst>
                <a:ext uri="{FF2B5EF4-FFF2-40B4-BE49-F238E27FC236}">
                  <a16:creationId xmlns:a16="http://schemas.microsoft.com/office/drawing/2014/main" id="{DDD8F392-2F63-CF46-226E-8E5A6251A17C}"/>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1" name="Google Shape;14083;p27">
              <a:extLst>
                <a:ext uri="{FF2B5EF4-FFF2-40B4-BE49-F238E27FC236}">
                  <a16:creationId xmlns:a16="http://schemas.microsoft.com/office/drawing/2014/main" id="{A638EE32-A90A-8927-C2A0-A5E54D1B2C13}"/>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2" name="Google Shape;14084;p27">
              <a:extLst>
                <a:ext uri="{FF2B5EF4-FFF2-40B4-BE49-F238E27FC236}">
                  <a16:creationId xmlns:a16="http://schemas.microsoft.com/office/drawing/2014/main" id="{35121B52-D6A8-A31C-32C9-326326637E02}"/>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3" name="Google Shape;14085;p27">
              <a:extLst>
                <a:ext uri="{FF2B5EF4-FFF2-40B4-BE49-F238E27FC236}">
                  <a16:creationId xmlns:a16="http://schemas.microsoft.com/office/drawing/2014/main" id="{55643BDF-8F5F-ACCD-76C4-770DE9C4483A}"/>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4" name="Google Shape;14086;p27">
              <a:extLst>
                <a:ext uri="{FF2B5EF4-FFF2-40B4-BE49-F238E27FC236}">
                  <a16:creationId xmlns:a16="http://schemas.microsoft.com/office/drawing/2014/main" id="{AFA62E59-BEAE-2C36-0AA8-7B51E1FDD280}"/>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5" name="Google Shape;14087;p27">
              <a:extLst>
                <a:ext uri="{FF2B5EF4-FFF2-40B4-BE49-F238E27FC236}">
                  <a16:creationId xmlns:a16="http://schemas.microsoft.com/office/drawing/2014/main" id="{C43D5B84-1587-7BB1-E33A-D009E11148A3}"/>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6" name="Google Shape;14088;p27">
              <a:extLst>
                <a:ext uri="{FF2B5EF4-FFF2-40B4-BE49-F238E27FC236}">
                  <a16:creationId xmlns:a16="http://schemas.microsoft.com/office/drawing/2014/main" id="{E97C0128-73BD-4063-CCCF-F9E44E3C6C89}"/>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67" name="Google Shape;14089;p27">
            <a:extLst>
              <a:ext uri="{FF2B5EF4-FFF2-40B4-BE49-F238E27FC236}">
                <a16:creationId xmlns:a16="http://schemas.microsoft.com/office/drawing/2014/main" id="{518FEBA4-DC71-14F3-78B5-3EAE9AA31893}"/>
              </a:ext>
            </a:extLst>
          </p:cNvPr>
          <p:cNvGrpSpPr/>
          <p:nvPr/>
        </p:nvGrpSpPr>
        <p:grpSpPr>
          <a:xfrm>
            <a:off x="9539195" y="5667444"/>
            <a:ext cx="712038" cy="716224"/>
            <a:chOff x="4673513" y="2822583"/>
            <a:chExt cx="297700" cy="299450"/>
          </a:xfrm>
        </p:grpSpPr>
        <p:sp>
          <p:nvSpPr>
            <p:cNvPr id="668" name="Google Shape;14090;p27">
              <a:extLst>
                <a:ext uri="{FF2B5EF4-FFF2-40B4-BE49-F238E27FC236}">
                  <a16:creationId xmlns:a16="http://schemas.microsoft.com/office/drawing/2014/main" id="{0472F92D-1A0F-11A6-791C-356BA0FFB71B}"/>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69" name="Google Shape;14091;p27">
              <a:extLst>
                <a:ext uri="{FF2B5EF4-FFF2-40B4-BE49-F238E27FC236}">
                  <a16:creationId xmlns:a16="http://schemas.microsoft.com/office/drawing/2014/main" id="{08B142F1-4015-0C44-EE0C-02D354437CBA}"/>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70" name="Google Shape;14092;p27">
            <a:extLst>
              <a:ext uri="{FF2B5EF4-FFF2-40B4-BE49-F238E27FC236}">
                <a16:creationId xmlns:a16="http://schemas.microsoft.com/office/drawing/2014/main" id="{9CC5BBE0-DD74-200C-5084-51E728E33B7C}"/>
              </a:ext>
            </a:extLst>
          </p:cNvPr>
          <p:cNvGrpSpPr/>
          <p:nvPr/>
        </p:nvGrpSpPr>
        <p:grpSpPr>
          <a:xfrm>
            <a:off x="11025903" y="5687297"/>
            <a:ext cx="714910" cy="676402"/>
            <a:chOff x="5167663" y="2830883"/>
            <a:chExt cx="298900" cy="282800"/>
          </a:xfrm>
        </p:grpSpPr>
        <p:sp>
          <p:nvSpPr>
            <p:cNvPr id="671" name="Google Shape;14093;p27">
              <a:extLst>
                <a:ext uri="{FF2B5EF4-FFF2-40B4-BE49-F238E27FC236}">
                  <a16:creationId xmlns:a16="http://schemas.microsoft.com/office/drawing/2014/main" id="{21BA4E4F-3AF3-4E17-1578-6B39D7769F59}"/>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72" name="Google Shape;14094;p27">
              <a:extLst>
                <a:ext uri="{FF2B5EF4-FFF2-40B4-BE49-F238E27FC236}">
                  <a16:creationId xmlns:a16="http://schemas.microsoft.com/office/drawing/2014/main" id="{001E759F-562C-CCC5-6372-382348710489}"/>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73" name="Google Shape;14095;p27">
              <a:extLst>
                <a:ext uri="{FF2B5EF4-FFF2-40B4-BE49-F238E27FC236}">
                  <a16:creationId xmlns:a16="http://schemas.microsoft.com/office/drawing/2014/main" id="{BD81920D-314A-A6F4-F781-3CFBFF5964B4}"/>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74" name="Google Shape;14096;p27">
              <a:extLst>
                <a:ext uri="{FF2B5EF4-FFF2-40B4-BE49-F238E27FC236}">
                  <a16:creationId xmlns:a16="http://schemas.microsoft.com/office/drawing/2014/main" id="{790A8043-784C-B404-74E2-67A03DD69530}"/>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675" name="Google Shape;14097;p27">
            <a:extLst>
              <a:ext uri="{FF2B5EF4-FFF2-40B4-BE49-F238E27FC236}">
                <a16:creationId xmlns:a16="http://schemas.microsoft.com/office/drawing/2014/main" id="{09F62848-838F-514D-D657-26F2DB897117}"/>
              </a:ext>
            </a:extLst>
          </p:cNvPr>
          <p:cNvGrpSpPr/>
          <p:nvPr/>
        </p:nvGrpSpPr>
        <p:grpSpPr>
          <a:xfrm>
            <a:off x="12592318" y="5671989"/>
            <a:ext cx="619536" cy="710246"/>
            <a:chOff x="5695138" y="2824483"/>
            <a:chExt cx="259025" cy="296950"/>
          </a:xfrm>
        </p:grpSpPr>
        <p:sp>
          <p:nvSpPr>
            <p:cNvPr id="676" name="Google Shape;14098;p27">
              <a:extLst>
                <a:ext uri="{FF2B5EF4-FFF2-40B4-BE49-F238E27FC236}">
                  <a16:creationId xmlns:a16="http://schemas.microsoft.com/office/drawing/2014/main" id="{904B1C11-1245-B10B-652E-D22020650BFC}"/>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77" name="Google Shape;14099;p27">
              <a:extLst>
                <a:ext uri="{FF2B5EF4-FFF2-40B4-BE49-F238E27FC236}">
                  <a16:creationId xmlns:a16="http://schemas.microsoft.com/office/drawing/2014/main" id="{8C8D32B2-3848-E4B1-4ED1-BA002F2745DB}"/>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78" name="Google Shape;14100;p27">
              <a:extLst>
                <a:ext uri="{FF2B5EF4-FFF2-40B4-BE49-F238E27FC236}">
                  <a16:creationId xmlns:a16="http://schemas.microsoft.com/office/drawing/2014/main" id="{11F32913-B0CD-4724-4BA8-E0C71B690ED6}"/>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79" name="Google Shape;14101;p27">
              <a:extLst>
                <a:ext uri="{FF2B5EF4-FFF2-40B4-BE49-F238E27FC236}">
                  <a16:creationId xmlns:a16="http://schemas.microsoft.com/office/drawing/2014/main" id="{A428D206-121B-773C-8D40-C7893AE08A9E}"/>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680" name="Google Shape;14102;p27">
            <a:extLst>
              <a:ext uri="{FF2B5EF4-FFF2-40B4-BE49-F238E27FC236}">
                <a16:creationId xmlns:a16="http://schemas.microsoft.com/office/drawing/2014/main" id="{23F7E49C-A1DB-83F4-0C21-AB4C5703DF32}"/>
              </a:ext>
            </a:extLst>
          </p:cNvPr>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1" name="Google Shape;14103;p27">
            <a:extLst>
              <a:ext uri="{FF2B5EF4-FFF2-40B4-BE49-F238E27FC236}">
                <a16:creationId xmlns:a16="http://schemas.microsoft.com/office/drawing/2014/main" id="{40C7EE95-E22E-B2E1-5ACD-E8365A4E295C}"/>
              </a:ext>
            </a:extLst>
          </p:cNvPr>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682" name="Google Shape;14104;p27">
            <a:extLst>
              <a:ext uri="{FF2B5EF4-FFF2-40B4-BE49-F238E27FC236}">
                <a16:creationId xmlns:a16="http://schemas.microsoft.com/office/drawing/2014/main" id="{3D705F94-BA08-3137-FB98-DBB10BFA3C35}"/>
              </a:ext>
            </a:extLst>
          </p:cNvPr>
          <p:cNvGrpSpPr/>
          <p:nvPr/>
        </p:nvGrpSpPr>
        <p:grpSpPr>
          <a:xfrm>
            <a:off x="15503068" y="6842116"/>
            <a:ext cx="702112" cy="710604"/>
            <a:chOff x="6657238" y="3313708"/>
            <a:chExt cx="293550" cy="297100"/>
          </a:xfrm>
        </p:grpSpPr>
        <p:sp>
          <p:nvSpPr>
            <p:cNvPr id="683" name="Google Shape;14105;p27">
              <a:extLst>
                <a:ext uri="{FF2B5EF4-FFF2-40B4-BE49-F238E27FC236}">
                  <a16:creationId xmlns:a16="http://schemas.microsoft.com/office/drawing/2014/main" id="{3DC1629A-DC8C-397B-37C4-36CE7EDEB48F}"/>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4" name="Google Shape;14106;p27">
              <a:extLst>
                <a:ext uri="{FF2B5EF4-FFF2-40B4-BE49-F238E27FC236}">
                  <a16:creationId xmlns:a16="http://schemas.microsoft.com/office/drawing/2014/main" id="{C10140C5-16E0-7C5E-3EE7-08147ED41BFA}"/>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5" name="Google Shape;14107;p27">
              <a:extLst>
                <a:ext uri="{FF2B5EF4-FFF2-40B4-BE49-F238E27FC236}">
                  <a16:creationId xmlns:a16="http://schemas.microsoft.com/office/drawing/2014/main" id="{D9B41A47-F6B1-113C-D41E-0B1ACA506BB4}"/>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6" name="Google Shape;14108;p27">
              <a:extLst>
                <a:ext uri="{FF2B5EF4-FFF2-40B4-BE49-F238E27FC236}">
                  <a16:creationId xmlns:a16="http://schemas.microsoft.com/office/drawing/2014/main" id="{53883DF5-0C45-24B2-46DD-99190D474081}"/>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7" name="Google Shape;14109;p27">
              <a:extLst>
                <a:ext uri="{FF2B5EF4-FFF2-40B4-BE49-F238E27FC236}">
                  <a16:creationId xmlns:a16="http://schemas.microsoft.com/office/drawing/2014/main" id="{7766BFC6-A8C8-D90D-4E6F-B2FE0625C278}"/>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8" name="Google Shape;14110;p27">
              <a:extLst>
                <a:ext uri="{FF2B5EF4-FFF2-40B4-BE49-F238E27FC236}">
                  <a16:creationId xmlns:a16="http://schemas.microsoft.com/office/drawing/2014/main" id="{61F10097-5689-BF91-40DD-E549FC61C5D7}"/>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89" name="Google Shape;14111;p27">
              <a:extLst>
                <a:ext uri="{FF2B5EF4-FFF2-40B4-BE49-F238E27FC236}">
                  <a16:creationId xmlns:a16="http://schemas.microsoft.com/office/drawing/2014/main" id="{E9D11320-377D-9416-A087-E07F0FDF6230}"/>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0" name="Google Shape;14112;p27">
              <a:extLst>
                <a:ext uri="{FF2B5EF4-FFF2-40B4-BE49-F238E27FC236}">
                  <a16:creationId xmlns:a16="http://schemas.microsoft.com/office/drawing/2014/main" id="{34F6E168-8819-0AC7-CEDD-8BA124E554DB}"/>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1" name="Google Shape;14113;p27">
              <a:extLst>
                <a:ext uri="{FF2B5EF4-FFF2-40B4-BE49-F238E27FC236}">
                  <a16:creationId xmlns:a16="http://schemas.microsoft.com/office/drawing/2014/main" id="{EC28738A-86EF-8912-B53D-4BDF7073B204}"/>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2" name="Google Shape;14114;p27">
              <a:extLst>
                <a:ext uri="{FF2B5EF4-FFF2-40B4-BE49-F238E27FC236}">
                  <a16:creationId xmlns:a16="http://schemas.microsoft.com/office/drawing/2014/main" id="{55D1E076-6A8A-D6CE-57CB-19AC172A84A5}"/>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3" name="Google Shape;14115;p27">
              <a:extLst>
                <a:ext uri="{FF2B5EF4-FFF2-40B4-BE49-F238E27FC236}">
                  <a16:creationId xmlns:a16="http://schemas.microsoft.com/office/drawing/2014/main" id="{400235C8-45B4-2AD9-C1E7-438E490251EB}"/>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4" name="Google Shape;14116;p27">
              <a:extLst>
                <a:ext uri="{FF2B5EF4-FFF2-40B4-BE49-F238E27FC236}">
                  <a16:creationId xmlns:a16="http://schemas.microsoft.com/office/drawing/2014/main" id="{68272E6F-58BA-7B4F-FD57-573F6B13B903}"/>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5" name="Google Shape;14117;p27">
              <a:extLst>
                <a:ext uri="{FF2B5EF4-FFF2-40B4-BE49-F238E27FC236}">
                  <a16:creationId xmlns:a16="http://schemas.microsoft.com/office/drawing/2014/main" id="{BA8DCFBF-E5A7-8AA3-F548-8AF629078796}"/>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6" name="Google Shape;14118;p27">
              <a:extLst>
                <a:ext uri="{FF2B5EF4-FFF2-40B4-BE49-F238E27FC236}">
                  <a16:creationId xmlns:a16="http://schemas.microsoft.com/office/drawing/2014/main" id="{A0E0CAF5-FFA5-0D75-A62A-614723B9640D}"/>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7" name="Google Shape;14119;p27">
              <a:extLst>
                <a:ext uri="{FF2B5EF4-FFF2-40B4-BE49-F238E27FC236}">
                  <a16:creationId xmlns:a16="http://schemas.microsoft.com/office/drawing/2014/main" id="{BB3F1E9A-4D78-06CF-F4F1-076D921ABDFB}"/>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698" name="Google Shape;14120;p27">
              <a:extLst>
                <a:ext uri="{FF2B5EF4-FFF2-40B4-BE49-F238E27FC236}">
                  <a16:creationId xmlns:a16="http://schemas.microsoft.com/office/drawing/2014/main" id="{2CDC0D2C-A0B9-F7F0-53C4-403AF121F73E}"/>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699" name="Google Shape;14121;p27">
            <a:extLst>
              <a:ext uri="{FF2B5EF4-FFF2-40B4-BE49-F238E27FC236}">
                <a16:creationId xmlns:a16="http://schemas.microsoft.com/office/drawing/2014/main" id="{578AB018-191F-1060-09A7-DEF81F43572D}"/>
              </a:ext>
            </a:extLst>
          </p:cNvPr>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00" name="Google Shape;14122;p27">
            <a:extLst>
              <a:ext uri="{FF2B5EF4-FFF2-40B4-BE49-F238E27FC236}">
                <a16:creationId xmlns:a16="http://schemas.microsoft.com/office/drawing/2014/main" id="{6C04466F-70DC-0BD3-6FC8-3C2E28331185}"/>
              </a:ext>
            </a:extLst>
          </p:cNvPr>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01" name="Google Shape;14123;p27">
            <a:extLst>
              <a:ext uri="{FF2B5EF4-FFF2-40B4-BE49-F238E27FC236}">
                <a16:creationId xmlns:a16="http://schemas.microsoft.com/office/drawing/2014/main" id="{53F207D0-FF63-89F7-5DF2-B617AC5CDCCC}"/>
              </a:ext>
            </a:extLst>
          </p:cNvPr>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02" name="Google Shape;14124;p27">
            <a:extLst>
              <a:ext uri="{FF2B5EF4-FFF2-40B4-BE49-F238E27FC236}">
                <a16:creationId xmlns:a16="http://schemas.microsoft.com/office/drawing/2014/main" id="{B3749A62-E4B3-D83E-9E19-37175C5D0600}"/>
              </a:ext>
            </a:extLst>
          </p:cNvPr>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703" name="Google Shape;14125;p27">
            <a:extLst>
              <a:ext uri="{FF2B5EF4-FFF2-40B4-BE49-F238E27FC236}">
                <a16:creationId xmlns:a16="http://schemas.microsoft.com/office/drawing/2014/main" id="{67C49254-F247-3073-EAB5-7B9BBBE1C8D1}"/>
              </a:ext>
            </a:extLst>
          </p:cNvPr>
          <p:cNvGrpSpPr/>
          <p:nvPr/>
        </p:nvGrpSpPr>
        <p:grpSpPr>
          <a:xfrm>
            <a:off x="12546755" y="6844986"/>
            <a:ext cx="712038" cy="710604"/>
            <a:chOff x="5676088" y="3314908"/>
            <a:chExt cx="297700" cy="297100"/>
          </a:xfrm>
        </p:grpSpPr>
        <p:sp>
          <p:nvSpPr>
            <p:cNvPr id="704" name="Google Shape;14126;p27">
              <a:extLst>
                <a:ext uri="{FF2B5EF4-FFF2-40B4-BE49-F238E27FC236}">
                  <a16:creationId xmlns:a16="http://schemas.microsoft.com/office/drawing/2014/main" id="{C2F7FAC6-F00D-C010-523E-F0BF83D731A7}"/>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05" name="Google Shape;14127;p27">
              <a:extLst>
                <a:ext uri="{FF2B5EF4-FFF2-40B4-BE49-F238E27FC236}">
                  <a16:creationId xmlns:a16="http://schemas.microsoft.com/office/drawing/2014/main" id="{E8FEA922-620D-DD06-E249-9BC61BCE6449}"/>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06" name="Google Shape;14128;p27">
            <a:extLst>
              <a:ext uri="{FF2B5EF4-FFF2-40B4-BE49-F238E27FC236}">
                <a16:creationId xmlns:a16="http://schemas.microsoft.com/office/drawing/2014/main" id="{47E52DDA-8DA8-3491-426B-BD151CE3C13A}"/>
              </a:ext>
            </a:extLst>
          </p:cNvPr>
          <p:cNvGrpSpPr/>
          <p:nvPr/>
        </p:nvGrpSpPr>
        <p:grpSpPr>
          <a:xfrm>
            <a:off x="11027279" y="6840682"/>
            <a:ext cx="712098" cy="710664"/>
            <a:chOff x="5168238" y="3313108"/>
            <a:chExt cx="297725" cy="297125"/>
          </a:xfrm>
        </p:grpSpPr>
        <p:sp>
          <p:nvSpPr>
            <p:cNvPr id="707" name="Google Shape;14129;p27">
              <a:extLst>
                <a:ext uri="{FF2B5EF4-FFF2-40B4-BE49-F238E27FC236}">
                  <a16:creationId xmlns:a16="http://schemas.microsoft.com/office/drawing/2014/main" id="{95EC1AC9-E9DB-DE54-F387-7B8BB4F119F3}"/>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08" name="Google Shape;14130;p27">
              <a:extLst>
                <a:ext uri="{FF2B5EF4-FFF2-40B4-BE49-F238E27FC236}">
                  <a16:creationId xmlns:a16="http://schemas.microsoft.com/office/drawing/2014/main" id="{7024FFBF-3CFA-6487-F159-578A1F1BED28}"/>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09" name="Google Shape;14131;p27">
              <a:extLst>
                <a:ext uri="{FF2B5EF4-FFF2-40B4-BE49-F238E27FC236}">
                  <a16:creationId xmlns:a16="http://schemas.microsoft.com/office/drawing/2014/main" id="{10536249-8FA8-662B-D636-99CFA3B8E44F}"/>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0" name="Google Shape;14132;p27">
              <a:extLst>
                <a:ext uri="{FF2B5EF4-FFF2-40B4-BE49-F238E27FC236}">
                  <a16:creationId xmlns:a16="http://schemas.microsoft.com/office/drawing/2014/main" id="{B7549182-0A78-74F9-E9E2-F4B3F202706B}"/>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1" name="Google Shape;14133;p27">
              <a:extLst>
                <a:ext uri="{FF2B5EF4-FFF2-40B4-BE49-F238E27FC236}">
                  <a16:creationId xmlns:a16="http://schemas.microsoft.com/office/drawing/2014/main" id="{0FA1BB98-0AE1-1F68-6113-9EC40168E83B}"/>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712" name="Google Shape;14134;p27">
            <a:extLst>
              <a:ext uri="{FF2B5EF4-FFF2-40B4-BE49-F238E27FC236}">
                <a16:creationId xmlns:a16="http://schemas.microsoft.com/office/drawing/2014/main" id="{F17DD6D7-9B70-2754-6575-FFB690E66F16}"/>
              </a:ext>
            </a:extLst>
          </p:cNvPr>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713" name="Google Shape;14135;p27">
            <a:extLst>
              <a:ext uri="{FF2B5EF4-FFF2-40B4-BE49-F238E27FC236}">
                <a16:creationId xmlns:a16="http://schemas.microsoft.com/office/drawing/2014/main" id="{A9AE31FC-E19B-4675-3276-2F23D32C82FE}"/>
              </a:ext>
            </a:extLst>
          </p:cNvPr>
          <p:cNvGrpSpPr/>
          <p:nvPr/>
        </p:nvGrpSpPr>
        <p:grpSpPr>
          <a:xfrm>
            <a:off x="8048182" y="6842116"/>
            <a:ext cx="702112" cy="710604"/>
            <a:chOff x="4177563" y="3313708"/>
            <a:chExt cx="293550" cy="297100"/>
          </a:xfrm>
        </p:grpSpPr>
        <p:sp>
          <p:nvSpPr>
            <p:cNvPr id="714" name="Google Shape;14136;p27">
              <a:extLst>
                <a:ext uri="{FF2B5EF4-FFF2-40B4-BE49-F238E27FC236}">
                  <a16:creationId xmlns:a16="http://schemas.microsoft.com/office/drawing/2014/main" id="{D7E4B4CF-C37F-160C-BFF9-05FE4771E469}"/>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5" name="Google Shape;14137;p27">
              <a:extLst>
                <a:ext uri="{FF2B5EF4-FFF2-40B4-BE49-F238E27FC236}">
                  <a16:creationId xmlns:a16="http://schemas.microsoft.com/office/drawing/2014/main" id="{A381E036-732A-3B95-38D8-38353C5F9B2F}"/>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6" name="Google Shape;14138;p27">
              <a:extLst>
                <a:ext uri="{FF2B5EF4-FFF2-40B4-BE49-F238E27FC236}">
                  <a16:creationId xmlns:a16="http://schemas.microsoft.com/office/drawing/2014/main" id="{ADC0AA00-74C6-B43D-2B5E-ECE7E0D74194}"/>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7" name="Google Shape;14139;p27">
              <a:extLst>
                <a:ext uri="{FF2B5EF4-FFF2-40B4-BE49-F238E27FC236}">
                  <a16:creationId xmlns:a16="http://schemas.microsoft.com/office/drawing/2014/main" id="{45FB9A3E-399A-66B8-8690-45C92ED128EF}"/>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8" name="Google Shape;14140;p27">
              <a:extLst>
                <a:ext uri="{FF2B5EF4-FFF2-40B4-BE49-F238E27FC236}">
                  <a16:creationId xmlns:a16="http://schemas.microsoft.com/office/drawing/2014/main" id="{A7298DEF-D3C5-C53F-6D3A-B08CBC97520F}"/>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19" name="Google Shape;14141;p27">
              <a:extLst>
                <a:ext uri="{FF2B5EF4-FFF2-40B4-BE49-F238E27FC236}">
                  <a16:creationId xmlns:a16="http://schemas.microsoft.com/office/drawing/2014/main" id="{24D93791-B923-E2CC-429F-9DCAD4E114A9}"/>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0" name="Google Shape;14142;p27">
              <a:extLst>
                <a:ext uri="{FF2B5EF4-FFF2-40B4-BE49-F238E27FC236}">
                  <a16:creationId xmlns:a16="http://schemas.microsoft.com/office/drawing/2014/main" id="{6DFBE7D1-040D-4272-9367-FCDC5C007F16}"/>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1" name="Google Shape;14143;p27">
              <a:extLst>
                <a:ext uri="{FF2B5EF4-FFF2-40B4-BE49-F238E27FC236}">
                  <a16:creationId xmlns:a16="http://schemas.microsoft.com/office/drawing/2014/main" id="{8910B9C3-AD65-770D-1ADB-82F22CF59840}"/>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2" name="Google Shape;14144;p27">
              <a:extLst>
                <a:ext uri="{FF2B5EF4-FFF2-40B4-BE49-F238E27FC236}">
                  <a16:creationId xmlns:a16="http://schemas.microsoft.com/office/drawing/2014/main" id="{3B9E593B-AAC1-A3A7-CD3F-0C4C0ACDED3D}"/>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3" name="Google Shape;14145;p27">
              <a:extLst>
                <a:ext uri="{FF2B5EF4-FFF2-40B4-BE49-F238E27FC236}">
                  <a16:creationId xmlns:a16="http://schemas.microsoft.com/office/drawing/2014/main" id="{46AB1774-CE9C-5DD5-F386-67654250D0D2}"/>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4" name="Google Shape;14146;p27">
              <a:extLst>
                <a:ext uri="{FF2B5EF4-FFF2-40B4-BE49-F238E27FC236}">
                  <a16:creationId xmlns:a16="http://schemas.microsoft.com/office/drawing/2014/main" id="{486717D1-494F-51BA-4371-9235E4C7A313}"/>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5" name="Google Shape;14147;p27">
              <a:extLst>
                <a:ext uri="{FF2B5EF4-FFF2-40B4-BE49-F238E27FC236}">
                  <a16:creationId xmlns:a16="http://schemas.microsoft.com/office/drawing/2014/main" id="{7D487E2D-2F7A-17BF-58F0-75249D285B82}"/>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26" name="Google Shape;14148;p27">
              <a:extLst>
                <a:ext uri="{FF2B5EF4-FFF2-40B4-BE49-F238E27FC236}">
                  <a16:creationId xmlns:a16="http://schemas.microsoft.com/office/drawing/2014/main" id="{F0908D93-E3E1-0BDF-B26D-499A40C755F5}"/>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727" name="Google Shape;14149;p27">
            <a:extLst>
              <a:ext uri="{FF2B5EF4-FFF2-40B4-BE49-F238E27FC236}">
                <a16:creationId xmlns:a16="http://schemas.microsoft.com/office/drawing/2014/main" id="{F84CEB71-F90B-EA6B-6868-F836F0A2AC90}"/>
              </a:ext>
            </a:extLst>
          </p:cNvPr>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nvGrpSpPr>
          <p:cNvPr id="728" name="Google Shape;14150;p27">
            <a:extLst>
              <a:ext uri="{FF2B5EF4-FFF2-40B4-BE49-F238E27FC236}">
                <a16:creationId xmlns:a16="http://schemas.microsoft.com/office/drawing/2014/main" id="{89381EED-9E8E-11B7-4D90-54AB46428754}"/>
              </a:ext>
            </a:extLst>
          </p:cNvPr>
          <p:cNvGrpSpPr/>
          <p:nvPr/>
        </p:nvGrpSpPr>
        <p:grpSpPr>
          <a:xfrm>
            <a:off x="5086186" y="6842116"/>
            <a:ext cx="709168" cy="709228"/>
            <a:chOff x="3194038" y="3313708"/>
            <a:chExt cx="296500" cy="296525"/>
          </a:xfrm>
        </p:grpSpPr>
        <p:sp>
          <p:nvSpPr>
            <p:cNvPr id="729" name="Google Shape;14151;p27">
              <a:extLst>
                <a:ext uri="{FF2B5EF4-FFF2-40B4-BE49-F238E27FC236}">
                  <a16:creationId xmlns:a16="http://schemas.microsoft.com/office/drawing/2014/main" id="{0A11FA15-CE59-5733-07A4-64AD349DC8B5}"/>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0" name="Google Shape;14152;p27">
              <a:extLst>
                <a:ext uri="{FF2B5EF4-FFF2-40B4-BE49-F238E27FC236}">
                  <a16:creationId xmlns:a16="http://schemas.microsoft.com/office/drawing/2014/main" id="{28B975F3-96E5-66D6-52B9-5051AB484E87}"/>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1" name="Google Shape;14153;p27">
              <a:extLst>
                <a:ext uri="{FF2B5EF4-FFF2-40B4-BE49-F238E27FC236}">
                  <a16:creationId xmlns:a16="http://schemas.microsoft.com/office/drawing/2014/main" id="{89FCFBA9-7D61-8F23-8190-5F726D65DF3D}"/>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2" name="Google Shape;14154;p27">
              <a:extLst>
                <a:ext uri="{FF2B5EF4-FFF2-40B4-BE49-F238E27FC236}">
                  <a16:creationId xmlns:a16="http://schemas.microsoft.com/office/drawing/2014/main" id="{47736FC7-9C0D-0999-B889-B900714685EF}"/>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3" name="Google Shape;14155;p27">
              <a:extLst>
                <a:ext uri="{FF2B5EF4-FFF2-40B4-BE49-F238E27FC236}">
                  <a16:creationId xmlns:a16="http://schemas.microsoft.com/office/drawing/2014/main" id="{358E3D93-E413-BD92-BCDC-1BD797BE46E1}"/>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4" name="Google Shape;14156;p27">
              <a:extLst>
                <a:ext uri="{FF2B5EF4-FFF2-40B4-BE49-F238E27FC236}">
                  <a16:creationId xmlns:a16="http://schemas.microsoft.com/office/drawing/2014/main" id="{771EF90D-9C9A-0901-7279-6BC6B58CBBBD}"/>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5" name="Google Shape;14157;p27">
              <a:extLst>
                <a:ext uri="{FF2B5EF4-FFF2-40B4-BE49-F238E27FC236}">
                  <a16:creationId xmlns:a16="http://schemas.microsoft.com/office/drawing/2014/main" id="{F3CD7D01-9367-6C2D-03C8-7F1923CC5452}"/>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6" name="Google Shape;14158;p27">
              <a:extLst>
                <a:ext uri="{FF2B5EF4-FFF2-40B4-BE49-F238E27FC236}">
                  <a16:creationId xmlns:a16="http://schemas.microsoft.com/office/drawing/2014/main" id="{E669154E-7EDF-319A-F89C-201DFE8860E2}"/>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7" name="Google Shape;14159;p27">
              <a:extLst>
                <a:ext uri="{FF2B5EF4-FFF2-40B4-BE49-F238E27FC236}">
                  <a16:creationId xmlns:a16="http://schemas.microsoft.com/office/drawing/2014/main" id="{C9A7AE35-0997-03BB-2FA3-BBB35B386E5F}"/>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38" name="Google Shape;14160;p27">
              <a:extLst>
                <a:ext uri="{FF2B5EF4-FFF2-40B4-BE49-F238E27FC236}">
                  <a16:creationId xmlns:a16="http://schemas.microsoft.com/office/drawing/2014/main" id="{F347260C-1C96-5493-680D-0F2359859FE3}"/>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39" name="Google Shape;14161;p27">
            <a:extLst>
              <a:ext uri="{FF2B5EF4-FFF2-40B4-BE49-F238E27FC236}">
                <a16:creationId xmlns:a16="http://schemas.microsoft.com/office/drawing/2014/main" id="{5061D25C-D36D-FCD7-66A9-6E88444B6ECB}"/>
              </a:ext>
            </a:extLst>
          </p:cNvPr>
          <p:cNvGrpSpPr/>
          <p:nvPr/>
        </p:nvGrpSpPr>
        <p:grpSpPr>
          <a:xfrm>
            <a:off x="3556725" y="6861491"/>
            <a:ext cx="719154" cy="676102"/>
            <a:chOff x="2682013" y="3321808"/>
            <a:chExt cx="300675" cy="282675"/>
          </a:xfrm>
        </p:grpSpPr>
        <p:sp>
          <p:nvSpPr>
            <p:cNvPr id="740" name="Google Shape;14162;p27">
              <a:extLst>
                <a:ext uri="{FF2B5EF4-FFF2-40B4-BE49-F238E27FC236}">
                  <a16:creationId xmlns:a16="http://schemas.microsoft.com/office/drawing/2014/main" id="{C6116032-16FE-DC9A-EC77-BE70047CDAA2}"/>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1" name="Google Shape;14163;p27">
              <a:extLst>
                <a:ext uri="{FF2B5EF4-FFF2-40B4-BE49-F238E27FC236}">
                  <a16:creationId xmlns:a16="http://schemas.microsoft.com/office/drawing/2014/main" id="{54BA5856-4E29-9765-027C-87A3B46A24B6}"/>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2" name="Google Shape;14164;p27">
              <a:extLst>
                <a:ext uri="{FF2B5EF4-FFF2-40B4-BE49-F238E27FC236}">
                  <a16:creationId xmlns:a16="http://schemas.microsoft.com/office/drawing/2014/main" id="{2D791030-C2F4-18F1-56CC-94F1D576028E}"/>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43" name="Google Shape;14165;p27">
            <a:extLst>
              <a:ext uri="{FF2B5EF4-FFF2-40B4-BE49-F238E27FC236}">
                <a16:creationId xmlns:a16="http://schemas.microsoft.com/office/drawing/2014/main" id="{E472ECB6-9B92-BCB4-2A7F-9D9FA5855C52}"/>
              </a:ext>
            </a:extLst>
          </p:cNvPr>
          <p:cNvGrpSpPr/>
          <p:nvPr/>
        </p:nvGrpSpPr>
        <p:grpSpPr>
          <a:xfrm>
            <a:off x="2182493" y="6840683"/>
            <a:ext cx="582522" cy="713474"/>
            <a:chOff x="2234888" y="3313108"/>
            <a:chExt cx="243550" cy="298300"/>
          </a:xfrm>
        </p:grpSpPr>
        <p:sp>
          <p:nvSpPr>
            <p:cNvPr id="744" name="Google Shape;14166;p27">
              <a:extLst>
                <a:ext uri="{FF2B5EF4-FFF2-40B4-BE49-F238E27FC236}">
                  <a16:creationId xmlns:a16="http://schemas.microsoft.com/office/drawing/2014/main" id="{4B5C1EC4-740D-E3F9-55CE-16E00BB9FAB1}"/>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5" name="Google Shape;14167;p27">
              <a:extLst>
                <a:ext uri="{FF2B5EF4-FFF2-40B4-BE49-F238E27FC236}">
                  <a16:creationId xmlns:a16="http://schemas.microsoft.com/office/drawing/2014/main" id="{6ED374C9-323F-D31B-47C1-5D284FB7093E}"/>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6" name="Google Shape;14168;p27">
              <a:extLst>
                <a:ext uri="{FF2B5EF4-FFF2-40B4-BE49-F238E27FC236}">
                  <a16:creationId xmlns:a16="http://schemas.microsoft.com/office/drawing/2014/main" id="{A15E735D-6E69-C6FD-76AF-997B04E70510}"/>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7" name="Google Shape;14169;p27">
              <a:extLst>
                <a:ext uri="{FF2B5EF4-FFF2-40B4-BE49-F238E27FC236}">
                  <a16:creationId xmlns:a16="http://schemas.microsoft.com/office/drawing/2014/main" id="{CEB26A9D-A434-BE88-28AE-E9485F3B7A11}"/>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8" name="Google Shape;14170;p27">
              <a:extLst>
                <a:ext uri="{FF2B5EF4-FFF2-40B4-BE49-F238E27FC236}">
                  <a16:creationId xmlns:a16="http://schemas.microsoft.com/office/drawing/2014/main" id="{D1E42E73-2540-7A91-69C8-DBA32821DDED}"/>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49" name="Google Shape;14171;p27">
              <a:extLst>
                <a:ext uri="{FF2B5EF4-FFF2-40B4-BE49-F238E27FC236}">
                  <a16:creationId xmlns:a16="http://schemas.microsoft.com/office/drawing/2014/main" id="{D719F201-2FE9-5C0D-235C-A1F710096B02}"/>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0" name="Google Shape;14172;p27">
              <a:extLst>
                <a:ext uri="{FF2B5EF4-FFF2-40B4-BE49-F238E27FC236}">
                  <a16:creationId xmlns:a16="http://schemas.microsoft.com/office/drawing/2014/main" id="{970ECDB1-CEC4-F792-E287-31A62806D699}"/>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1" name="Google Shape;14173;p27">
              <a:extLst>
                <a:ext uri="{FF2B5EF4-FFF2-40B4-BE49-F238E27FC236}">
                  <a16:creationId xmlns:a16="http://schemas.microsoft.com/office/drawing/2014/main" id="{206B6353-F487-E75C-4E13-4D2226996526}"/>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52" name="Google Shape;14174;p27">
            <a:extLst>
              <a:ext uri="{FF2B5EF4-FFF2-40B4-BE49-F238E27FC236}">
                <a16:creationId xmlns:a16="http://schemas.microsoft.com/office/drawing/2014/main" id="{F4B8C5D3-BA3C-6577-C125-A819AF73D1C3}"/>
              </a:ext>
            </a:extLst>
          </p:cNvPr>
          <p:cNvGrpSpPr/>
          <p:nvPr/>
        </p:nvGrpSpPr>
        <p:grpSpPr>
          <a:xfrm>
            <a:off x="2117017" y="7978461"/>
            <a:ext cx="714910" cy="712038"/>
            <a:chOff x="2207513" y="3788808"/>
            <a:chExt cx="298900" cy="297700"/>
          </a:xfrm>
        </p:grpSpPr>
        <p:sp>
          <p:nvSpPr>
            <p:cNvPr id="753" name="Google Shape;14175;p27">
              <a:extLst>
                <a:ext uri="{FF2B5EF4-FFF2-40B4-BE49-F238E27FC236}">
                  <a16:creationId xmlns:a16="http://schemas.microsoft.com/office/drawing/2014/main" id="{D633C60F-3102-2672-D4EE-0CD336BC5D42}"/>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4" name="Google Shape;14176;p27">
              <a:extLst>
                <a:ext uri="{FF2B5EF4-FFF2-40B4-BE49-F238E27FC236}">
                  <a16:creationId xmlns:a16="http://schemas.microsoft.com/office/drawing/2014/main" id="{D7148ACC-DDE7-D8B7-3796-6B6D130DA3FD}"/>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5" name="Google Shape;14177;p27">
              <a:extLst>
                <a:ext uri="{FF2B5EF4-FFF2-40B4-BE49-F238E27FC236}">
                  <a16:creationId xmlns:a16="http://schemas.microsoft.com/office/drawing/2014/main" id="{B6E73387-7C84-4166-3EEB-E9ABC3DC6EA3}"/>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6" name="Google Shape;14178;p27">
              <a:extLst>
                <a:ext uri="{FF2B5EF4-FFF2-40B4-BE49-F238E27FC236}">
                  <a16:creationId xmlns:a16="http://schemas.microsoft.com/office/drawing/2014/main" id="{2F1970C7-87C8-ED18-D378-532FA9175A53}"/>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7" name="Google Shape;14179;p27">
              <a:extLst>
                <a:ext uri="{FF2B5EF4-FFF2-40B4-BE49-F238E27FC236}">
                  <a16:creationId xmlns:a16="http://schemas.microsoft.com/office/drawing/2014/main" id="{0D36E0A4-16A9-8943-A1DE-C794FFDAD79A}"/>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58" name="Google Shape;14180;p27">
              <a:extLst>
                <a:ext uri="{FF2B5EF4-FFF2-40B4-BE49-F238E27FC236}">
                  <a16:creationId xmlns:a16="http://schemas.microsoft.com/office/drawing/2014/main" id="{F66D930E-DCB8-7493-0874-B7CE83F26436}"/>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59" name="Google Shape;14181;p27">
            <a:extLst>
              <a:ext uri="{FF2B5EF4-FFF2-40B4-BE49-F238E27FC236}">
                <a16:creationId xmlns:a16="http://schemas.microsoft.com/office/drawing/2014/main" id="{C83D174E-31F4-EC53-7C9B-B968EBDEFFF0}"/>
              </a:ext>
            </a:extLst>
          </p:cNvPr>
          <p:cNvGrpSpPr/>
          <p:nvPr/>
        </p:nvGrpSpPr>
        <p:grpSpPr>
          <a:xfrm>
            <a:off x="3563841" y="7980972"/>
            <a:ext cx="707794" cy="708092"/>
            <a:chOff x="2684988" y="3789858"/>
            <a:chExt cx="295925" cy="296050"/>
          </a:xfrm>
        </p:grpSpPr>
        <p:sp>
          <p:nvSpPr>
            <p:cNvPr id="760" name="Google Shape;14182;p27">
              <a:extLst>
                <a:ext uri="{FF2B5EF4-FFF2-40B4-BE49-F238E27FC236}">
                  <a16:creationId xmlns:a16="http://schemas.microsoft.com/office/drawing/2014/main" id="{07DA9ED4-1ACC-07C7-ED17-0873E1DFDF1D}"/>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1" name="Google Shape;14183;p27">
              <a:extLst>
                <a:ext uri="{FF2B5EF4-FFF2-40B4-BE49-F238E27FC236}">
                  <a16:creationId xmlns:a16="http://schemas.microsoft.com/office/drawing/2014/main" id="{ED8B18DB-29FE-AC06-387E-0CB08A8FE826}"/>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2" name="Google Shape;14184;p27">
              <a:extLst>
                <a:ext uri="{FF2B5EF4-FFF2-40B4-BE49-F238E27FC236}">
                  <a16:creationId xmlns:a16="http://schemas.microsoft.com/office/drawing/2014/main" id="{F7BA17C3-E01E-9743-D559-790CC73D2602}"/>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3" name="Google Shape;14185;p27">
              <a:extLst>
                <a:ext uri="{FF2B5EF4-FFF2-40B4-BE49-F238E27FC236}">
                  <a16:creationId xmlns:a16="http://schemas.microsoft.com/office/drawing/2014/main" id="{E390F786-733D-92CC-1F8F-15A872DF6382}"/>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4" name="Google Shape;14186;p27">
              <a:extLst>
                <a:ext uri="{FF2B5EF4-FFF2-40B4-BE49-F238E27FC236}">
                  <a16:creationId xmlns:a16="http://schemas.microsoft.com/office/drawing/2014/main" id="{2366AD0A-1068-F28F-0B91-36C7104C7D69}"/>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5" name="Google Shape;14187;p27">
              <a:extLst>
                <a:ext uri="{FF2B5EF4-FFF2-40B4-BE49-F238E27FC236}">
                  <a16:creationId xmlns:a16="http://schemas.microsoft.com/office/drawing/2014/main" id="{D59F47DA-F512-EFBD-3DAC-B1FCD4696893}"/>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6" name="Google Shape;14188;p27">
              <a:extLst>
                <a:ext uri="{FF2B5EF4-FFF2-40B4-BE49-F238E27FC236}">
                  <a16:creationId xmlns:a16="http://schemas.microsoft.com/office/drawing/2014/main" id="{5A279324-133F-750D-1177-73FAC3536922}"/>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7" name="Google Shape;14189;p27">
              <a:extLst>
                <a:ext uri="{FF2B5EF4-FFF2-40B4-BE49-F238E27FC236}">
                  <a16:creationId xmlns:a16="http://schemas.microsoft.com/office/drawing/2014/main" id="{5016955F-7112-BF85-48BF-506F3D65973D}"/>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8" name="Google Shape;14190;p27">
              <a:extLst>
                <a:ext uri="{FF2B5EF4-FFF2-40B4-BE49-F238E27FC236}">
                  <a16:creationId xmlns:a16="http://schemas.microsoft.com/office/drawing/2014/main" id="{070CCC2C-E043-DF82-0582-A6D253710468}"/>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69" name="Google Shape;14191;p27">
              <a:extLst>
                <a:ext uri="{FF2B5EF4-FFF2-40B4-BE49-F238E27FC236}">
                  <a16:creationId xmlns:a16="http://schemas.microsoft.com/office/drawing/2014/main" id="{6C0EA669-C202-54A4-100D-B2E3E826F9A4}"/>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0" name="Google Shape;14192;p27">
              <a:extLst>
                <a:ext uri="{FF2B5EF4-FFF2-40B4-BE49-F238E27FC236}">
                  <a16:creationId xmlns:a16="http://schemas.microsoft.com/office/drawing/2014/main" id="{CD4CB46B-0006-97BA-5D78-80FA9E63A913}"/>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1" name="Google Shape;14193;p27">
              <a:extLst>
                <a:ext uri="{FF2B5EF4-FFF2-40B4-BE49-F238E27FC236}">
                  <a16:creationId xmlns:a16="http://schemas.microsoft.com/office/drawing/2014/main" id="{68E4853D-D43F-CA99-F8EA-3306888384E0}"/>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72" name="Google Shape;14194;p27">
            <a:extLst>
              <a:ext uri="{FF2B5EF4-FFF2-40B4-BE49-F238E27FC236}">
                <a16:creationId xmlns:a16="http://schemas.microsoft.com/office/drawing/2014/main" id="{1AC70BEB-F2B9-F4E1-7DE7-4367C2ED9992}"/>
              </a:ext>
            </a:extLst>
          </p:cNvPr>
          <p:cNvGrpSpPr/>
          <p:nvPr/>
        </p:nvGrpSpPr>
        <p:grpSpPr>
          <a:xfrm>
            <a:off x="5088997" y="8009675"/>
            <a:ext cx="712038" cy="653798"/>
            <a:chOff x="3195213" y="3801858"/>
            <a:chExt cx="297700" cy="273350"/>
          </a:xfrm>
        </p:grpSpPr>
        <p:sp>
          <p:nvSpPr>
            <p:cNvPr id="773" name="Google Shape;14195;p27">
              <a:extLst>
                <a:ext uri="{FF2B5EF4-FFF2-40B4-BE49-F238E27FC236}">
                  <a16:creationId xmlns:a16="http://schemas.microsoft.com/office/drawing/2014/main" id="{D7134862-BEBD-BB0C-0545-B0E63C070FFD}"/>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4" name="Google Shape;14196;p27">
              <a:extLst>
                <a:ext uri="{FF2B5EF4-FFF2-40B4-BE49-F238E27FC236}">
                  <a16:creationId xmlns:a16="http://schemas.microsoft.com/office/drawing/2014/main" id="{213360B2-38A9-50C0-87F9-241D9EEC4F53}"/>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5" name="Google Shape;14197;p27">
              <a:extLst>
                <a:ext uri="{FF2B5EF4-FFF2-40B4-BE49-F238E27FC236}">
                  <a16:creationId xmlns:a16="http://schemas.microsoft.com/office/drawing/2014/main" id="{EA04A0FA-5414-7E74-5A88-C6CAEC42DC64}"/>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6" name="Google Shape;14198;p27">
              <a:extLst>
                <a:ext uri="{FF2B5EF4-FFF2-40B4-BE49-F238E27FC236}">
                  <a16:creationId xmlns:a16="http://schemas.microsoft.com/office/drawing/2014/main" id="{AC92397D-5DD8-BD75-E7E5-EBD196323A37}"/>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7" name="Google Shape;14199;p27">
              <a:extLst>
                <a:ext uri="{FF2B5EF4-FFF2-40B4-BE49-F238E27FC236}">
                  <a16:creationId xmlns:a16="http://schemas.microsoft.com/office/drawing/2014/main" id="{44D8904E-BA53-700C-677B-5FF5D979DB95}"/>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8" name="Google Shape;14200;p27">
              <a:extLst>
                <a:ext uri="{FF2B5EF4-FFF2-40B4-BE49-F238E27FC236}">
                  <a16:creationId xmlns:a16="http://schemas.microsoft.com/office/drawing/2014/main" id="{75D9AC9B-1F79-63BF-0869-5097EA6C160A}"/>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79" name="Google Shape;14201;p27">
              <a:extLst>
                <a:ext uri="{FF2B5EF4-FFF2-40B4-BE49-F238E27FC236}">
                  <a16:creationId xmlns:a16="http://schemas.microsoft.com/office/drawing/2014/main" id="{EC09850D-FCC8-309D-FE67-F6F6026B9234}"/>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80" name="Google Shape;14202;p27">
            <a:extLst>
              <a:ext uri="{FF2B5EF4-FFF2-40B4-BE49-F238E27FC236}">
                <a16:creationId xmlns:a16="http://schemas.microsoft.com/office/drawing/2014/main" id="{D7082915-00B3-B304-B2D4-E69562AC206E}"/>
              </a:ext>
            </a:extLst>
          </p:cNvPr>
          <p:cNvGrpSpPr/>
          <p:nvPr/>
        </p:nvGrpSpPr>
        <p:grpSpPr>
          <a:xfrm>
            <a:off x="6495999" y="7982527"/>
            <a:ext cx="712038" cy="712278"/>
            <a:chOff x="3656038" y="3790508"/>
            <a:chExt cx="297700" cy="297800"/>
          </a:xfrm>
        </p:grpSpPr>
        <p:sp>
          <p:nvSpPr>
            <p:cNvPr id="781" name="Google Shape;14203;p27">
              <a:extLst>
                <a:ext uri="{FF2B5EF4-FFF2-40B4-BE49-F238E27FC236}">
                  <a16:creationId xmlns:a16="http://schemas.microsoft.com/office/drawing/2014/main" id="{1A0B95F9-157C-F7DB-F930-EBAF2F46D021}"/>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82" name="Google Shape;14204;p27">
              <a:extLst>
                <a:ext uri="{FF2B5EF4-FFF2-40B4-BE49-F238E27FC236}">
                  <a16:creationId xmlns:a16="http://schemas.microsoft.com/office/drawing/2014/main" id="{CC1F0C7F-FD6A-B671-555D-5D5976BED40B}"/>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83" name="Google Shape;14205;p27">
              <a:extLst>
                <a:ext uri="{FF2B5EF4-FFF2-40B4-BE49-F238E27FC236}">
                  <a16:creationId xmlns:a16="http://schemas.microsoft.com/office/drawing/2014/main" id="{0197BEF7-CFB5-215C-E2D3-F63825B5461B}"/>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84" name="Google Shape;14206;p27">
              <a:extLst>
                <a:ext uri="{FF2B5EF4-FFF2-40B4-BE49-F238E27FC236}">
                  <a16:creationId xmlns:a16="http://schemas.microsoft.com/office/drawing/2014/main" id="{363408CC-4ED8-6544-CC65-501D402A56A3}"/>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85" name="Google Shape;14207;p27">
              <a:extLst>
                <a:ext uri="{FF2B5EF4-FFF2-40B4-BE49-F238E27FC236}">
                  <a16:creationId xmlns:a16="http://schemas.microsoft.com/office/drawing/2014/main" id="{B8AE9AD9-B8C2-D56E-75F1-D96E92043A0E}"/>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86" name="Google Shape;14208;p27">
            <a:extLst>
              <a:ext uri="{FF2B5EF4-FFF2-40B4-BE49-F238E27FC236}">
                <a16:creationId xmlns:a16="http://schemas.microsoft.com/office/drawing/2014/main" id="{D2C123B8-ACA5-8254-91C1-C4787838AB1F}"/>
              </a:ext>
            </a:extLst>
          </p:cNvPr>
          <p:cNvGrpSpPr/>
          <p:nvPr/>
        </p:nvGrpSpPr>
        <p:grpSpPr>
          <a:xfrm>
            <a:off x="8062302" y="7979797"/>
            <a:ext cx="710660" cy="706358"/>
            <a:chOff x="3688251" y="4146473"/>
            <a:chExt cx="355330" cy="353179"/>
          </a:xfrm>
        </p:grpSpPr>
        <p:sp>
          <p:nvSpPr>
            <p:cNvPr id="787" name="Google Shape;14209;p27">
              <a:extLst>
                <a:ext uri="{FF2B5EF4-FFF2-40B4-BE49-F238E27FC236}">
                  <a16:creationId xmlns:a16="http://schemas.microsoft.com/office/drawing/2014/main" id="{0671C968-1100-37F5-0681-5FCBA0A8F046}"/>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88" name="Google Shape;14210;p27">
              <a:extLst>
                <a:ext uri="{FF2B5EF4-FFF2-40B4-BE49-F238E27FC236}">
                  <a16:creationId xmlns:a16="http://schemas.microsoft.com/office/drawing/2014/main" id="{E6419DE0-F918-20AB-82D5-C144E192EB62}"/>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89" name="Google Shape;14211;p27">
            <a:extLst>
              <a:ext uri="{FF2B5EF4-FFF2-40B4-BE49-F238E27FC236}">
                <a16:creationId xmlns:a16="http://schemas.microsoft.com/office/drawing/2014/main" id="{48EE86ED-4EC9-5BE1-2150-E5A1E09CEC4A}"/>
              </a:ext>
            </a:extLst>
          </p:cNvPr>
          <p:cNvGrpSpPr/>
          <p:nvPr/>
        </p:nvGrpSpPr>
        <p:grpSpPr>
          <a:xfrm>
            <a:off x="9539195" y="7979897"/>
            <a:ext cx="712038" cy="712038"/>
            <a:chOff x="4673513" y="3789408"/>
            <a:chExt cx="297700" cy="297700"/>
          </a:xfrm>
        </p:grpSpPr>
        <p:sp>
          <p:nvSpPr>
            <p:cNvPr id="790" name="Google Shape;14212;p27">
              <a:extLst>
                <a:ext uri="{FF2B5EF4-FFF2-40B4-BE49-F238E27FC236}">
                  <a16:creationId xmlns:a16="http://schemas.microsoft.com/office/drawing/2014/main" id="{4D9B9BB0-85AD-A5C9-5E76-0194905E43C3}"/>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91" name="Google Shape;14213;p27">
              <a:extLst>
                <a:ext uri="{FF2B5EF4-FFF2-40B4-BE49-F238E27FC236}">
                  <a16:creationId xmlns:a16="http://schemas.microsoft.com/office/drawing/2014/main" id="{BBBC0761-87DB-6D00-6348-49CEC16B8D74}"/>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92" name="Google Shape;14214;p27">
              <a:extLst>
                <a:ext uri="{FF2B5EF4-FFF2-40B4-BE49-F238E27FC236}">
                  <a16:creationId xmlns:a16="http://schemas.microsoft.com/office/drawing/2014/main" id="{61B9D15C-909E-8868-8956-90AB6EFBF4B3}"/>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93" name="Google Shape;14215;p27">
            <a:extLst>
              <a:ext uri="{FF2B5EF4-FFF2-40B4-BE49-F238E27FC236}">
                <a16:creationId xmlns:a16="http://schemas.microsoft.com/office/drawing/2014/main" id="{A96A85DA-DA58-FEEA-8805-40799ED67F93}"/>
              </a:ext>
            </a:extLst>
          </p:cNvPr>
          <p:cNvGrpSpPr/>
          <p:nvPr/>
        </p:nvGrpSpPr>
        <p:grpSpPr>
          <a:xfrm>
            <a:off x="11044379" y="7979897"/>
            <a:ext cx="712038" cy="706358"/>
            <a:chOff x="5175388" y="3789408"/>
            <a:chExt cx="297700" cy="295325"/>
          </a:xfrm>
        </p:grpSpPr>
        <p:sp>
          <p:nvSpPr>
            <p:cNvPr id="794" name="Google Shape;14216;p27">
              <a:extLst>
                <a:ext uri="{FF2B5EF4-FFF2-40B4-BE49-F238E27FC236}">
                  <a16:creationId xmlns:a16="http://schemas.microsoft.com/office/drawing/2014/main" id="{3B5BD3FB-FDB8-84B0-2C3E-E6E1AD3B7B23}"/>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95" name="Google Shape;14217;p27">
              <a:extLst>
                <a:ext uri="{FF2B5EF4-FFF2-40B4-BE49-F238E27FC236}">
                  <a16:creationId xmlns:a16="http://schemas.microsoft.com/office/drawing/2014/main" id="{0C31E35D-8C3C-4E15-FE73-65D8DD736165}"/>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96" name="Google Shape;14218;p27">
              <a:extLst>
                <a:ext uri="{FF2B5EF4-FFF2-40B4-BE49-F238E27FC236}">
                  <a16:creationId xmlns:a16="http://schemas.microsoft.com/office/drawing/2014/main" id="{D7EAC84E-769B-9DD1-815B-9F1D5F36BACE}"/>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797" name="Google Shape;14219;p27">
            <a:extLst>
              <a:ext uri="{FF2B5EF4-FFF2-40B4-BE49-F238E27FC236}">
                <a16:creationId xmlns:a16="http://schemas.microsoft.com/office/drawing/2014/main" id="{C2992063-C35D-D6DA-0EC8-2DD98503838B}"/>
              </a:ext>
            </a:extLst>
          </p:cNvPr>
          <p:cNvGrpSpPr/>
          <p:nvPr/>
        </p:nvGrpSpPr>
        <p:grpSpPr>
          <a:xfrm>
            <a:off x="12546754" y="7978460"/>
            <a:ext cx="729140" cy="711500"/>
            <a:chOff x="5676088" y="3788808"/>
            <a:chExt cx="304850" cy="297475"/>
          </a:xfrm>
        </p:grpSpPr>
        <p:sp>
          <p:nvSpPr>
            <p:cNvPr id="798" name="Google Shape;14220;p27">
              <a:extLst>
                <a:ext uri="{FF2B5EF4-FFF2-40B4-BE49-F238E27FC236}">
                  <a16:creationId xmlns:a16="http://schemas.microsoft.com/office/drawing/2014/main" id="{7C99B931-D9D4-738C-9CEA-46B68A8807CC}"/>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799" name="Google Shape;14221;p27">
              <a:extLst>
                <a:ext uri="{FF2B5EF4-FFF2-40B4-BE49-F238E27FC236}">
                  <a16:creationId xmlns:a16="http://schemas.microsoft.com/office/drawing/2014/main" id="{3C7AA9B3-2C51-B58C-D62A-910DE4ECF885}"/>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0" name="Google Shape;14222;p27">
              <a:extLst>
                <a:ext uri="{FF2B5EF4-FFF2-40B4-BE49-F238E27FC236}">
                  <a16:creationId xmlns:a16="http://schemas.microsoft.com/office/drawing/2014/main" id="{63886F43-F171-1E8B-5594-0E6241D848BF}"/>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1" name="Google Shape;14223;p27">
              <a:extLst>
                <a:ext uri="{FF2B5EF4-FFF2-40B4-BE49-F238E27FC236}">
                  <a16:creationId xmlns:a16="http://schemas.microsoft.com/office/drawing/2014/main" id="{C7DCAB64-CDFB-2C5A-B273-663F49D72E89}"/>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2" name="Google Shape;14224;p27">
              <a:extLst>
                <a:ext uri="{FF2B5EF4-FFF2-40B4-BE49-F238E27FC236}">
                  <a16:creationId xmlns:a16="http://schemas.microsoft.com/office/drawing/2014/main" id="{3A52128E-9D96-B23D-3389-B545C6C66083}"/>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3" name="Google Shape;14225;p27">
              <a:extLst>
                <a:ext uri="{FF2B5EF4-FFF2-40B4-BE49-F238E27FC236}">
                  <a16:creationId xmlns:a16="http://schemas.microsoft.com/office/drawing/2014/main" id="{56A6070C-D31B-1DBC-B93F-D15C805B12CB}"/>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804" name="Google Shape;14226;p27">
            <a:extLst>
              <a:ext uri="{FF2B5EF4-FFF2-40B4-BE49-F238E27FC236}">
                <a16:creationId xmlns:a16="http://schemas.microsoft.com/office/drawing/2014/main" id="{F3C120AA-C64D-6D22-07A8-3EEBF42BDC61}"/>
              </a:ext>
            </a:extLst>
          </p:cNvPr>
          <p:cNvGrpSpPr/>
          <p:nvPr/>
        </p:nvGrpSpPr>
        <p:grpSpPr>
          <a:xfrm>
            <a:off x="13995015" y="7979897"/>
            <a:ext cx="712038" cy="713474"/>
            <a:chOff x="6154163" y="3789408"/>
            <a:chExt cx="297700" cy="298300"/>
          </a:xfrm>
        </p:grpSpPr>
        <p:sp>
          <p:nvSpPr>
            <p:cNvPr id="805" name="Google Shape;14227;p27">
              <a:extLst>
                <a:ext uri="{FF2B5EF4-FFF2-40B4-BE49-F238E27FC236}">
                  <a16:creationId xmlns:a16="http://schemas.microsoft.com/office/drawing/2014/main" id="{BD624813-01CE-2CF8-AE67-79049656EAC1}"/>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6" name="Google Shape;14228;p27">
              <a:extLst>
                <a:ext uri="{FF2B5EF4-FFF2-40B4-BE49-F238E27FC236}">
                  <a16:creationId xmlns:a16="http://schemas.microsoft.com/office/drawing/2014/main" id="{9F77D07B-8DA1-5B18-C210-EAB660C50DEB}"/>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7" name="Google Shape;14229;p27">
              <a:extLst>
                <a:ext uri="{FF2B5EF4-FFF2-40B4-BE49-F238E27FC236}">
                  <a16:creationId xmlns:a16="http://schemas.microsoft.com/office/drawing/2014/main" id="{1A5AD0BB-A363-343B-C265-54C96B52C027}"/>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8" name="Google Shape;14230;p27">
              <a:extLst>
                <a:ext uri="{FF2B5EF4-FFF2-40B4-BE49-F238E27FC236}">
                  <a16:creationId xmlns:a16="http://schemas.microsoft.com/office/drawing/2014/main" id="{8AE5DAB5-429A-6EAD-846C-ED9348DAFDDB}"/>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09" name="Google Shape;14231;p27">
              <a:extLst>
                <a:ext uri="{FF2B5EF4-FFF2-40B4-BE49-F238E27FC236}">
                  <a16:creationId xmlns:a16="http://schemas.microsoft.com/office/drawing/2014/main" id="{82963C19-3F28-FFBD-34C7-DA2504DC7C59}"/>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0" name="Google Shape;14232;p27">
              <a:extLst>
                <a:ext uri="{FF2B5EF4-FFF2-40B4-BE49-F238E27FC236}">
                  <a16:creationId xmlns:a16="http://schemas.microsoft.com/office/drawing/2014/main" id="{F6BC5C36-9AD0-1ACB-9581-3146B2616853}"/>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1" name="Google Shape;14233;p27">
              <a:extLst>
                <a:ext uri="{FF2B5EF4-FFF2-40B4-BE49-F238E27FC236}">
                  <a16:creationId xmlns:a16="http://schemas.microsoft.com/office/drawing/2014/main" id="{B7334370-0BDA-E87B-2B38-45AF8DF439A9}"/>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2" name="Google Shape;14234;p27">
              <a:extLst>
                <a:ext uri="{FF2B5EF4-FFF2-40B4-BE49-F238E27FC236}">
                  <a16:creationId xmlns:a16="http://schemas.microsoft.com/office/drawing/2014/main" id="{20ECE567-69BF-D243-3E17-B0EDCC88A2D5}"/>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3" name="Google Shape;14235;p27">
              <a:extLst>
                <a:ext uri="{FF2B5EF4-FFF2-40B4-BE49-F238E27FC236}">
                  <a16:creationId xmlns:a16="http://schemas.microsoft.com/office/drawing/2014/main" id="{42EAFCD6-BDB1-2106-16C8-A18A47A2CD78}"/>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4" name="Google Shape;14236;p27">
              <a:extLst>
                <a:ext uri="{FF2B5EF4-FFF2-40B4-BE49-F238E27FC236}">
                  <a16:creationId xmlns:a16="http://schemas.microsoft.com/office/drawing/2014/main" id="{7197AB26-E0CA-5C56-FA26-DEB5C8C898D5}"/>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5" name="Google Shape;14237;p27">
              <a:extLst>
                <a:ext uri="{FF2B5EF4-FFF2-40B4-BE49-F238E27FC236}">
                  <a16:creationId xmlns:a16="http://schemas.microsoft.com/office/drawing/2014/main" id="{15475683-B3E3-0997-0379-BD7909171B92}"/>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6" name="Google Shape;14238;p27">
              <a:extLst>
                <a:ext uri="{FF2B5EF4-FFF2-40B4-BE49-F238E27FC236}">
                  <a16:creationId xmlns:a16="http://schemas.microsoft.com/office/drawing/2014/main" id="{47672AF4-7B6C-2E6B-EF8E-4BD9387134D1}"/>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7" name="Google Shape;14239;p27">
              <a:extLst>
                <a:ext uri="{FF2B5EF4-FFF2-40B4-BE49-F238E27FC236}">
                  <a16:creationId xmlns:a16="http://schemas.microsoft.com/office/drawing/2014/main" id="{204E92CA-C3A7-BDA5-1E81-557A269D59E6}"/>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8" name="Google Shape;14240;p27">
              <a:extLst>
                <a:ext uri="{FF2B5EF4-FFF2-40B4-BE49-F238E27FC236}">
                  <a16:creationId xmlns:a16="http://schemas.microsoft.com/office/drawing/2014/main" id="{98CBF346-6EDC-8070-551E-6655FA8DFA97}"/>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19" name="Google Shape;14241;p27">
              <a:extLst>
                <a:ext uri="{FF2B5EF4-FFF2-40B4-BE49-F238E27FC236}">
                  <a16:creationId xmlns:a16="http://schemas.microsoft.com/office/drawing/2014/main" id="{FC2BB49C-F2EE-CB60-5D39-1324829A1575}"/>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20" name="Google Shape;14242;p27">
              <a:extLst>
                <a:ext uri="{FF2B5EF4-FFF2-40B4-BE49-F238E27FC236}">
                  <a16:creationId xmlns:a16="http://schemas.microsoft.com/office/drawing/2014/main" id="{3B4564D0-6E74-7678-7098-9B450D08DADD}"/>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821" name="Google Shape;14243;p27">
            <a:extLst>
              <a:ext uri="{FF2B5EF4-FFF2-40B4-BE49-F238E27FC236}">
                <a16:creationId xmlns:a16="http://schemas.microsoft.com/office/drawing/2014/main" id="{E3BE592C-7C7E-5D92-5A88-C825D9CF24CD}"/>
              </a:ext>
            </a:extLst>
          </p:cNvPr>
          <p:cNvGrpSpPr/>
          <p:nvPr/>
        </p:nvGrpSpPr>
        <p:grpSpPr>
          <a:xfrm>
            <a:off x="15481721" y="7985219"/>
            <a:ext cx="712098" cy="706718"/>
            <a:chOff x="6648313" y="3791633"/>
            <a:chExt cx="297725" cy="295475"/>
          </a:xfrm>
        </p:grpSpPr>
        <p:sp>
          <p:nvSpPr>
            <p:cNvPr id="822" name="Google Shape;14244;p27">
              <a:extLst>
                <a:ext uri="{FF2B5EF4-FFF2-40B4-BE49-F238E27FC236}">
                  <a16:creationId xmlns:a16="http://schemas.microsoft.com/office/drawing/2014/main" id="{03CBAA6A-9030-6708-BF21-C61D5C9E151E}"/>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23" name="Google Shape;14245;p27">
              <a:extLst>
                <a:ext uri="{FF2B5EF4-FFF2-40B4-BE49-F238E27FC236}">
                  <a16:creationId xmlns:a16="http://schemas.microsoft.com/office/drawing/2014/main" id="{C17CCF83-F6E5-D48C-11A3-A3C5DF571642}"/>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24" name="Google Shape;14246;p27">
              <a:extLst>
                <a:ext uri="{FF2B5EF4-FFF2-40B4-BE49-F238E27FC236}">
                  <a16:creationId xmlns:a16="http://schemas.microsoft.com/office/drawing/2014/main" id="{06C75C66-D6F9-3649-8937-CDEC55FCF049}"/>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25" name="Google Shape;14247;p27">
              <a:extLst>
                <a:ext uri="{FF2B5EF4-FFF2-40B4-BE49-F238E27FC236}">
                  <a16:creationId xmlns:a16="http://schemas.microsoft.com/office/drawing/2014/main" id="{5CE0E494-364D-58E7-FCAC-CC6FB0E757C7}"/>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26" name="Google Shape;14248;p27">
              <a:extLst>
                <a:ext uri="{FF2B5EF4-FFF2-40B4-BE49-F238E27FC236}">
                  <a16:creationId xmlns:a16="http://schemas.microsoft.com/office/drawing/2014/main" id="{8C8FD49D-6CE0-2086-38F8-E6D7E009A56F}"/>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grpSp>
        <p:nvGrpSpPr>
          <p:cNvPr id="827" name="Google Shape;14249;p27">
            <a:extLst>
              <a:ext uri="{FF2B5EF4-FFF2-40B4-BE49-F238E27FC236}">
                <a16:creationId xmlns:a16="http://schemas.microsoft.com/office/drawing/2014/main" id="{BD2B6C08-7815-6A4D-FB51-126BB1C44BC1}"/>
              </a:ext>
            </a:extLst>
          </p:cNvPr>
          <p:cNvGrpSpPr/>
          <p:nvPr/>
        </p:nvGrpSpPr>
        <p:grpSpPr>
          <a:xfrm>
            <a:off x="8046746" y="3535632"/>
            <a:ext cx="716344" cy="710664"/>
            <a:chOff x="4176963" y="1931283"/>
            <a:chExt cx="299500" cy="297125"/>
          </a:xfrm>
        </p:grpSpPr>
        <p:sp>
          <p:nvSpPr>
            <p:cNvPr id="828" name="Google Shape;14250;p27">
              <a:extLst>
                <a:ext uri="{FF2B5EF4-FFF2-40B4-BE49-F238E27FC236}">
                  <a16:creationId xmlns:a16="http://schemas.microsoft.com/office/drawing/2014/main" id="{DD172D13-B047-EA99-7AC5-735DA4519077}"/>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29" name="Google Shape;14251;p27">
              <a:extLst>
                <a:ext uri="{FF2B5EF4-FFF2-40B4-BE49-F238E27FC236}">
                  <a16:creationId xmlns:a16="http://schemas.microsoft.com/office/drawing/2014/main" id="{E21510B1-7AB5-D78F-2E5F-614758489B84}"/>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30" name="Google Shape;14252;p27">
              <a:extLst>
                <a:ext uri="{FF2B5EF4-FFF2-40B4-BE49-F238E27FC236}">
                  <a16:creationId xmlns:a16="http://schemas.microsoft.com/office/drawing/2014/main" id="{1FD2586C-B29C-8139-8FB4-C0CD88BCCA88}"/>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31" name="Google Shape;14253;p27">
              <a:extLst>
                <a:ext uri="{FF2B5EF4-FFF2-40B4-BE49-F238E27FC236}">
                  <a16:creationId xmlns:a16="http://schemas.microsoft.com/office/drawing/2014/main" id="{971B3E81-BE3B-262D-7721-57CA17289E6A}"/>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32" name="Google Shape;14254;p27">
              <a:extLst>
                <a:ext uri="{FF2B5EF4-FFF2-40B4-BE49-F238E27FC236}">
                  <a16:creationId xmlns:a16="http://schemas.microsoft.com/office/drawing/2014/main" id="{82AC212B-C2A2-0C6D-3465-6309D8D75EBF}"/>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sp>
          <p:nvSpPr>
            <p:cNvPr id="833" name="Google Shape;14255;p27">
              <a:extLst>
                <a:ext uri="{FF2B5EF4-FFF2-40B4-BE49-F238E27FC236}">
                  <a16:creationId xmlns:a16="http://schemas.microsoft.com/office/drawing/2014/main" id="{27A88A69-F83C-BBD5-13BE-9B5B8521D9F2}"/>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defRPr/>
              </a:pPr>
              <a:endParaRPr sz="3600">
                <a:solidFill>
                  <a:srgbClr val="5EBDC2"/>
                </a:solidFill>
                <a:cs typeface="B Nazanin" panose="00000700000000000000" pitchFamily="2" charset="-78"/>
              </a:endParaRPr>
            </a:p>
          </p:txBody>
        </p:sp>
      </p:grpSp>
      <p:sp>
        <p:nvSpPr>
          <p:cNvPr id="834" name="Google Shape;14256;p27">
            <a:extLst>
              <a:ext uri="{FF2B5EF4-FFF2-40B4-BE49-F238E27FC236}">
                <a16:creationId xmlns:a16="http://schemas.microsoft.com/office/drawing/2014/main" id="{9FA3FCF7-08D2-0AF9-AF52-C94AD5D5820E}"/>
              </a:ext>
            </a:extLst>
          </p:cNvPr>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defRPr/>
            </a:pPr>
            <a:r>
              <a:rPr lang="fa-IR" sz="4000" dirty="0">
                <a:solidFill>
                  <a:srgbClr val="5EBDC2"/>
                </a:solidFill>
                <a:cs typeface="B Nazanin" panose="00000700000000000000" pitchFamily="2" charset="-78"/>
              </a:rPr>
              <a:t>عناصر اینفوگرافیک</a:t>
            </a:r>
            <a:endParaRPr sz="4000" dirty="0">
              <a:solidFill>
                <a:srgbClr val="5EBDC2"/>
              </a:solidFill>
              <a:cs typeface="B Nazanin" panose="00000700000000000000" pitchFamily="2" charset="-78"/>
            </a:endParaRPr>
          </a:p>
        </p:txBody>
      </p:sp>
      <p:sp>
        <p:nvSpPr>
          <p:cNvPr id="835" name="Google Shape;14257;p27">
            <a:extLst>
              <a:ext uri="{FF2B5EF4-FFF2-40B4-BE49-F238E27FC236}">
                <a16:creationId xmlns:a16="http://schemas.microsoft.com/office/drawing/2014/main" id="{87105A69-A0B3-7142-CCA5-FFA8BC65ABD1}"/>
              </a:ext>
            </a:extLst>
          </p:cNvPr>
          <p:cNvSpPr txBox="1">
            <a:spLocks/>
          </p:cNvSpPr>
          <p:nvPr/>
        </p:nvSpPr>
        <p:spPr>
          <a:xfrm>
            <a:off x="2096700" y="647700"/>
            <a:ext cx="140946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5EBDC2"/>
                </a:solidFill>
                <a:cs typeface="B Nazanin" panose="00000700000000000000" pitchFamily="2" charset="-78"/>
              </a:rPr>
              <a:t>نمادهای برتر</a:t>
            </a:r>
          </a:p>
        </p:txBody>
      </p:sp>
    </p:spTree>
    <p:extLst>
      <p:ext uri="{BB962C8B-B14F-4D97-AF65-F5344CB8AC3E}">
        <p14:creationId xmlns:p14="http://schemas.microsoft.com/office/powerpoint/2010/main" val="39622565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4F4F"/>
        </a:solidFill>
        <a:effectLst/>
      </p:bgPr>
    </p:bg>
    <p:spTree>
      <p:nvGrpSpPr>
        <p:cNvPr id="1" name="Shape 149"/>
        <p:cNvGrpSpPr/>
        <p:nvPr/>
      </p:nvGrpSpPr>
      <p:grpSpPr>
        <a:xfrm>
          <a:off x="0" y="0"/>
          <a:ext cx="0" cy="0"/>
          <a:chOff x="0" y="0"/>
          <a:chExt cx="0" cy="0"/>
        </a:xfrm>
      </p:grpSpPr>
      <p:grpSp>
        <p:nvGrpSpPr>
          <p:cNvPr id="150" name="Google Shape;150;p16"/>
          <p:cNvGrpSpPr/>
          <p:nvPr/>
        </p:nvGrpSpPr>
        <p:grpSpPr>
          <a:xfrm>
            <a:off x="8787988" y="-3916984"/>
            <a:ext cx="11629719" cy="11629719"/>
            <a:chOff x="0" y="0"/>
            <a:chExt cx="812800" cy="812800"/>
          </a:xfrm>
        </p:grpSpPr>
        <p:sp>
          <p:nvSpPr>
            <p:cNvPr id="151" name="Google Shape;151;p16"/>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2" name="Google Shape;152;p16"/>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53" name="Google Shape;153;p16"/>
          <p:cNvSpPr/>
          <p:nvPr/>
        </p:nvSpPr>
        <p:spPr>
          <a:xfrm>
            <a:off x="8263247" y="3292033"/>
            <a:ext cx="10396119" cy="10631235"/>
          </a:xfrm>
          <a:custGeom>
            <a:avLst/>
            <a:gdLst/>
            <a:ahLst/>
            <a:cxnLst/>
            <a:rect l="l" t="t" r="r" b="b"/>
            <a:pathLst>
              <a:path w="10396119" h="10631235" extrusionOk="0">
                <a:moveTo>
                  <a:pt x="0" y="0"/>
                </a:moveTo>
                <a:lnTo>
                  <a:pt x="10396119" y="0"/>
                </a:lnTo>
                <a:lnTo>
                  <a:pt x="10396119" y="10631234"/>
                </a:lnTo>
                <a:lnTo>
                  <a:pt x="0" y="10631234"/>
                </a:lnTo>
                <a:lnTo>
                  <a:pt x="0" y="0"/>
                </a:lnTo>
                <a:close/>
              </a:path>
            </a:pathLst>
          </a:custGeom>
          <a:blipFill rotWithShape="1">
            <a:blip r:embed="rId3">
              <a:alphaModFix amt="40000"/>
            </a:blip>
            <a:stretch>
              <a:fillRect l="-3744" t="-5219" r="-385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cxnSp>
        <p:nvCxnSpPr>
          <p:cNvPr id="154" name="Google Shape;154;p16"/>
          <p:cNvCxnSpPr/>
          <p:nvPr/>
        </p:nvCxnSpPr>
        <p:spPr>
          <a:xfrm rot="10800000">
            <a:off x="957262" y="1000121"/>
            <a:ext cx="0" cy="8741414"/>
          </a:xfrm>
          <a:prstGeom prst="straightConnector1">
            <a:avLst/>
          </a:prstGeom>
          <a:noFill/>
          <a:ln w="142875" cap="flat" cmpd="sng">
            <a:solidFill>
              <a:srgbClr val="F7EBEC"/>
            </a:solidFill>
            <a:prstDash val="solid"/>
            <a:round/>
            <a:headEnd type="none" w="sm" len="sm"/>
            <a:tailEnd type="none" w="sm" len="sm"/>
          </a:ln>
        </p:spPr>
      </p:cxnSp>
      <p:sp>
        <p:nvSpPr>
          <p:cNvPr id="155" name="Google Shape;155;p16"/>
          <p:cNvSpPr/>
          <p:nvPr/>
        </p:nvSpPr>
        <p:spPr>
          <a:xfrm>
            <a:off x="9820802" y="0"/>
            <a:ext cx="8467198" cy="13746107"/>
          </a:xfrm>
          <a:custGeom>
            <a:avLst/>
            <a:gdLst/>
            <a:ahLst/>
            <a:cxnLst/>
            <a:rect l="l" t="t" r="r" b="b"/>
            <a:pathLst>
              <a:path w="8467198" h="13746107" extrusionOk="0">
                <a:moveTo>
                  <a:pt x="0" y="0"/>
                </a:moveTo>
                <a:lnTo>
                  <a:pt x="8467198" y="0"/>
                </a:lnTo>
                <a:lnTo>
                  <a:pt x="8467198" y="13746107"/>
                </a:lnTo>
                <a:lnTo>
                  <a:pt x="0" y="13746107"/>
                </a:lnTo>
                <a:lnTo>
                  <a:pt x="0" y="0"/>
                </a:lnTo>
                <a:close/>
              </a:path>
            </a:pathLst>
          </a:custGeom>
          <a:blipFill rotWithShape="1">
            <a:blip r:embed="rId4">
              <a:alphaModFix/>
            </a:blip>
            <a:stretch>
              <a:fillRect l="-10837" t="-14094" r="-1264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6" name="Google Shape;156;p16"/>
          <p:cNvSpPr txBox="1"/>
          <p:nvPr/>
        </p:nvSpPr>
        <p:spPr>
          <a:xfrm>
            <a:off x="-2401942" y="6558573"/>
            <a:ext cx="10644787" cy="2308324"/>
          </a:xfrm>
          <a:prstGeom prst="rect">
            <a:avLst/>
          </a:prstGeom>
          <a:noFill/>
          <a:ln>
            <a:noFill/>
          </a:ln>
        </p:spPr>
        <p:txBody>
          <a:bodyPr spcFirstLastPara="1" wrap="square" lIns="0" tIns="0" rIns="0" bIns="0" anchor="t" anchorCtr="0">
            <a:spAutoFit/>
          </a:bodyPr>
          <a:lstStyle/>
          <a:p>
            <a:pPr lvl="0" algn="just" rtl="1">
              <a:lnSpc>
                <a:spcPct val="120000"/>
              </a:lnSpc>
            </a:pPr>
            <a:r>
              <a:rPr lang="fa-IR" sz="12500" dirty="0">
                <a:solidFill>
                  <a:srgbClr val="F7EBEC"/>
                </a:solidFill>
                <a:latin typeface="Odibee Sans"/>
                <a:ea typeface="Odibee Sans"/>
                <a:cs typeface="B Nazanin" panose="00000400000000000000" pitchFamily="2" charset="-78"/>
                <a:sym typeface="Odibee Sans"/>
              </a:rPr>
              <a:t>معرفی</a:t>
            </a:r>
            <a:endParaRPr dirty="0">
              <a:cs typeface="B Nazanin" panose="00000400000000000000" pitchFamily="2" charset="-78"/>
            </a:endParaRPr>
          </a:p>
        </p:txBody>
      </p:sp>
      <p:sp>
        <p:nvSpPr>
          <p:cNvPr id="157" name="Google Shape;157;p16"/>
          <p:cNvSpPr txBox="1"/>
          <p:nvPr/>
        </p:nvSpPr>
        <p:spPr>
          <a:xfrm>
            <a:off x="1034351" y="9221284"/>
            <a:ext cx="7676549" cy="640175"/>
          </a:xfrm>
          <a:prstGeom prst="rect">
            <a:avLst/>
          </a:prstGeom>
          <a:noFill/>
          <a:ln>
            <a:noFill/>
          </a:ln>
        </p:spPr>
        <p:txBody>
          <a:bodyPr spcFirstLastPara="1" wrap="square" lIns="0" tIns="0" rIns="0" bIns="0" anchor="t" anchorCtr="0">
            <a:spAutoFit/>
          </a:bodyPr>
          <a:lstStyle/>
          <a:p>
            <a:pPr lvl="0" algn="r" rtl="1">
              <a:lnSpc>
                <a:spcPct val="130000"/>
              </a:lnSpc>
            </a:pPr>
            <a:r>
              <a:rPr lang="fa-IR" sz="3200"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p:txBody>
      </p:sp>
      <p:sp>
        <p:nvSpPr>
          <p:cNvPr id="158" name="Google Shape;158;p16"/>
          <p:cNvSpPr txBox="1"/>
          <p:nvPr/>
        </p:nvSpPr>
        <p:spPr>
          <a:xfrm>
            <a:off x="1687644" y="1115637"/>
            <a:ext cx="5707277" cy="6773136"/>
          </a:xfrm>
          <a:prstGeom prst="rect">
            <a:avLst/>
          </a:prstGeom>
          <a:noFill/>
          <a:ln>
            <a:noFill/>
          </a:ln>
        </p:spPr>
        <p:txBody>
          <a:bodyPr spcFirstLastPara="1" wrap="square" lIns="0" tIns="0" rIns="0" bIns="0" anchor="t" anchorCtr="0">
            <a:spAutoFit/>
          </a:bodyPr>
          <a:lstStyle/>
          <a:p>
            <a:pPr marL="0" marR="0" lvl="0" indent="0" algn="just" rtl="1">
              <a:lnSpc>
                <a:spcPct val="120001"/>
              </a:lnSpc>
              <a:spcBef>
                <a:spcPts val="0"/>
              </a:spcBef>
              <a:spcAft>
                <a:spcPts val="0"/>
              </a:spcAft>
              <a:buNone/>
            </a:pPr>
            <a:r>
              <a:rPr lang="en-US" sz="36678" dirty="0">
                <a:solidFill>
                  <a:srgbClr val="F7EBEC"/>
                </a:solidFill>
                <a:latin typeface="Odibee Sans"/>
                <a:ea typeface="Odibee Sans"/>
                <a:cs typeface="B Nazanin" panose="00000400000000000000" pitchFamily="2" charset="-78"/>
                <a:sym typeface="Odibee Sans"/>
              </a:rPr>
              <a:t>01.</a:t>
            </a:r>
            <a:endParaRPr dirty="0">
              <a:cs typeface="B Nazanin" panose="00000400000000000000" pitchFamily="2" charset="-78"/>
            </a:endParaRPr>
          </a:p>
        </p:txBody>
      </p:sp>
      <p:grpSp>
        <p:nvGrpSpPr>
          <p:cNvPr id="159" name="Google Shape;159;p16"/>
          <p:cNvGrpSpPr/>
          <p:nvPr/>
        </p:nvGrpSpPr>
        <p:grpSpPr>
          <a:xfrm>
            <a:off x="8899923" y="3292033"/>
            <a:ext cx="3432508" cy="3432508"/>
            <a:chOff x="0" y="0"/>
            <a:chExt cx="812800" cy="812800"/>
          </a:xfrm>
        </p:grpSpPr>
        <p:sp>
          <p:nvSpPr>
            <p:cNvPr id="160" name="Google Shape;160;p16"/>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alpha val="49803"/>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1" name="Google Shape;161;p16"/>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1000"/>
                                        <p:tgtEl>
                                          <p:spTgt spid="158"/>
                                        </p:tgtEl>
                                      </p:cBhvr>
                                    </p:animEffect>
                                  </p:childTnLst>
                                </p:cTn>
                              </p:par>
                              <p:par>
                                <p:cTn id="8" presetID="10" presetClass="entr" presetSubtype="0" fill="hold" nodeType="withEffect">
                                  <p:stCondLst>
                                    <p:cond delay="0"/>
                                  </p:stCondLst>
                                  <p:childTnLst>
                                    <p:set>
                                      <p:cBhvr>
                                        <p:cTn id="9" dur="1" fill="hold">
                                          <p:stCondLst>
                                            <p:cond delay="0"/>
                                          </p:stCondLst>
                                        </p:cTn>
                                        <p:tgtEl>
                                          <p:spTgt spid="156"/>
                                        </p:tgtEl>
                                        <p:attrNameLst>
                                          <p:attrName>style.visibility</p:attrName>
                                        </p:attrNameLst>
                                      </p:cBhvr>
                                      <p:to>
                                        <p:strVal val="visible"/>
                                      </p:to>
                                    </p:set>
                                    <p:animEffect transition="in" filter="fade">
                                      <p:cBhvr>
                                        <p:cTn id="10" dur="1000"/>
                                        <p:tgtEl>
                                          <p:spTgt spid="156"/>
                                        </p:tgtEl>
                                      </p:cBhvr>
                                    </p:animEffect>
                                  </p:childTnLst>
                                </p:cTn>
                              </p:par>
                              <p:par>
                                <p:cTn id="11" presetID="10" presetClass="entr" presetSubtype="0" fill="hold" nodeType="withEffect">
                                  <p:stCondLst>
                                    <p:cond delay="0"/>
                                  </p:stCondLst>
                                  <p:childTnLst>
                                    <p:set>
                                      <p:cBhvr>
                                        <p:cTn id="12" dur="1" fill="hold">
                                          <p:stCondLst>
                                            <p:cond delay="0"/>
                                          </p:stCondLst>
                                        </p:cTn>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10" presetClass="entr" presetSubtype="0" fill="hold" nodeType="withEffect">
                                  <p:stCondLst>
                                    <p:cond delay="0"/>
                                  </p:stCondLst>
                                  <p:childTnLst>
                                    <p:set>
                                      <p:cBhvr>
                                        <p:cTn id="15" dur="1" fill="hold">
                                          <p:stCondLst>
                                            <p:cond delay="0"/>
                                          </p:stCondLst>
                                        </p:cTn>
                                        <p:tgtEl>
                                          <p:spTgt spid="154"/>
                                        </p:tgtEl>
                                        <p:attrNameLst>
                                          <p:attrName>style.visibility</p:attrName>
                                        </p:attrNameLst>
                                      </p:cBhvr>
                                      <p:to>
                                        <p:strVal val="visible"/>
                                      </p:to>
                                    </p:set>
                                    <p:animEffect transition="in" filter="fade">
                                      <p:cBhvr>
                                        <p:cTn id="16" dur="10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165"/>
        <p:cNvGrpSpPr/>
        <p:nvPr/>
      </p:nvGrpSpPr>
      <p:grpSpPr>
        <a:xfrm>
          <a:off x="0" y="0"/>
          <a:ext cx="0" cy="0"/>
          <a:chOff x="0" y="0"/>
          <a:chExt cx="0" cy="0"/>
        </a:xfrm>
      </p:grpSpPr>
      <p:sp>
        <p:nvSpPr>
          <p:cNvPr id="166" name="Google Shape;166;p17"/>
          <p:cNvSpPr/>
          <p:nvPr/>
        </p:nvSpPr>
        <p:spPr>
          <a:xfrm>
            <a:off x="-1614364" y="632433"/>
            <a:ext cx="9285208" cy="9022134"/>
          </a:xfrm>
          <a:custGeom>
            <a:avLst/>
            <a:gdLst/>
            <a:ahLst/>
            <a:cxnLst/>
            <a:rect l="l" t="t" r="r" b="b"/>
            <a:pathLst>
              <a:path w="9285208" h="9022134" extrusionOk="0">
                <a:moveTo>
                  <a:pt x="0" y="0"/>
                </a:moveTo>
                <a:lnTo>
                  <a:pt x="9285209" y="0"/>
                </a:lnTo>
                <a:lnTo>
                  <a:pt x="9285209" y="9022134"/>
                </a:lnTo>
                <a:lnTo>
                  <a:pt x="0" y="9022134"/>
                </a:lnTo>
                <a:lnTo>
                  <a:pt x="0" y="0"/>
                </a:lnTo>
                <a:close/>
              </a:path>
            </a:pathLst>
          </a:custGeom>
          <a:blipFill rotWithShape="1">
            <a:blip r:embed="rId3">
              <a:alphaModFix amt="90000"/>
            </a:blip>
            <a:stretch>
              <a:fillRect t="-2067" r="-2867" b="-3798"/>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 name="Google Shape;167;p17"/>
          <p:cNvSpPr/>
          <p:nvPr/>
        </p:nvSpPr>
        <p:spPr>
          <a:xfrm rot="5400000">
            <a:off x="-198327" y="2592364"/>
            <a:ext cx="6280082" cy="3152754"/>
          </a:xfrm>
          <a:custGeom>
            <a:avLst/>
            <a:gdLst/>
            <a:ahLst/>
            <a:cxnLst/>
            <a:rect l="l" t="t" r="r" b="b"/>
            <a:pathLst>
              <a:path w="6280082" h="3152754" extrusionOk="0">
                <a:moveTo>
                  <a:pt x="0" y="0"/>
                </a:moveTo>
                <a:lnTo>
                  <a:pt x="6280082" y="0"/>
                </a:lnTo>
                <a:lnTo>
                  <a:pt x="6280082" y="3152754"/>
                </a:lnTo>
                <a:lnTo>
                  <a:pt x="0" y="3152754"/>
                </a:lnTo>
                <a:lnTo>
                  <a:pt x="0" y="0"/>
                </a:lnTo>
                <a:close/>
              </a:path>
            </a:pathLst>
          </a:custGeom>
          <a:blipFill rotWithShape="1">
            <a:blip r:embed="rId4">
              <a:alphaModFix amt="65000"/>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 name="Google Shape;168;p17"/>
          <p:cNvSpPr txBox="1"/>
          <p:nvPr/>
        </p:nvSpPr>
        <p:spPr>
          <a:xfrm>
            <a:off x="8353570" y="2050773"/>
            <a:ext cx="9934430" cy="1600438"/>
          </a:xfrm>
          <a:prstGeom prst="rect">
            <a:avLst/>
          </a:prstGeom>
          <a:noFill/>
          <a:ln>
            <a:noFill/>
          </a:ln>
        </p:spPr>
        <p:txBody>
          <a:bodyPr spcFirstLastPara="1" wrap="square" lIns="0" tIns="0" rIns="0" bIns="0" anchor="t" anchorCtr="0">
            <a:spAutoFit/>
          </a:bodyPr>
          <a:lstStyle/>
          <a:p>
            <a:pPr lvl="0" algn="r" rtl="1"/>
            <a:r>
              <a:rPr lang="fa-IR" sz="10400" dirty="0">
                <a:solidFill>
                  <a:srgbClr val="08090A"/>
                </a:solidFill>
                <a:latin typeface="Odibee Sans"/>
                <a:ea typeface="Odibee Sans"/>
                <a:cs typeface="B Nazanin" panose="00000400000000000000" pitchFamily="2" charset="-78"/>
                <a:sym typeface="Odibee Sans"/>
              </a:rPr>
              <a:t>امروز به ما بپیوندید!</a:t>
            </a:r>
            <a:endParaRPr sz="1200" dirty="0">
              <a:cs typeface="B Nazanin" panose="00000400000000000000" pitchFamily="2" charset="-78"/>
            </a:endParaRPr>
          </a:p>
        </p:txBody>
      </p:sp>
      <p:sp>
        <p:nvSpPr>
          <p:cNvPr id="169" name="Google Shape;169;p17"/>
          <p:cNvSpPr/>
          <p:nvPr/>
        </p:nvSpPr>
        <p:spPr>
          <a:xfrm rot="-5400000" flipH="1">
            <a:off x="2954427" y="4541882"/>
            <a:ext cx="6280082" cy="3152754"/>
          </a:xfrm>
          <a:custGeom>
            <a:avLst/>
            <a:gdLst/>
            <a:ahLst/>
            <a:cxnLst/>
            <a:rect l="l" t="t" r="r" b="b"/>
            <a:pathLst>
              <a:path w="6280082" h="3152754" extrusionOk="0">
                <a:moveTo>
                  <a:pt x="0" y="3152754"/>
                </a:moveTo>
                <a:lnTo>
                  <a:pt x="6280082" y="3152754"/>
                </a:lnTo>
                <a:lnTo>
                  <a:pt x="6280082" y="0"/>
                </a:lnTo>
                <a:lnTo>
                  <a:pt x="0" y="0"/>
                </a:lnTo>
                <a:lnTo>
                  <a:pt x="0" y="3152754"/>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 name="Google Shape;170;p17"/>
          <p:cNvSpPr/>
          <p:nvPr/>
        </p:nvSpPr>
        <p:spPr>
          <a:xfrm flipH="1">
            <a:off x="-2018735" y="1587223"/>
            <a:ext cx="9388056" cy="8783603"/>
          </a:xfrm>
          <a:custGeom>
            <a:avLst/>
            <a:gdLst/>
            <a:ahLst/>
            <a:cxnLst/>
            <a:rect l="l" t="t" r="r" b="b"/>
            <a:pathLst>
              <a:path w="9388056" h="8783603" extrusionOk="0">
                <a:moveTo>
                  <a:pt x="9388055" y="0"/>
                </a:moveTo>
                <a:lnTo>
                  <a:pt x="0" y="0"/>
                </a:lnTo>
                <a:lnTo>
                  <a:pt x="0" y="8783603"/>
                </a:lnTo>
                <a:lnTo>
                  <a:pt x="9388055" y="8783603"/>
                </a:lnTo>
                <a:lnTo>
                  <a:pt x="9388055" y="0"/>
                </a:lnTo>
                <a:close/>
              </a:path>
            </a:pathLst>
          </a:custGeom>
          <a:blipFill rotWithShape="1">
            <a:blip r:embed="rId6">
              <a:alphaModFix/>
            </a:blip>
            <a:stretch>
              <a:fillRect l="-46624" t="-27300" r="-32026"/>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 name="Google Shape;171;p17"/>
          <p:cNvSpPr txBox="1"/>
          <p:nvPr/>
        </p:nvSpPr>
        <p:spPr>
          <a:xfrm>
            <a:off x="9938108" y="5016869"/>
            <a:ext cx="7730381" cy="2308324"/>
          </a:xfrm>
          <a:prstGeom prst="rect">
            <a:avLst/>
          </a:prstGeom>
          <a:noFill/>
          <a:ln>
            <a:noFill/>
          </a:ln>
        </p:spPr>
        <p:txBody>
          <a:bodyPr spcFirstLastPara="1" wrap="square" lIns="0" tIns="0" rIns="0" bIns="0" anchor="t" anchorCtr="0">
            <a:spAutoFit/>
          </a:bodyPr>
          <a:lstStyle/>
          <a:p>
            <a:pPr lvl="0" algn="r" rtl="1">
              <a:lnSpc>
                <a:spcPct val="200000"/>
              </a:lnSpc>
            </a:pPr>
            <a:r>
              <a:rPr lang="fa-IR" sz="2500" dirty="0">
                <a:solidFill>
                  <a:srgbClr val="08090A"/>
                </a:solidFill>
                <a:latin typeface="Roboto"/>
                <a:ea typeface="Roboto"/>
                <a:cs typeface="B Nazanin" panose="00000400000000000000" pitchFamily="2" charset="-78"/>
                <a:sym typeface="Roboto"/>
              </a:rPr>
              <a:t>به ارائه ویدیوی </a:t>
            </a:r>
            <a:r>
              <a:rPr lang="en-US" sz="2500" dirty="0">
                <a:solidFill>
                  <a:srgbClr val="08090A"/>
                </a:solidFill>
                <a:latin typeface="Roboto"/>
                <a:ea typeface="Roboto"/>
                <a:cs typeface="B Nazanin" panose="00000400000000000000" pitchFamily="2" charset="-78"/>
                <a:sym typeface="Roboto"/>
              </a:rPr>
              <a:t>Pitch Deck </a:t>
            </a:r>
            <a:r>
              <a:rPr lang="fa-IR" sz="2500" dirty="0">
                <a:solidFill>
                  <a:srgbClr val="08090A"/>
                </a:solidFill>
                <a:latin typeface="Roboto"/>
                <a:ea typeface="Roboto"/>
                <a:cs typeface="B Nazanin" panose="00000400000000000000" pitchFamily="2" charset="-78"/>
                <a:sym typeface="Roboto"/>
              </a:rPr>
              <a:t>ما خوش آمدید. تیم ما در </a:t>
            </a:r>
            <a:r>
              <a:rPr lang="en-US" sz="2500" dirty="0">
                <a:solidFill>
                  <a:srgbClr val="08090A"/>
                </a:solidFill>
                <a:latin typeface="Roboto"/>
                <a:ea typeface="Roboto"/>
                <a:cs typeface="B Nazanin" panose="00000400000000000000" pitchFamily="2" charset="-78"/>
                <a:sym typeface="Roboto"/>
              </a:rPr>
              <a:t>Warner &amp; Spencer </a:t>
            </a:r>
            <a:r>
              <a:rPr lang="fa-IR" sz="2500" dirty="0">
                <a:solidFill>
                  <a:srgbClr val="08090A"/>
                </a:solidFill>
                <a:latin typeface="Roboto"/>
                <a:ea typeface="Roboto"/>
                <a:cs typeface="B Nazanin" panose="00000400000000000000" pitchFamily="2" charset="-78"/>
                <a:sym typeface="Roboto"/>
              </a:rPr>
              <a:t>مشتاق است که چشم انداز خود را برای آینده تجارت با شما به اشتراک بگذارد.</a:t>
            </a:r>
            <a:endParaRPr dirty="0">
              <a:cs typeface="B Nazanin" panose="00000400000000000000" pitchFamily="2" charset="-78"/>
            </a:endParaRPr>
          </a:p>
        </p:txBody>
      </p:sp>
      <p:cxnSp>
        <p:nvCxnSpPr>
          <p:cNvPr id="172" name="Google Shape;172;p17"/>
          <p:cNvCxnSpPr/>
          <p:nvPr/>
        </p:nvCxnSpPr>
        <p:spPr>
          <a:xfrm>
            <a:off x="8353570" y="1100138"/>
            <a:ext cx="10785406" cy="0"/>
          </a:xfrm>
          <a:prstGeom prst="straightConnector1">
            <a:avLst/>
          </a:prstGeom>
          <a:noFill/>
          <a:ln w="142875" cap="flat" cmpd="sng">
            <a:solidFill>
              <a:srgbClr val="08090A"/>
            </a:solidFill>
            <a:prstDash val="solid"/>
            <a:round/>
            <a:headEnd type="none" w="sm" len="sm"/>
            <a:tailEnd type="none" w="sm" len="sm"/>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1000"/>
                                        <p:tgtEl>
                                          <p:spTgt spid="168"/>
                                        </p:tgtEl>
                                      </p:cBhvr>
                                    </p:animEffect>
                                  </p:childTnLst>
                                </p:cTn>
                              </p:par>
                              <p:par>
                                <p:cTn id="8" presetID="10" presetClass="entr" presetSubtype="0" fill="hold" nodeType="withEffect">
                                  <p:stCondLst>
                                    <p:cond delay="0"/>
                                  </p:stCondLst>
                                  <p:childTnLst>
                                    <p:set>
                                      <p:cBhvr>
                                        <p:cTn id="9" dur="1" fill="hold">
                                          <p:stCondLst>
                                            <p:cond delay="0"/>
                                          </p:stCondLst>
                                        </p:cTn>
                                        <p:tgtEl>
                                          <p:spTgt spid="172"/>
                                        </p:tgtEl>
                                        <p:attrNameLst>
                                          <p:attrName>style.visibility</p:attrName>
                                        </p:attrNameLst>
                                      </p:cBhvr>
                                      <p:to>
                                        <p:strVal val="visible"/>
                                      </p:to>
                                    </p:set>
                                    <p:animEffect transition="in" filter="fade">
                                      <p:cBhvr>
                                        <p:cTn id="10" dur="1000"/>
                                        <p:tgtEl>
                                          <p:spTgt spid="172"/>
                                        </p:tgtEl>
                                      </p:cBhvr>
                                    </p:animEffect>
                                  </p:childTnLst>
                                </p:cTn>
                              </p:par>
                              <p:par>
                                <p:cTn id="11" presetID="10" presetClass="entr" presetSubtype="0" fill="hold" nodeType="withEffect">
                                  <p:stCondLst>
                                    <p:cond delay="0"/>
                                  </p:stCondLst>
                                  <p:childTnLst>
                                    <p:set>
                                      <p:cBhvr>
                                        <p:cTn id="12" dur="1" fill="hold">
                                          <p:stCondLst>
                                            <p:cond delay="0"/>
                                          </p:stCondLst>
                                        </p:cTn>
                                        <p:tgtEl>
                                          <p:spTgt spid="171"/>
                                        </p:tgtEl>
                                        <p:attrNameLst>
                                          <p:attrName>style.visibility</p:attrName>
                                        </p:attrNameLst>
                                      </p:cBhvr>
                                      <p:to>
                                        <p:strVal val="visible"/>
                                      </p:to>
                                    </p:set>
                                    <p:animEffect transition="in" filter="fade">
                                      <p:cBhvr>
                                        <p:cTn id="13" dur="10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176"/>
        <p:cNvGrpSpPr/>
        <p:nvPr/>
      </p:nvGrpSpPr>
      <p:grpSpPr>
        <a:xfrm>
          <a:off x="0" y="0"/>
          <a:ext cx="0" cy="0"/>
          <a:chOff x="0" y="0"/>
          <a:chExt cx="0" cy="0"/>
        </a:xfrm>
      </p:grpSpPr>
      <p:sp>
        <p:nvSpPr>
          <p:cNvPr id="177" name="Google Shape;177;p18"/>
          <p:cNvSpPr/>
          <p:nvPr/>
        </p:nvSpPr>
        <p:spPr>
          <a:xfrm>
            <a:off x="-5092141" y="-56081"/>
            <a:ext cx="14936962" cy="10399161"/>
          </a:xfrm>
          <a:custGeom>
            <a:avLst/>
            <a:gdLst/>
            <a:ahLst/>
            <a:cxnLst/>
            <a:rect l="l" t="t" r="r" b="b"/>
            <a:pathLst>
              <a:path w="14936962" h="10399161" extrusionOk="0">
                <a:moveTo>
                  <a:pt x="0" y="0"/>
                </a:moveTo>
                <a:lnTo>
                  <a:pt x="14936963" y="0"/>
                </a:lnTo>
                <a:lnTo>
                  <a:pt x="14936963" y="10399162"/>
                </a:lnTo>
                <a:lnTo>
                  <a:pt x="0" y="10399162"/>
                </a:lnTo>
                <a:lnTo>
                  <a:pt x="0" y="0"/>
                </a:lnTo>
                <a:close/>
              </a:path>
            </a:pathLst>
          </a:custGeom>
          <a:blipFill rotWithShape="1">
            <a:blip r:embed="rId3">
              <a:alphaModFix/>
            </a:blip>
            <a:stretch>
              <a:fillRect r="-7312"/>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8" name="Google Shape;178;p18"/>
          <p:cNvGrpSpPr/>
          <p:nvPr/>
        </p:nvGrpSpPr>
        <p:grpSpPr>
          <a:xfrm>
            <a:off x="-2732914" y="-1833916"/>
            <a:ext cx="10112454" cy="17133325"/>
            <a:chOff x="0" y="-57150"/>
            <a:chExt cx="2663362" cy="4512481"/>
          </a:xfrm>
        </p:grpSpPr>
        <p:sp>
          <p:nvSpPr>
            <p:cNvPr id="179" name="Google Shape;179;p18"/>
            <p:cNvSpPr/>
            <p:nvPr/>
          </p:nvSpPr>
          <p:spPr>
            <a:xfrm>
              <a:off x="0" y="0"/>
              <a:ext cx="2663362" cy="4455331"/>
            </a:xfrm>
            <a:custGeom>
              <a:avLst/>
              <a:gdLst/>
              <a:ahLst/>
              <a:cxnLst/>
              <a:rect l="l" t="t" r="r" b="b"/>
              <a:pathLst>
                <a:path w="2663362" h="4455331" extrusionOk="0">
                  <a:moveTo>
                    <a:pt x="0" y="0"/>
                  </a:moveTo>
                  <a:lnTo>
                    <a:pt x="2663362" y="0"/>
                  </a:lnTo>
                  <a:lnTo>
                    <a:pt x="2663362" y="4455331"/>
                  </a:lnTo>
                  <a:lnTo>
                    <a:pt x="0" y="4455331"/>
                  </a:lnTo>
                  <a:lnTo>
                    <a:pt x="0" y="0"/>
                  </a:lnTo>
                </a:path>
              </a:pathLst>
            </a:custGeom>
            <a:solidFill>
              <a:srgbClr val="F5D547">
                <a:alpha val="49803"/>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 name="Google Shape;180;p18"/>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81" name="Google Shape;181;p18"/>
          <p:cNvSpPr txBox="1"/>
          <p:nvPr/>
        </p:nvSpPr>
        <p:spPr>
          <a:xfrm>
            <a:off x="9844821" y="885301"/>
            <a:ext cx="6262378" cy="4616648"/>
          </a:xfrm>
          <a:prstGeom prst="rect">
            <a:avLst/>
          </a:prstGeom>
          <a:noFill/>
          <a:ln>
            <a:noFill/>
          </a:ln>
        </p:spPr>
        <p:txBody>
          <a:bodyPr spcFirstLastPara="1" wrap="square" lIns="0" tIns="0" rIns="0" bIns="0" anchor="t" anchorCtr="0">
            <a:spAutoFit/>
          </a:bodyPr>
          <a:lstStyle/>
          <a:p>
            <a:pPr lvl="0" algn="r" rtl="1">
              <a:lnSpc>
                <a:spcPct val="120000"/>
              </a:lnSpc>
            </a:pPr>
            <a:r>
              <a:rPr lang="fa-IR" sz="12500" dirty="0">
                <a:latin typeface="Odibee Sans"/>
                <a:ea typeface="Odibee Sans"/>
                <a:cs typeface="B Nazanin" panose="00000400000000000000" pitchFamily="2" charset="-78"/>
                <a:sym typeface="Odibee Sans"/>
              </a:rPr>
              <a:t>بررسی اجمالی</a:t>
            </a:r>
            <a:endParaRPr dirty="0">
              <a:cs typeface="B Nazanin" panose="00000400000000000000" pitchFamily="2" charset="-78"/>
            </a:endParaRPr>
          </a:p>
        </p:txBody>
      </p:sp>
      <p:sp>
        <p:nvSpPr>
          <p:cNvPr id="182" name="Google Shape;182;p18"/>
          <p:cNvSpPr txBox="1"/>
          <p:nvPr/>
        </p:nvSpPr>
        <p:spPr>
          <a:xfrm>
            <a:off x="10254870" y="6061939"/>
            <a:ext cx="7321930" cy="3323987"/>
          </a:xfrm>
          <a:prstGeom prst="rect">
            <a:avLst/>
          </a:prstGeom>
          <a:noFill/>
          <a:ln>
            <a:noFill/>
          </a:ln>
        </p:spPr>
        <p:txBody>
          <a:bodyPr spcFirstLastPara="1" wrap="square" lIns="0" tIns="0" rIns="0" bIns="0" anchor="t" anchorCtr="0">
            <a:spAutoFit/>
          </a:bodyPr>
          <a:lstStyle/>
          <a:p>
            <a:pPr lvl="0" algn="r" rtl="1">
              <a:lnSpc>
                <a:spcPct val="150000"/>
              </a:lnSpc>
            </a:pPr>
            <a:r>
              <a:rPr lang="en-US" sz="2400" dirty="0" err="1">
                <a:solidFill>
                  <a:srgbClr val="08090A"/>
                </a:solidFill>
                <a:latin typeface="Roboto"/>
                <a:ea typeface="Roboto"/>
                <a:cs typeface="B Nazanin" panose="00000400000000000000" pitchFamily="2" charset="-78"/>
                <a:sym typeface="Roboto"/>
              </a:rPr>
              <a:t>Borcelle</a:t>
            </a:r>
            <a:r>
              <a:rPr lang="en-US" sz="2400" dirty="0">
                <a:solidFill>
                  <a:srgbClr val="08090A"/>
                </a:solidFill>
                <a:latin typeface="Roboto"/>
                <a:ea typeface="Roboto"/>
                <a:cs typeface="B Nazanin" panose="00000400000000000000" pitchFamily="2" charset="-78"/>
                <a:sym typeface="Roboto"/>
              </a:rPr>
              <a:t> </a:t>
            </a:r>
            <a:r>
              <a:rPr lang="fa-IR" sz="2400" dirty="0">
                <a:solidFill>
                  <a:srgbClr val="08090A"/>
                </a:solidFill>
                <a:latin typeface="Roboto"/>
                <a:ea typeface="Roboto"/>
                <a:cs typeface="B Nazanin" panose="00000400000000000000" pitchFamily="2" charset="-78"/>
                <a:sym typeface="Roboto"/>
              </a:rPr>
              <a:t>یک شرکت فناوری است که راه حل های پیشرفته ای را برای مشاغل ارائه می دهد. ماموریت ما ایجاد انقلابی در نحوه عملکرد کسب و کارها و کمک به آنها در دستیابی به اهدافشان است. ما طیف گسترده ای از خدمات از جمله رایانش ابری، توسعه نرم افزار و مشاوره را ارائه می دهیم. ما با تیم متخصص خود، راه حل های سفارشی را ارائه می دهیم که نیازهای منحصر به فرد هر یک از مشتریان ما را برآورده می کند.</a:t>
            </a:r>
            <a:endParaRPr dirty="0">
              <a:cs typeface="B Nazanin" panose="00000400000000000000" pitchFamily="2" charset="-78"/>
            </a:endParaRPr>
          </a:p>
        </p:txBody>
      </p:sp>
      <p:sp>
        <p:nvSpPr>
          <p:cNvPr id="183" name="Google Shape;183;p18"/>
          <p:cNvSpPr/>
          <p:nvPr/>
        </p:nvSpPr>
        <p:spPr>
          <a:xfrm>
            <a:off x="566830" y="3669875"/>
            <a:ext cx="4403433" cy="3171367"/>
          </a:xfrm>
          <a:custGeom>
            <a:avLst/>
            <a:gdLst/>
            <a:ahLst/>
            <a:cxnLst/>
            <a:rect l="l" t="t" r="r" b="b"/>
            <a:pathLst>
              <a:path w="4403433" h="3171367" extrusionOk="0">
                <a:moveTo>
                  <a:pt x="0" y="0"/>
                </a:moveTo>
                <a:lnTo>
                  <a:pt x="4403433" y="0"/>
                </a:lnTo>
                <a:lnTo>
                  <a:pt x="4403433" y="3171367"/>
                </a:lnTo>
                <a:lnTo>
                  <a:pt x="0" y="3171367"/>
                </a:lnTo>
                <a:lnTo>
                  <a:pt x="0" y="0"/>
                </a:lnTo>
                <a:close/>
              </a:path>
            </a:pathLst>
          </a:custGeom>
          <a:blipFill rotWithShape="1">
            <a:blip r:embed="rId3">
              <a:alphaModFix/>
            </a:blip>
            <a:stretch>
              <a:fillRect l="-128500" t="-117483" r="-135493" b="-110417"/>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 name="Google Shape;184;p18"/>
          <p:cNvSpPr/>
          <p:nvPr/>
        </p:nvSpPr>
        <p:spPr>
          <a:xfrm>
            <a:off x="-777876" y="6443331"/>
            <a:ext cx="1806576" cy="3367470"/>
          </a:xfrm>
          <a:custGeom>
            <a:avLst/>
            <a:gdLst/>
            <a:ahLst/>
            <a:cxnLst/>
            <a:rect l="l" t="t" r="r" b="b"/>
            <a:pathLst>
              <a:path w="1806576" h="3367470" extrusionOk="0">
                <a:moveTo>
                  <a:pt x="0" y="0"/>
                </a:moveTo>
                <a:lnTo>
                  <a:pt x="1806576" y="0"/>
                </a:lnTo>
                <a:lnTo>
                  <a:pt x="1806576" y="3367470"/>
                </a:lnTo>
                <a:lnTo>
                  <a:pt x="0" y="3367470"/>
                </a:lnTo>
                <a:lnTo>
                  <a:pt x="0" y="0"/>
                </a:lnTo>
                <a:close/>
              </a:path>
            </a:pathLst>
          </a:custGeom>
          <a:blipFill rotWithShape="1">
            <a:blip r:embed="rId3">
              <a:alphaModFix/>
            </a:blip>
            <a:stretch>
              <a:fillRect l="-238768" t="-192999" r="-548385" b="-15804"/>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 name="Google Shape;185;p18"/>
          <p:cNvSpPr/>
          <p:nvPr/>
        </p:nvSpPr>
        <p:spPr>
          <a:xfrm>
            <a:off x="5805580" y="6443331"/>
            <a:ext cx="4720105" cy="3367470"/>
          </a:xfrm>
          <a:custGeom>
            <a:avLst/>
            <a:gdLst/>
            <a:ahLst/>
            <a:cxnLst/>
            <a:rect l="l" t="t" r="r" b="b"/>
            <a:pathLst>
              <a:path w="4720105" h="3367470" extrusionOk="0">
                <a:moveTo>
                  <a:pt x="0" y="0"/>
                </a:moveTo>
                <a:lnTo>
                  <a:pt x="4720105" y="0"/>
                </a:lnTo>
                <a:lnTo>
                  <a:pt x="4720105" y="3367470"/>
                </a:lnTo>
                <a:lnTo>
                  <a:pt x="0" y="3367470"/>
                </a:lnTo>
                <a:lnTo>
                  <a:pt x="0" y="0"/>
                </a:lnTo>
                <a:close/>
              </a:path>
            </a:pathLst>
          </a:custGeom>
          <a:blipFill rotWithShape="1">
            <a:blip r:embed="rId3">
              <a:alphaModFix/>
            </a:blip>
            <a:stretch>
              <a:fillRect l="-230872" t="-192999" r="-8720" b="-15804"/>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 name="Google Shape;186;p18"/>
          <p:cNvSpPr/>
          <p:nvPr/>
        </p:nvSpPr>
        <p:spPr>
          <a:xfrm>
            <a:off x="5234080" y="494875"/>
            <a:ext cx="4290920" cy="3101765"/>
          </a:xfrm>
          <a:custGeom>
            <a:avLst/>
            <a:gdLst/>
            <a:ahLst/>
            <a:cxnLst/>
            <a:rect l="l" t="t" r="r" b="b"/>
            <a:pathLst>
              <a:path w="4290920" h="3101765" extrusionOk="0">
                <a:moveTo>
                  <a:pt x="0" y="0"/>
                </a:moveTo>
                <a:lnTo>
                  <a:pt x="4290920" y="0"/>
                </a:lnTo>
                <a:lnTo>
                  <a:pt x="4290920" y="3101765"/>
                </a:lnTo>
                <a:lnTo>
                  <a:pt x="0" y="3101765"/>
                </a:lnTo>
                <a:lnTo>
                  <a:pt x="0" y="0"/>
                </a:lnTo>
                <a:close/>
              </a:path>
            </a:pathLst>
          </a:custGeom>
          <a:blipFill rotWithShape="1">
            <a:blip r:embed="rId3">
              <a:alphaModFix/>
            </a:blip>
            <a:stretch>
              <a:fillRect l="-240642" t="-17757" r="-32909" b="-217475"/>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fade">
                                      <p:cBhvr>
                                        <p:cTn id="7" dur="1000"/>
                                        <p:tgtEl>
                                          <p:spTgt spid="181"/>
                                        </p:tgtEl>
                                      </p:cBhvr>
                                    </p:animEffect>
                                  </p:childTnLst>
                                </p:cTn>
                              </p:par>
                              <p:par>
                                <p:cTn id="8" presetID="10" presetClass="entr" presetSubtype="0" fill="hold" nodeType="withEffect">
                                  <p:stCondLst>
                                    <p:cond delay="0"/>
                                  </p:stCondLst>
                                  <p:childTnLst>
                                    <p:set>
                                      <p:cBhvr>
                                        <p:cTn id="9" dur="1" fill="hold">
                                          <p:stCondLst>
                                            <p:cond delay="0"/>
                                          </p:stCondLst>
                                        </p:cTn>
                                        <p:tgtEl>
                                          <p:spTgt spid="182"/>
                                        </p:tgtEl>
                                        <p:attrNameLst>
                                          <p:attrName>style.visibility</p:attrName>
                                        </p:attrNameLst>
                                      </p:cBhvr>
                                      <p:to>
                                        <p:strVal val="visible"/>
                                      </p:to>
                                    </p:set>
                                    <p:animEffect transition="in" filter="fade">
                                      <p:cBhvr>
                                        <p:cTn id="10" dur="10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190"/>
        <p:cNvGrpSpPr/>
        <p:nvPr/>
      </p:nvGrpSpPr>
      <p:grpSpPr>
        <a:xfrm>
          <a:off x="0" y="0"/>
          <a:ext cx="0" cy="0"/>
          <a:chOff x="0" y="0"/>
          <a:chExt cx="0" cy="0"/>
        </a:xfrm>
      </p:grpSpPr>
      <p:grpSp>
        <p:nvGrpSpPr>
          <p:cNvPr id="191" name="Google Shape;191;p19"/>
          <p:cNvGrpSpPr/>
          <p:nvPr/>
        </p:nvGrpSpPr>
        <p:grpSpPr>
          <a:xfrm>
            <a:off x="5664118" y="-250820"/>
            <a:ext cx="4798478" cy="7282130"/>
            <a:chOff x="0" y="-57150"/>
            <a:chExt cx="1263797" cy="1917927"/>
          </a:xfrm>
        </p:grpSpPr>
        <p:sp>
          <p:nvSpPr>
            <p:cNvPr id="192" name="Google Shape;192;p19"/>
            <p:cNvSpPr/>
            <p:nvPr/>
          </p:nvSpPr>
          <p:spPr>
            <a:xfrm>
              <a:off x="0" y="0"/>
              <a:ext cx="1263797" cy="1860777"/>
            </a:xfrm>
            <a:custGeom>
              <a:avLst/>
              <a:gdLst/>
              <a:ahLst/>
              <a:cxnLst/>
              <a:rect l="l" t="t" r="r" b="b"/>
              <a:pathLst>
                <a:path w="1263797" h="1860777" extrusionOk="0">
                  <a:moveTo>
                    <a:pt x="0" y="0"/>
                  </a:moveTo>
                  <a:lnTo>
                    <a:pt x="1263797" y="0"/>
                  </a:lnTo>
                  <a:lnTo>
                    <a:pt x="1263797" y="1860777"/>
                  </a:lnTo>
                  <a:lnTo>
                    <a:pt x="0" y="1860777"/>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3" name="Google Shape;193;p19"/>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94" name="Google Shape;194;p19"/>
          <p:cNvGrpSpPr/>
          <p:nvPr/>
        </p:nvGrpSpPr>
        <p:grpSpPr>
          <a:xfrm>
            <a:off x="0" y="6225689"/>
            <a:ext cx="12423913" cy="4080331"/>
            <a:chOff x="0" y="-57150"/>
            <a:chExt cx="3272142" cy="1074655"/>
          </a:xfrm>
        </p:grpSpPr>
        <p:sp>
          <p:nvSpPr>
            <p:cNvPr id="195" name="Google Shape;195;p19"/>
            <p:cNvSpPr/>
            <p:nvPr/>
          </p:nvSpPr>
          <p:spPr>
            <a:xfrm>
              <a:off x="0" y="0"/>
              <a:ext cx="3272142" cy="1017505"/>
            </a:xfrm>
            <a:custGeom>
              <a:avLst/>
              <a:gdLst/>
              <a:ahLst/>
              <a:cxnLst/>
              <a:rect l="l" t="t" r="r" b="b"/>
              <a:pathLst>
                <a:path w="3272142" h="1017505" extrusionOk="0">
                  <a:moveTo>
                    <a:pt x="0" y="0"/>
                  </a:moveTo>
                  <a:lnTo>
                    <a:pt x="3272142" y="0"/>
                  </a:lnTo>
                  <a:lnTo>
                    <a:pt x="3272142" y="1017505"/>
                  </a:lnTo>
                  <a:lnTo>
                    <a:pt x="0" y="1017505"/>
                  </a:lnTo>
                  <a:lnTo>
                    <a:pt x="0" y="0"/>
                  </a:lnTo>
                </a:path>
              </a:pathLst>
            </a:custGeom>
            <a:solidFill>
              <a:srgbClr val="FF4F4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6" name="Google Shape;196;p19"/>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97" name="Google Shape;197;p19"/>
          <p:cNvGrpSpPr/>
          <p:nvPr/>
        </p:nvGrpSpPr>
        <p:grpSpPr>
          <a:xfrm>
            <a:off x="1028700" y="1514394"/>
            <a:ext cx="7258211" cy="7258211"/>
            <a:chOff x="0" y="0"/>
            <a:chExt cx="812800" cy="812800"/>
          </a:xfrm>
        </p:grpSpPr>
        <p:sp>
          <p:nvSpPr>
            <p:cNvPr id="198" name="Google Shape;198;p1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alpha val="8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9" name="Google Shape;199;p19"/>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cxnSp>
        <p:nvCxnSpPr>
          <p:cNvPr id="200" name="Google Shape;200;p19"/>
          <p:cNvCxnSpPr/>
          <p:nvPr/>
        </p:nvCxnSpPr>
        <p:spPr>
          <a:xfrm>
            <a:off x="-4783961" y="3679128"/>
            <a:ext cx="10786367" cy="0"/>
          </a:xfrm>
          <a:prstGeom prst="straightConnector1">
            <a:avLst/>
          </a:prstGeom>
          <a:noFill/>
          <a:ln w="142875" cap="flat" cmpd="sng">
            <a:solidFill>
              <a:srgbClr val="08090A"/>
            </a:solidFill>
            <a:prstDash val="solid"/>
            <a:round/>
            <a:headEnd type="none" w="sm" len="sm"/>
            <a:tailEnd type="none" w="sm" len="sm"/>
          </a:ln>
        </p:spPr>
      </p:cxnSp>
      <p:cxnSp>
        <p:nvCxnSpPr>
          <p:cNvPr id="201" name="Google Shape;201;p19"/>
          <p:cNvCxnSpPr/>
          <p:nvPr/>
        </p:nvCxnSpPr>
        <p:spPr>
          <a:xfrm>
            <a:off x="-4752639" y="4535774"/>
            <a:ext cx="10755046" cy="0"/>
          </a:xfrm>
          <a:prstGeom prst="straightConnector1">
            <a:avLst/>
          </a:prstGeom>
          <a:noFill/>
          <a:ln w="142875" cap="flat" cmpd="sng">
            <a:solidFill>
              <a:srgbClr val="08090A"/>
            </a:solidFill>
            <a:prstDash val="solid"/>
            <a:round/>
            <a:headEnd type="none" w="sm" len="sm"/>
            <a:tailEnd type="none" w="sm" len="sm"/>
          </a:ln>
        </p:spPr>
      </p:cxnSp>
      <p:cxnSp>
        <p:nvCxnSpPr>
          <p:cNvPr id="202" name="Google Shape;202;p19"/>
          <p:cNvCxnSpPr/>
          <p:nvPr/>
        </p:nvCxnSpPr>
        <p:spPr>
          <a:xfrm>
            <a:off x="-4782999" y="4107451"/>
            <a:ext cx="10785406" cy="0"/>
          </a:xfrm>
          <a:prstGeom prst="straightConnector1">
            <a:avLst/>
          </a:prstGeom>
          <a:noFill/>
          <a:ln w="142875" cap="flat" cmpd="sng">
            <a:solidFill>
              <a:srgbClr val="08090A"/>
            </a:solidFill>
            <a:prstDash val="solid"/>
            <a:round/>
            <a:headEnd type="none" w="sm" len="sm"/>
            <a:tailEnd type="none" w="sm" len="sm"/>
          </a:ln>
        </p:spPr>
      </p:cxnSp>
      <p:sp>
        <p:nvSpPr>
          <p:cNvPr id="203" name="Google Shape;203;p19"/>
          <p:cNvSpPr/>
          <p:nvPr/>
        </p:nvSpPr>
        <p:spPr>
          <a:xfrm>
            <a:off x="0" y="6426241"/>
            <a:ext cx="5797897" cy="5797897"/>
          </a:xfrm>
          <a:custGeom>
            <a:avLst/>
            <a:gdLst/>
            <a:ahLst/>
            <a:cxnLst/>
            <a:rect l="l" t="t" r="r" b="b"/>
            <a:pathLst>
              <a:path w="5797897" h="5797897" extrusionOk="0">
                <a:moveTo>
                  <a:pt x="0" y="0"/>
                </a:moveTo>
                <a:lnTo>
                  <a:pt x="5797897" y="0"/>
                </a:lnTo>
                <a:lnTo>
                  <a:pt x="5797897" y="5797897"/>
                </a:lnTo>
                <a:lnTo>
                  <a:pt x="0" y="579789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04" name="Google Shape;204;p19"/>
          <p:cNvSpPr/>
          <p:nvPr/>
        </p:nvSpPr>
        <p:spPr>
          <a:xfrm>
            <a:off x="2296423" y="856680"/>
            <a:ext cx="4798478" cy="9825805"/>
          </a:xfrm>
          <a:custGeom>
            <a:avLst/>
            <a:gdLst/>
            <a:ahLst/>
            <a:cxnLst/>
            <a:rect l="l" t="t" r="r" b="b"/>
            <a:pathLst>
              <a:path w="4798478" h="9825805" extrusionOk="0">
                <a:moveTo>
                  <a:pt x="0" y="0"/>
                </a:moveTo>
                <a:lnTo>
                  <a:pt x="4798479" y="0"/>
                </a:lnTo>
                <a:lnTo>
                  <a:pt x="4798479" y="9825805"/>
                </a:lnTo>
                <a:lnTo>
                  <a:pt x="0" y="9825805"/>
                </a:lnTo>
                <a:lnTo>
                  <a:pt x="0" y="0"/>
                </a:lnTo>
                <a:close/>
              </a:path>
            </a:pathLst>
          </a:custGeom>
          <a:blipFill rotWithShape="1">
            <a:blip r:embed="rId4">
              <a:alphaModFix/>
            </a:blip>
            <a:stretch>
              <a:fillRect l="-24910" t="-9544" r="-24910"/>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05" name="Google Shape;205;p19"/>
          <p:cNvSpPr txBox="1"/>
          <p:nvPr/>
        </p:nvSpPr>
        <p:spPr>
          <a:xfrm>
            <a:off x="8549314" y="6475956"/>
            <a:ext cx="8982600" cy="3848100"/>
          </a:xfrm>
          <a:prstGeom prst="rect">
            <a:avLst/>
          </a:prstGeom>
          <a:noFill/>
          <a:ln>
            <a:noFill/>
          </a:ln>
        </p:spPr>
        <p:txBody>
          <a:bodyPr spcFirstLastPara="1" wrap="square" lIns="0" tIns="0" rIns="0" bIns="0" anchor="t" anchorCtr="0">
            <a:spAutoFit/>
          </a:bodyPr>
          <a:lstStyle/>
          <a:p>
            <a:pPr lvl="0" algn="r" rtl="1"/>
            <a:r>
              <a:rPr lang="fa-IR" sz="12500" dirty="0">
                <a:solidFill>
                  <a:srgbClr val="08090A"/>
                </a:solidFill>
                <a:latin typeface="Odibee Sans"/>
                <a:ea typeface="Odibee Sans"/>
                <a:cs typeface="B Nazanin" panose="00000400000000000000" pitchFamily="2" charset="-78"/>
                <a:sym typeface="Odibee Sans"/>
              </a:rPr>
              <a:t>موضوع یا ایده خود را بنویسید</a:t>
            </a:r>
            <a:endParaRPr dirty="0">
              <a:cs typeface="B Nazanin" panose="00000400000000000000" pitchFamily="2" charset="-78"/>
            </a:endParaRPr>
          </a:p>
        </p:txBody>
      </p:sp>
      <p:sp>
        <p:nvSpPr>
          <p:cNvPr id="206" name="Google Shape;206;p19"/>
          <p:cNvSpPr txBox="1"/>
          <p:nvPr/>
        </p:nvSpPr>
        <p:spPr>
          <a:xfrm>
            <a:off x="10990158" y="856680"/>
            <a:ext cx="4584125" cy="646203"/>
          </a:xfrm>
          <a:prstGeom prst="rect">
            <a:avLst/>
          </a:prstGeom>
          <a:noFill/>
          <a:ln>
            <a:noFill/>
          </a:ln>
        </p:spPr>
        <p:txBody>
          <a:bodyPr spcFirstLastPara="1" wrap="square" lIns="0" tIns="0" rIns="0" bIns="0" anchor="t" anchorCtr="0">
            <a:spAutoFit/>
          </a:bodyPr>
          <a:lstStyle/>
          <a:p>
            <a:pPr lvl="0" algn="r" rtl="1">
              <a:lnSpc>
                <a:spcPct val="120005"/>
              </a:lnSpc>
            </a:pPr>
            <a:r>
              <a:rPr lang="fa-IR" sz="3499" b="1" dirty="0">
                <a:solidFill>
                  <a:srgbClr val="08090A"/>
                </a:solidFill>
                <a:latin typeface="Roboto"/>
                <a:ea typeface="Roboto"/>
                <a:cs typeface="B Nazanin" panose="00000400000000000000" pitchFamily="2" charset="-78"/>
                <a:sym typeface="Roboto"/>
              </a:rPr>
              <a:t>یک نکته اصلی را اضافه کنید</a:t>
            </a:r>
            <a:endParaRPr dirty="0">
              <a:cs typeface="B Nazanin" panose="00000400000000000000" pitchFamily="2" charset="-78"/>
            </a:endParaRPr>
          </a:p>
        </p:txBody>
      </p:sp>
      <p:sp>
        <p:nvSpPr>
          <p:cNvPr id="207" name="Google Shape;207;p19"/>
          <p:cNvSpPr txBox="1"/>
          <p:nvPr/>
        </p:nvSpPr>
        <p:spPr>
          <a:xfrm>
            <a:off x="10990158" y="2742249"/>
            <a:ext cx="4584125" cy="646203"/>
          </a:xfrm>
          <a:prstGeom prst="rect">
            <a:avLst/>
          </a:prstGeom>
          <a:noFill/>
          <a:ln>
            <a:noFill/>
          </a:ln>
        </p:spPr>
        <p:txBody>
          <a:bodyPr spcFirstLastPara="1" wrap="square" lIns="0" tIns="0" rIns="0" bIns="0" anchor="t" anchorCtr="0">
            <a:spAutoFit/>
          </a:bodyPr>
          <a:lstStyle/>
          <a:p>
            <a:pPr lvl="0" algn="r" rtl="1">
              <a:lnSpc>
                <a:spcPct val="120005"/>
              </a:lnSpc>
            </a:pPr>
            <a:r>
              <a:rPr lang="fa-IR" sz="3499" b="1" dirty="0">
                <a:solidFill>
                  <a:srgbClr val="08090A"/>
                </a:solidFill>
                <a:latin typeface="Roboto"/>
                <a:ea typeface="Roboto"/>
                <a:cs typeface="B Nazanin" panose="00000400000000000000" pitchFamily="2" charset="-78"/>
                <a:sym typeface="Roboto"/>
              </a:rPr>
              <a:t>یک نکته اصلی را اضافه کنید</a:t>
            </a:r>
            <a:endParaRPr dirty="0">
              <a:cs typeface="B Nazanin" panose="00000400000000000000" pitchFamily="2" charset="-78"/>
            </a:endParaRPr>
          </a:p>
        </p:txBody>
      </p:sp>
      <p:sp>
        <p:nvSpPr>
          <p:cNvPr id="208" name="Google Shape;208;p19"/>
          <p:cNvSpPr txBox="1"/>
          <p:nvPr/>
        </p:nvSpPr>
        <p:spPr>
          <a:xfrm>
            <a:off x="11020138" y="4631024"/>
            <a:ext cx="4584125" cy="646203"/>
          </a:xfrm>
          <a:prstGeom prst="rect">
            <a:avLst/>
          </a:prstGeom>
          <a:noFill/>
          <a:ln>
            <a:noFill/>
          </a:ln>
        </p:spPr>
        <p:txBody>
          <a:bodyPr spcFirstLastPara="1" wrap="square" lIns="0" tIns="0" rIns="0" bIns="0" anchor="t" anchorCtr="0">
            <a:spAutoFit/>
          </a:bodyPr>
          <a:lstStyle/>
          <a:p>
            <a:pPr lvl="0" algn="r" rtl="1">
              <a:lnSpc>
                <a:spcPct val="120005"/>
              </a:lnSpc>
            </a:pPr>
            <a:r>
              <a:rPr lang="fa-IR" sz="3499" b="1" dirty="0">
                <a:solidFill>
                  <a:srgbClr val="08090A"/>
                </a:solidFill>
                <a:latin typeface="Roboto"/>
                <a:ea typeface="Roboto"/>
                <a:cs typeface="B Nazanin" panose="00000400000000000000" pitchFamily="2" charset="-78"/>
                <a:sym typeface="Roboto"/>
              </a:rPr>
              <a:t>یک نکته اصلی را اضافه کنید</a:t>
            </a:r>
            <a:endParaRPr dirty="0">
              <a:cs typeface="B Nazanin" panose="00000400000000000000" pitchFamily="2" charset="-78"/>
            </a:endParaRPr>
          </a:p>
        </p:txBody>
      </p:sp>
      <p:sp>
        <p:nvSpPr>
          <p:cNvPr id="209" name="Google Shape;209;p19"/>
          <p:cNvSpPr txBox="1"/>
          <p:nvPr/>
        </p:nvSpPr>
        <p:spPr>
          <a:xfrm>
            <a:off x="10990158" y="1641159"/>
            <a:ext cx="6938645" cy="516873"/>
          </a:xfrm>
          <a:prstGeom prst="rect">
            <a:avLst/>
          </a:prstGeom>
          <a:noFill/>
          <a:ln>
            <a:noFill/>
          </a:ln>
        </p:spPr>
        <p:txBody>
          <a:bodyPr spcFirstLastPara="1" wrap="square" lIns="0" tIns="0" rIns="0" bIns="0" anchor="t" anchorCtr="0">
            <a:spAutoFit/>
          </a:bodyPr>
          <a:lstStyle/>
          <a:p>
            <a:pPr lvl="0" algn="r" rtl="1">
              <a:lnSpc>
                <a:spcPct val="140016"/>
              </a:lnSpc>
            </a:pPr>
            <a:r>
              <a:rPr lang="fa-IR" sz="2399" dirty="0">
                <a:solidFill>
                  <a:srgbClr val="08090A"/>
                </a:solidFill>
                <a:latin typeface="Roboto"/>
                <a:ea typeface="Roboto"/>
                <a:cs typeface="B Nazanin" panose="00000400000000000000" pitchFamily="2" charset="-78"/>
                <a:sym typeface="Roboto"/>
              </a:rPr>
              <a:t>به طور خلاصه در مورد آنچه می خواهید بحث کنید توضیح دهید.</a:t>
            </a:r>
            <a:endParaRPr dirty="0">
              <a:cs typeface="B Nazanin" panose="00000400000000000000" pitchFamily="2" charset="-78"/>
            </a:endParaRPr>
          </a:p>
        </p:txBody>
      </p:sp>
      <p:sp>
        <p:nvSpPr>
          <p:cNvPr id="210" name="Google Shape;210;p19"/>
          <p:cNvSpPr txBox="1"/>
          <p:nvPr/>
        </p:nvSpPr>
        <p:spPr>
          <a:xfrm>
            <a:off x="10990158" y="3526728"/>
            <a:ext cx="6938645" cy="516873"/>
          </a:xfrm>
          <a:prstGeom prst="rect">
            <a:avLst/>
          </a:prstGeom>
          <a:noFill/>
          <a:ln>
            <a:noFill/>
          </a:ln>
        </p:spPr>
        <p:txBody>
          <a:bodyPr spcFirstLastPara="1" wrap="square" lIns="0" tIns="0" rIns="0" bIns="0" anchor="t" anchorCtr="0">
            <a:spAutoFit/>
          </a:bodyPr>
          <a:lstStyle/>
          <a:p>
            <a:pPr lvl="0" algn="r" rtl="1">
              <a:lnSpc>
                <a:spcPct val="140016"/>
              </a:lnSpc>
            </a:pPr>
            <a:r>
              <a:rPr lang="fa-IR" sz="2399" dirty="0">
                <a:solidFill>
                  <a:srgbClr val="08090A"/>
                </a:solidFill>
                <a:latin typeface="Roboto"/>
                <a:ea typeface="Roboto"/>
                <a:cs typeface="B Nazanin" panose="00000400000000000000" pitchFamily="2" charset="-78"/>
                <a:sym typeface="Roboto"/>
              </a:rPr>
              <a:t>به طور خلاصه در مورد آنچه می خواهید بحث کنید توضیح دهید.</a:t>
            </a:r>
            <a:endParaRPr dirty="0">
              <a:cs typeface="B Nazanin" panose="00000400000000000000" pitchFamily="2" charset="-78"/>
            </a:endParaRPr>
          </a:p>
        </p:txBody>
      </p:sp>
      <p:sp>
        <p:nvSpPr>
          <p:cNvPr id="211" name="Google Shape;211;p19"/>
          <p:cNvSpPr txBox="1"/>
          <p:nvPr/>
        </p:nvSpPr>
        <p:spPr>
          <a:xfrm>
            <a:off x="11020138" y="5415503"/>
            <a:ext cx="7099180" cy="516873"/>
          </a:xfrm>
          <a:prstGeom prst="rect">
            <a:avLst/>
          </a:prstGeom>
          <a:noFill/>
          <a:ln>
            <a:noFill/>
          </a:ln>
        </p:spPr>
        <p:txBody>
          <a:bodyPr spcFirstLastPara="1" wrap="square" lIns="0" tIns="0" rIns="0" bIns="0" anchor="t" anchorCtr="0">
            <a:spAutoFit/>
          </a:bodyPr>
          <a:lstStyle/>
          <a:p>
            <a:pPr lvl="0" algn="r" rtl="1">
              <a:lnSpc>
                <a:spcPct val="140016"/>
              </a:lnSpc>
            </a:pPr>
            <a:r>
              <a:rPr lang="fa-IR" sz="2399" dirty="0">
                <a:solidFill>
                  <a:srgbClr val="08090A"/>
                </a:solidFill>
                <a:latin typeface="Roboto"/>
                <a:ea typeface="Roboto"/>
                <a:cs typeface="B Nazanin" panose="00000400000000000000" pitchFamily="2" charset="-78"/>
                <a:sym typeface="Roboto"/>
              </a:rPr>
              <a:t>به طور خلاصه در مورد آنچه می خواهید بحث کنید توضیح دهید.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1000"/>
                                        <p:tgtEl>
                                          <p:spTgt spid="205"/>
                                        </p:tgtEl>
                                      </p:cBhvr>
                                    </p:animEffect>
                                  </p:childTnLst>
                                </p:cTn>
                              </p:par>
                              <p:par>
                                <p:cTn id="8" presetID="10" presetClass="entr" presetSubtype="0" fill="hold" nodeType="withEffect">
                                  <p:stCondLst>
                                    <p:cond delay="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000"/>
                                        <p:tgtEl>
                                          <p:spTgt spid="202"/>
                                        </p:tgtEl>
                                      </p:cBhvr>
                                    </p:animEffect>
                                  </p:childTnLst>
                                </p:cTn>
                              </p:par>
                              <p:par>
                                <p:cTn id="11" presetID="10" presetClass="entr" presetSubtype="0" fill="hold" nodeType="withEffect">
                                  <p:stCondLst>
                                    <p:cond delay="0"/>
                                  </p:stCondLst>
                                  <p:childTnLst>
                                    <p:set>
                                      <p:cBhvr>
                                        <p:cTn id="12" dur="1" fill="hold">
                                          <p:stCondLst>
                                            <p:cond delay="0"/>
                                          </p:stCondLst>
                                        </p:cTn>
                                        <p:tgtEl>
                                          <p:spTgt spid="200"/>
                                        </p:tgtEl>
                                        <p:attrNameLst>
                                          <p:attrName>style.visibility</p:attrName>
                                        </p:attrNameLst>
                                      </p:cBhvr>
                                      <p:to>
                                        <p:strVal val="visible"/>
                                      </p:to>
                                    </p:set>
                                    <p:animEffect transition="in" filter="fade">
                                      <p:cBhvr>
                                        <p:cTn id="13" dur="1000"/>
                                        <p:tgtEl>
                                          <p:spTgt spid="200"/>
                                        </p:tgtEl>
                                      </p:cBhvr>
                                    </p:animEffect>
                                  </p:childTnLst>
                                </p:cTn>
                              </p:par>
                              <p:par>
                                <p:cTn id="14" presetID="10" presetClass="entr" presetSubtype="0" fill="hold" nodeType="withEffect">
                                  <p:stCondLst>
                                    <p:cond delay="0"/>
                                  </p:stCondLst>
                                  <p:childTnLst>
                                    <p:set>
                                      <p:cBhvr>
                                        <p:cTn id="15" dur="1" fill="hold">
                                          <p:stCondLst>
                                            <p:cond delay="0"/>
                                          </p:stCondLst>
                                        </p:cTn>
                                        <p:tgtEl>
                                          <p:spTgt spid="201"/>
                                        </p:tgtEl>
                                        <p:attrNameLst>
                                          <p:attrName>style.visibility</p:attrName>
                                        </p:attrNameLst>
                                      </p:cBhvr>
                                      <p:to>
                                        <p:strVal val="visible"/>
                                      </p:to>
                                    </p:set>
                                    <p:animEffect transition="in" filter="fade">
                                      <p:cBhvr>
                                        <p:cTn id="16" dur="1000"/>
                                        <p:tgtEl>
                                          <p:spTgt spid="20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6"/>
                                        </p:tgtEl>
                                        <p:attrNameLst>
                                          <p:attrName>style.visibility</p:attrName>
                                        </p:attrNameLst>
                                      </p:cBhvr>
                                      <p:to>
                                        <p:strVal val="visible"/>
                                      </p:to>
                                    </p:set>
                                    <p:animEffect transition="in" filter="fade">
                                      <p:cBhvr>
                                        <p:cTn id="21" dur="1000"/>
                                        <p:tgtEl>
                                          <p:spTgt spid="206"/>
                                        </p:tgtEl>
                                      </p:cBhvr>
                                    </p:animEffect>
                                  </p:childTnLst>
                                </p:cTn>
                              </p:par>
                              <p:par>
                                <p:cTn id="22" presetID="10" presetClass="entr" presetSubtype="0" fill="hold" nodeType="withEffect">
                                  <p:stCondLst>
                                    <p:cond delay="0"/>
                                  </p:stCondLst>
                                  <p:childTnLst>
                                    <p:set>
                                      <p:cBhvr>
                                        <p:cTn id="23" dur="1" fill="hold">
                                          <p:stCondLst>
                                            <p:cond delay="0"/>
                                          </p:stCondLst>
                                        </p:cTn>
                                        <p:tgtEl>
                                          <p:spTgt spid="209"/>
                                        </p:tgtEl>
                                        <p:attrNameLst>
                                          <p:attrName>style.visibility</p:attrName>
                                        </p:attrNameLst>
                                      </p:cBhvr>
                                      <p:to>
                                        <p:strVal val="visible"/>
                                      </p:to>
                                    </p:set>
                                    <p:animEffect transition="in" filter="fade">
                                      <p:cBhvr>
                                        <p:cTn id="24" dur="1000"/>
                                        <p:tgtEl>
                                          <p:spTgt spid="20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7"/>
                                        </p:tgtEl>
                                        <p:attrNameLst>
                                          <p:attrName>style.visibility</p:attrName>
                                        </p:attrNameLst>
                                      </p:cBhvr>
                                      <p:to>
                                        <p:strVal val="visible"/>
                                      </p:to>
                                    </p:set>
                                    <p:animEffect transition="in" filter="fade">
                                      <p:cBhvr>
                                        <p:cTn id="29" dur="1000"/>
                                        <p:tgtEl>
                                          <p:spTgt spid="207"/>
                                        </p:tgtEl>
                                      </p:cBhvr>
                                    </p:animEffect>
                                  </p:childTnLst>
                                </p:cTn>
                              </p:par>
                              <p:par>
                                <p:cTn id="30" presetID="10" presetClass="entr" presetSubtype="0" fill="hold" nodeType="withEffect">
                                  <p:stCondLst>
                                    <p:cond delay="0"/>
                                  </p:stCondLst>
                                  <p:childTnLst>
                                    <p:set>
                                      <p:cBhvr>
                                        <p:cTn id="31" dur="1" fill="hold">
                                          <p:stCondLst>
                                            <p:cond delay="0"/>
                                          </p:stCondLst>
                                        </p:cTn>
                                        <p:tgtEl>
                                          <p:spTgt spid="210"/>
                                        </p:tgtEl>
                                        <p:attrNameLst>
                                          <p:attrName>style.visibility</p:attrName>
                                        </p:attrNameLst>
                                      </p:cBhvr>
                                      <p:to>
                                        <p:strVal val="visible"/>
                                      </p:to>
                                    </p:set>
                                    <p:animEffect transition="in" filter="fade">
                                      <p:cBhvr>
                                        <p:cTn id="32" dur="1000"/>
                                        <p:tgtEl>
                                          <p:spTgt spid="2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8"/>
                                        </p:tgtEl>
                                        <p:attrNameLst>
                                          <p:attrName>style.visibility</p:attrName>
                                        </p:attrNameLst>
                                      </p:cBhvr>
                                      <p:to>
                                        <p:strVal val="visible"/>
                                      </p:to>
                                    </p:set>
                                    <p:animEffect transition="in" filter="fade">
                                      <p:cBhvr>
                                        <p:cTn id="37" dur="1000"/>
                                        <p:tgtEl>
                                          <p:spTgt spid="208"/>
                                        </p:tgtEl>
                                      </p:cBhvr>
                                    </p:animEffect>
                                  </p:childTnLst>
                                </p:cTn>
                              </p:par>
                              <p:par>
                                <p:cTn id="38" presetID="10" presetClass="entr" presetSubtype="0" fill="hold" nodeType="withEffect">
                                  <p:stCondLst>
                                    <p:cond delay="0"/>
                                  </p:stCondLst>
                                  <p:childTnLst>
                                    <p:set>
                                      <p:cBhvr>
                                        <p:cTn id="39" dur="1" fill="hold">
                                          <p:stCondLst>
                                            <p:cond delay="0"/>
                                          </p:stCondLst>
                                        </p:cTn>
                                        <p:tgtEl>
                                          <p:spTgt spid="211"/>
                                        </p:tgtEl>
                                        <p:attrNameLst>
                                          <p:attrName>style.visibility</p:attrName>
                                        </p:attrNameLst>
                                      </p:cBhvr>
                                      <p:to>
                                        <p:strVal val="visible"/>
                                      </p:to>
                                    </p:set>
                                    <p:animEffect transition="in" filter="fade">
                                      <p:cBhvr>
                                        <p:cTn id="40"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B88A2"/>
        </a:solidFill>
        <a:effectLst/>
      </p:bgPr>
    </p:bg>
    <p:spTree>
      <p:nvGrpSpPr>
        <p:cNvPr id="1" name="Shape 215"/>
        <p:cNvGrpSpPr/>
        <p:nvPr/>
      </p:nvGrpSpPr>
      <p:grpSpPr>
        <a:xfrm>
          <a:off x="0" y="0"/>
          <a:ext cx="0" cy="0"/>
          <a:chOff x="0" y="0"/>
          <a:chExt cx="0" cy="0"/>
        </a:xfrm>
      </p:grpSpPr>
      <p:grpSp>
        <p:nvGrpSpPr>
          <p:cNvPr id="216" name="Google Shape;216;p20"/>
          <p:cNvGrpSpPr/>
          <p:nvPr/>
        </p:nvGrpSpPr>
        <p:grpSpPr>
          <a:xfrm>
            <a:off x="9364193" y="2293548"/>
            <a:ext cx="11629719" cy="11629719"/>
            <a:chOff x="0" y="0"/>
            <a:chExt cx="812800" cy="812800"/>
          </a:xfrm>
        </p:grpSpPr>
        <p:sp>
          <p:nvSpPr>
            <p:cNvPr id="217" name="Google Shape;217;p20"/>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18" name="Google Shape;218;p20"/>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19" name="Google Shape;219;p20"/>
          <p:cNvSpPr/>
          <p:nvPr/>
        </p:nvSpPr>
        <p:spPr>
          <a:xfrm rot="10800000">
            <a:off x="6863181" y="-3906639"/>
            <a:ext cx="10396119" cy="10631235"/>
          </a:xfrm>
          <a:custGeom>
            <a:avLst/>
            <a:gdLst/>
            <a:ahLst/>
            <a:cxnLst/>
            <a:rect l="l" t="t" r="r" b="b"/>
            <a:pathLst>
              <a:path w="10396119" h="10631235" extrusionOk="0">
                <a:moveTo>
                  <a:pt x="10396119" y="10631235"/>
                </a:moveTo>
                <a:lnTo>
                  <a:pt x="0" y="10631235"/>
                </a:lnTo>
                <a:lnTo>
                  <a:pt x="0" y="0"/>
                </a:lnTo>
                <a:lnTo>
                  <a:pt x="10396119" y="0"/>
                </a:lnTo>
                <a:lnTo>
                  <a:pt x="10396119" y="10631235"/>
                </a:lnTo>
                <a:close/>
              </a:path>
            </a:pathLst>
          </a:custGeom>
          <a:blipFill rotWithShape="1">
            <a:blip r:embed="rId3">
              <a:alphaModFix amt="40000"/>
            </a:blip>
            <a:stretch>
              <a:fillRect l="-3744" t="-5219" r="-3853"/>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cxnSp>
        <p:nvCxnSpPr>
          <p:cNvPr id="220" name="Google Shape;220;p20"/>
          <p:cNvCxnSpPr/>
          <p:nvPr/>
        </p:nvCxnSpPr>
        <p:spPr>
          <a:xfrm rot="10800000">
            <a:off x="957262" y="1000121"/>
            <a:ext cx="0" cy="8741414"/>
          </a:xfrm>
          <a:prstGeom prst="straightConnector1">
            <a:avLst/>
          </a:prstGeom>
          <a:noFill/>
          <a:ln w="142875" cap="flat" cmpd="sng">
            <a:solidFill>
              <a:srgbClr val="F7EBEC"/>
            </a:solidFill>
            <a:prstDash val="solid"/>
            <a:round/>
            <a:headEnd type="none" w="sm" len="sm"/>
            <a:tailEnd type="none" w="sm" len="sm"/>
          </a:ln>
        </p:spPr>
      </p:cxnSp>
      <p:sp>
        <p:nvSpPr>
          <p:cNvPr id="221" name="Google Shape;221;p20"/>
          <p:cNvSpPr txBox="1"/>
          <p:nvPr/>
        </p:nvSpPr>
        <p:spPr>
          <a:xfrm>
            <a:off x="1687644" y="1115637"/>
            <a:ext cx="5707277" cy="6773136"/>
          </a:xfrm>
          <a:prstGeom prst="rect">
            <a:avLst/>
          </a:prstGeom>
          <a:noFill/>
          <a:ln>
            <a:noFill/>
          </a:ln>
        </p:spPr>
        <p:txBody>
          <a:bodyPr spcFirstLastPara="1" wrap="square" lIns="0" tIns="0" rIns="0" bIns="0" anchor="t" anchorCtr="0">
            <a:spAutoFit/>
          </a:bodyPr>
          <a:lstStyle/>
          <a:p>
            <a:pPr marL="0" marR="0" lvl="0" indent="0" algn="just" rtl="1">
              <a:lnSpc>
                <a:spcPct val="120001"/>
              </a:lnSpc>
              <a:spcBef>
                <a:spcPts val="0"/>
              </a:spcBef>
              <a:spcAft>
                <a:spcPts val="0"/>
              </a:spcAft>
              <a:buNone/>
            </a:pPr>
            <a:r>
              <a:rPr lang="en-US" sz="36678">
                <a:solidFill>
                  <a:srgbClr val="F7EBEC"/>
                </a:solidFill>
                <a:latin typeface="Odibee Sans"/>
                <a:ea typeface="Odibee Sans"/>
                <a:cs typeface="B Nazanin" panose="00000400000000000000" pitchFamily="2" charset="-78"/>
                <a:sym typeface="Odibee Sans"/>
              </a:rPr>
              <a:t>02.</a:t>
            </a:r>
            <a:endParaRPr>
              <a:cs typeface="B Nazanin" panose="00000400000000000000" pitchFamily="2" charset="-78"/>
            </a:endParaRPr>
          </a:p>
        </p:txBody>
      </p:sp>
      <p:grpSp>
        <p:nvGrpSpPr>
          <p:cNvPr id="222" name="Google Shape;222;p20"/>
          <p:cNvGrpSpPr/>
          <p:nvPr/>
        </p:nvGrpSpPr>
        <p:grpSpPr>
          <a:xfrm>
            <a:off x="8322342" y="-216991"/>
            <a:ext cx="5642521" cy="10503991"/>
            <a:chOff x="0" y="-57150"/>
            <a:chExt cx="1486096" cy="2766483"/>
          </a:xfrm>
        </p:grpSpPr>
        <p:sp>
          <p:nvSpPr>
            <p:cNvPr id="223" name="Google Shape;223;p20"/>
            <p:cNvSpPr/>
            <p:nvPr/>
          </p:nvSpPr>
          <p:spPr>
            <a:xfrm>
              <a:off x="0" y="0"/>
              <a:ext cx="1486096" cy="2709333"/>
            </a:xfrm>
            <a:custGeom>
              <a:avLst/>
              <a:gdLst/>
              <a:ahLst/>
              <a:cxnLst/>
              <a:rect l="l" t="t" r="r" b="b"/>
              <a:pathLst>
                <a:path w="1486096" h="2709333" extrusionOk="0">
                  <a:moveTo>
                    <a:pt x="0" y="0"/>
                  </a:moveTo>
                  <a:lnTo>
                    <a:pt x="1486096" y="0"/>
                  </a:lnTo>
                  <a:lnTo>
                    <a:pt x="1486096" y="2709333"/>
                  </a:lnTo>
                  <a:lnTo>
                    <a:pt x="0" y="2709333"/>
                  </a:lnTo>
                  <a:lnTo>
                    <a:pt x="0" y="0"/>
                  </a:lnTo>
                </a:path>
              </a:pathLst>
            </a:custGeom>
            <a:solidFill>
              <a:srgbClr val="FF4F4F">
                <a:alpha val="6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24" name="Google Shape;224;p20"/>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25" name="Google Shape;225;p20"/>
          <p:cNvSpPr/>
          <p:nvPr/>
        </p:nvSpPr>
        <p:spPr>
          <a:xfrm>
            <a:off x="7176610" y="1408978"/>
            <a:ext cx="13317033" cy="8878022"/>
          </a:xfrm>
          <a:custGeom>
            <a:avLst/>
            <a:gdLst/>
            <a:ahLst/>
            <a:cxnLst/>
            <a:rect l="l" t="t" r="r" b="b"/>
            <a:pathLst>
              <a:path w="13317033" h="8878022" extrusionOk="0">
                <a:moveTo>
                  <a:pt x="0" y="0"/>
                </a:moveTo>
                <a:lnTo>
                  <a:pt x="13317032" y="0"/>
                </a:lnTo>
                <a:lnTo>
                  <a:pt x="13317032" y="8878022"/>
                </a:lnTo>
                <a:lnTo>
                  <a:pt x="0" y="887802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26" name="Google Shape;226;p20"/>
          <p:cNvSpPr txBox="1"/>
          <p:nvPr/>
        </p:nvSpPr>
        <p:spPr>
          <a:xfrm>
            <a:off x="-3210818" y="6859830"/>
            <a:ext cx="10644787" cy="2308324"/>
          </a:xfrm>
          <a:prstGeom prst="rect">
            <a:avLst/>
          </a:prstGeom>
          <a:noFill/>
          <a:ln>
            <a:noFill/>
          </a:ln>
        </p:spPr>
        <p:txBody>
          <a:bodyPr spcFirstLastPara="1" wrap="square" lIns="0" tIns="0" rIns="0" bIns="0" anchor="t" anchorCtr="0">
            <a:spAutoFit/>
          </a:bodyPr>
          <a:lstStyle/>
          <a:p>
            <a:pPr lvl="0" algn="just" rtl="1">
              <a:lnSpc>
                <a:spcPct val="120000"/>
              </a:lnSpc>
            </a:pPr>
            <a:r>
              <a:rPr lang="fa-IR" sz="12500" dirty="0">
                <a:solidFill>
                  <a:srgbClr val="F7EBEC"/>
                </a:solidFill>
                <a:latin typeface="Odibee Sans"/>
                <a:ea typeface="Odibee Sans"/>
                <a:cs typeface="B Nazanin" panose="00000400000000000000" pitchFamily="2" charset="-78"/>
                <a:sym typeface="Odibee Sans"/>
              </a:rPr>
              <a:t>درباره ما</a:t>
            </a:r>
            <a:endParaRPr dirty="0">
              <a:cs typeface="B Nazanin" panose="00000400000000000000" pitchFamily="2" charset="-78"/>
            </a:endParaRPr>
          </a:p>
        </p:txBody>
      </p:sp>
      <p:sp>
        <p:nvSpPr>
          <p:cNvPr id="227" name="Google Shape;227;p20"/>
          <p:cNvSpPr txBox="1"/>
          <p:nvPr/>
        </p:nvSpPr>
        <p:spPr>
          <a:xfrm>
            <a:off x="-242580" y="9243581"/>
            <a:ext cx="7676549" cy="640175"/>
          </a:xfrm>
          <a:prstGeom prst="rect">
            <a:avLst/>
          </a:prstGeom>
          <a:noFill/>
          <a:ln>
            <a:noFill/>
          </a:ln>
        </p:spPr>
        <p:txBody>
          <a:bodyPr spcFirstLastPara="1" wrap="square" lIns="0" tIns="0" rIns="0" bIns="0" anchor="t" anchorCtr="0">
            <a:spAutoFit/>
          </a:bodyPr>
          <a:lstStyle/>
          <a:p>
            <a:pPr lvl="0" algn="r" rtl="1">
              <a:lnSpc>
                <a:spcPct val="130000"/>
              </a:lnSpc>
            </a:pPr>
            <a:r>
              <a:rPr lang="fa-IR" sz="3200" dirty="0">
                <a:solidFill>
                  <a:srgbClr val="F7EBEC"/>
                </a:solidFill>
                <a:latin typeface="Roboto"/>
                <a:ea typeface="Roboto"/>
                <a:cs typeface="B Nazanin" panose="00000400000000000000" pitchFamily="2" charset="-78"/>
                <a:sym typeface="Roboto"/>
              </a:rPr>
              <a:t>در مورد آنچه می خواهید بحث کنید توضیح دهید.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1000"/>
                                        <p:tgtEl>
                                          <p:spTgt spid="220"/>
                                        </p:tgtEl>
                                      </p:cBhvr>
                                    </p:animEffect>
                                  </p:childTnLst>
                                </p:cTn>
                              </p:par>
                              <p:par>
                                <p:cTn id="8" presetID="10" presetClass="entr" presetSubtype="0" fill="hold" nodeType="withEffect">
                                  <p:stCondLst>
                                    <p:cond delay="0"/>
                                  </p:stCondLst>
                                  <p:childTnLst>
                                    <p:set>
                                      <p:cBhvr>
                                        <p:cTn id="9" dur="1" fill="hold">
                                          <p:stCondLst>
                                            <p:cond delay="0"/>
                                          </p:stCondLst>
                                        </p:cTn>
                                        <p:tgtEl>
                                          <p:spTgt spid="221"/>
                                        </p:tgtEl>
                                        <p:attrNameLst>
                                          <p:attrName>style.visibility</p:attrName>
                                        </p:attrNameLst>
                                      </p:cBhvr>
                                      <p:to>
                                        <p:strVal val="visible"/>
                                      </p:to>
                                    </p:set>
                                    <p:animEffect transition="in" filter="fade">
                                      <p:cBhvr>
                                        <p:cTn id="10" dur="1000"/>
                                        <p:tgtEl>
                                          <p:spTgt spid="221"/>
                                        </p:tgtEl>
                                      </p:cBhvr>
                                    </p:animEffect>
                                  </p:childTnLst>
                                </p:cTn>
                              </p:par>
                              <p:par>
                                <p:cTn id="11" presetID="10" presetClass="entr" presetSubtype="0" fill="hold" nodeType="withEffect">
                                  <p:stCondLst>
                                    <p:cond delay="0"/>
                                  </p:stCondLst>
                                  <p:childTnLst>
                                    <p:set>
                                      <p:cBhvr>
                                        <p:cTn id="12" dur="1" fill="hold">
                                          <p:stCondLst>
                                            <p:cond delay="0"/>
                                          </p:stCondLst>
                                        </p:cTn>
                                        <p:tgtEl>
                                          <p:spTgt spid="226"/>
                                        </p:tgtEl>
                                        <p:attrNameLst>
                                          <p:attrName>style.visibility</p:attrName>
                                        </p:attrNameLst>
                                      </p:cBhvr>
                                      <p:to>
                                        <p:strVal val="visible"/>
                                      </p:to>
                                    </p:set>
                                    <p:animEffect transition="in" filter="fade">
                                      <p:cBhvr>
                                        <p:cTn id="13" dur="1000"/>
                                        <p:tgtEl>
                                          <p:spTgt spid="226"/>
                                        </p:tgtEl>
                                      </p:cBhvr>
                                    </p:animEffect>
                                  </p:childTnLst>
                                </p:cTn>
                              </p:par>
                              <p:par>
                                <p:cTn id="14" presetID="10" presetClass="entr" presetSubtype="0" fill="hold" nodeType="withEffect">
                                  <p:stCondLst>
                                    <p:cond delay="0"/>
                                  </p:stCondLst>
                                  <p:childTnLst>
                                    <p:set>
                                      <p:cBhvr>
                                        <p:cTn id="15" dur="1" fill="hold">
                                          <p:stCondLst>
                                            <p:cond delay="0"/>
                                          </p:stCondLst>
                                        </p:cTn>
                                        <p:tgtEl>
                                          <p:spTgt spid="227"/>
                                        </p:tgtEl>
                                        <p:attrNameLst>
                                          <p:attrName>style.visibility</p:attrName>
                                        </p:attrNameLst>
                                      </p:cBhvr>
                                      <p:to>
                                        <p:strVal val="visible"/>
                                      </p:to>
                                    </p:set>
                                    <p:animEffect transition="in" filter="fade">
                                      <p:cBhvr>
                                        <p:cTn id="16" dur="10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EBEC"/>
        </a:solidFill>
        <a:effectLst/>
      </p:bgPr>
    </p:bg>
    <p:spTree>
      <p:nvGrpSpPr>
        <p:cNvPr id="1" name="Shape 231"/>
        <p:cNvGrpSpPr/>
        <p:nvPr/>
      </p:nvGrpSpPr>
      <p:grpSpPr>
        <a:xfrm>
          <a:off x="0" y="0"/>
          <a:ext cx="0" cy="0"/>
          <a:chOff x="0" y="0"/>
          <a:chExt cx="0" cy="0"/>
        </a:xfrm>
      </p:grpSpPr>
      <p:grpSp>
        <p:nvGrpSpPr>
          <p:cNvPr id="232" name="Google Shape;232;p21"/>
          <p:cNvGrpSpPr/>
          <p:nvPr/>
        </p:nvGrpSpPr>
        <p:grpSpPr>
          <a:xfrm>
            <a:off x="0" y="8526959"/>
            <a:ext cx="18287996" cy="3303091"/>
            <a:chOff x="0" y="-57150"/>
            <a:chExt cx="4816592" cy="869950"/>
          </a:xfrm>
        </p:grpSpPr>
        <p:sp>
          <p:nvSpPr>
            <p:cNvPr id="233" name="Google Shape;233;p21"/>
            <p:cNvSpPr/>
            <p:nvPr/>
          </p:nvSpPr>
          <p:spPr>
            <a:xfrm>
              <a:off x="0" y="0"/>
              <a:ext cx="4816592" cy="406400"/>
            </a:xfrm>
            <a:custGeom>
              <a:avLst/>
              <a:gdLst/>
              <a:ahLst/>
              <a:cxnLst/>
              <a:rect l="l" t="t" r="r" b="b"/>
              <a:pathLst>
                <a:path w="4816592" h="406400" extrusionOk="0">
                  <a:moveTo>
                    <a:pt x="0" y="0"/>
                  </a:moveTo>
                  <a:lnTo>
                    <a:pt x="4816592" y="0"/>
                  </a:lnTo>
                  <a:lnTo>
                    <a:pt x="4816592" y="406400"/>
                  </a:lnTo>
                  <a:lnTo>
                    <a:pt x="0" y="406400"/>
                  </a:lnTo>
                  <a:lnTo>
                    <a:pt x="0" y="0"/>
                  </a:lnTo>
                </a:path>
              </a:pathLst>
            </a:custGeom>
            <a:solidFill>
              <a:srgbClr val="F5D54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34" name="Google Shape;234;p21"/>
            <p:cNvSpPr txBox="1"/>
            <p:nvPr/>
          </p:nvSpPr>
          <p:spPr>
            <a:xfrm>
              <a:off x="0" y="-57150"/>
              <a:ext cx="812800" cy="8699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cxnSp>
        <p:nvCxnSpPr>
          <p:cNvPr id="235" name="Google Shape;235;p21"/>
          <p:cNvCxnSpPr/>
          <p:nvPr/>
        </p:nvCxnSpPr>
        <p:spPr>
          <a:xfrm rot="10800000">
            <a:off x="9215438" y="2888931"/>
            <a:ext cx="0" cy="8741414"/>
          </a:xfrm>
          <a:prstGeom prst="straightConnector1">
            <a:avLst/>
          </a:prstGeom>
          <a:noFill/>
          <a:ln w="142875" cap="flat" cmpd="sng">
            <a:solidFill>
              <a:srgbClr val="000000"/>
            </a:solidFill>
            <a:prstDash val="solid"/>
            <a:round/>
            <a:headEnd type="none" w="sm" len="sm"/>
            <a:tailEnd type="none" w="sm" len="sm"/>
          </a:ln>
        </p:spPr>
      </p:cxnSp>
      <p:grpSp>
        <p:nvGrpSpPr>
          <p:cNvPr id="236" name="Google Shape;236;p21"/>
          <p:cNvGrpSpPr/>
          <p:nvPr/>
        </p:nvGrpSpPr>
        <p:grpSpPr>
          <a:xfrm>
            <a:off x="1028700" y="206752"/>
            <a:ext cx="7748271" cy="7748271"/>
            <a:chOff x="0" y="0"/>
            <a:chExt cx="812800" cy="812800"/>
          </a:xfrm>
        </p:grpSpPr>
        <p:sp>
          <p:nvSpPr>
            <p:cNvPr id="237" name="Google Shape;237;p2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FF4F4F">
                <a:alpha val="64705"/>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38" name="Google Shape;238;p2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39" name="Google Shape;239;p21"/>
          <p:cNvSpPr/>
          <p:nvPr/>
        </p:nvSpPr>
        <p:spPr>
          <a:xfrm rot="5400000">
            <a:off x="-2694533" y="3129565"/>
            <a:ext cx="8561933" cy="8755567"/>
          </a:xfrm>
          <a:custGeom>
            <a:avLst/>
            <a:gdLst/>
            <a:ahLst/>
            <a:cxnLst/>
            <a:rect l="l" t="t" r="r" b="b"/>
            <a:pathLst>
              <a:path w="8561933" h="8755567" extrusionOk="0">
                <a:moveTo>
                  <a:pt x="8561933" y="8755567"/>
                </a:moveTo>
                <a:lnTo>
                  <a:pt x="0" y="8755567"/>
                </a:lnTo>
                <a:lnTo>
                  <a:pt x="0" y="0"/>
                </a:lnTo>
                <a:lnTo>
                  <a:pt x="8561933" y="0"/>
                </a:lnTo>
                <a:lnTo>
                  <a:pt x="8561933" y="8755567"/>
                </a:lnTo>
                <a:close/>
              </a:path>
            </a:pathLst>
          </a:custGeom>
          <a:blipFill rotWithShape="1">
            <a:blip r:embed="rId3">
              <a:alphaModFix amt="19999"/>
            </a:blip>
            <a:stretch>
              <a:fillRect l="-3744" t="-5219" r="-3853"/>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40" name="Google Shape;240;p21"/>
          <p:cNvSpPr/>
          <p:nvPr/>
        </p:nvSpPr>
        <p:spPr>
          <a:xfrm flipH="1">
            <a:off x="-835184" y="-507899"/>
            <a:ext cx="8215392" cy="12323088"/>
          </a:xfrm>
          <a:custGeom>
            <a:avLst/>
            <a:gdLst/>
            <a:ahLst/>
            <a:cxnLst/>
            <a:rect l="l" t="t" r="r" b="b"/>
            <a:pathLst>
              <a:path w="8215392" h="12323088" extrusionOk="0">
                <a:moveTo>
                  <a:pt x="8215392" y="0"/>
                </a:moveTo>
                <a:lnTo>
                  <a:pt x="0" y="0"/>
                </a:lnTo>
                <a:lnTo>
                  <a:pt x="0" y="12323088"/>
                </a:lnTo>
                <a:lnTo>
                  <a:pt x="8215392" y="12323088"/>
                </a:lnTo>
                <a:lnTo>
                  <a:pt x="8215392"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41" name="Google Shape;241;p21"/>
          <p:cNvSpPr txBox="1"/>
          <p:nvPr/>
        </p:nvSpPr>
        <p:spPr>
          <a:xfrm>
            <a:off x="9144001" y="388352"/>
            <a:ext cx="8713468" cy="1760482"/>
          </a:xfrm>
          <a:prstGeom prst="rect">
            <a:avLst/>
          </a:prstGeom>
          <a:noFill/>
          <a:ln>
            <a:noFill/>
          </a:ln>
        </p:spPr>
        <p:txBody>
          <a:bodyPr spcFirstLastPara="1" wrap="square" lIns="0" tIns="0" rIns="0" bIns="0" anchor="t" anchorCtr="0">
            <a:spAutoFit/>
          </a:bodyPr>
          <a:lstStyle/>
          <a:p>
            <a:pPr lvl="0" algn="r" rtl="1">
              <a:lnSpc>
                <a:spcPct val="110000"/>
              </a:lnSpc>
            </a:pPr>
            <a:r>
              <a:rPr lang="fa-IR" sz="10400" dirty="0">
                <a:solidFill>
                  <a:srgbClr val="08090A"/>
                </a:solidFill>
                <a:latin typeface="Odibee Sans"/>
                <a:ea typeface="Odibee Sans"/>
                <a:cs typeface="B Nazanin" panose="00000400000000000000" pitchFamily="2" charset="-78"/>
                <a:sym typeface="Odibee Sans"/>
              </a:rPr>
              <a:t>چالش ها و مسائل</a:t>
            </a:r>
            <a:endParaRPr sz="1200" dirty="0">
              <a:cs typeface="B Nazanin" panose="00000400000000000000" pitchFamily="2" charset="-78"/>
            </a:endParaRPr>
          </a:p>
        </p:txBody>
      </p:sp>
      <p:grpSp>
        <p:nvGrpSpPr>
          <p:cNvPr id="242" name="Google Shape;242;p21"/>
          <p:cNvGrpSpPr/>
          <p:nvPr/>
        </p:nvGrpSpPr>
        <p:grpSpPr>
          <a:xfrm>
            <a:off x="11662896" y="2735668"/>
            <a:ext cx="5005194" cy="1232227"/>
            <a:chOff x="-436176" y="0"/>
            <a:chExt cx="6673591" cy="1642969"/>
          </a:xfrm>
        </p:grpSpPr>
        <p:sp>
          <p:nvSpPr>
            <p:cNvPr id="243" name="Google Shape;243;p21"/>
            <p:cNvSpPr txBox="1"/>
            <p:nvPr/>
          </p:nvSpPr>
          <p:spPr>
            <a:xfrm>
              <a:off x="-436176" y="925080"/>
              <a:ext cx="6673591" cy="717889"/>
            </a:xfrm>
            <a:prstGeom prst="rect">
              <a:avLst/>
            </a:prstGeom>
            <a:noFill/>
            <a:ln>
              <a:noFill/>
            </a:ln>
          </p:spPr>
          <p:txBody>
            <a:bodyPr spcFirstLastPara="1" wrap="square" lIns="0" tIns="0" rIns="0" bIns="0" anchor="t" anchorCtr="0">
              <a:spAutoFit/>
            </a:bodyPr>
            <a:lstStyle/>
            <a:p>
              <a:pPr marL="0" marR="0" lvl="0" indent="0" algn="r" rtl="1">
                <a:lnSpc>
                  <a:spcPct val="140016"/>
                </a:lnSpc>
                <a:spcBef>
                  <a:spcPts val="0"/>
                </a:spcBef>
                <a:spcAft>
                  <a:spcPts val="0"/>
                </a:spcAft>
                <a:buNone/>
              </a:pPr>
              <a:r>
                <a:rPr lang="fa-IR" sz="2499" dirty="0">
                  <a:solidFill>
                    <a:srgbClr val="000000"/>
                  </a:solidFill>
                  <a:latin typeface="Roboto"/>
                  <a:ea typeface="Roboto"/>
                  <a:cs typeface="B Nazanin" panose="00000400000000000000" pitchFamily="2" charset="-78"/>
                  <a:sym typeface="Roboto"/>
                </a:rPr>
                <a:t>کسب‌وکارها با روش‌های قدیمی مبارزه می‌کنند</a:t>
              </a:r>
              <a:endParaRPr dirty="0">
                <a:cs typeface="B Nazanin" panose="00000400000000000000" pitchFamily="2" charset="-78"/>
              </a:endParaRPr>
            </a:p>
          </p:txBody>
        </p:sp>
        <p:sp>
          <p:nvSpPr>
            <p:cNvPr id="244" name="Google Shape;244;p21"/>
            <p:cNvSpPr txBox="1"/>
            <p:nvPr/>
          </p:nvSpPr>
          <p:spPr>
            <a:xfrm>
              <a:off x="0" y="0"/>
              <a:ext cx="5297750"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a:ea typeface="Roboto"/>
                  <a:cs typeface="B Nazanin" panose="00000400000000000000" pitchFamily="2" charset="-78"/>
                  <a:sym typeface="Roboto"/>
                </a:rPr>
                <a:t>مشکل 1</a:t>
              </a:r>
              <a:endParaRPr dirty="0">
                <a:cs typeface="B Nazanin" panose="00000400000000000000" pitchFamily="2" charset="-78"/>
              </a:endParaRPr>
            </a:p>
          </p:txBody>
        </p:sp>
      </p:grpSp>
      <p:grpSp>
        <p:nvGrpSpPr>
          <p:cNvPr id="245" name="Google Shape;245;p21"/>
          <p:cNvGrpSpPr/>
          <p:nvPr/>
        </p:nvGrpSpPr>
        <p:grpSpPr>
          <a:xfrm>
            <a:off x="11050667" y="5359520"/>
            <a:ext cx="5617422" cy="1203877"/>
            <a:chOff x="-816304" y="0"/>
            <a:chExt cx="7489896" cy="1605169"/>
          </a:xfrm>
        </p:grpSpPr>
        <p:sp>
          <p:nvSpPr>
            <p:cNvPr id="246" name="Google Shape;246;p21"/>
            <p:cNvSpPr txBox="1"/>
            <p:nvPr/>
          </p:nvSpPr>
          <p:spPr>
            <a:xfrm>
              <a:off x="-816304" y="887280"/>
              <a:ext cx="7489896" cy="717889"/>
            </a:xfrm>
            <a:prstGeom prst="rect">
              <a:avLst/>
            </a:prstGeom>
            <a:noFill/>
            <a:ln>
              <a:noFill/>
            </a:ln>
          </p:spPr>
          <p:txBody>
            <a:bodyPr spcFirstLastPara="1" wrap="square" lIns="0" tIns="0" rIns="0" bIns="0" anchor="t" anchorCtr="0">
              <a:spAutoFit/>
            </a:bodyPr>
            <a:lstStyle/>
            <a:p>
              <a:pPr marL="0" marR="0" lvl="0" indent="0" algn="r" rtl="1">
                <a:lnSpc>
                  <a:spcPct val="140016"/>
                </a:lnSpc>
                <a:spcBef>
                  <a:spcPts val="0"/>
                </a:spcBef>
                <a:spcAft>
                  <a:spcPts val="0"/>
                </a:spcAft>
                <a:buNone/>
              </a:pPr>
              <a:r>
                <a:rPr lang="fa-IR" sz="2499" u="none" strike="noStrike" dirty="0">
                  <a:solidFill>
                    <a:srgbClr val="000000"/>
                  </a:solidFill>
                  <a:latin typeface="Roboto"/>
                  <a:ea typeface="Roboto"/>
                  <a:cs typeface="B Nazanin" panose="00000400000000000000" pitchFamily="2" charset="-78"/>
                  <a:sym typeface="Roboto"/>
                </a:rPr>
                <a:t>فرآیندهای ناکارآمد مانع رشد و سودآوری می شوند</a:t>
              </a:r>
              <a:endParaRPr dirty="0">
                <a:cs typeface="B Nazanin" panose="00000400000000000000" pitchFamily="2" charset="-78"/>
              </a:endParaRPr>
            </a:p>
          </p:txBody>
        </p:sp>
        <p:sp>
          <p:nvSpPr>
            <p:cNvPr id="247" name="Google Shape;247;p21"/>
            <p:cNvSpPr txBox="1"/>
            <p:nvPr/>
          </p:nvSpPr>
          <p:spPr>
            <a:xfrm>
              <a:off x="0" y="0"/>
              <a:ext cx="5015543"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a:ea typeface="Roboto"/>
                  <a:cs typeface="B Nazanin" panose="00000400000000000000" pitchFamily="2" charset="-78"/>
                  <a:sym typeface="Roboto"/>
                </a:rPr>
                <a:t>مشکل 2</a:t>
              </a:r>
              <a:endParaRPr dirty="0">
                <a:cs typeface="B Nazanin" panose="00000400000000000000" pitchFamily="2" charset="-78"/>
              </a:endParaRPr>
            </a:p>
          </p:txBody>
        </p:sp>
      </p:grpSp>
      <p:grpSp>
        <p:nvGrpSpPr>
          <p:cNvPr id="248" name="Google Shape;248;p21"/>
          <p:cNvGrpSpPr/>
          <p:nvPr/>
        </p:nvGrpSpPr>
        <p:grpSpPr>
          <a:xfrm>
            <a:off x="11123632" y="7911309"/>
            <a:ext cx="5397213" cy="1231300"/>
            <a:chOff x="0" y="0"/>
            <a:chExt cx="7196284" cy="1641733"/>
          </a:xfrm>
        </p:grpSpPr>
        <p:sp>
          <p:nvSpPr>
            <p:cNvPr id="249" name="Google Shape;249;p21"/>
            <p:cNvSpPr txBox="1"/>
            <p:nvPr/>
          </p:nvSpPr>
          <p:spPr>
            <a:xfrm>
              <a:off x="0" y="923844"/>
              <a:ext cx="7196284" cy="717889"/>
            </a:xfrm>
            <a:prstGeom prst="rect">
              <a:avLst/>
            </a:prstGeom>
            <a:noFill/>
            <a:ln>
              <a:noFill/>
            </a:ln>
          </p:spPr>
          <p:txBody>
            <a:bodyPr spcFirstLastPara="1" wrap="square" lIns="0" tIns="0" rIns="0" bIns="0" anchor="t" anchorCtr="0">
              <a:spAutoFit/>
            </a:bodyPr>
            <a:lstStyle/>
            <a:p>
              <a:pPr marL="0" marR="0" lvl="0" indent="0" algn="r" rtl="1">
                <a:lnSpc>
                  <a:spcPct val="140016"/>
                </a:lnSpc>
                <a:spcBef>
                  <a:spcPts val="0"/>
                </a:spcBef>
                <a:spcAft>
                  <a:spcPts val="0"/>
                </a:spcAft>
                <a:buNone/>
              </a:pPr>
              <a:r>
                <a:rPr lang="fa-IR" sz="2499" dirty="0">
                  <a:solidFill>
                    <a:srgbClr val="000000"/>
                  </a:solidFill>
                  <a:latin typeface="Roboto"/>
                  <a:ea typeface="Roboto"/>
                  <a:cs typeface="B Nazanin" panose="00000400000000000000" pitchFamily="2" charset="-78"/>
                  <a:sym typeface="Roboto"/>
                </a:rPr>
                <a:t>عدم دسترسی به محصولات مقرون به صرفه</a:t>
              </a:r>
              <a:endParaRPr dirty="0">
                <a:cs typeface="B Nazanin" panose="00000400000000000000" pitchFamily="2" charset="-78"/>
              </a:endParaRPr>
            </a:p>
          </p:txBody>
        </p:sp>
        <p:sp>
          <p:nvSpPr>
            <p:cNvPr id="250" name="Google Shape;250;p21"/>
            <p:cNvSpPr txBox="1"/>
            <p:nvPr/>
          </p:nvSpPr>
          <p:spPr>
            <a:xfrm>
              <a:off x="0" y="0"/>
              <a:ext cx="6112167" cy="861604"/>
            </a:xfrm>
            <a:prstGeom prst="rect">
              <a:avLst/>
            </a:prstGeom>
            <a:noFill/>
            <a:ln>
              <a:noFill/>
            </a:ln>
          </p:spPr>
          <p:txBody>
            <a:bodyPr spcFirstLastPara="1" wrap="square" lIns="0" tIns="0" rIns="0" bIns="0" anchor="t" anchorCtr="0">
              <a:spAutoFit/>
            </a:bodyPr>
            <a:lstStyle/>
            <a:p>
              <a:pPr marL="0" marR="0" lvl="0" indent="0" algn="r" rtl="1">
                <a:lnSpc>
                  <a:spcPct val="120005"/>
                </a:lnSpc>
                <a:spcBef>
                  <a:spcPts val="0"/>
                </a:spcBef>
                <a:spcAft>
                  <a:spcPts val="0"/>
                </a:spcAft>
                <a:buNone/>
              </a:pPr>
              <a:r>
                <a:rPr lang="fa-IR" sz="3499" b="1" dirty="0">
                  <a:solidFill>
                    <a:srgbClr val="08090A"/>
                  </a:solidFill>
                  <a:latin typeface="Roboto"/>
                  <a:ea typeface="Roboto"/>
                  <a:cs typeface="B Nazanin" panose="00000400000000000000" pitchFamily="2" charset="-78"/>
                  <a:sym typeface="Roboto"/>
                </a:rPr>
                <a:t>مشکل 3</a:t>
              </a:r>
              <a:endParaRPr dirty="0">
                <a:cs typeface="B Nazanin" panose="00000400000000000000" pitchFamily="2" charset="-78"/>
              </a:endParaRPr>
            </a:p>
          </p:txBody>
        </p:sp>
      </p:grpSp>
      <p:grpSp>
        <p:nvGrpSpPr>
          <p:cNvPr id="251" name="Google Shape;251;p21"/>
          <p:cNvGrpSpPr/>
          <p:nvPr/>
        </p:nvGrpSpPr>
        <p:grpSpPr>
          <a:xfrm>
            <a:off x="7025643" y="597852"/>
            <a:ext cx="1751329" cy="1751329"/>
            <a:chOff x="0" y="0"/>
            <a:chExt cx="812800" cy="812800"/>
          </a:xfrm>
        </p:grpSpPr>
        <p:sp>
          <p:nvSpPr>
            <p:cNvPr id="252" name="Google Shape;252;p2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4B88A2">
                <a:alpha val="80000"/>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53" name="Google Shape;253;p2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1">
                <a:lnSpc>
                  <a:spcPct val="186611"/>
                </a:lnSpc>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fade">
                                      <p:cBhvr>
                                        <p:cTn id="7" dur="1000"/>
                                        <p:tgtEl>
                                          <p:spTgt spid="241"/>
                                        </p:tgtEl>
                                      </p:cBhvr>
                                    </p:animEffect>
                                  </p:childTnLst>
                                </p:cTn>
                              </p:par>
                              <p:par>
                                <p:cTn id="8" presetID="10" presetClass="entr" presetSubtype="0" fill="hold" nodeType="withEffect">
                                  <p:stCondLst>
                                    <p:cond delay="0"/>
                                  </p:stCondLst>
                                  <p:childTnLst>
                                    <p:set>
                                      <p:cBhvr>
                                        <p:cTn id="9" dur="1" fill="hold">
                                          <p:stCondLst>
                                            <p:cond delay="0"/>
                                          </p:stCondLst>
                                        </p:cTn>
                                        <p:tgtEl>
                                          <p:spTgt spid="235"/>
                                        </p:tgtEl>
                                        <p:attrNameLst>
                                          <p:attrName>style.visibility</p:attrName>
                                        </p:attrNameLst>
                                      </p:cBhvr>
                                      <p:to>
                                        <p:strVal val="visible"/>
                                      </p:to>
                                    </p:set>
                                    <p:animEffect transition="in" filter="fade">
                                      <p:cBhvr>
                                        <p:cTn id="10" dur="1000"/>
                                        <p:tgtEl>
                                          <p:spTgt spid="2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2"/>
                                        </p:tgtEl>
                                        <p:attrNameLst>
                                          <p:attrName>style.visibility</p:attrName>
                                        </p:attrNameLst>
                                      </p:cBhvr>
                                      <p:to>
                                        <p:strVal val="visible"/>
                                      </p:to>
                                    </p:set>
                                    <p:animEffect transition="in" filter="fade">
                                      <p:cBhvr>
                                        <p:cTn id="15" dur="1000"/>
                                        <p:tgtEl>
                                          <p:spTgt spid="24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45"/>
                                        </p:tgtEl>
                                        <p:attrNameLst>
                                          <p:attrName>style.visibility</p:attrName>
                                        </p:attrNameLst>
                                      </p:cBhvr>
                                      <p:to>
                                        <p:strVal val="visible"/>
                                      </p:to>
                                    </p:set>
                                    <p:animEffect transition="in" filter="fade">
                                      <p:cBhvr>
                                        <p:cTn id="20" dur="1000"/>
                                        <p:tgtEl>
                                          <p:spTgt spid="24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48"/>
                                        </p:tgtEl>
                                        <p:attrNameLst>
                                          <p:attrName>style.visibility</p:attrName>
                                        </p:attrNameLst>
                                      </p:cBhvr>
                                      <p:to>
                                        <p:strVal val="visible"/>
                                      </p:to>
                                    </p:set>
                                    <p:animEffect transition="in" filter="fade">
                                      <p:cBhvr>
                                        <p:cTn id="25" dur="1000"/>
                                        <p:tgtEl>
                                          <p:spTgt spid="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1337</Words>
  <Application>Microsoft Office PowerPoint</Application>
  <PresentationFormat>Custom</PresentationFormat>
  <Paragraphs>185</Paragraphs>
  <Slides>35</Slides>
  <Notes>35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Odibee Sans</vt:lpstr>
      <vt:lpstr>Lato Black</vt:lpstr>
      <vt:lpstr>Calibri</vt:lpstr>
      <vt:lpstr>Lato</vt:lpstr>
      <vt:lpstr>Open Sans Light</vt:lpstr>
      <vt:lpstr>Arial</vt:lpstr>
      <vt:lpstr>Roboto</vt:lpstr>
      <vt:lpstr>B Nazanin</vt:lpstr>
      <vt:lpstr>Roboto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2024-01-25T13:58:01Z</dcterms:modified>
</cp:coreProperties>
</file>