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9" r:id="rId1"/>
  </p:sldMasterIdLst>
  <p:notesMasterIdLst>
    <p:notesMasterId r:id="rId9"/>
  </p:notesMasterIdLst>
  <p:sldIdLst>
    <p:sldId id="256" r:id="rId2"/>
    <p:sldId id="258" r:id="rId3"/>
    <p:sldId id="261" r:id="rId4"/>
    <p:sldId id="268" r:id="rId5"/>
    <p:sldId id="273" r:id="rId6"/>
    <p:sldId id="275" r:id="rId7"/>
    <p:sldId id="1749"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Odibee Sans" panose="020B0604020202020204" charset="0"/>
      <p:regular r:id="rId14"/>
    </p:embeddedFont>
    <p:embeddedFont>
      <p:font typeface="Roboto" panose="02000000000000000000" pitchFamily="2" charset="0"/>
      <p:regular r:id="rId15"/>
      <p:bold r:id="rId16"/>
      <p:italic r:id="rId17"/>
      <p:boldItalic r:id="rId18"/>
    </p:embeddedFont>
    <p:embeddedFont>
      <p:font typeface="Roboto Medium"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B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E1EE4A-1E0A-455F-9F59-08E5FCEAA799}">
  <a:tblStyle styleId="{CDE1EE4A-1E0A-455F-9F59-08E5FCEAA79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4" autoAdjust="0"/>
    <p:restoredTop sz="94061" autoAdjust="0"/>
  </p:normalViewPr>
  <p:slideViewPr>
    <p:cSldViewPr snapToGrid="0">
      <p:cViewPr varScale="1">
        <p:scale>
          <a:sx n="43" d="100"/>
          <a:sy n="43" d="100"/>
        </p:scale>
        <p:origin x="64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0" name="Google Shape;32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8" name="Google Shape;48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8" name="Google Shape;53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2708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B88A2"/>
        </a:solidFill>
        <a:effectLst/>
      </p:bgPr>
    </p:bg>
    <p:spTree>
      <p:nvGrpSpPr>
        <p:cNvPr id="1" name="Shape 83"/>
        <p:cNvGrpSpPr/>
        <p:nvPr/>
      </p:nvGrpSpPr>
      <p:grpSpPr>
        <a:xfrm>
          <a:off x="0" y="0"/>
          <a:ext cx="0" cy="0"/>
          <a:chOff x="0" y="0"/>
          <a:chExt cx="0" cy="0"/>
        </a:xfrm>
      </p:grpSpPr>
      <p:sp>
        <p:nvSpPr>
          <p:cNvPr id="84" name="Google Shape;84;p13"/>
          <p:cNvSpPr/>
          <p:nvPr/>
        </p:nvSpPr>
        <p:spPr>
          <a:xfrm>
            <a:off x="-232886" y="5216349"/>
            <a:ext cx="10396119" cy="10631235"/>
          </a:xfrm>
          <a:custGeom>
            <a:avLst/>
            <a:gdLst/>
            <a:ahLst/>
            <a:cxnLst/>
            <a:rect l="l" t="t" r="r" b="b"/>
            <a:pathLst>
              <a:path w="10396119" h="10631235" extrusionOk="0">
                <a:moveTo>
                  <a:pt x="0" y="0"/>
                </a:moveTo>
                <a:lnTo>
                  <a:pt x="10396119" y="0"/>
                </a:lnTo>
                <a:lnTo>
                  <a:pt x="10396119" y="10631234"/>
                </a:lnTo>
                <a:lnTo>
                  <a:pt x="0" y="10631234"/>
                </a:lnTo>
                <a:lnTo>
                  <a:pt x="0" y="0"/>
                </a:lnTo>
                <a:close/>
              </a:path>
            </a:pathLst>
          </a:custGeom>
          <a:blipFill rotWithShape="1">
            <a:blip r:embed="rId3">
              <a:alphaModFix amt="40000"/>
            </a:blip>
            <a:stretch>
              <a:fillRect l="-3744" t="-5219" r="-385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700000000000000" pitchFamily="2" charset="-78"/>
              <a:sym typeface="Calibri"/>
            </a:endParaRPr>
          </a:p>
        </p:txBody>
      </p:sp>
      <p:grpSp>
        <p:nvGrpSpPr>
          <p:cNvPr id="85" name="Google Shape;85;p13"/>
          <p:cNvGrpSpPr/>
          <p:nvPr/>
        </p:nvGrpSpPr>
        <p:grpSpPr>
          <a:xfrm>
            <a:off x="4425221" y="617551"/>
            <a:ext cx="9197596" cy="9197596"/>
            <a:chOff x="0" y="0"/>
            <a:chExt cx="812800" cy="812800"/>
          </a:xfrm>
        </p:grpSpPr>
        <p:sp>
          <p:nvSpPr>
            <p:cNvPr id="86" name="Google Shape;86;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FF4F4F">
                <a:alpha val="8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700000000000000" pitchFamily="2" charset="-78"/>
                <a:sym typeface="Calibri"/>
              </a:endParaRPr>
            </a:p>
          </p:txBody>
        </p:sp>
        <p:sp>
          <p:nvSpPr>
            <p:cNvPr id="87" name="Google Shape;87;p13"/>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B Nazanin" panose="00000700000000000000" pitchFamily="2" charset="-78"/>
                <a:sym typeface="Calibri"/>
              </a:endParaRPr>
            </a:p>
          </p:txBody>
        </p:sp>
      </p:grpSp>
      <p:sp>
        <p:nvSpPr>
          <p:cNvPr id="88" name="Google Shape;88;p13"/>
          <p:cNvSpPr/>
          <p:nvPr/>
        </p:nvSpPr>
        <p:spPr>
          <a:xfrm>
            <a:off x="8450113" y="115361"/>
            <a:ext cx="6775354" cy="6775354"/>
          </a:xfrm>
          <a:custGeom>
            <a:avLst/>
            <a:gdLst/>
            <a:ahLst/>
            <a:cxnLst/>
            <a:rect l="l" t="t" r="r" b="b"/>
            <a:pathLst>
              <a:path w="6775354" h="6775354" extrusionOk="0">
                <a:moveTo>
                  <a:pt x="0" y="0"/>
                </a:moveTo>
                <a:lnTo>
                  <a:pt x="6775354" y="0"/>
                </a:lnTo>
                <a:lnTo>
                  <a:pt x="6775354" y="6775353"/>
                </a:lnTo>
                <a:lnTo>
                  <a:pt x="0" y="677535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700000000000000" pitchFamily="2" charset="-78"/>
              <a:sym typeface="Calibri"/>
            </a:endParaRPr>
          </a:p>
        </p:txBody>
      </p:sp>
      <p:sp>
        <p:nvSpPr>
          <p:cNvPr id="89" name="Google Shape;89;p13"/>
          <p:cNvSpPr/>
          <p:nvPr/>
        </p:nvSpPr>
        <p:spPr>
          <a:xfrm>
            <a:off x="2862787" y="77345"/>
            <a:ext cx="13204680" cy="10278008"/>
          </a:xfrm>
          <a:custGeom>
            <a:avLst/>
            <a:gdLst/>
            <a:ahLst/>
            <a:cxnLst/>
            <a:rect l="l" t="t" r="r" b="b"/>
            <a:pathLst>
              <a:path w="8060741" h="10103097" extrusionOk="0">
                <a:moveTo>
                  <a:pt x="0" y="0"/>
                </a:moveTo>
                <a:lnTo>
                  <a:pt x="8060741" y="0"/>
                </a:lnTo>
                <a:lnTo>
                  <a:pt x="8060741" y="10103097"/>
                </a:lnTo>
                <a:lnTo>
                  <a:pt x="0" y="10103097"/>
                </a:lnTo>
                <a:lnTo>
                  <a:pt x="0" y="0"/>
                </a:lnTo>
                <a:close/>
              </a:path>
            </a:pathLst>
          </a:custGeom>
          <a:blipFill rotWithShape="1">
            <a:blip r:embed="rId5"/>
            <a:stretch>
              <a:fillRect t="-5390" r="-3209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700000000000000" pitchFamily="2" charset="-78"/>
              <a:sym typeface="Calibri"/>
            </a:endParaRPr>
          </a:p>
        </p:txBody>
      </p:sp>
      <p:grpSp>
        <p:nvGrpSpPr>
          <p:cNvPr id="90" name="Google Shape;90;p13"/>
          <p:cNvGrpSpPr/>
          <p:nvPr/>
        </p:nvGrpSpPr>
        <p:grpSpPr>
          <a:xfrm>
            <a:off x="1010808" y="7668406"/>
            <a:ext cx="17277192" cy="3303095"/>
            <a:chOff x="0" y="-57150"/>
            <a:chExt cx="4550371" cy="869950"/>
          </a:xfrm>
        </p:grpSpPr>
        <p:sp>
          <p:nvSpPr>
            <p:cNvPr id="91" name="Google Shape;91;p13"/>
            <p:cNvSpPr/>
            <p:nvPr/>
          </p:nvSpPr>
          <p:spPr>
            <a:xfrm>
              <a:off x="0" y="0"/>
              <a:ext cx="4550371" cy="361587"/>
            </a:xfrm>
            <a:custGeom>
              <a:avLst/>
              <a:gdLst/>
              <a:ahLst/>
              <a:cxnLst/>
              <a:rect l="l" t="t" r="r" b="b"/>
              <a:pathLst>
                <a:path w="4550371" h="361587" extrusionOk="0">
                  <a:moveTo>
                    <a:pt x="0" y="0"/>
                  </a:moveTo>
                  <a:lnTo>
                    <a:pt x="4550371" y="0"/>
                  </a:lnTo>
                  <a:lnTo>
                    <a:pt x="4550371" y="361587"/>
                  </a:lnTo>
                  <a:lnTo>
                    <a:pt x="0" y="361587"/>
                  </a:lnTo>
                  <a:lnTo>
                    <a:pt x="0" y="0"/>
                  </a:lnTo>
                </a:path>
              </a:pathLst>
            </a:custGeom>
            <a:solidFill>
              <a:srgbClr val="F5D547">
                <a:alpha val="92549"/>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700000000000000" pitchFamily="2" charset="-78"/>
                <a:sym typeface="Calibri"/>
              </a:endParaRPr>
            </a:p>
          </p:txBody>
        </p:sp>
        <p:sp>
          <p:nvSpPr>
            <p:cNvPr id="92" name="Google Shape;92;p13"/>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B Nazanin" panose="00000700000000000000" pitchFamily="2" charset="-78"/>
                <a:sym typeface="Calibri"/>
              </a:endParaRPr>
            </a:p>
          </p:txBody>
        </p:sp>
      </p:grpSp>
      <p:cxnSp>
        <p:nvCxnSpPr>
          <p:cNvPr id="93" name="Google Shape;93;p13"/>
          <p:cNvCxnSpPr/>
          <p:nvPr/>
        </p:nvCxnSpPr>
        <p:spPr>
          <a:xfrm rot="10800000">
            <a:off x="16110013" y="-278231"/>
            <a:ext cx="0" cy="10843461"/>
          </a:xfrm>
          <a:prstGeom prst="straightConnector1">
            <a:avLst/>
          </a:prstGeom>
          <a:noFill/>
          <a:ln w="142875" cap="flat" cmpd="sng">
            <a:solidFill>
              <a:srgbClr val="08090A"/>
            </a:solidFill>
            <a:prstDash val="solid"/>
            <a:round/>
            <a:headEnd type="none" w="sm" len="sm"/>
            <a:tailEnd type="none" w="sm" len="sm"/>
          </a:ln>
        </p:spPr>
      </p:cxnSp>
      <p:cxnSp>
        <p:nvCxnSpPr>
          <p:cNvPr id="94" name="Google Shape;94;p13"/>
          <p:cNvCxnSpPr/>
          <p:nvPr/>
        </p:nvCxnSpPr>
        <p:spPr>
          <a:xfrm rot="10800000">
            <a:off x="16648938" y="8992"/>
            <a:ext cx="0" cy="10556238"/>
          </a:xfrm>
          <a:prstGeom prst="straightConnector1">
            <a:avLst/>
          </a:prstGeom>
          <a:noFill/>
          <a:ln w="142875" cap="flat" cmpd="sng">
            <a:solidFill>
              <a:srgbClr val="08090A"/>
            </a:solidFill>
            <a:prstDash val="solid"/>
            <a:round/>
            <a:headEnd type="none" w="sm" len="sm"/>
            <a:tailEnd type="none" w="sm" len="sm"/>
          </a:ln>
        </p:spPr>
      </p:cxnSp>
      <p:cxnSp>
        <p:nvCxnSpPr>
          <p:cNvPr id="95" name="Google Shape;95;p13"/>
          <p:cNvCxnSpPr/>
          <p:nvPr/>
        </p:nvCxnSpPr>
        <p:spPr>
          <a:xfrm rot="10800000">
            <a:off x="17187862" y="-132533"/>
            <a:ext cx="0" cy="10697764"/>
          </a:xfrm>
          <a:prstGeom prst="straightConnector1">
            <a:avLst/>
          </a:prstGeom>
          <a:noFill/>
          <a:ln w="142875" cap="flat" cmpd="sng">
            <a:solidFill>
              <a:srgbClr val="08090A"/>
            </a:solidFill>
            <a:prstDash val="solid"/>
            <a:round/>
            <a:headEnd type="none" w="sm" len="sm"/>
            <a:tailEnd type="none" w="sm" len="sm"/>
          </a:ln>
        </p:spPr>
      </p:cxnSp>
      <p:sp>
        <p:nvSpPr>
          <p:cNvPr id="96" name="Google Shape;96;p13"/>
          <p:cNvSpPr txBox="1"/>
          <p:nvPr/>
        </p:nvSpPr>
        <p:spPr>
          <a:xfrm>
            <a:off x="1232647" y="7877175"/>
            <a:ext cx="9442694" cy="1329595"/>
          </a:xfrm>
          <a:prstGeom prst="rect">
            <a:avLst/>
          </a:prstGeom>
          <a:noFill/>
          <a:ln>
            <a:noFill/>
          </a:ln>
        </p:spPr>
        <p:txBody>
          <a:bodyPr spcFirstLastPara="1" wrap="square" lIns="0" tIns="0" rIns="0" bIns="0" anchor="t" anchorCtr="0">
            <a:spAutoFit/>
          </a:bodyPr>
          <a:lstStyle/>
          <a:p>
            <a:pPr marL="0" marR="0" lvl="0" indent="0" algn="r" rtl="1">
              <a:lnSpc>
                <a:spcPct val="120000"/>
              </a:lnSpc>
              <a:spcBef>
                <a:spcPts val="0"/>
              </a:spcBef>
              <a:spcAft>
                <a:spcPts val="0"/>
              </a:spcAft>
              <a:buNone/>
            </a:pPr>
            <a:r>
              <a:rPr lang="fa-IR" sz="7200" dirty="0">
                <a:solidFill>
                  <a:srgbClr val="F7EBEC"/>
                </a:solidFill>
                <a:latin typeface="Odibee Sans"/>
                <a:ea typeface="Odibee Sans"/>
                <a:cs typeface="B Nazanin" panose="00000700000000000000" pitchFamily="2" charset="-78"/>
                <a:sym typeface="Odibee Sans"/>
              </a:rPr>
              <a:t>قالب پاورپوینت عکاسی</a:t>
            </a:r>
            <a:endParaRPr sz="1050" dirty="0">
              <a:cs typeface="B Nazanin" panose="00000700000000000000" pitchFamily="2" charset="-78"/>
            </a:endParaRPr>
          </a:p>
        </p:txBody>
      </p:sp>
      <p:sp>
        <p:nvSpPr>
          <p:cNvPr id="97" name="Google Shape;97;p13"/>
          <p:cNvSpPr txBox="1"/>
          <p:nvPr/>
        </p:nvSpPr>
        <p:spPr>
          <a:xfrm>
            <a:off x="465282" y="1849345"/>
            <a:ext cx="8115300" cy="2437590"/>
          </a:xfrm>
          <a:prstGeom prst="rect">
            <a:avLst/>
          </a:prstGeom>
          <a:noFill/>
          <a:ln>
            <a:noFill/>
          </a:ln>
        </p:spPr>
        <p:txBody>
          <a:bodyPr spcFirstLastPara="1" wrap="square" lIns="0" tIns="0" rIns="0" bIns="0" anchor="t" anchorCtr="0">
            <a:spAutoFit/>
          </a:bodyPr>
          <a:lstStyle/>
          <a:p>
            <a:pPr lvl="0" algn="ctr">
              <a:lnSpc>
                <a:spcPct val="80000"/>
              </a:lnSpc>
            </a:pPr>
            <a:r>
              <a:rPr lang="fa-IR" sz="9600" dirty="0">
                <a:solidFill>
                  <a:srgbClr val="F7EBEC"/>
                </a:solidFill>
                <a:latin typeface="Odibee Sans"/>
                <a:ea typeface="Odibee Sans"/>
                <a:cs typeface="B Nazanin" panose="00000700000000000000" pitchFamily="2" charset="-78"/>
                <a:sym typeface="Odibee Sans"/>
              </a:rPr>
              <a:t>تم : </a:t>
            </a:r>
          </a:p>
          <a:p>
            <a:pPr lvl="0" algn="ctr">
              <a:lnSpc>
                <a:spcPct val="80000"/>
              </a:lnSpc>
            </a:pPr>
            <a:r>
              <a:rPr lang="fa-IR" sz="9600" dirty="0">
                <a:solidFill>
                  <a:srgbClr val="F7EBEC"/>
                </a:solidFill>
                <a:latin typeface="Odibee Sans"/>
                <a:ea typeface="Odibee Sans"/>
                <a:cs typeface="B Nazanin" panose="00000700000000000000" pitchFamily="2" charset="-78"/>
                <a:sym typeface="Odibee Sans"/>
              </a:rPr>
              <a:t>عکاسی صنعتی</a:t>
            </a:r>
            <a:endParaRPr sz="900" dirty="0">
              <a:cs typeface="B Nazanin"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par>
                                <p:cTn id="8" presetID="10" presetClass="entr" presetSubtype="0" fill="hold"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1000"/>
                                        <p:tgtEl>
                                          <p:spTgt spid="96"/>
                                        </p:tgtEl>
                                      </p:cBhvr>
                                    </p:animEffect>
                                  </p:childTnLst>
                                </p:cTn>
                              </p:par>
                              <p:par>
                                <p:cTn id="11" presetID="10" presetClass="entr" presetSubtype="0" fill="hold"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EBEC"/>
        </a:solidFill>
        <a:effectLst/>
      </p:bgPr>
    </p:bg>
    <p:spTree>
      <p:nvGrpSpPr>
        <p:cNvPr id="1" name="Shape 122"/>
        <p:cNvGrpSpPr/>
        <p:nvPr/>
      </p:nvGrpSpPr>
      <p:grpSpPr>
        <a:xfrm>
          <a:off x="0" y="0"/>
          <a:ext cx="0" cy="0"/>
          <a:chOff x="0" y="0"/>
          <a:chExt cx="0" cy="0"/>
        </a:xfrm>
      </p:grpSpPr>
      <p:grpSp>
        <p:nvGrpSpPr>
          <p:cNvPr id="123" name="Google Shape;123;p15"/>
          <p:cNvGrpSpPr/>
          <p:nvPr/>
        </p:nvGrpSpPr>
        <p:grpSpPr>
          <a:xfrm>
            <a:off x="4400673" y="1028700"/>
            <a:ext cx="7757148" cy="7757148"/>
            <a:chOff x="0" y="0"/>
            <a:chExt cx="812800" cy="812800"/>
          </a:xfrm>
        </p:grpSpPr>
        <p:sp>
          <p:nvSpPr>
            <p:cNvPr id="124" name="Google Shape;124;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F5D54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25" name="Google Shape;125;p15"/>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1">
                <a:lnSpc>
                  <a:spcPct val="186611"/>
                </a:lnSpc>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grpSp>
        <p:nvGrpSpPr>
          <p:cNvPr id="126" name="Google Shape;126;p15"/>
          <p:cNvGrpSpPr/>
          <p:nvPr/>
        </p:nvGrpSpPr>
        <p:grpSpPr>
          <a:xfrm>
            <a:off x="7600950" y="-1071070"/>
            <a:ext cx="10935468" cy="5681170"/>
            <a:chOff x="0" y="-57150"/>
            <a:chExt cx="2880123" cy="1496275"/>
          </a:xfrm>
        </p:grpSpPr>
        <p:sp>
          <p:nvSpPr>
            <p:cNvPr id="127" name="Google Shape;127;p15"/>
            <p:cNvSpPr/>
            <p:nvPr/>
          </p:nvSpPr>
          <p:spPr>
            <a:xfrm>
              <a:off x="0" y="0"/>
              <a:ext cx="2880123" cy="1439125"/>
            </a:xfrm>
            <a:custGeom>
              <a:avLst/>
              <a:gdLst/>
              <a:ahLst/>
              <a:cxnLst/>
              <a:rect l="l" t="t" r="r" b="b"/>
              <a:pathLst>
                <a:path w="2880123" h="1439125" extrusionOk="0">
                  <a:moveTo>
                    <a:pt x="0" y="0"/>
                  </a:moveTo>
                  <a:lnTo>
                    <a:pt x="2880123" y="0"/>
                  </a:lnTo>
                  <a:lnTo>
                    <a:pt x="2880123" y="1439125"/>
                  </a:lnTo>
                  <a:lnTo>
                    <a:pt x="0" y="1439125"/>
                  </a:lnTo>
                  <a:lnTo>
                    <a:pt x="0" y="0"/>
                  </a:lnTo>
                </a:path>
              </a:pathLst>
            </a:custGeom>
            <a:solidFill>
              <a:srgbClr val="4B88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28" name="Google Shape;128;p15"/>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1">
                <a:lnSpc>
                  <a:spcPct val="186611"/>
                </a:lnSpc>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grpSp>
        <p:nvGrpSpPr>
          <p:cNvPr id="129" name="Google Shape;129;p15"/>
          <p:cNvGrpSpPr/>
          <p:nvPr/>
        </p:nvGrpSpPr>
        <p:grpSpPr>
          <a:xfrm>
            <a:off x="9144000" y="4822389"/>
            <a:ext cx="8115300" cy="1671701"/>
            <a:chOff x="0" y="-428148"/>
            <a:chExt cx="10820400" cy="2228933"/>
          </a:xfrm>
        </p:grpSpPr>
        <p:sp>
          <p:nvSpPr>
            <p:cNvPr id="130" name="Google Shape;130;p15"/>
            <p:cNvSpPr txBox="1"/>
            <p:nvPr/>
          </p:nvSpPr>
          <p:spPr>
            <a:xfrm>
              <a:off x="3725333" y="-428148"/>
              <a:ext cx="5994400" cy="861603"/>
            </a:xfrm>
            <a:prstGeom prst="rect">
              <a:avLst/>
            </a:prstGeom>
            <a:noFill/>
            <a:ln>
              <a:noFill/>
            </a:ln>
          </p:spPr>
          <p:txBody>
            <a:bodyPr spcFirstLastPara="1" wrap="square" lIns="0" tIns="0" rIns="0" bIns="0" anchor="t" anchorCtr="0">
              <a:spAutoFit/>
            </a:bodyPr>
            <a:lstStyle/>
            <a:p>
              <a:pPr marL="0" marR="0" lvl="0" indent="0" algn="r" rtl="1">
                <a:lnSpc>
                  <a:spcPct val="120005"/>
                </a:lnSpc>
                <a:spcBef>
                  <a:spcPts val="0"/>
                </a:spcBef>
                <a:spcAft>
                  <a:spcPts val="0"/>
                </a:spcAft>
                <a:buNone/>
              </a:pPr>
              <a:r>
                <a:rPr lang="fa-IR" sz="3499" b="1" dirty="0">
                  <a:solidFill>
                    <a:srgbClr val="08090A"/>
                  </a:solidFill>
                  <a:latin typeface="Roboto Medium"/>
                  <a:ea typeface="Roboto Medium"/>
                  <a:cs typeface="B Nazanin" panose="00000400000000000000" pitchFamily="2" charset="-78"/>
                  <a:sym typeface="Roboto Medium"/>
                </a:rPr>
                <a:t>01. مقدمه</a:t>
              </a:r>
              <a:endParaRPr dirty="0">
                <a:cs typeface="B Nazanin" panose="00000400000000000000" pitchFamily="2" charset="-78"/>
              </a:endParaRPr>
            </a:p>
          </p:txBody>
        </p:sp>
        <p:sp>
          <p:nvSpPr>
            <p:cNvPr id="131" name="Google Shape;131;p15"/>
            <p:cNvSpPr txBox="1"/>
            <p:nvPr/>
          </p:nvSpPr>
          <p:spPr>
            <a:xfrm>
              <a:off x="0" y="1111365"/>
              <a:ext cx="10820400" cy="689420"/>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fa-IR" sz="2400" dirty="0">
                  <a:solidFill>
                    <a:srgbClr val="08090A"/>
                  </a:solidFill>
                  <a:latin typeface="Roboto"/>
                  <a:ea typeface="Roboto"/>
                  <a:cs typeface="B Nazanin" panose="00000400000000000000" pitchFamily="2" charset="-78"/>
                  <a:sym typeface="Roboto"/>
                </a:rPr>
                <a:t>در مورد آنچه می خواهید بحث کنید توضیح دهید.</a:t>
              </a:r>
              <a:endParaRPr dirty="0">
                <a:cs typeface="B Nazanin" panose="00000400000000000000" pitchFamily="2" charset="-78"/>
              </a:endParaRPr>
            </a:p>
          </p:txBody>
        </p:sp>
      </p:grpSp>
      <p:sp>
        <p:nvSpPr>
          <p:cNvPr id="132" name="Google Shape;132;p15"/>
          <p:cNvSpPr txBox="1"/>
          <p:nvPr/>
        </p:nvSpPr>
        <p:spPr>
          <a:xfrm>
            <a:off x="7600950" y="700370"/>
            <a:ext cx="9259050" cy="1923604"/>
          </a:xfrm>
          <a:prstGeom prst="rect">
            <a:avLst/>
          </a:prstGeom>
          <a:noFill/>
          <a:ln>
            <a:noFill/>
          </a:ln>
        </p:spPr>
        <p:txBody>
          <a:bodyPr spcFirstLastPara="1" wrap="square" lIns="0" tIns="0" rIns="0" bIns="0" anchor="t" anchorCtr="0">
            <a:spAutoFit/>
          </a:bodyPr>
          <a:lstStyle/>
          <a:p>
            <a:pPr lvl="0" algn="r" rtl="1"/>
            <a:r>
              <a:rPr lang="fa-IR" sz="12500" dirty="0">
                <a:solidFill>
                  <a:srgbClr val="F7EBEC"/>
                </a:solidFill>
                <a:latin typeface="Odibee Sans"/>
                <a:ea typeface="Odibee Sans"/>
                <a:cs typeface="B Nazanin" panose="00000400000000000000" pitchFamily="2" charset="-78"/>
                <a:sym typeface="Odibee Sans"/>
              </a:rPr>
              <a:t>فهرست مطالب</a:t>
            </a:r>
            <a:endParaRPr dirty="0">
              <a:cs typeface="B Nazanin" panose="00000400000000000000" pitchFamily="2" charset="-78"/>
            </a:endParaRPr>
          </a:p>
        </p:txBody>
      </p:sp>
      <p:cxnSp>
        <p:nvCxnSpPr>
          <p:cNvPr id="133" name="Google Shape;133;p15"/>
          <p:cNvCxnSpPr/>
          <p:nvPr/>
        </p:nvCxnSpPr>
        <p:spPr>
          <a:xfrm rot="10800000">
            <a:off x="957263" y="-556461"/>
            <a:ext cx="0" cy="10843461"/>
          </a:xfrm>
          <a:prstGeom prst="straightConnector1">
            <a:avLst/>
          </a:prstGeom>
          <a:noFill/>
          <a:ln w="142875" cap="flat" cmpd="sng">
            <a:solidFill>
              <a:srgbClr val="08090A"/>
            </a:solidFill>
            <a:prstDash val="solid"/>
            <a:round/>
            <a:headEnd type="none" w="sm" len="sm"/>
            <a:tailEnd type="none" w="sm" len="sm"/>
          </a:ln>
        </p:spPr>
      </p:cxnSp>
      <p:grpSp>
        <p:nvGrpSpPr>
          <p:cNvPr id="134" name="Google Shape;134;p15"/>
          <p:cNvGrpSpPr/>
          <p:nvPr/>
        </p:nvGrpSpPr>
        <p:grpSpPr>
          <a:xfrm>
            <a:off x="9144000" y="6835517"/>
            <a:ext cx="6804481" cy="1377901"/>
            <a:chOff x="0" y="-49231"/>
            <a:chExt cx="9072642" cy="1837202"/>
          </a:xfrm>
        </p:grpSpPr>
        <p:sp>
          <p:nvSpPr>
            <p:cNvPr id="135" name="Google Shape;135;p15"/>
            <p:cNvSpPr txBox="1"/>
            <p:nvPr/>
          </p:nvSpPr>
          <p:spPr>
            <a:xfrm>
              <a:off x="4423015" y="-49231"/>
              <a:ext cx="4408098" cy="861604"/>
            </a:xfrm>
            <a:prstGeom prst="rect">
              <a:avLst/>
            </a:prstGeom>
            <a:noFill/>
            <a:ln>
              <a:noFill/>
            </a:ln>
          </p:spPr>
          <p:txBody>
            <a:bodyPr spcFirstLastPara="1" wrap="square" lIns="0" tIns="0" rIns="0" bIns="0" anchor="t" anchorCtr="0">
              <a:spAutoFit/>
            </a:bodyPr>
            <a:lstStyle/>
            <a:p>
              <a:pPr marL="0" marR="0" lvl="0" indent="0" algn="r" rtl="1">
                <a:lnSpc>
                  <a:spcPct val="120005"/>
                </a:lnSpc>
                <a:spcBef>
                  <a:spcPts val="0"/>
                </a:spcBef>
                <a:spcAft>
                  <a:spcPts val="0"/>
                </a:spcAft>
                <a:buNone/>
              </a:pPr>
              <a:r>
                <a:rPr lang="fa-IR" sz="3499" b="1" dirty="0">
                  <a:solidFill>
                    <a:srgbClr val="08090A"/>
                  </a:solidFill>
                  <a:latin typeface="Roboto Medium"/>
                  <a:ea typeface="Roboto Medium"/>
                  <a:cs typeface="B Nazanin" panose="00000400000000000000" pitchFamily="2" charset="-78"/>
                  <a:sym typeface="Roboto Medium"/>
                </a:rPr>
                <a:t>02. درباره ما</a:t>
              </a:r>
              <a:endParaRPr lang="en-US" dirty="0">
                <a:cs typeface="B Nazanin" panose="00000400000000000000" pitchFamily="2" charset="-78"/>
              </a:endParaRPr>
            </a:p>
          </p:txBody>
        </p:sp>
        <p:sp>
          <p:nvSpPr>
            <p:cNvPr id="136" name="Google Shape;136;p15"/>
            <p:cNvSpPr txBox="1"/>
            <p:nvPr/>
          </p:nvSpPr>
          <p:spPr>
            <a:xfrm>
              <a:off x="0" y="1098551"/>
              <a:ext cx="9072642" cy="689420"/>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fa-IR" sz="2400" dirty="0">
                  <a:solidFill>
                    <a:srgbClr val="08090A"/>
                  </a:solidFill>
                  <a:latin typeface="Roboto"/>
                  <a:ea typeface="Roboto"/>
                  <a:cs typeface="B Nazanin" panose="00000400000000000000" pitchFamily="2" charset="-78"/>
                  <a:sym typeface="Roboto"/>
                </a:rPr>
                <a:t>در مورد آنچه می خواهید بحث کنید توضیح دهید.</a:t>
              </a:r>
              <a:endParaRPr dirty="0">
                <a:cs typeface="B Nazanin" panose="00000400000000000000" pitchFamily="2" charset="-78"/>
              </a:endParaRPr>
            </a:p>
          </p:txBody>
        </p:sp>
      </p:grpSp>
      <p:grpSp>
        <p:nvGrpSpPr>
          <p:cNvPr id="137" name="Google Shape;137;p15"/>
          <p:cNvGrpSpPr/>
          <p:nvPr/>
        </p:nvGrpSpPr>
        <p:grpSpPr>
          <a:xfrm>
            <a:off x="9144000" y="8633460"/>
            <a:ext cx="7457824" cy="1299286"/>
            <a:chOff x="0" y="55589"/>
            <a:chExt cx="9943765" cy="1732382"/>
          </a:xfrm>
        </p:grpSpPr>
        <p:sp>
          <p:nvSpPr>
            <p:cNvPr id="138" name="Google Shape;138;p15"/>
            <p:cNvSpPr txBox="1"/>
            <p:nvPr/>
          </p:nvSpPr>
          <p:spPr>
            <a:xfrm>
              <a:off x="2403919" y="55589"/>
              <a:ext cx="7077258" cy="861604"/>
            </a:xfrm>
            <a:prstGeom prst="rect">
              <a:avLst/>
            </a:prstGeom>
            <a:noFill/>
            <a:ln>
              <a:noFill/>
            </a:ln>
          </p:spPr>
          <p:txBody>
            <a:bodyPr spcFirstLastPara="1" wrap="square" lIns="0" tIns="0" rIns="0" bIns="0" anchor="t" anchorCtr="0">
              <a:spAutoFit/>
            </a:bodyPr>
            <a:lstStyle/>
            <a:p>
              <a:pPr marL="0" marR="0" lvl="0" indent="0" algn="r" rtl="1">
                <a:lnSpc>
                  <a:spcPct val="120005"/>
                </a:lnSpc>
                <a:spcBef>
                  <a:spcPts val="0"/>
                </a:spcBef>
                <a:spcAft>
                  <a:spcPts val="0"/>
                </a:spcAft>
                <a:buNone/>
              </a:pPr>
              <a:r>
                <a:rPr lang="fa-IR" sz="3499" b="1" dirty="0">
                  <a:solidFill>
                    <a:srgbClr val="08090A"/>
                  </a:solidFill>
                  <a:latin typeface="Roboto Medium"/>
                  <a:ea typeface="Roboto Medium"/>
                  <a:cs typeface="B Nazanin" panose="00000400000000000000" pitchFamily="2" charset="-78"/>
                  <a:sym typeface="Roboto Medium"/>
                </a:rPr>
                <a:t>03. پروژه های ما</a:t>
              </a:r>
              <a:endParaRPr dirty="0">
                <a:cs typeface="B Nazanin" panose="00000400000000000000" pitchFamily="2" charset="-78"/>
              </a:endParaRPr>
            </a:p>
          </p:txBody>
        </p:sp>
        <p:sp>
          <p:nvSpPr>
            <p:cNvPr id="139" name="Google Shape;139;p15"/>
            <p:cNvSpPr txBox="1"/>
            <p:nvPr/>
          </p:nvSpPr>
          <p:spPr>
            <a:xfrm>
              <a:off x="0" y="1098551"/>
              <a:ext cx="9943765" cy="689420"/>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fa-IR" sz="2400" dirty="0">
                  <a:solidFill>
                    <a:srgbClr val="08090A"/>
                  </a:solidFill>
                  <a:latin typeface="Roboto"/>
                  <a:ea typeface="Roboto"/>
                  <a:cs typeface="B Nazanin" panose="00000400000000000000" pitchFamily="2" charset="-78"/>
                  <a:sym typeface="Roboto"/>
                </a:rPr>
                <a:t>در مورد آنچه می خواهید بحث کنید توضیح دهید.</a:t>
              </a:r>
              <a:endParaRPr dirty="0">
                <a:cs typeface="B Nazanin" panose="00000400000000000000" pitchFamily="2" charset="-78"/>
              </a:endParaRPr>
            </a:p>
          </p:txBody>
        </p:sp>
      </p:grpSp>
      <p:sp>
        <p:nvSpPr>
          <p:cNvPr id="140" name="Google Shape;140;p15"/>
          <p:cNvSpPr/>
          <p:nvPr/>
        </p:nvSpPr>
        <p:spPr>
          <a:xfrm>
            <a:off x="2106550" y="586070"/>
            <a:ext cx="7037450" cy="9700930"/>
          </a:xfrm>
          <a:custGeom>
            <a:avLst/>
            <a:gdLst/>
            <a:ahLst/>
            <a:cxnLst/>
            <a:rect l="l" t="t" r="r" b="b"/>
            <a:pathLst>
              <a:path w="7037450" h="9700930" extrusionOk="0">
                <a:moveTo>
                  <a:pt x="0" y="0"/>
                </a:moveTo>
                <a:lnTo>
                  <a:pt x="7037450" y="0"/>
                </a:lnTo>
                <a:lnTo>
                  <a:pt x="7037450" y="9700930"/>
                </a:lnTo>
                <a:lnTo>
                  <a:pt x="0" y="9700930"/>
                </a:lnTo>
                <a:lnTo>
                  <a:pt x="0" y="0"/>
                </a:lnTo>
                <a:close/>
              </a:path>
            </a:pathLst>
          </a:custGeom>
          <a:blipFill rotWithShape="1">
            <a:blip r:embed="rId3">
              <a:alphaModFix/>
            </a:blip>
            <a:stretch>
              <a:fillRect t="-8815"/>
            </a:stretch>
          </a:blip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cxnSp>
        <p:nvCxnSpPr>
          <p:cNvPr id="141" name="Google Shape;141;p15"/>
          <p:cNvCxnSpPr/>
          <p:nvPr/>
        </p:nvCxnSpPr>
        <p:spPr>
          <a:xfrm rot="10800000">
            <a:off x="1496187" y="-269238"/>
            <a:ext cx="0" cy="10556238"/>
          </a:xfrm>
          <a:prstGeom prst="straightConnector1">
            <a:avLst/>
          </a:prstGeom>
          <a:noFill/>
          <a:ln w="142875" cap="flat" cmpd="sng">
            <a:solidFill>
              <a:srgbClr val="08090A"/>
            </a:solidFill>
            <a:prstDash val="solid"/>
            <a:round/>
            <a:headEnd type="none" w="sm" len="sm"/>
            <a:tailEnd type="none" w="sm" len="sm"/>
          </a:ln>
        </p:spPr>
      </p:cxnSp>
      <p:cxnSp>
        <p:nvCxnSpPr>
          <p:cNvPr id="142" name="Google Shape;142;p15"/>
          <p:cNvCxnSpPr/>
          <p:nvPr/>
        </p:nvCxnSpPr>
        <p:spPr>
          <a:xfrm rot="10800000">
            <a:off x="2035112" y="-410764"/>
            <a:ext cx="0" cy="10697764"/>
          </a:xfrm>
          <a:prstGeom prst="straightConnector1">
            <a:avLst/>
          </a:prstGeom>
          <a:noFill/>
          <a:ln w="142875" cap="flat" cmpd="sng">
            <a:solidFill>
              <a:srgbClr val="08090A"/>
            </a:solidFill>
            <a:prstDash val="solid"/>
            <a:round/>
            <a:headEnd type="none" w="sm" len="sm"/>
            <a:tailEnd type="none" w="sm" len="sm"/>
          </a:ln>
        </p:spPr>
      </p:cxnSp>
      <p:grpSp>
        <p:nvGrpSpPr>
          <p:cNvPr id="143" name="Google Shape;143;p15"/>
          <p:cNvGrpSpPr/>
          <p:nvPr/>
        </p:nvGrpSpPr>
        <p:grpSpPr>
          <a:xfrm>
            <a:off x="1028700" y="6605962"/>
            <a:ext cx="2979866" cy="2979866"/>
            <a:chOff x="0" y="0"/>
            <a:chExt cx="812800" cy="812800"/>
          </a:xfrm>
        </p:grpSpPr>
        <p:sp>
          <p:nvSpPr>
            <p:cNvPr id="144" name="Google Shape;144;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FF4F4F">
                <a:alpha val="49803"/>
              </a:srgbClr>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45" name="Google Shape;145;p15"/>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1">
                <a:lnSpc>
                  <a:spcPct val="186611"/>
                </a:lnSpc>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childTnLst>
                                </p:cTn>
                              </p:par>
                              <p:par>
                                <p:cTn id="8" presetID="10" presetClass="entr" presetSubtype="0" fill="hold"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fade">
                                      <p:cBhvr>
                                        <p:cTn id="10" dur="10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fade">
                                      <p:cBhvr>
                                        <p:cTn id="15" dur="1000"/>
                                        <p:tgtEl>
                                          <p:spTgt spid="1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4"/>
                                        </p:tgtEl>
                                        <p:attrNameLst>
                                          <p:attrName>style.visibility</p:attrName>
                                        </p:attrNameLst>
                                      </p:cBhvr>
                                      <p:to>
                                        <p:strVal val="visible"/>
                                      </p:to>
                                    </p:set>
                                    <p:animEffect transition="in" filter="fade">
                                      <p:cBhvr>
                                        <p:cTn id="20" dur="1000"/>
                                        <p:tgtEl>
                                          <p:spTgt spid="1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7"/>
                                        </p:tgtEl>
                                        <p:attrNameLst>
                                          <p:attrName>style.visibility</p:attrName>
                                        </p:attrNameLst>
                                      </p:cBhvr>
                                      <p:to>
                                        <p:strVal val="visible"/>
                                      </p:to>
                                    </p:set>
                                    <p:animEffect transition="in" filter="fade">
                                      <p:cBhvr>
                                        <p:cTn id="25"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EBEC"/>
        </a:solidFill>
        <a:effectLst/>
      </p:bgPr>
    </p:bg>
    <p:spTree>
      <p:nvGrpSpPr>
        <p:cNvPr id="1" name="Shape 176"/>
        <p:cNvGrpSpPr/>
        <p:nvPr/>
      </p:nvGrpSpPr>
      <p:grpSpPr>
        <a:xfrm>
          <a:off x="0" y="0"/>
          <a:ext cx="0" cy="0"/>
          <a:chOff x="0" y="0"/>
          <a:chExt cx="0" cy="0"/>
        </a:xfrm>
      </p:grpSpPr>
      <p:sp>
        <p:nvSpPr>
          <p:cNvPr id="177" name="Google Shape;177;p18"/>
          <p:cNvSpPr/>
          <p:nvPr/>
        </p:nvSpPr>
        <p:spPr>
          <a:xfrm>
            <a:off x="-5092141" y="-56081"/>
            <a:ext cx="14936962" cy="10399161"/>
          </a:xfrm>
          <a:custGeom>
            <a:avLst/>
            <a:gdLst/>
            <a:ahLst/>
            <a:cxnLst/>
            <a:rect l="l" t="t" r="r" b="b"/>
            <a:pathLst>
              <a:path w="14936962" h="10399161" extrusionOk="0">
                <a:moveTo>
                  <a:pt x="0" y="0"/>
                </a:moveTo>
                <a:lnTo>
                  <a:pt x="14936963" y="0"/>
                </a:lnTo>
                <a:lnTo>
                  <a:pt x="14936963" y="10399162"/>
                </a:lnTo>
                <a:lnTo>
                  <a:pt x="0" y="10399162"/>
                </a:lnTo>
                <a:lnTo>
                  <a:pt x="0" y="0"/>
                </a:lnTo>
                <a:close/>
              </a:path>
            </a:pathLst>
          </a:custGeom>
          <a:blipFill rotWithShape="1">
            <a:blip r:embed="rId3">
              <a:alphaModFix/>
            </a:blip>
            <a:stretch>
              <a:fillRect r="-7312"/>
            </a:stretch>
          </a:blip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nvGrpSpPr>
          <p:cNvPr id="178" name="Google Shape;178;p18"/>
          <p:cNvGrpSpPr/>
          <p:nvPr/>
        </p:nvGrpSpPr>
        <p:grpSpPr>
          <a:xfrm>
            <a:off x="-2732914" y="-1833916"/>
            <a:ext cx="10112454" cy="17133325"/>
            <a:chOff x="0" y="-57150"/>
            <a:chExt cx="2663362" cy="4512481"/>
          </a:xfrm>
        </p:grpSpPr>
        <p:sp>
          <p:nvSpPr>
            <p:cNvPr id="179" name="Google Shape;179;p18"/>
            <p:cNvSpPr/>
            <p:nvPr/>
          </p:nvSpPr>
          <p:spPr>
            <a:xfrm>
              <a:off x="0" y="0"/>
              <a:ext cx="2663362" cy="4455331"/>
            </a:xfrm>
            <a:custGeom>
              <a:avLst/>
              <a:gdLst/>
              <a:ahLst/>
              <a:cxnLst/>
              <a:rect l="l" t="t" r="r" b="b"/>
              <a:pathLst>
                <a:path w="2663362" h="4455331" extrusionOk="0">
                  <a:moveTo>
                    <a:pt x="0" y="0"/>
                  </a:moveTo>
                  <a:lnTo>
                    <a:pt x="2663362" y="0"/>
                  </a:lnTo>
                  <a:lnTo>
                    <a:pt x="2663362" y="4455331"/>
                  </a:lnTo>
                  <a:lnTo>
                    <a:pt x="0" y="4455331"/>
                  </a:lnTo>
                  <a:lnTo>
                    <a:pt x="0" y="0"/>
                  </a:lnTo>
                </a:path>
              </a:pathLst>
            </a:custGeom>
            <a:solidFill>
              <a:srgbClr val="F5D547">
                <a:alpha val="49803"/>
              </a:srgbClr>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80" name="Google Shape;180;p18"/>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1">
                <a:lnSpc>
                  <a:spcPct val="186611"/>
                </a:lnSpc>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sp>
        <p:nvSpPr>
          <p:cNvPr id="181" name="Google Shape;181;p18"/>
          <p:cNvSpPr txBox="1"/>
          <p:nvPr/>
        </p:nvSpPr>
        <p:spPr>
          <a:xfrm>
            <a:off x="9844821" y="885301"/>
            <a:ext cx="6262378" cy="4616648"/>
          </a:xfrm>
          <a:prstGeom prst="rect">
            <a:avLst/>
          </a:prstGeom>
          <a:noFill/>
          <a:ln>
            <a:noFill/>
          </a:ln>
        </p:spPr>
        <p:txBody>
          <a:bodyPr spcFirstLastPara="1" wrap="square" lIns="0" tIns="0" rIns="0" bIns="0" anchor="t" anchorCtr="0">
            <a:spAutoFit/>
          </a:bodyPr>
          <a:lstStyle/>
          <a:p>
            <a:pPr lvl="0" algn="r" rtl="1">
              <a:lnSpc>
                <a:spcPct val="120000"/>
              </a:lnSpc>
            </a:pPr>
            <a:r>
              <a:rPr lang="fa-IR" sz="12500" dirty="0">
                <a:latin typeface="Odibee Sans"/>
                <a:ea typeface="Odibee Sans"/>
                <a:cs typeface="B Nazanin" panose="00000400000000000000" pitchFamily="2" charset="-78"/>
                <a:sym typeface="Odibee Sans"/>
              </a:rPr>
              <a:t>بررسی اجمالی</a:t>
            </a:r>
            <a:endParaRPr dirty="0">
              <a:cs typeface="B Nazanin" panose="00000400000000000000" pitchFamily="2" charset="-78"/>
            </a:endParaRPr>
          </a:p>
        </p:txBody>
      </p:sp>
      <p:sp>
        <p:nvSpPr>
          <p:cNvPr id="182" name="Google Shape;182;p18"/>
          <p:cNvSpPr txBox="1"/>
          <p:nvPr/>
        </p:nvSpPr>
        <p:spPr>
          <a:xfrm>
            <a:off x="10254870" y="6061939"/>
            <a:ext cx="7321930" cy="3323987"/>
          </a:xfrm>
          <a:prstGeom prst="rect">
            <a:avLst/>
          </a:prstGeom>
          <a:noFill/>
          <a:ln>
            <a:noFill/>
          </a:ln>
        </p:spPr>
        <p:txBody>
          <a:bodyPr spcFirstLastPara="1" wrap="square" lIns="0" tIns="0" rIns="0" bIns="0" anchor="t" anchorCtr="0">
            <a:spAutoFit/>
          </a:bodyPr>
          <a:lstStyle/>
          <a:p>
            <a:pPr lvl="0" algn="r" rtl="1">
              <a:lnSpc>
                <a:spcPct val="150000"/>
              </a:lnSpc>
            </a:pPr>
            <a:r>
              <a:rPr lang="en-US" sz="2400" dirty="0" err="1">
                <a:solidFill>
                  <a:srgbClr val="08090A"/>
                </a:solidFill>
                <a:latin typeface="Roboto"/>
                <a:ea typeface="Roboto"/>
                <a:cs typeface="B Nazanin" panose="00000400000000000000" pitchFamily="2" charset="-78"/>
                <a:sym typeface="Roboto"/>
              </a:rPr>
              <a:t>Borcelle</a:t>
            </a:r>
            <a:r>
              <a:rPr lang="en-US" sz="2400" dirty="0">
                <a:solidFill>
                  <a:srgbClr val="08090A"/>
                </a:solidFill>
                <a:latin typeface="Roboto"/>
                <a:ea typeface="Roboto"/>
                <a:cs typeface="B Nazanin" panose="00000400000000000000" pitchFamily="2" charset="-78"/>
                <a:sym typeface="Roboto"/>
              </a:rPr>
              <a:t> </a:t>
            </a:r>
            <a:r>
              <a:rPr lang="fa-IR" sz="2400" dirty="0">
                <a:solidFill>
                  <a:srgbClr val="08090A"/>
                </a:solidFill>
                <a:latin typeface="Roboto"/>
                <a:ea typeface="Roboto"/>
                <a:cs typeface="B Nazanin" panose="00000400000000000000" pitchFamily="2" charset="-78"/>
                <a:sym typeface="Roboto"/>
              </a:rPr>
              <a:t>یک شرکت فناوری است که راه حل های پیشرفته ای را برای مشاغل ارائه می دهد. ماموریت ما ایجاد انقلابی در نحوه عملکرد کسب و کارها و کمک به آنها در دستیابی به اهدافشان است. ما طیف گسترده ای از خدمات از جمله رایانش ابری، توسعه نرم افزار و مشاوره را ارائه می دهیم. ما با تیم متخصص خود، راه حل های سفارشی را ارائه می دهیم که نیازهای منحصر به فرد هر یک از مشتریان ما را برآورده می کند.</a:t>
            </a:r>
            <a:endParaRPr dirty="0">
              <a:cs typeface="B Nazanin" panose="00000400000000000000" pitchFamily="2" charset="-78"/>
            </a:endParaRPr>
          </a:p>
        </p:txBody>
      </p:sp>
      <p:sp>
        <p:nvSpPr>
          <p:cNvPr id="183" name="Google Shape;183;p18"/>
          <p:cNvSpPr/>
          <p:nvPr/>
        </p:nvSpPr>
        <p:spPr>
          <a:xfrm>
            <a:off x="566830" y="3669875"/>
            <a:ext cx="4403433" cy="3171367"/>
          </a:xfrm>
          <a:custGeom>
            <a:avLst/>
            <a:gdLst/>
            <a:ahLst/>
            <a:cxnLst/>
            <a:rect l="l" t="t" r="r" b="b"/>
            <a:pathLst>
              <a:path w="4403433" h="3171367" extrusionOk="0">
                <a:moveTo>
                  <a:pt x="0" y="0"/>
                </a:moveTo>
                <a:lnTo>
                  <a:pt x="4403433" y="0"/>
                </a:lnTo>
                <a:lnTo>
                  <a:pt x="4403433" y="3171367"/>
                </a:lnTo>
                <a:lnTo>
                  <a:pt x="0" y="3171367"/>
                </a:lnTo>
                <a:lnTo>
                  <a:pt x="0" y="0"/>
                </a:lnTo>
                <a:close/>
              </a:path>
            </a:pathLst>
          </a:custGeom>
          <a:blipFill rotWithShape="1">
            <a:blip r:embed="rId3">
              <a:alphaModFix/>
            </a:blip>
            <a:stretch>
              <a:fillRect l="-128500" t="-117483" r="-135493" b="-110417"/>
            </a:stretch>
          </a:blip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84" name="Google Shape;184;p18"/>
          <p:cNvSpPr/>
          <p:nvPr/>
        </p:nvSpPr>
        <p:spPr>
          <a:xfrm>
            <a:off x="-777876" y="6443331"/>
            <a:ext cx="1806576" cy="3367470"/>
          </a:xfrm>
          <a:custGeom>
            <a:avLst/>
            <a:gdLst/>
            <a:ahLst/>
            <a:cxnLst/>
            <a:rect l="l" t="t" r="r" b="b"/>
            <a:pathLst>
              <a:path w="1806576" h="3367470" extrusionOk="0">
                <a:moveTo>
                  <a:pt x="0" y="0"/>
                </a:moveTo>
                <a:lnTo>
                  <a:pt x="1806576" y="0"/>
                </a:lnTo>
                <a:lnTo>
                  <a:pt x="1806576" y="3367470"/>
                </a:lnTo>
                <a:lnTo>
                  <a:pt x="0" y="3367470"/>
                </a:lnTo>
                <a:lnTo>
                  <a:pt x="0" y="0"/>
                </a:lnTo>
                <a:close/>
              </a:path>
            </a:pathLst>
          </a:custGeom>
          <a:blipFill rotWithShape="1">
            <a:blip r:embed="rId3">
              <a:alphaModFix/>
            </a:blip>
            <a:stretch>
              <a:fillRect l="-238768" t="-192999" r="-548385" b="-15804"/>
            </a:stretch>
          </a:blip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85" name="Google Shape;185;p18"/>
          <p:cNvSpPr/>
          <p:nvPr/>
        </p:nvSpPr>
        <p:spPr>
          <a:xfrm>
            <a:off x="5805580" y="6443331"/>
            <a:ext cx="4720105" cy="3367470"/>
          </a:xfrm>
          <a:custGeom>
            <a:avLst/>
            <a:gdLst/>
            <a:ahLst/>
            <a:cxnLst/>
            <a:rect l="l" t="t" r="r" b="b"/>
            <a:pathLst>
              <a:path w="4720105" h="3367470" extrusionOk="0">
                <a:moveTo>
                  <a:pt x="0" y="0"/>
                </a:moveTo>
                <a:lnTo>
                  <a:pt x="4720105" y="0"/>
                </a:lnTo>
                <a:lnTo>
                  <a:pt x="4720105" y="3367470"/>
                </a:lnTo>
                <a:lnTo>
                  <a:pt x="0" y="3367470"/>
                </a:lnTo>
                <a:lnTo>
                  <a:pt x="0" y="0"/>
                </a:lnTo>
                <a:close/>
              </a:path>
            </a:pathLst>
          </a:custGeom>
          <a:blipFill rotWithShape="1">
            <a:blip r:embed="rId3">
              <a:alphaModFix/>
            </a:blip>
            <a:stretch>
              <a:fillRect l="-230872" t="-192999" r="-8720" b="-15804"/>
            </a:stretch>
          </a:blip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86" name="Google Shape;186;p18"/>
          <p:cNvSpPr/>
          <p:nvPr/>
        </p:nvSpPr>
        <p:spPr>
          <a:xfrm>
            <a:off x="5234080" y="494875"/>
            <a:ext cx="4290920" cy="3101765"/>
          </a:xfrm>
          <a:custGeom>
            <a:avLst/>
            <a:gdLst/>
            <a:ahLst/>
            <a:cxnLst/>
            <a:rect l="l" t="t" r="r" b="b"/>
            <a:pathLst>
              <a:path w="4290920" h="3101765" extrusionOk="0">
                <a:moveTo>
                  <a:pt x="0" y="0"/>
                </a:moveTo>
                <a:lnTo>
                  <a:pt x="4290920" y="0"/>
                </a:lnTo>
                <a:lnTo>
                  <a:pt x="4290920" y="3101765"/>
                </a:lnTo>
                <a:lnTo>
                  <a:pt x="0" y="3101765"/>
                </a:lnTo>
                <a:lnTo>
                  <a:pt x="0" y="0"/>
                </a:lnTo>
                <a:close/>
              </a:path>
            </a:pathLst>
          </a:custGeom>
          <a:blipFill rotWithShape="1">
            <a:blip r:embed="rId3">
              <a:alphaModFix/>
            </a:blip>
            <a:stretch>
              <a:fillRect l="-240642" t="-17757" r="-32909" b="-217475"/>
            </a:stretch>
          </a:blip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1000"/>
                                        <p:tgtEl>
                                          <p:spTgt spid="181"/>
                                        </p:tgtEl>
                                      </p:cBhvr>
                                    </p:animEffect>
                                  </p:childTnLst>
                                </p:cTn>
                              </p:par>
                              <p:par>
                                <p:cTn id="8" presetID="10" presetClass="entr" presetSubtype="0" fill="hold" nodeType="withEffect">
                                  <p:stCondLst>
                                    <p:cond delay="0"/>
                                  </p:stCondLst>
                                  <p:childTnLst>
                                    <p:set>
                                      <p:cBhvr>
                                        <p:cTn id="9" dur="1" fill="hold">
                                          <p:stCondLst>
                                            <p:cond delay="0"/>
                                          </p:stCondLst>
                                        </p:cTn>
                                        <p:tgtEl>
                                          <p:spTgt spid="182"/>
                                        </p:tgtEl>
                                        <p:attrNameLst>
                                          <p:attrName>style.visibility</p:attrName>
                                        </p:attrNameLst>
                                      </p:cBhvr>
                                      <p:to>
                                        <p:strVal val="visible"/>
                                      </p:to>
                                    </p:set>
                                    <p:animEffect transition="in" filter="fade">
                                      <p:cBhvr>
                                        <p:cTn id="10"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EBEC"/>
        </a:solidFill>
        <a:effectLst/>
      </p:bgPr>
    </p:bg>
    <p:spTree>
      <p:nvGrpSpPr>
        <p:cNvPr id="1" name="Shape 321"/>
        <p:cNvGrpSpPr/>
        <p:nvPr/>
      </p:nvGrpSpPr>
      <p:grpSpPr>
        <a:xfrm>
          <a:off x="0" y="0"/>
          <a:ext cx="0" cy="0"/>
          <a:chOff x="0" y="0"/>
          <a:chExt cx="0" cy="0"/>
        </a:xfrm>
      </p:grpSpPr>
      <p:grpSp>
        <p:nvGrpSpPr>
          <p:cNvPr id="322" name="Google Shape;322;p25"/>
          <p:cNvGrpSpPr/>
          <p:nvPr/>
        </p:nvGrpSpPr>
        <p:grpSpPr>
          <a:xfrm>
            <a:off x="363328" y="5143500"/>
            <a:ext cx="6859271" cy="6859271"/>
            <a:chOff x="0" y="0"/>
            <a:chExt cx="812800" cy="812800"/>
          </a:xfrm>
        </p:grpSpPr>
        <p:sp>
          <p:nvSpPr>
            <p:cNvPr id="323" name="Google Shape;323;p2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F5D547">
                <a:alpha val="64705"/>
              </a:srgbClr>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324" name="Google Shape;324;p25"/>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1">
                <a:lnSpc>
                  <a:spcPct val="186611"/>
                </a:lnSpc>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grpSp>
        <p:nvGrpSpPr>
          <p:cNvPr id="325" name="Google Shape;325;p25"/>
          <p:cNvGrpSpPr/>
          <p:nvPr/>
        </p:nvGrpSpPr>
        <p:grpSpPr>
          <a:xfrm>
            <a:off x="14343915" y="-1372871"/>
            <a:ext cx="6859271" cy="6859271"/>
            <a:chOff x="0" y="0"/>
            <a:chExt cx="812800" cy="812800"/>
          </a:xfrm>
        </p:grpSpPr>
        <p:sp>
          <p:nvSpPr>
            <p:cNvPr id="326" name="Google Shape;326;p2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FF4F4F">
                <a:alpha val="64705"/>
              </a:srgbClr>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327" name="Google Shape;327;p25"/>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1">
                <a:lnSpc>
                  <a:spcPct val="186611"/>
                </a:lnSpc>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grpSp>
        <p:nvGrpSpPr>
          <p:cNvPr id="328" name="Google Shape;328;p25"/>
          <p:cNvGrpSpPr/>
          <p:nvPr/>
        </p:nvGrpSpPr>
        <p:grpSpPr>
          <a:xfrm>
            <a:off x="807329" y="1028700"/>
            <a:ext cx="16673342" cy="8513444"/>
            <a:chOff x="0" y="0"/>
            <a:chExt cx="22231123" cy="11351259"/>
          </a:xfrm>
        </p:grpSpPr>
        <p:sp>
          <p:nvSpPr>
            <p:cNvPr id="329" name="Google Shape;329;p25"/>
            <p:cNvSpPr/>
            <p:nvPr/>
          </p:nvSpPr>
          <p:spPr>
            <a:xfrm>
              <a:off x="0" y="0"/>
              <a:ext cx="11247595" cy="11351259"/>
            </a:xfrm>
            <a:custGeom>
              <a:avLst/>
              <a:gdLst/>
              <a:ahLst/>
              <a:cxnLst/>
              <a:rect l="l" t="t" r="r" b="b"/>
              <a:pathLst>
                <a:path w="11247595" h="11351259" extrusionOk="0">
                  <a:moveTo>
                    <a:pt x="0" y="0"/>
                  </a:moveTo>
                  <a:lnTo>
                    <a:pt x="11247595" y="0"/>
                  </a:lnTo>
                  <a:lnTo>
                    <a:pt x="11247595" y="11351259"/>
                  </a:lnTo>
                  <a:lnTo>
                    <a:pt x="0" y="11351259"/>
                  </a:lnTo>
                  <a:lnTo>
                    <a:pt x="0" y="0"/>
                  </a:lnTo>
                  <a:close/>
                </a:path>
              </a:pathLst>
            </a:custGeom>
            <a:blipFill rotWithShape="1">
              <a:blip r:embed="rId3">
                <a:alphaModFix amt="19999"/>
              </a:blip>
              <a:stretch>
                <a:fillRect l="-3503" t="-2632" r="-4061" b="-3949"/>
              </a:stretch>
            </a:blip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330" name="Google Shape;330;p25"/>
            <p:cNvSpPr/>
            <p:nvPr/>
          </p:nvSpPr>
          <p:spPr>
            <a:xfrm>
              <a:off x="10983528" y="0"/>
              <a:ext cx="11247595" cy="11351259"/>
            </a:xfrm>
            <a:custGeom>
              <a:avLst/>
              <a:gdLst/>
              <a:ahLst/>
              <a:cxnLst/>
              <a:rect l="l" t="t" r="r" b="b"/>
              <a:pathLst>
                <a:path w="11247595" h="11351259" extrusionOk="0">
                  <a:moveTo>
                    <a:pt x="0" y="0"/>
                  </a:moveTo>
                  <a:lnTo>
                    <a:pt x="11247595" y="0"/>
                  </a:lnTo>
                  <a:lnTo>
                    <a:pt x="11247595" y="11351259"/>
                  </a:lnTo>
                  <a:lnTo>
                    <a:pt x="0" y="11351259"/>
                  </a:lnTo>
                  <a:lnTo>
                    <a:pt x="0" y="0"/>
                  </a:lnTo>
                  <a:close/>
                </a:path>
              </a:pathLst>
            </a:custGeom>
            <a:blipFill rotWithShape="1">
              <a:blip r:embed="rId3">
                <a:alphaModFix amt="19999"/>
              </a:blip>
              <a:stretch>
                <a:fillRect l="-3503" t="-2632" r="-4061" b="-3949"/>
              </a:stretch>
            </a:blip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sp>
        <p:nvSpPr>
          <p:cNvPr id="331" name="Google Shape;331;p25"/>
          <p:cNvSpPr/>
          <p:nvPr/>
        </p:nvSpPr>
        <p:spPr>
          <a:xfrm>
            <a:off x="-2271077" y="386746"/>
            <a:ext cx="7334040" cy="9917187"/>
          </a:xfrm>
          <a:custGeom>
            <a:avLst/>
            <a:gdLst/>
            <a:ahLst/>
            <a:cxnLst/>
            <a:rect l="l" t="t" r="r" b="b"/>
            <a:pathLst>
              <a:path w="7334040" h="9917187" extrusionOk="0">
                <a:moveTo>
                  <a:pt x="0" y="0"/>
                </a:moveTo>
                <a:lnTo>
                  <a:pt x="7334041" y="0"/>
                </a:lnTo>
                <a:lnTo>
                  <a:pt x="7334041" y="9917187"/>
                </a:lnTo>
                <a:lnTo>
                  <a:pt x="0" y="9917187"/>
                </a:lnTo>
                <a:lnTo>
                  <a:pt x="0" y="0"/>
                </a:lnTo>
                <a:close/>
              </a:path>
            </a:pathLst>
          </a:custGeom>
          <a:blipFill rotWithShape="1">
            <a:blip r:embed="rId4">
              <a:alphaModFix/>
            </a:blip>
            <a:stretch>
              <a:fillRect t="-10928"/>
            </a:stretch>
          </a:blip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332" name="Google Shape;332;p25"/>
          <p:cNvSpPr/>
          <p:nvPr/>
        </p:nvSpPr>
        <p:spPr>
          <a:xfrm>
            <a:off x="13061414" y="-810429"/>
            <a:ext cx="8395772" cy="12593658"/>
          </a:xfrm>
          <a:custGeom>
            <a:avLst/>
            <a:gdLst/>
            <a:ahLst/>
            <a:cxnLst/>
            <a:rect l="l" t="t" r="r" b="b"/>
            <a:pathLst>
              <a:path w="8395772" h="12593658" extrusionOk="0">
                <a:moveTo>
                  <a:pt x="0" y="0"/>
                </a:moveTo>
                <a:lnTo>
                  <a:pt x="8395772" y="0"/>
                </a:lnTo>
                <a:lnTo>
                  <a:pt x="8395772" y="12593658"/>
                </a:lnTo>
                <a:lnTo>
                  <a:pt x="0" y="12593658"/>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nvGrpSpPr>
          <p:cNvPr id="333" name="Google Shape;333;p25"/>
          <p:cNvGrpSpPr/>
          <p:nvPr/>
        </p:nvGrpSpPr>
        <p:grpSpPr>
          <a:xfrm>
            <a:off x="1930384" y="8222159"/>
            <a:ext cx="4705350" cy="3303090"/>
            <a:chOff x="0" y="-57150"/>
            <a:chExt cx="1239269" cy="869950"/>
          </a:xfrm>
        </p:grpSpPr>
        <p:sp>
          <p:nvSpPr>
            <p:cNvPr id="334" name="Google Shape;334;p25"/>
            <p:cNvSpPr/>
            <p:nvPr/>
          </p:nvSpPr>
          <p:spPr>
            <a:xfrm>
              <a:off x="0" y="0"/>
              <a:ext cx="1239269" cy="316089"/>
            </a:xfrm>
            <a:custGeom>
              <a:avLst/>
              <a:gdLst/>
              <a:ahLst/>
              <a:cxnLst/>
              <a:rect l="l" t="t" r="r" b="b"/>
              <a:pathLst>
                <a:path w="1239269" h="316089" extrusionOk="0">
                  <a:moveTo>
                    <a:pt x="0" y="0"/>
                  </a:moveTo>
                  <a:lnTo>
                    <a:pt x="1239269" y="0"/>
                  </a:lnTo>
                  <a:lnTo>
                    <a:pt x="1239269" y="316089"/>
                  </a:lnTo>
                  <a:lnTo>
                    <a:pt x="0" y="316089"/>
                  </a:lnTo>
                  <a:lnTo>
                    <a:pt x="0" y="0"/>
                  </a:lnTo>
                </a:path>
              </a:pathLst>
            </a:custGeom>
            <a:solidFill>
              <a:srgbClr val="4B88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335" name="Google Shape;335;p25"/>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1">
                <a:lnSpc>
                  <a:spcPct val="186611"/>
                </a:lnSpc>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sp>
        <p:nvSpPr>
          <p:cNvPr id="336" name="Google Shape;336;p25"/>
          <p:cNvSpPr txBox="1"/>
          <p:nvPr/>
        </p:nvSpPr>
        <p:spPr>
          <a:xfrm>
            <a:off x="2305344" y="8697913"/>
            <a:ext cx="3860800" cy="754053"/>
          </a:xfrm>
          <a:prstGeom prst="rect">
            <a:avLst/>
          </a:prstGeom>
          <a:noFill/>
          <a:ln>
            <a:noFill/>
          </a:ln>
        </p:spPr>
        <p:txBody>
          <a:bodyPr spcFirstLastPara="1" wrap="square" lIns="0" tIns="0" rIns="0" bIns="0" anchor="t" anchorCtr="0">
            <a:spAutoFit/>
          </a:bodyPr>
          <a:lstStyle/>
          <a:p>
            <a:pPr lvl="0" algn="just" rtl="1">
              <a:lnSpc>
                <a:spcPct val="140000"/>
              </a:lnSpc>
            </a:pPr>
            <a:r>
              <a:rPr lang="fa-IR" sz="3500" dirty="0">
                <a:solidFill>
                  <a:srgbClr val="F7EBEC"/>
                </a:solidFill>
                <a:latin typeface="Odibee Sans"/>
                <a:ea typeface="Odibee Sans"/>
                <a:cs typeface="B Nazanin" panose="00000400000000000000" pitchFamily="2" charset="-78"/>
                <a:sym typeface="Odibee Sans"/>
              </a:rPr>
              <a:t>سارا مرسر - </a:t>
            </a:r>
            <a:r>
              <a:rPr lang="en-US" sz="3500" dirty="0">
                <a:solidFill>
                  <a:srgbClr val="F7EBEC"/>
                </a:solidFill>
                <a:latin typeface="Odibee Sans"/>
                <a:ea typeface="Odibee Sans"/>
                <a:cs typeface="B Nazanin" panose="00000400000000000000" pitchFamily="2" charset="-78"/>
                <a:sym typeface="Odibee Sans"/>
              </a:rPr>
              <a:t>CMO</a:t>
            </a:r>
            <a:endParaRPr dirty="0">
              <a:cs typeface="B Nazanin" panose="00000400000000000000" pitchFamily="2" charset="-78"/>
            </a:endParaRPr>
          </a:p>
        </p:txBody>
      </p:sp>
      <p:sp>
        <p:nvSpPr>
          <p:cNvPr id="337" name="Google Shape;337;p25"/>
          <p:cNvSpPr txBox="1"/>
          <p:nvPr/>
        </p:nvSpPr>
        <p:spPr>
          <a:xfrm>
            <a:off x="4283059" y="1216032"/>
            <a:ext cx="9721882" cy="2308324"/>
          </a:xfrm>
          <a:prstGeom prst="rect">
            <a:avLst/>
          </a:prstGeom>
          <a:noFill/>
          <a:ln>
            <a:noFill/>
          </a:ln>
        </p:spPr>
        <p:txBody>
          <a:bodyPr spcFirstLastPara="1" wrap="square" lIns="0" tIns="0" rIns="0" bIns="0" anchor="t" anchorCtr="0">
            <a:spAutoFit/>
          </a:bodyPr>
          <a:lstStyle/>
          <a:p>
            <a:pPr lvl="0" algn="ctr" rtl="1">
              <a:lnSpc>
                <a:spcPct val="120000"/>
              </a:lnSpc>
            </a:pPr>
            <a:r>
              <a:rPr lang="fa-IR" sz="12500" dirty="0">
                <a:solidFill>
                  <a:srgbClr val="08090A"/>
                </a:solidFill>
                <a:latin typeface="Odibee Sans"/>
                <a:ea typeface="Odibee Sans"/>
                <a:cs typeface="B Nazanin" panose="00000400000000000000" pitchFamily="2" charset="-78"/>
                <a:sym typeface="Odibee Sans"/>
              </a:rPr>
              <a:t>اعضای تیم</a:t>
            </a:r>
            <a:endParaRPr dirty="0">
              <a:cs typeface="B Nazanin" panose="00000400000000000000" pitchFamily="2" charset="-78"/>
            </a:endParaRPr>
          </a:p>
        </p:txBody>
      </p:sp>
      <p:grpSp>
        <p:nvGrpSpPr>
          <p:cNvPr id="338" name="Google Shape;338;p25"/>
          <p:cNvGrpSpPr/>
          <p:nvPr/>
        </p:nvGrpSpPr>
        <p:grpSpPr>
          <a:xfrm>
            <a:off x="11652266" y="8222159"/>
            <a:ext cx="4705350" cy="3303090"/>
            <a:chOff x="0" y="-57150"/>
            <a:chExt cx="1239269" cy="869950"/>
          </a:xfrm>
        </p:grpSpPr>
        <p:sp>
          <p:nvSpPr>
            <p:cNvPr id="339" name="Google Shape;339;p25"/>
            <p:cNvSpPr/>
            <p:nvPr/>
          </p:nvSpPr>
          <p:spPr>
            <a:xfrm>
              <a:off x="0" y="0"/>
              <a:ext cx="1239269" cy="316089"/>
            </a:xfrm>
            <a:custGeom>
              <a:avLst/>
              <a:gdLst/>
              <a:ahLst/>
              <a:cxnLst/>
              <a:rect l="l" t="t" r="r" b="b"/>
              <a:pathLst>
                <a:path w="1239269" h="316089" extrusionOk="0">
                  <a:moveTo>
                    <a:pt x="0" y="0"/>
                  </a:moveTo>
                  <a:lnTo>
                    <a:pt x="1239269" y="0"/>
                  </a:lnTo>
                  <a:lnTo>
                    <a:pt x="1239269" y="316089"/>
                  </a:lnTo>
                  <a:lnTo>
                    <a:pt x="0" y="316089"/>
                  </a:lnTo>
                  <a:lnTo>
                    <a:pt x="0" y="0"/>
                  </a:lnTo>
                </a:path>
              </a:pathLst>
            </a:custGeom>
            <a:solidFill>
              <a:srgbClr val="4B88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340" name="Google Shape;340;p25"/>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1">
                <a:lnSpc>
                  <a:spcPct val="186611"/>
                </a:lnSpc>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sp>
        <p:nvSpPr>
          <p:cNvPr id="341" name="Google Shape;341;p25"/>
          <p:cNvSpPr txBox="1"/>
          <p:nvPr/>
        </p:nvSpPr>
        <p:spPr>
          <a:xfrm>
            <a:off x="12074541" y="8651875"/>
            <a:ext cx="3860800" cy="754053"/>
          </a:xfrm>
          <a:prstGeom prst="rect">
            <a:avLst/>
          </a:prstGeom>
          <a:noFill/>
          <a:ln>
            <a:noFill/>
          </a:ln>
        </p:spPr>
        <p:txBody>
          <a:bodyPr spcFirstLastPara="1" wrap="square" lIns="0" tIns="0" rIns="0" bIns="0" anchor="t" anchorCtr="0">
            <a:spAutoFit/>
          </a:bodyPr>
          <a:lstStyle/>
          <a:p>
            <a:pPr lvl="0" algn="r">
              <a:lnSpc>
                <a:spcPct val="140000"/>
              </a:lnSpc>
            </a:pPr>
            <a:r>
              <a:rPr lang="fa-IR" sz="3500" dirty="0">
                <a:solidFill>
                  <a:srgbClr val="F7EBEC"/>
                </a:solidFill>
                <a:latin typeface="Odibee Sans"/>
                <a:ea typeface="Odibee Sans"/>
                <a:cs typeface="B Nazanin" panose="00000400000000000000" pitchFamily="2" charset="-78"/>
                <a:sym typeface="Odibee Sans"/>
              </a:rPr>
              <a:t>آرون لوب - مدیرعامل</a:t>
            </a:r>
            <a:endParaRPr dirty="0">
              <a:cs typeface="B Nazanin" panose="00000400000000000000" pitchFamily="2" charset="-78"/>
            </a:endParaRPr>
          </a:p>
        </p:txBody>
      </p:sp>
      <p:sp>
        <p:nvSpPr>
          <p:cNvPr id="342" name="Google Shape;342;p25"/>
          <p:cNvSpPr txBox="1"/>
          <p:nvPr/>
        </p:nvSpPr>
        <p:spPr>
          <a:xfrm>
            <a:off x="5086350" y="3718586"/>
            <a:ext cx="8173200" cy="3230884"/>
          </a:xfrm>
          <a:prstGeom prst="rect">
            <a:avLst/>
          </a:prstGeom>
          <a:noFill/>
          <a:ln>
            <a:noFill/>
          </a:ln>
        </p:spPr>
        <p:txBody>
          <a:bodyPr spcFirstLastPara="1" wrap="square" lIns="0" tIns="0" rIns="0" bIns="0" anchor="t" anchorCtr="0">
            <a:spAutoFit/>
          </a:bodyPr>
          <a:lstStyle/>
          <a:p>
            <a:pPr lvl="0" algn="ctr" rtl="1">
              <a:lnSpc>
                <a:spcPct val="150000"/>
              </a:lnSpc>
            </a:pPr>
            <a:r>
              <a:rPr lang="fa-IR" sz="3499" dirty="0">
                <a:solidFill>
                  <a:srgbClr val="08090A"/>
                </a:solidFill>
                <a:latin typeface="Roboto"/>
                <a:ea typeface="Roboto"/>
                <a:cs typeface="B Nazanin" panose="00000400000000000000" pitchFamily="2" charset="-78"/>
                <a:sym typeface="Roboto"/>
              </a:rPr>
              <a:t>تیم ما متشکل از آرون لوب است که مدیر عامل ما است و بیش از 20 سال تجربه در این صنعت دارد و فرانسوا مرسر که تیم توسعه ما را رهبری می کند و دارای دکترا در علوم کامپیوتر است.</a:t>
            </a:r>
            <a:endParaRPr dirty="0">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1000"/>
                                        <p:tgtEl>
                                          <p:spTgt spid="337"/>
                                        </p:tgtEl>
                                      </p:cBhvr>
                                    </p:animEffect>
                                  </p:childTnLst>
                                </p:cTn>
                              </p:par>
                              <p:par>
                                <p:cTn id="8" presetID="10" presetClass="entr" presetSubtype="0" fill="hold" nodeType="withEffect">
                                  <p:stCondLst>
                                    <p:cond delay="0"/>
                                  </p:stCondLst>
                                  <p:childTnLst>
                                    <p:set>
                                      <p:cBhvr>
                                        <p:cTn id="9" dur="1" fill="hold">
                                          <p:stCondLst>
                                            <p:cond delay="0"/>
                                          </p:stCondLst>
                                        </p:cTn>
                                        <p:tgtEl>
                                          <p:spTgt spid="336"/>
                                        </p:tgtEl>
                                        <p:attrNameLst>
                                          <p:attrName>style.visibility</p:attrName>
                                        </p:attrNameLst>
                                      </p:cBhvr>
                                      <p:to>
                                        <p:strVal val="visible"/>
                                      </p:to>
                                    </p:set>
                                    <p:animEffect transition="in" filter="fade">
                                      <p:cBhvr>
                                        <p:cTn id="10" dur="1000"/>
                                        <p:tgtEl>
                                          <p:spTgt spid="336"/>
                                        </p:tgtEl>
                                      </p:cBhvr>
                                    </p:animEffect>
                                  </p:childTnLst>
                                </p:cTn>
                              </p:par>
                              <p:par>
                                <p:cTn id="11" presetID="10" presetClass="entr" presetSubtype="0" fill="hold" nodeType="withEffect">
                                  <p:stCondLst>
                                    <p:cond delay="0"/>
                                  </p:stCondLst>
                                  <p:childTnLst>
                                    <p:set>
                                      <p:cBhvr>
                                        <p:cTn id="12" dur="1" fill="hold">
                                          <p:stCondLst>
                                            <p:cond delay="0"/>
                                          </p:stCondLst>
                                        </p:cTn>
                                        <p:tgtEl>
                                          <p:spTgt spid="333"/>
                                        </p:tgtEl>
                                        <p:attrNameLst>
                                          <p:attrName>style.visibility</p:attrName>
                                        </p:attrNameLst>
                                      </p:cBhvr>
                                      <p:to>
                                        <p:strVal val="visible"/>
                                      </p:to>
                                    </p:set>
                                    <p:animEffect transition="in" filter="fade">
                                      <p:cBhvr>
                                        <p:cTn id="13" dur="1000"/>
                                        <p:tgtEl>
                                          <p:spTgt spid="333"/>
                                        </p:tgtEl>
                                      </p:cBhvr>
                                    </p:animEffect>
                                  </p:childTnLst>
                                </p:cTn>
                              </p:par>
                              <p:par>
                                <p:cTn id="14" presetID="10" presetClass="entr" presetSubtype="0" fill="hold" nodeType="withEffect">
                                  <p:stCondLst>
                                    <p:cond delay="0"/>
                                  </p:stCondLst>
                                  <p:childTnLst>
                                    <p:set>
                                      <p:cBhvr>
                                        <p:cTn id="15" dur="1" fill="hold">
                                          <p:stCondLst>
                                            <p:cond delay="0"/>
                                          </p:stCondLst>
                                        </p:cTn>
                                        <p:tgtEl>
                                          <p:spTgt spid="341"/>
                                        </p:tgtEl>
                                        <p:attrNameLst>
                                          <p:attrName>style.visibility</p:attrName>
                                        </p:attrNameLst>
                                      </p:cBhvr>
                                      <p:to>
                                        <p:strVal val="visible"/>
                                      </p:to>
                                    </p:set>
                                    <p:animEffect transition="in" filter="fade">
                                      <p:cBhvr>
                                        <p:cTn id="16" dur="1000"/>
                                        <p:tgtEl>
                                          <p:spTgt spid="341"/>
                                        </p:tgtEl>
                                      </p:cBhvr>
                                    </p:animEffect>
                                  </p:childTnLst>
                                </p:cTn>
                              </p:par>
                              <p:par>
                                <p:cTn id="17" presetID="10" presetClass="entr" presetSubtype="0" fill="hold" nodeType="withEffect">
                                  <p:stCondLst>
                                    <p:cond delay="0"/>
                                  </p:stCondLst>
                                  <p:childTnLst>
                                    <p:set>
                                      <p:cBhvr>
                                        <p:cTn id="18" dur="1" fill="hold">
                                          <p:stCondLst>
                                            <p:cond delay="0"/>
                                          </p:stCondLst>
                                        </p:cTn>
                                        <p:tgtEl>
                                          <p:spTgt spid="338"/>
                                        </p:tgtEl>
                                        <p:attrNameLst>
                                          <p:attrName>style.visibility</p:attrName>
                                        </p:attrNameLst>
                                      </p:cBhvr>
                                      <p:to>
                                        <p:strVal val="visible"/>
                                      </p:to>
                                    </p:set>
                                    <p:animEffect transition="in" filter="fade">
                                      <p:cBhvr>
                                        <p:cTn id="19" dur="1000"/>
                                        <p:tgtEl>
                                          <p:spTgt spid="33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42"/>
                                        </p:tgtEl>
                                        <p:attrNameLst>
                                          <p:attrName>style.visibility</p:attrName>
                                        </p:attrNameLst>
                                      </p:cBhvr>
                                      <p:to>
                                        <p:strVal val="visible"/>
                                      </p:to>
                                    </p:set>
                                    <p:animEffect transition="in" filter="fade">
                                      <p:cBhvr>
                                        <p:cTn id="24" dur="10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EBEC"/>
        </a:solidFill>
        <a:effectLst/>
      </p:bgPr>
    </p:bg>
    <p:spTree>
      <p:nvGrpSpPr>
        <p:cNvPr id="1" name="Shape 411"/>
        <p:cNvGrpSpPr/>
        <p:nvPr/>
      </p:nvGrpSpPr>
      <p:grpSpPr>
        <a:xfrm>
          <a:off x="0" y="0"/>
          <a:ext cx="0" cy="0"/>
          <a:chOff x="0" y="0"/>
          <a:chExt cx="0" cy="0"/>
        </a:xfrm>
      </p:grpSpPr>
      <p:grpSp>
        <p:nvGrpSpPr>
          <p:cNvPr id="412" name="Google Shape;412;p30"/>
          <p:cNvGrpSpPr/>
          <p:nvPr/>
        </p:nvGrpSpPr>
        <p:grpSpPr>
          <a:xfrm>
            <a:off x="10393747" y="2701900"/>
            <a:ext cx="6865553" cy="5633346"/>
            <a:chOff x="0" y="-47625"/>
            <a:chExt cx="9154071" cy="7511129"/>
          </a:xfrm>
        </p:grpSpPr>
        <p:sp>
          <p:nvSpPr>
            <p:cNvPr id="413" name="Google Shape;413;p30"/>
            <p:cNvSpPr txBox="1"/>
            <p:nvPr/>
          </p:nvSpPr>
          <p:spPr>
            <a:xfrm>
              <a:off x="1201781" y="6621673"/>
              <a:ext cx="1030185" cy="621111"/>
            </a:xfrm>
            <a:prstGeom prst="rect">
              <a:avLst/>
            </a:prstGeom>
            <a:noFill/>
            <a:ln>
              <a:noFill/>
            </a:ln>
          </p:spPr>
          <p:txBody>
            <a:bodyPr spcFirstLastPara="1" wrap="square" lIns="0" tIns="0" rIns="0" bIns="0" anchor="t" anchorCtr="0">
              <a:spAutoFit/>
            </a:bodyPr>
            <a:lstStyle/>
            <a:p>
              <a:pPr marL="0" marR="0" lvl="0" indent="0" algn="ctr" rtl="1">
                <a:lnSpc>
                  <a:spcPct val="139963"/>
                </a:lnSpc>
                <a:spcBef>
                  <a:spcPts val="0"/>
                </a:spcBef>
                <a:spcAft>
                  <a:spcPts val="0"/>
                </a:spcAft>
                <a:buNone/>
              </a:pPr>
              <a:r>
                <a:rPr lang="fa-IR" sz="2162" u="none" strike="noStrike" dirty="0">
                  <a:solidFill>
                    <a:srgbClr val="000000"/>
                  </a:solidFill>
                  <a:latin typeface="Roboto"/>
                  <a:ea typeface="Roboto"/>
                  <a:cs typeface="B Nazanin" panose="00000400000000000000" pitchFamily="2" charset="-78"/>
                  <a:sym typeface="Roboto"/>
                </a:rPr>
                <a:t>مورد</a:t>
              </a:r>
              <a:r>
                <a:rPr lang="en-US" sz="2162" u="none" strike="noStrike" dirty="0">
                  <a:solidFill>
                    <a:srgbClr val="000000"/>
                  </a:solidFill>
                  <a:latin typeface="Roboto"/>
                  <a:ea typeface="Roboto"/>
                  <a:cs typeface="B Nazanin" panose="00000400000000000000" pitchFamily="2" charset="-78"/>
                  <a:sym typeface="Roboto"/>
                </a:rPr>
                <a:t> 1</a:t>
              </a:r>
              <a:endParaRPr dirty="0">
                <a:cs typeface="B Nazanin" panose="00000400000000000000" pitchFamily="2" charset="-78"/>
              </a:endParaRPr>
            </a:p>
          </p:txBody>
        </p:sp>
        <p:sp>
          <p:nvSpPr>
            <p:cNvPr id="414" name="Google Shape;414;p30"/>
            <p:cNvSpPr txBox="1"/>
            <p:nvPr/>
          </p:nvSpPr>
          <p:spPr>
            <a:xfrm>
              <a:off x="2854492" y="6621673"/>
              <a:ext cx="1030185" cy="621111"/>
            </a:xfrm>
            <a:prstGeom prst="rect">
              <a:avLst/>
            </a:prstGeom>
            <a:noFill/>
            <a:ln>
              <a:noFill/>
            </a:ln>
          </p:spPr>
          <p:txBody>
            <a:bodyPr spcFirstLastPara="1" wrap="square" lIns="0" tIns="0" rIns="0" bIns="0" anchor="t" anchorCtr="0">
              <a:spAutoFit/>
            </a:bodyPr>
            <a:lstStyle/>
            <a:p>
              <a:pPr marL="0" marR="0" lvl="0" indent="0" algn="ctr" rtl="1">
                <a:lnSpc>
                  <a:spcPct val="139963"/>
                </a:lnSpc>
                <a:spcBef>
                  <a:spcPts val="0"/>
                </a:spcBef>
                <a:spcAft>
                  <a:spcPts val="0"/>
                </a:spcAft>
                <a:buNone/>
              </a:pPr>
              <a:r>
                <a:rPr lang="fa-IR" sz="2162" u="none" strike="noStrike" dirty="0">
                  <a:solidFill>
                    <a:srgbClr val="000000"/>
                  </a:solidFill>
                  <a:latin typeface="Roboto"/>
                  <a:ea typeface="Roboto"/>
                  <a:cs typeface="B Nazanin" panose="00000400000000000000" pitchFamily="2" charset="-78"/>
                  <a:sym typeface="Roboto"/>
                </a:rPr>
                <a:t>مورد</a:t>
              </a:r>
              <a:r>
                <a:rPr lang="en-US" sz="2162" u="none" strike="noStrike" dirty="0">
                  <a:solidFill>
                    <a:srgbClr val="000000"/>
                  </a:solidFill>
                  <a:latin typeface="Roboto"/>
                  <a:ea typeface="Roboto"/>
                  <a:cs typeface="B Nazanin" panose="00000400000000000000" pitchFamily="2" charset="-78"/>
                  <a:sym typeface="Roboto"/>
                </a:rPr>
                <a:t> 2</a:t>
              </a:r>
              <a:endParaRPr dirty="0">
                <a:cs typeface="B Nazanin" panose="00000400000000000000" pitchFamily="2" charset="-78"/>
              </a:endParaRPr>
            </a:p>
          </p:txBody>
        </p:sp>
        <p:sp>
          <p:nvSpPr>
            <p:cNvPr id="415" name="Google Shape;415;p30"/>
            <p:cNvSpPr txBox="1"/>
            <p:nvPr/>
          </p:nvSpPr>
          <p:spPr>
            <a:xfrm>
              <a:off x="4507201" y="6621673"/>
              <a:ext cx="1030185" cy="621111"/>
            </a:xfrm>
            <a:prstGeom prst="rect">
              <a:avLst/>
            </a:prstGeom>
            <a:noFill/>
            <a:ln>
              <a:noFill/>
            </a:ln>
          </p:spPr>
          <p:txBody>
            <a:bodyPr spcFirstLastPara="1" wrap="square" lIns="0" tIns="0" rIns="0" bIns="0" anchor="t" anchorCtr="0">
              <a:spAutoFit/>
            </a:bodyPr>
            <a:lstStyle/>
            <a:p>
              <a:pPr marL="0" marR="0" lvl="0" indent="0" algn="ctr" rtl="1">
                <a:lnSpc>
                  <a:spcPct val="139963"/>
                </a:lnSpc>
                <a:spcBef>
                  <a:spcPts val="0"/>
                </a:spcBef>
                <a:spcAft>
                  <a:spcPts val="0"/>
                </a:spcAft>
                <a:buNone/>
              </a:pPr>
              <a:r>
                <a:rPr lang="fa-IR" sz="2162" u="none" strike="noStrike" dirty="0">
                  <a:solidFill>
                    <a:srgbClr val="000000"/>
                  </a:solidFill>
                  <a:latin typeface="Roboto"/>
                  <a:ea typeface="Roboto"/>
                  <a:cs typeface="B Nazanin" panose="00000400000000000000" pitchFamily="2" charset="-78"/>
                  <a:sym typeface="Roboto"/>
                </a:rPr>
                <a:t>مورد</a:t>
              </a:r>
              <a:r>
                <a:rPr lang="en-US" sz="2162" u="none" strike="noStrike" dirty="0">
                  <a:solidFill>
                    <a:srgbClr val="000000"/>
                  </a:solidFill>
                  <a:latin typeface="Roboto"/>
                  <a:ea typeface="Roboto"/>
                  <a:cs typeface="B Nazanin" panose="00000400000000000000" pitchFamily="2" charset="-78"/>
                  <a:sym typeface="Roboto"/>
                </a:rPr>
                <a:t> 3</a:t>
              </a:r>
              <a:endParaRPr dirty="0">
                <a:cs typeface="B Nazanin" panose="00000400000000000000" pitchFamily="2" charset="-78"/>
              </a:endParaRPr>
            </a:p>
          </p:txBody>
        </p:sp>
        <p:sp>
          <p:nvSpPr>
            <p:cNvPr id="416" name="Google Shape;416;p30"/>
            <p:cNvSpPr txBox="1"/>
            <p:nvPr/>
          </p:nvSpPr>
          <p:spPr>
            <a:xfrm>
              <a:off x="6159912" y="6621673"/>
              <a:ext cx="1030185" cy="621111"/>
            </a:xfrm>
            <a:prstGeom prst="rect">
              <a:avLst/>
            </a:prstGeom>
            <a:noFill/>
            <a:ln>
              <a:noFill/>
            </a:ln>
          </p:spPr>
          <p:txBody>
            <a:bodyPr spcFirstLastPara="1" wrap="square" lIns="0" tIns="0" rIns="0" bIns="0" anchor="t" anchorCtr="0">
              <a:spAutoFit/>
            </a:bodyPr>
            <a:lstStyle/>
            <a:p>
              <a:pPr marL="0" marR="0" lvl="0" indent="0" algn="ctr" rtl="1">
                <a:lnSpc>
                  <a:spcPct val="139963"/>
                </a:lnSpc>
                <a:spcBef>
                  <a:spcPts val="0"/>
                </a:spcBef>
                <a:spcAft>
                  <a:spcPts val="0"/>
                </a:spcAft>
                <a:buNone/>
              </a:pPr>
              <a:r>
                <a:rPr lang="fa-IR" sz="2162" u="none" strike="noStrike" dirty="0">
                  <a:solidFill>
                    <a:srgbClr val="000000"/>
                  </a:solidFill>
                  <a:latin typeface="Roboto"/>
                  <a:ea typeface="Roboto"/>
                  <a:cs typeface="B Nazanin" panose="00000400000000000000" pitchFamily="2" charset="-78"/>
                  <a:sym typeface="Roboto"/>
                </a:rPr>
                <a:t>مورد</a:t>
              </a:r>
              <a:r>
                <a:rPr lang="en-US" sz="2162" u="none" strike="noStrike" dirty="0">
                  <a:solidFill>
                    <a:srgbClr val="000000"/>
                  </a:solidFill>
                  <a:latin typeface="Roboto"/>
                  <a:ea typeface="Roboto"/>
                  <a:cs typeface="B Nazanin" panose="00000400000000000000" pitchFamily="2" charset="-78"/>
                  <a:sym typeface="Roboto"/>
                </a:rPr>
                <a:t> 4</a:t>
              </a:r>
              <a:endParaRPr dirty="0">
                <a:cs typeface="B Nazanin" panose="00000400000000000000" pitchFamily="2" charset="-78"/>
              </a:endParaRPr>
            </a:p>
          </p:txBody>
        </p:sp>
        <p:sp>
          <p:nvSpPr>
            <p:cNvPr id="417" name="Google Shape;417;p30"/>
            <p:cNvSpPr txBox="1"/>
            <p:nvPr/>
          </p:nvSpPr>
          <p:spPr>
            <a:xfrm>
              <a:off x="7812622" y="6621673"/>
              <a:ext cx="1030185" cy="621111"/>
            </a:xfrm>
            <a:prstGeom prst="rect">
              <a:avLst/>
            </a:prstGeom>
            <a:noFill/>
            <a:ln>
              <a:noFill/>
            </a:ln>
          </p:spPr>
          <p:txBody>
            <a:bodyPr spcFirstLastPara="1" wrap="square" lIns="0" tIns="0" rIns="0" bIns="0" anchor="t" anchorCtr="0">
              <a:spAutoFit/>
            </a:bodyPr>
            <a:lstStyle/>
            <a:p>
              <a:pPr marL="0" marR="0" lvl="0" indent="0" algn="ctr" rtl="1">
                <a:lnSpc>
                  <a:spcPct val="139963"/>
                </a:lnSpc>
                <a:spcBef>
                  <a:spcPts val="0"/>
                </a:spcBef>
                <a:spcAft>
                  <a:spcPts val="0"/>
                </a:spcAft>
                <a:buNone/>
              </a:pPr>
              <a:r>
                <a:rPr lang="fa-IR" sz="2162" u="none" strike="noStrike" dirty="0">
                  <a:solidFill>
                    <a:srgbClr val="000000"/>
                  </a:solidFill>
                  <a:latin typeface="Roboto"/>
                  <a:ea typeface="Roboto"/>
                  <a:cs typeface="B Nazanin" panose="00000400000000000000" pitchFamily="2" charset="-78"/>
                  <a:sym typeface="Roboto"/>
                </a:rPr>
                <a:t>مورد</a:t>
              </a:r>
              <a:r>
                <a:rPr lang="en-US" sz="2162" u="none" strike="noStrike" dirty="0">
                  <a:solidFill>
                    <a:srgbClr val="000000"/>
                  </a:solidFill>
                  <a:latin typeface="Roboto"/>
                  <a:ea typeface="Roboto"/>
                  <a:cs typeface="B Nazanin" panose="00000400000000000000" pitchFamily="2" charset="-78"/>
                  <a:sym typeface="Roboto"/>
                </a:rPr>
                <a:t> 5</a:t>
              </a:r>
              <a:endParaRPr dirty="0">
                <a:cs typeface="B Nazanin" panose="00000400000000000000" pitchFamily="2" charset="-78"/>
              </a:endParaRPr>
            </a:p>
          </p:txBody>
        </p:sp>
        <p:grpSp>
          <p:nvGrpSpPr>
            <p:cNvPr id="418" name="Google Shape;418;p30"/>
            <p:cNvGrpSpPr/>
            <p:nvPr/>
          </p:nvGrpSpPr>
          <p:grpSpPr>
            <a:xfrm>
              <a:off x="890520" y="214078"/>
              <a:ext cx="8263551" cy="6275420"/>
              <a:chOff x="0" y="-6350"/>
              <a:chExt cx="16117418" cy="12239723"/>
            </a:xfrm>
          </p:grpSpPr>
          <p:sp>
            <p:nvSpPr>
              <p:cNvPr id="419" name="Google Shape;419;p30"/>
              <p:cNvSpPr/>
              <p:nvPr/>
            </p:nvSpPr>
            <p:spPr>
              <a:xfrm>
                <a:off x="0" y="-6350"/>
                <a:ext cx="16117418" cy="12700"/>
              </a:xfrm>
              <a:custGeom>
                <a:avLst/>
                <a:gdLst/>
                <a:ahLst/>
                <a:cxnLst/>
                <a:rect l="l" t="t" r="r" b="b"/>
                <a:pathLst>
                  <a:path w="16117418" h="12700" extrusionOk="0">
                    <a:moveTo>
                      <a:pt x="0" y="0"/>
                    </a:moveTo>
                    <a:lnTo>
                      <a:pt x="16117418" y="0"/>
                    </a:lnTo>
                    <a:lnTo>
                      <a:pt x="16117418" y="12700"/>
                    </a:lnTo>
                    <a:lnTo>
                      <a:pt x="0" y="12700"/>
                    </a:lnTo>
                    <a:close/>
                  </a:path>
                </a:pathLst>
              </a:custGeom>
              <a:solidFill>
                <a:srgbClr val="000000">
                  <a:alpha val="24705"/>
                </a:srgbClr>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420" name="Google Shape;420;p30"/>
              <p:cNvSpPr/>
              <p:nvPr/>
            </p:nvSpPr>
            <p:spPr>
              <a:xfrm>
                <a:off x="0" y="3050406"/>
                <a:ext cx="16117418" cy="12700"/>
              </a:xfrm>
              <a:custGeom>
                <a:avLst/>
                <a:gdLst/>
                <a:ahLst/>
                <a:cxnLst/>
                <a:rect l="l" t="t" r="r" b="b"/>
                <a:pathLst>
                  <a:path w="16117418" h="12700" extrusionOk="0">
                    <a:moveTo>
                      <a:pt x="0" y="0"/>
                    </a:moveTo>
                    <a:lnTo>
                      <a:pt x="16117418" y="0"/>
                    </a:lnTo>
                    <a:lnTo>
                      <a:pt x="16117418" y="12700"/>
                    </a:lnTo>
                    <a:lnTo>
                      <a:pt x="0" y="12700"/>
                    </a:lnTo>
                    <a:close/>
                  </a:path>
                </a:pathLst>
              </a:custGeom>
              <a:solidFill>
                <a:srgbClr val="000000">
                  <a:alpha val="24705"/>
                </a:srgbClr>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421" name="Google Shape;421;p30"/>
              <p:cNvSpPr/>
              <p:nvPr/>
            </p:nvSpPr>
            <p:spPr>
              <a:xfrm>
                <a:off x="0" y="6107162"/>
                <a:ext cx="16117418" cy="12700"/>
              </a:xfrm>
              <a:custGeom>
                <a:avLst/>
                <a:gdLst/>
                <a:ahLst/>
                <a:cxnLst/>
                <a:rect l="l" t="t" r="r" b="b"/>
                <a:pathLst>
                  <a:path w="16117418" h="12700" extrusionOk="0">
                    <a:moveTo>
                      <a:pt x="0" y="0"/>
                    </a:moveTo>
                    <a:lnTo>
                      <a:pt x="16117418" y="0"/>
                    </a:lnTo>
                    <a:lnTo>
                      <a:pt x="16117418" y="12700"/>
                    </a:lnTo>
                    <a:lnTo>
                      <a:pt x="0" y="12700"/>
                    </a:lnTo>
                    <a:close/>
                  </a:path>
                </a:pathLst>
              </a:custGeom>
              <a:solidFill>
                <a:srgbClr val="000000">
                  <a:alpha val="24705"/>
                </a:srgbClr>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422" name="Google Shape;422;p30"/>
              <p:cNvSpPr/>
              <p:nvPr/>
            </p:nvSpPr>
            <p:spPr>
              <a:xfrm>
                <a:off x="0" y="9163917"/>
                <a:ext cx="16117418" cy="12700"/>
              </a:xfrm>
              <a:custGeom>
                <a:avLst/>
                <a:gdLst/>
                <a:ahLst/>
                <a:cxnLst/>
                <a:rect l="l" t="t" r="r" b="b"/>
                <a:pathLst>
                  <a:path w="16117418" h="12700" extrusionOk="0">
                    <a:moveTo>
                      <a:pt x="0" y="0"/>
                    </a:moveTo>
                    <a:lnTo>
                      <a:pt x="16117418" y="0"/>
                    </a:lnTo>
                    <a:lnTo>
                      <a:pt x="16117418" y="12700"/>
                    </a:lnTo>
                    <a:lnTo>
                      <a:pt x="0" y="12700"/>
                    </a:lnTo>
                    <a:close/>
                  </a:path>
                </a:pathLst>
              </a:custGeom>
              <a:solidFill>
                <a:srgbClr val="000000">
                  <a:alpha val="24705"/>
                </a:srgbClr>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423" name="Google Shape;423;p30"/>
              <p:cNvSpPr/>
              <p:nvPr/>
            </p:nvSpPr>
            <p:spPr>
              <a:xfrm>
                <a:off x="0" y="12220673"/>
                <a:ext cx="16117418" cy="12700"/>
              </a:xfrm>
              <a:custGeom>
                <a:avLst/>
                <a:gdLst/>
                <a:ahLst/>
                <a:cxnLst/>
                <a:rect l="l" t="t" r="r" b="b"/>
                <a:pathLst>
                  <a:path w="16117418" h="12700" extrusionOk="0">
                    <a:moveTo>
                      <a:pt x="0" y="0"/>
                    </a:moveTo>
                    <a:lnTo>
                      <a:pt x="16117418" y="0"/>
                    </a:lnTo>
                    <a:lnTo>
                      <a:pt x="16117418" y="12700"/>
                    </a:lnTo>
                    <a:lnTo>
                      <a:pt x="0" y="12700"/>
                    </a:lnTo>
                    <a:close/>
                  </a:path>
                </a:pathLst>
              </a:custGeom>
              <a:solidFill>
                <a:srgbClr val="000000">
                  <a:alpha val="60000"/>
                </a:srgbClr>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sp>
          <p:nvSpPr>
            <p:cNvPr id="424" name="Google Shape;424;p30"/>
            <p:cNvSpPr txBox="1"/>
            <p:nvPr/>
          </p:nvSpPr>
          <p:spPr>
            <a:xfrm>
              <a:off x="0" y="-47625"/>
              <a:ext cx="707465" cy="621111"/>
            </a:xfrm>
            <a:prstGeom prst="rect">
              <a:avLst/>
            </a:prstGeom>
            <a:noFill/>
            <a:ln>
              <a:noFill/>
            </a:ln>
          </p:spPr>
          <p:txBody>
            <a:bodyPr spcFirstLastPara="1" wrap="square" lIns="0" tIns="0" rIns="0" bIns="0" anchor="t" anchorCtr="0">
              <a:spAutoFit/>
            </a:bodyPr>
            <a:lstStyle/>
            <a:p>
              <a:pPr marL="0" marR="0" lvl="0" indent="0" algn="l" rtl="1">
                <a:lnSpc>
                  <a:spcPct val="139963"/>
                </a:lnSpc>
                <a:spcBef>
                  <a:spcPts val="0"/>
                </a:spcBef>
                <a:spcAft>
                  <a:spcPts val="0"/>
                </a:spcAft>
                <a:buNone/>
              </a:pPr>
              <a:r>
                <a:rPr lang="en-US" sz="2162" u="none" strike="noStrike">
                  <a:solidFill>
                    <a:srgbClr val="000000"/>
                  </a:solidFill>
                  <a:latin typeface="Roboto"/>
                  <a:ea typeface="Roboto"/>
                  <a:cs typeface="B Nazanin" panose="00000400000000000000" pitchFamily="2" charset="-78"/>
                  <a:sym typeface="Roboto"/>
                </a:rPr>
                <a:t>100 </a:t>
              </a:r>
              <a:endParaRPr>
                <a:cs typeface="B Nazanin" panose="00000400000000000000" pitchFamily="2" charset="-78"/>
              </a:endParaRPr>
            </a:p>
          </p:txBody>
        </p:sp>
        <p:sp>
          <p:nvSpPr>
            <p:cNvPr id="425" name="Google Shape;425;p30"/>
            <p:cNvSpPr txBox="1"/>
            <p:nvPr/>
          </p:nvSpPr>
          <p:spPr>
            <a:xfrm>
              <a:off x="205597" y="1519602"/>
              <a:ext cx="501867" cy="621111"/>
            </a:xfrm>
            <a:prstGeom prst="rect">
              <a:avLst/>
            </a:prstGeom>
            <a:noFill/>
            <a:ln>
              <a:noFill/>
            </a:ln>
          </p:spPr>
          <p:txBody>
            <a:bodyPr spcFirstLastPara="1" wrap="square" lIns="0" tIns="0" rIns="0" bIns="0" anchor="t" anchorCtr="0">
              <a:spAutoFit/>
            </a:bodyPr>
            <a:lstStyle/>
            <a:p>
              <a:pPr marL="0" marR="0" lvl="0" indent="0" algn="l" rtl="1">
                <a:lnSpc>
                  <a:spcPct val="139963"/>
                </a:lnSpc>
                <a:spcBef>
                  <a:spcPts val="0"/>
                </a:spcBef>
                <a:spcAft>
                  <a:spcPts val="0"/>
                </a:spcAft>
                <a:buNone/>
              </a:pPr>
              <a:r>
                <a:rPr lang="en-US" sz="2162" u="none" strike="noStrike">
                  <a:solidFill>
                    <a:srgbClr val="000000"/>
                  </a:solidFill>
                  <a:latin typeface="Roboto"/>
                  <a:ea typeface="Roboto"/>
                  <a:cs typeface="B Nazanin" panose="00000400000000000000" pitchFamily="2" charset="-78"/>
                  <a:sym typeface="Roboto"/>
                </a:rPr>
                <a:t>75 </a:t>
              </a:r>
              <a:endParaRPr>
                <a:cs typeface="B Nazanin" panose="00000400000000000000" pitchFamily="2" charset="-78"/>
              </a:endParaRPr>
            </a:p>
          </p:txBody>
        </p:sp>
        <p:sp>
          <p:nvSpPr>
            <p:cNvPr id="426" name="Google Shape;426;p30"/>
            <p:cNvSpPr txBox="1"/>
            <p:nvPr/>
          </p:nvSpPr>
          <p:spPr>
            <a:xfrm>
              <a:off x="205597" y="3086830"/>
              <a:ext cx="501867" cy="621111"/>
            </a:xfrm>
            <a:prstGeom prst="rect">
              <a:avLst/>
            </a:prstGeom>
            <a:noFill/>
            <a:ln>
              <a:noFill/>
            </a:ln>
          </p:spPr>
          <p:txBody>
            <a:bodyPr spcFirstLastPara="1" wrap="square" lIns="0" tIns="0" rIns="0" bIns="0" anchor="t" anchorCtr="0">
              <a:spAutoFit/>
            </a:bodyPr>
            <a:lstStyle/>
            <a:p>
              <a:pPr marL="0" marR="0" lvl="0" indent="0" algn="l" rtl="1">
                <a:lnSpc>
                  <a:spcPct val="139963"/>
                </a:lnSpc>
                <a:spcBef>
                  <a:spcPts val="0"/>
                </a:spcBef>
                <a:spcAft>
                  <a:spcPts val="0"/>
                </a:spcAft>
                <a:buNone/>
              </a:pPr>
              <a:r>
                <a:rPr lang="en-US" sz="2162" u="none" strike="noStrike">
                  <a:solidFill>
                    <a:srgbClr val="000000"/>
                  </a:solidFill>
                  <a:latin typeface="Roboto"/>
                  <a:ea typeface="Roboto"/>
                  <a:cs typeface="B Nazanin" panose="00000400000000000000" pitchFamily="2" charset="-78"/>
                  <a:sym typeface="Roboto"/>
                </a:rPr>
                <a:t>50 </a:t>
              </a:r>
              <a:endParaRPr>
                <a:cs typeface="B Nazanin" panose="00000400000000000000" pitchFamily="2" charset="-78"/>
              </a:endParaRPr>
            </a:p>
          </p:txBody>
        </p:sp>
        <p:sp>
          <p:nvSpPr>
            <p:cNvPr id="427" name="Google Shape;427;p30"/>
            <p:cNvSpPr txBox="1"/>
            <p:nvPr/>
          </p:nvSpPr>
          <p:spPr>
            <a:xfrm>
              <a:off x="205597" y="4654057"/>
              <a:ext cx="501867" cy="621111"/>
            </a:xfrm>
            <a:prstGeom prst="rect">
              <a:avLst/>
            </a:prstGeom>
            <a:noFill/>
            <a:ln>
              <a:noFill/>
            </a:ln>
          </p:spPr>
          <p:txBody>
            <a:bodyPr spcFirstLastPara="1" wrap="square" lIns="0" tIns="0" rIns="0" bIns="0" anchor="t" anchorCtr="0">
              <a:spAutoFit/>
            </a:bodyPr>
            <a:lstStyle/>
            <a:p>
              <a:pPr marL="0" marR="0" lvl="0" indent="0" algn="l" rtl="1">
                <a:lnSpc>
                  <a:spcPct val="139963"/>
                </a:lnSpc>
                <a:spcBef>
                  <a:spcPts val="0"/>
                </a:spcBef>
                <a:spcAft>
                  <a:spcPts val="0"/>
                </a:spcAft>
                <a:buNone/>
              </a:pPr>
              <a:r>
                <a:rPr lang="en-US" sz="2162" u="none" strike="noStrike">
                  <a:solidFill>
                    <a:srgbClr val="000000"/>
                  </a:solidFill>
                  <a:latin typeface="Roboto"/>
                  <a:ea typeface="Roboto"/>
                  <a:cs typeface="B Nazanin" panose="00000400000000000000" pitchFamily="2" charset="-78"/>
                  <a:sym typeface="Roboto"/>
                </a:rPr>
                <a:t>25 </a:t>
              </a:r>
              <a:endParaRPr>
                <a:cs typeface="B Nazanin" panose="00000400000000000000" pitchFamily="2" charset="-78"/>
              </a:endParaRPr>
            </a:p>
          </p:txBody>
        </p:sp>
        <p:sp>
          <p:nvSpPr>
            <p:cNvPr id="428" name="Google Shape;428;p30"/>
            <p:cNvSpPr txBox="1"/>
            <p:nvPr/>
          </p:nvSpPr>
          <p:spPr>
            <a:xfrm>
              <a:off x="411195" y="6221284"/>
              <a:ext cx="296269" cy="1242220"/>
            </a:xfrm>
            <a:prstGeom prst="rect">
              <a:avLst/>
            </a:prstGeom>
            <a:noFill/>
            <a:ln>
              <a:noFill/>
            </a:ln>
          </p:spPr>
          <p:txBody>
            <a:bodyPr spcFirstLastPara="1" wrap="square" lIns="0" tIns="0" rIns="0" bIns="0" anchor="t" anchorCtr="0">
              <a:spAutoFit/>
            </a:bodyPr>
            <a:lstStyle/>
            <a:p>
              <a:pPr marL="0" marR="0" lvl="0" indent="0" algn="l" rtl="1">
                <a:lnSpc>
                  <a:spcPct val="139963"/>
                </a:lnSpc>
                <a:spcBef>
                  <a:spcPts val="0"/>
                </a:spcBef>
                <a:spcAft>
                  <a:spcPts val="0"/>
                </a:spcAft>
                <a:buNone/>
              </a:pPr>
              <a:r>
                <a:rPr lang="en-US" sz="2162" u="none" strike="noStrike">
                  <a:solidFill>
                    <a:srgbClr val="000000"/>
                  </a:solidFill>
                  <a:latin typeface="Roboto"/>
                  <a:ea typeface="Roboto"/>
                  <a:cs typeface="B Nazanin" panose="00000400000000000000" pitchFamily="2" charset="-78"/>
                  <a:sym typeface="Roboto"/>
                </a:rPr>
                <a:t>0 </a:t>
              </a:r>
              <a:endParaRPr>
                <a:cs typeface="B Nazanin" panose="00000400000000000000" pitchFamily="2" charset="-78"/>
              </a:endParaRPr>
            </a:p>
          </p:txBody>
        </p:sp>
        <p:grpSp>
          <p:nvGrpSpPr>
            <p:cNvPr id="429" name="Google Shape;429;p30"/>
            <p:cNvGrpSpPr/>
            <p:nvPr/>
          </p:nvGrpSpPr>
          <p:grpSpPr>
            <a:xfrm>
              <a:off x="1602925" y="354141"/>
              <a:ext cx="6838739" cy="5493782"/>
              <a:chOff x="1389492" y="266831"/>
              <a:chExt cx="13338434" cy="10715199"/>
            </a:xfrm>
          </p:grpSpPr>
          <p:sp>
            <p:nvSpPr>
              <p:cNvPr id="430" name="Google Shape;430;p30"/>
              <p:cNvSpPr/>
              <p:nvPr/>
            </p:nvSpPr>
            <p:spPr>
              <a:xfrm>
                <a:off x="1389492" y="3847694"/>
                <a:ext cx="3510790" cy="6767526"/>
              </a:xfrm>
              <a:custGeom>
                <a:avLst/>
                <a:gdLst/>
                <a:ahLst/>
                <a:cxnLst/>
                <a:rect l="l" t="t" r="r" b="b"/>
                <a:pathLst>
                  <a:path w="3510790" h="6767526" extrusionOk="0">
                    <a:moveTo>
                      <a:pt x="444500" y="6767526"/>
                    </a:moveTo>
                    <a:lnTo>
                      <a:pt x="444500" y="6323026"/>
                    </a:lnTo>
                    <a:lnTo>
                      <a:pt x="444500" y="6323026"/>
                    </a:lnTo>
                    <a:lnTo>
                      <a:pt x="0" y="6323026"/>
                    </a:lnTo>
                    <a:lnTo>
                      <a:pt x="0" y="6323026"/>
                    </a:lnTo>
                    <a:lnTo>
                      <a:pt x="0" y="6767526"/>
                    </a:lnTo>
                    <a:lnTo>
                      <a:pt x="0" y="6767526"/>
                    </a:lnTo>
                    <a:lnTo>
                      <a:pt x="444500" y="6767526"/>
                    </a:lnTo>
                    <a:lnTo>
                      <a:pt x="444500" y="6767526"/>
                    </a:lnTo>
                    <a:close/>
                    <a:moveTo>
                      <a:pt x="171081" y="6519824"/>
                    </a:moveTo>
                    <a:cubicBezTo>
                      <a:pt x="157194" y="6548057"/>
                      <a:pt x="168740" y="6582204"/>
                      <a:pt x="196911" y="6596217"/>
                    </a:cubicBezTo>
                    <a:cubicBezTo>
                      <a:pt x="225082" y="6610230"/>
                      <a:pt x="259280" y="6598837"/>
                      <a:pt x="273419" y="6570729"/>
                    </a:cubicBezTo>
                    <a:lnTo>
                      <a:pt x="3496903" y="90406"/>
                    </a:lnTo>
                    <a:cubicBezTo>
                      <a:pt x="3510790" y="62173"/>
                      <a:pt x="3499244" y="28026"/>
                      <a:pt x="3471073" y="14013"/>
                    </a:cubicBezTo>
                    <a:cubicBezTo>
                      <a:pt x="3442902" y="0"/>
                      <a:pt x="3408703" y="11393"/>
                      <a:pt x="3394564" y="39501"/>
                    </a:cubicBezTo>
                    <a:close/>
                  </a:path>
                </a:pathLst>
              </a:custGeom>
              <a:solidFill>
                <a:srgbClr val="4B88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431" name="Google Shape;431;p30"/>
              <p:cNvSpPr/>
              <p:nvPr/>
            </p:nvSpPr>
            <p:spPr>
              <a:xfrm>
                <a:off x="4612975" y="2993582"/>
                <a:ext cx="3508798" cy="1141316"/>
              </a:xfrm>
              <a:custGeom>
                <a:avLst/>
                <a:gdLst/>
                <a:ahLst/>
                <a:cxnLst/>
                <a:rect l="l" t="t" r="r" b="b"/>
                <a:pathLst>
                  <a:path w="3508798" h="1141316" extrusionOk="0">
                    <a:moveTo>
                      <a:pt x="444500" y="1141316"/>
                    </a:moveTo>
                    <a:lnTo>
                      <a:pt x="444500" y="696816"/>
                    </a:lnTo>
                    <a:lnTo>
                      <a:pt x="444500" y="696816"/>
                    </a:lnTo>
                    <a:lnTo>
                      <a:pt x="0" y="696816"/>
                    </a:lnTo>
                    <a:lnTo>
                      <a:pt x="0" y="696816"/>
                    </a:lnTo>
                    <a:lnTo>
                      <a:pt x="0" y="1141316"/>
                    </a:lnTo>
                    <a:lnTo>
                      <a:pt x="0" y="1141316"/>
                    </a:lnTo>
                    <a:lnTo>
                      <a:pt x="444500" y="1141316"/>
                    </a:lnTo>
                    <a:lnTo>
                      <a:pt x="444500" y="1141316"/>
                    </a:lnTo>
                    <a:close/>
                    <a:moveTo>
                      <a:pt x="207584" y="863829"/>
                    </a:moveTo>
                    <a:cubicBezTo>
                      <a:pt x="177211" y="872040"/>
                      <a:pt x="159186" y="903256"/>
                      <a:pt x="167261" y="933666"/>
                    </a:cubicBezTo>
                    <a:cubicBezTo>
                      <a:pt x="175335" y="964076"/>
                      <a:pt x="206471" y="982240"/>
                      <a:pt x="236917" y="974302"/>
                    </a:cubicBezTo>
                    <a:lnTo>
                      <a:pt x="3460400" y="118410"/>
                    </a:lnTo>
                    <a:cubicBezTo>
                      <a:pt x="3490774" y="110200"/>
                      <a:pt x="3508798" y="78983"/>
                      <a:pt x="3500724" y="48573"/>
                    </a:cubicBezTo>
                    <a:cubicBezTo>
                      <a:pt x="3492650" y="18163"/>
                      <a:pt x="3461514" y="0"/>
                      <a:pt x="3431068" y="7938"/>
                    </a:cubicBezTo>
                    <a:close/>
                  </a:path>
                </a:pathLst>
              </a:custGeom>
              <a:solidFill>
                <a:srgbClr val="4B88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432" name="Google Shape;432;p30"/>
              <p:cNvSpPr/>
              <p:nvPr/>
            </p:nvSpPr>
            <p:spPr>
              <a:xfrm>
                <a:off x="7836459" y="2834506"/>
                <a:ext cx="3510470" cy="7989906"/>
              </a:xfrm>
              <a:custGeom>
                <a:avLst/>
                <a:gdLst/>
                <a:ahLst/>
                <a:cxnLst/>
                <a:rect l="l" t="t" r="r" b="b"/>
                <a:pathLst>
                  <a:path w="3510470" h="7989906" extrusionOk="0">
                    <a:moveTo>
                      <a:pt x="444500" y="444500"/>
                    </a:moveTo>
                    <a:lnTo>
                      <a:pt x="444500" y="0"/>
                    </a:lnTo>
                    <a:lnTo>
                      <a:pt x="444500" y="0"/>
                    </a:lnTo>
                    <a:lnTo>
                      <a:pt x="0" y="0"/>
                    </a:lnTo>
                    <a:lnTo>
                      <a:pt x="0" y="0"/>
                    </a:lnTo>
                    <a:lnTo>
                      <a:pt x="0" y="444500"/>
                    </a:lnTo>
                    <a:lnTo>
                      <a:pt x="0" y="444500"/>
                    </a:lnTo>
                    <a:lnTo>
                      <a:pt x="444500" y="444500"/>
                    </a:lnTo>
                    <a:lnTo>
                      <a:pt x="444500" y="444500"/>
                    </a:lnTo>
                    <a:close/>
                    <a:moveTo>
                      <a:pt x="274970" y="200188"/>
                    </a:moveTo>
                    <a:cubicBezTo>
                      <a:pt x="262694" y="171218"/>
                      <a:pt x="229311" y="157619"/>
                      <a:pt x="200287" y="169765"/>
                    </a:cubicBezTo>
                    <a:cubicBezTo>
                      <a:pt x="171262" y="181911"/>
                      <a:pt x="157514" y="215233"/>
                      <a:pt x="169530" y="244312"/>
                    </a:cubicBezTo>
                    <a:lnTo>
                      <a:pt x="3393014" y="7947337"/>
                    </a:lnTo>
                    <a:cubicBezTo>
                      <a:pt x="3405290" y="7976307"/>
                      <a:pt x="3438672" y="7989905"/>
                      <a:pt x="3467698" y="7977760"/>
                    </a:cubicBezTo>
                    <a:cubicBezTo>
                      <a:pt x="3496722" y="7965614"/>
                      <a:pt x="3510470" y="7932292"/>
                      <a:pt x="3498454" y="7903213"/>
                    </a:cubicBezTo>
                    <a:close/>
                  </a:path>
                </a:pathLst>
              </a:custGeom>
              <a:solidFill>
                <a:srgbClr val="4B88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433" name="Google Shape;433;p30"/>
              <p:cNvSpPr/>
              <p:nvPr/>
            </p:nvSpPr>
            <p:spPr>
              <a:xfrm>
                <a:off x="11059943" y="266831"/>
                <a:ext cx="3667983" cy="10715199"/>
              </a:xfrm>
              <a:custGeom>
                <a:avLst/>
                <a:gdLst/>
                <a:ahLst/>
                <a:cxnLst/>
                <a:rect l="l" t="t" r="r" b="b"/>
                <a:pathLst>
                  <a:path w="3667983" h="10715199" extrusionOk="0">
                    <a:moveTo>
                      <a:pt x="444500" y="10715199"/>
                    </a:moveTo>
                    <a:lnTo>
                      <a:pt x="444500" y="10270699"/>
                    </a:lnTo>
                    <a:lnTo>
                      <a:pt x="444500" y="10270699"/>
                    </a:lnTo>
                    <a:lnTo>
                      <a:pt x="0" y="10270699"/>
                    </a:lnTo>
                    <a:lnTo>
                      <a:pt x="0" y="10270699"/>
                    </a:lnTo>
                    <a:lnTo>
                      <a:pt x="0" y="10715199"/>
                    </a:lnTo>
                    <a:lnTo>
                      <a:pt x="0" y="10715199"/>
                    </a:lnTo>
                    <a:lnTo>
                      <a:pt x="444500" y="10715199"/>
                    </a:lnTo>
                    <a:lnTo>
                      <a:pt x="444500" y="10715199"/>
                    </a:lnTo>
                    <a:close/>
                    <a:moveTo>
                      <a:pt x="167722" y="10475837"/>
                    </a:moveTo>
                    <a:cubicBezTo>
                      <a:pt x="158435" y="10505898"/>
                      <a:pt x="175193" y="10537813"/>
                      <a:pt x="205213" y="10547235"/>
                    </a:cubicBezTo>
                    <a:cubicBezTo>
                      <a:pt x="235233" y="10556656"/>
                      <a:pt x="267221" y="10540040"/>
                      <a:pt x="276777" y="10510063"/>
                    </a:cubicBezTo>
                    <a:lnTo>
                      <a:pt x="3500261" y="239364"/>
                    </a:lnTo>
                    <a:cubicBezTo>
                      <a:pt x="3509549" y="209302"/>
                      <a:pt x="3492790" y="177387"/>
                      <a:pt x="3462771" y="167966"/>
                    </a:cubicBezTo>
                    <a:cubicBezTo>
                      <a:pt x="3432751" y="158544"/>
                      <a:pt x="3400762" y="175159"/>
                      <a:pt x="3391206" y="205136"/>
                    </a:cubicBezTo>
                    <a:close/>
                    <a:moveTo>
                      <a:pt x="3667983" y="444500"/>
                    </a:moveTo>
                    <a:lnTo>
                      <a:pt x="3667983" y="0"/>
                    </a:lnTo>
                    <a:lnTo>
                      <a:pt x="3667983" y="0"/>
                    </a:lnTo>
                    <a:lnTo>
                      <a:pt x="3223483" y="0"/>
                    </a:lnTo>
                    <a:lnTo>
                      <a:pt x="3223483" y="0"/>
                    </a:lnTo>
                    <a:lnTo>
                      <a:pt x="3223483" y="444500"/>
                    </a:lnTo>
                    <a:lnTo>
                      <a:pt x="3223483" y="444500"/>
                    </a:lnTo>
                    <a:lnTo>
                      <a:pt x="3667983" y="444500"/>
                    </a:lnTo>
                    <a:lnTo>
                      <a:pt x="3667983" y="444500"/>
                    </a:lnTo>
                    <a:close/>
                  </a:path>
                </a:pathLst>
              </a:custGeom>
              <a:solidFill>
                <a:srgbClr val="4B88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grpSp>
      <p:grpSp>
        <p:nvGrpSpPr>
          <p:cNvPr id="434" name="Google Shape;434;p30"/>
          <p:cNvGrpSpPr/>
          <p:nvPr/>
        </p:nvGrpSpPr>
        <p:grpSpPr>
          <a:xfrm>
            <a:off x="1028700" y="2736928"/>
            <a:ext cx="6650063" cy="5429536"/>
            <a:chOff x="0" y="-921"/>
            <a:chExt cx="8866750" cy="7239382"/>
          </a:xfrm>
        </p:grpSpPr>
        <p:sp>
          <p:nvSpPr>
            <p:cNvPr id="435" name="Google Shape;435;p30"/>
            <p:cNvSpPr/>
            <p:nvPr/>
          </p:nvSpPr>
          <p:spPr>
            <a:xfrm>
              <a:off x="1300276" y="54"/>
              <a:ext cx="7364472" cy="6481866"/>
            </a:xfrm>
            <a:custGeom>
              <a:avLst/>
              <a:gdLst/>
              <a:ahLst/>
              <a:cxnLst/>
              <a:rect l="l" t="t" r="r" b="b"/>
              <a:pathLst>
                <a:path w="12964409" h="11410669" extrusionOk="0">
                  <a:moveTo>
                    <a:pt x="0" y="0"/>
                  </a:moveTo>
                  <a:lnTo>
                    <a:pt x="12700" y="0"/>
                  </a:lnTo>
                  <a:lnTo>
                    <a:pt x="12700" y="11410669"/>
                  </a:lnTo>
                  <a:lnTo>
                    <a:pt x="0" y="11410669"/>
                  </a:lnTo>
                  <a:close/>
                  <a:moveTo>
                    <a:pt x="4317236" y="0"/>
                  </a:moveTo>
                  <a:lnTo>
                    <a:pt x="4329936" y="0"/>
                  </a:lnTo>
                  <a:lnTo>
                    <a:pt x="4329936" y="11410669"/>
                  </a:lnTo>
                  <a:lnTo>
                    <a:pt x="4317236" y="11410669"/>
                  </a:lnTo>
                  <a:close/>
                  <a:moveTo>
                    <a:pt x="8634473" y="0"/>
                  </a:moveTo>
                  <a:lnTo>
                    <a:pt x="8647173" y="0"/>
                  </a:lnTo>
                  <a:lnTo>
                    <a:pt x="8647173" y="11410669"/>
                  </a:lnTo>
                  <a:lnTo>
                    <a:pt x="8634473" y="11410669"/>
                  </a:lnTo>
                  <a:close/>
                  <a:moveTo>
                    <a:pt x="12951709" y="0"/>
                  </a:moveTo>
                  <a:lnTo>
                    <a:pt x="12964409" y="0"/>
                  </a:lnTo>
                  <a:lnTo>
                    <a:pt x="12964409" y="11410669"/>
                  </a:lnTo>
                  <a:lnTo>
                    <a:pt x="12951709" y="11410669"/>
                  </a:lnTo>
                  <a:close/>
                </a:path>
              </a:pathLst>
            </a:custGeom>
            <a:solidFill>
              <a:srgbClr val="000000">
                <a:alpha val="24705"/>
              </a:srgbClr>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436" name="Google Shape;436;p30"/>
            <p:cNvSpPr txBox="1"/>
            <p:nvPr/>
          </p:nvSpPr>
          <p:spPr>
            <a:xfrm>
              <a:off x="1201079" y="6617350"/>
              <a:ext cx="205607" cy="621111"/>
            </a:xfrm>
            <a:prstGeom prst="rect">
              <a:avLst/>
            </a:prstGeom>
            <a:noFill/>
            <a:ln>
              <a:noFill/>
            </a:ln>
          </p:spPr>
          <p:txBody>
            <a:bodyPr spcFirstLastPara="1" wrap="square" lIns="0" tIns="0" rIns="0" bIns="0" anchor="t" anchorCtr="0">
              <a:spAutoFit/>
            </a:bodyPr>
            <a:lstStyle/>
            <a:p>
              <a:pPr marL="0" marR="0" lvl="0" indent="0" algn="ctr" rtl="1">
                <a:lnSpc>
                  <a:spcPct val="139963"/>
                </a:lnSpc>
                <a:spcBef>
                  <a:spcPts val="0"/>
                </a:spcBef>
                <a:spcAft>
                  <a:spcPts val="0"/>
                </a:spcAft>
                <a:buNone/>
              </a:pPr>
              <a:r>
                <a:rPr lang="en-US" sz="2162">
                  <a:solidFill>
                    <a:srgbClr val="000000"/>
                  </a:solidFill>
                  <a:latin typeface="Roboto"/>
                  <a:ea typeface="Roboto"/>
                  <a:cs typeface="B Nazanin" panose="00000400000000000000" pitchFamily="2" charset="-78"/>
                  <a:sym typeface="Roboto"/>
                </a:rPr>
                <a:t>0</a:t>
              </a:r>
              <a:endParaRPr>
                <a:cs typeface="B Nazanin" panose="00000400000000000000" pitchFamily="2" charset="-78"/>
              </a:endParaRPr>
            </a:p>
          </p:txBody>
        </p:sp>
        <p:sp>
          <p:nvSpPr>
            <p:cNvPr id="437" name="Google Shape;437;p30"/>
            <p:cNvSpPr txBox="1"/>
            <p:nvPr/>
          </p:nvSpPr>
          <p:spPr>
            <a:xfrm>
              <a:off x="3550695" y="6617350"/>
              <a:ext cx="411215" cy="621111"/>
            </a:xfrm>
            <a:prstGeom prst="rect">
              <a:avLst/>
            </a:prstGeom>
            <a:noFill/>
            <a:ln>
              <a:noFill/>
            </a:ln>
          </p:spPr>
          <p:txBody>
            <a:bodyPr spcFirstLastPara="1" wrap="square" lIns="0" tIns="0" rIns="0" bIns="0" anchor="t" anchorCtr="0">
              <a:spAutoFit/>
            </a:bodyPr>
            <a:lstStyle/>
            <a:p>
              <a:pPr marL="0" marR="0" lvl="0" indent="0" algn="ctr" rtl="1">
                <a:lnSpc>
                  <a:spcPct val="139963"/>
                </a:lnSpc>
                <a:spcBef>
                  <a:spcPts val="0"/>
                </a:spcBef>
                <a:spcAft>
                  <a:spcPts val="0"/>
                </a:spcAft>
                <a:buNone/>
              </a:pPr>
              <a:r>
                <a:rPr lang="en-US" sz="2162">
                  <a:solidFill>
                    <a:srgbClr val="000000"/>
                  </a:solidFill>
                  <a:latin typeface="Roboto"/>
                  <a:ea typeface="Roboto"/>
                  <a:cs typeface="B Nazanin" panose="00000400000000000000" pitchFamily="2" charset="-78"/>
                  <a:sym typeface="Roboto"/>
                </a:rPr>
                <a:t>10</a:t>
              </a:r>
              <a:endParaRPr>
                <a:cs typeface="B Nazanin" panose="00000400000000000000" pitchFamily="2" charset="-78"/>
              </a:endParaRPr>
            </a:p>
          </p:txBody>
        </p:sp>
        <p:sp>
          <p:nvSpPr>
            <p:cNvPr id="438" name="Google Shape;438;p30"/>
            <p:cNvSpPr txBox="1"/>
            <p:nvPr/>
          </p:nvSpPr>
          <p:spPr>
            <a:xfrm>
              <a:off x="6003115" y="6617350"/>
              <a:ext cx="411215" cy="621111"/>
            </a:xfrm>
            <a:prstGeom prst="rect">
              <a:avLst/>
            </a:prstGeom>
            <a:noFill/>
            <a:ln>
              <a:noFill/>
            </a:ln>
          </p:spPr>
          <p:txBody>
            <a:bodyPr spcFirstLastPara="1" wrap="square" lIns="0" tIns="0" rIns="0" bIns="0" anchor="t" anchorCtr="0">
              <a:spAutoFit/>
            </a:bodyPr>
            <a:lstStyle/>
            <a:p>
              <a:pPr marL="0" marR="0" lvl="0" indent="0" algn="ctr" rtl="1">
                <a:lnSpc>
                  <a:spcPct val="139963"/>
                </a:lnSpc>
                <a:spcBef>
                  <a:spcPts val="0"/>
                </a:spcBef>
                <a:spcAft>
                  <a:spcPts val="0"/>
                </a:spcAft>
                <a:buNone/>
              </a:pPr>
              <a:r>
                <a:rPr lang="en-US" sz="2162">
                  <a:solidFill>
                    <a:srgbClr val="000000"/>
                  </a:solidFill>
                  <a:latin typeface="Roboto"/>
                  <a:ea typeface="Roboto"/>
                  <a:cs typeface="B Nazanin" panose="00000400000000000000" pitchFamily="2" charset="-78"/>
                  <a:sym typeface="Roboto"/>
                </a:rPr>
                <a:t>20</a:t>
              </a:r>
              <a:endParaRPr>
                <a:cs typeface="B Nazanin" panose="00000400000000000000" pitchFamily="2" charset="-78"/>
              </a:endParaRPr>
            </a:p>
          </p:txBody>
        </p:sp>
        <p:sp>
          <p:nvSpPr>
            <p:cNvPr id="439" name="Google Shape;439;p30"/>
            <p:cNvSpPr txBox="1"/>
            <p:nvPr/>
          </p:nvSpPr>
          <p:spPr>
            <a:xfrm>
              <a:off x="8455535" y="6617350"/>
              <a:ext cx="411215" cy="621111"/>
            </a:xfrm>
            <a:prstGeom prst="rect">
              <a:avLst/>
            </a:prstGeom>
            <a:noFill/>
            <a:ln>
              <a:noFill/>
            </a:ln>
          </p:spPr>
          <p:txBody>
            <a:bodyPr spcFirstLastPara="1" wrap="square" lIns="0" tIns="0" rIns="0" bIns="0" anchor="t" anchorCtr="0">
              <a:spAutoFit/>
            </a:bodyPr>
            <a:lstStyle/>
            <a:p>
              <a:pPr marL="0" marR="0" lvl="0" indent="0" algn="ctr" rtl="1">
                <a:lnSpc>
                  <a:spcPct val="139963"/>
                </a:lnSpc>
                <a:spcBef>
                  <a:spcPts val="0"/>
                </a:spcBef>
                <a:spcAft>
                  <a:spcPts val="0"/>
                </a:spcAft>
                <a:buNone/>
              </a:pPr>
              <a:r>
                <a:rPr lang="en-US" sz="2162">
                  <a:solidFill>
                    <a:srgbClr val="000000"/>
                  </a:solidFill>
                  <a:latin typeface="Roboto"/>
                  <a:ea typeface="Roboto"/>
                  <a:cs typeface="B Nazanin" panose="00000400000000000000" pitchFamily="2" charset="-78"/>
                  <a:sym typeface="Roboto"/>
                </a:rPr>
                <a:t>30</a:t>
              </a:r>
              <a:endParaRPr>
                <a:cs typeface="B Nazanin" panose="00000400000000000000" pitchFamily="2" charset="-78"/>
              </a:endParaRPr>
            </a:p>
          </p:txBody>
        </p:sp>
        <p:sp>
          <p:nvSpPr>
            <p:cNvPr id="440" name="Google Shape;440;p30"/>
            <p:cNvSpPr txBox="1"/>
            <p:nvPr/>
          </p:nvSpPr>
          <p:spPr>
            <a:xfrm>
              <a:off x="0" y="482399"/>
              <a:ext cx="1120828" cy="621111"/>
            </a:xfrm>
            <a:prstGeom prst="rect">
              <a:avLst/>
            </a:prstGeom>
            <a:noFill/>
            <a:ln>
              <a:noFill/>
            </a:ln>
          </p:spPr>
          <p:txBody>
            <a:bodyPr spcFirstLastPara="1" wrap="square" lIns="0" tIns="0" rIns="0" bIns="0" anchor="t" anchorCtr="0">
              <a:spAutoFit/>
            </a:bodyPr>
            <a:lstStyle/>
            <a:p>
              <a:pPr marL="0" marR="0" lvl="0" indent="0" algn="r">
                <a:lnSpc>
                  <a:spcPct val="139963"/>
                </a:lnSpc>
                <a:spcBef>
                  <a:spcPts val="0"/>
                </a:spcBef>
                <a:spcAft>
                  <a:spcPts val="0"/>
                </a:spcAft>
                <a:buNone/>
              </a:pPr>
              <a:r>
                <a:rPr lang="fa-IR" sz="2162" dirty="0">
                  <a:solidFill>
                    <a:srgbClr val="000000"/>
                  </a:solidFill>
                  <a:latin typeface="Roboto"/>
                  <a:ea typeface="Roboto"/>
                  <a:cs typeface="B Nazanin" panose="00000400000000000000" pitchFamily="2" charset="-78"/>
                  <a:sym typeface="Roboto"/>
                </a:rPr>
                <a:t>مورد 1</a:t>
              </a:r>
              <a:endParaRPr dirty="0">
                <a:cs typeface="B Nazanin" panose="00000400000000000000" pitchFamily="2" charset="-78"/>
              </a:endParaRPr>
            </a:p>
          </p:txBody>
        </p:sp>
        <p:sp>
          <p:nvSpPr>
            <p:cNvPr id="441" name="Google Shape;441;p30"/>
            <p:cNvSpPr txBox="1"/>
            <p:nvPr/>
          </p:nvSpPr>
          <p:spPr>
            <a:xfrm>
              <a:off x="0" y="2143377"/>
              <a:ext cx="1120828" cy="621111"/>
            </a:xfrm>
            <a:prstGeom prst="rect">
              <a:avLst/>
            </a:prstGeom>
            <a:noFill/>
            <a:ln>
              <a:noFill/>
            </a:ln>
          </p:spPr>
          <p:txBody>
            <a:bodyPr spcFirstLastPara="1" wrap="square" lIns="0" tIns="0" rIns="0" bIns="0" anchor="t" anchorCtr="0">
              <a:spAutoFit/>
            </a:bodyPr>
            <a:lstStyle/>
            <a:p>
              <a:pPr marL="0" marR="0" lvl="0" indent="0" algn="r">
                <a:lnSpc>
                  <a:spcPct val="139963"/>
                </a:lnSpc>
                <a:spcBef>
                  <a:spcPts val="0"/>
                </a:spcBef>
                <a:spcAft>
                  <a:spcPts val="0"/>
                </a:spcAft>
                <a:buNone/>
              </a:pPr>
              <a:r>
                <a:rPr lang="fa-IR" sz="2162" dirty="0">
                  <a:solidFill>
                    <a:srgbClr val="000000"/>
                  </a:solidFill>
                  <a:latin typeface="Roboto"/>
                  <a:ea typeface="Roboto"/>
                  <a:cs typeface="B Nazanin" panose="00000400000000000000" pitchFamily="2" charset="-78"/>
                  <a:sym typeface="Roboto"/>
                </a:rPr>
                <a:t>مورد 2</a:t>
              </a:r>
              <a:endParaRPr dirty="0">
                <a:cs typeface="B Nazanin" panose="00000400000000000000" pitchFamily="2" charset="-78"/>
              </a:endParaRPr>
            </a:p>
          </p:txBody>
        </p:sp>
        <p:sp>
          <p:nvSpPr>
            <p:cNvPr id="442" name="Google Shape;442;p30"/>
            <p:cNvSpPr txBox="1"/>
            <p:nvPr/>
          </p:nvSpPr>
          <p:spPr>
            <a:xfrm>
              <a:off x="0" y="3804355"/>
              <a:ext cx="1120828" cy="621111"/>
            </a:xfrm>
            <a:prstGeom prst="rect">
              <a:avLst/>
            </a:prstGeom>
            <a:noFill/>
            <a:ln>
              <a:noFill/>
            </a:ln>
          </p:spPr>
          <p:txBody>
            <a:bodyPr spcFirstLastPara="1" wrap="square" lIns="0" tIns="0" rIns="0" bIns="0" anchor="t" anchorCtr="0">
              <a:spAutoFit/>
            </a:bodyPr>
            <a:lstStyle/>
            <a:p>
              <a:pPr marL="0" marR="0" lvl="0" indent="0" algn="r">
                <a:lnSpc>
                  <a:spcPct val="139963"/>
                </a:lnSpc>
                <a:spcBef>
                  <a:spcPts val="0"/>
                </a:spcBef>
                <a:spcAft>
                  <a:spcPts val="0"/>
                </a:spcAft>
                <a:buNone/>
              </a:pPr>
              <a:r>
                <a:rPr lang="fa-IR" sz="2162" dirty="0">
                  <a:solidFill>
                    <a:srgbClr val="000000"/>
                  </a:solidFill>
                  <a:latin typeface="Roboto"/>
                  <a:ea typeface="Roboto"/>
                  <a:cs typeface="B Nazanin" panose="00000400000000000000" pitchFamily="2" charset="-78"/>
                  <a:sym typeface="Roboto"/>
                </a:rPr>
                <a:t>مورد 3</a:t>
              </a:r>
              <a:endParaRPr dirty="0">
                <a:cs typeface="B Nazanin" panose="00000400000000000000" pitchFamily="2" charset="-78"/>
              </a:endParaRPr>
            </a:p>
          </p:txBody>
        </p:sp>
        <p:sp>
          <p:nvSpPr>
            <p:cNvPr id="443" name="Google Shape;443;p30"/>
            <p:cNvSpPr txBox="1"/>
            <p:nvPr/>
          </p:nvSpPr>
          <p:spPr>
            <a:xfrm>
              <a:off x="0" y="5465333"/>
              <a:ext cx="1120828" cy="621111"/>
            </a:xfrm>
            <a:prstGeom prst="rect">
              <a:avLst/>
            </a:prstGeom>
            <a:noFill/>
            <a:ln>
              <a:noFill/>
            </a:ln>
          </p:spPr>
          <p:txBody>
            <a:bodyPr spcFirstLastPara="1" wrap="square" lIns="0" tIns="0" rIns="0" bIns="0" anchor="t" anchorCtr="0">
              <a:spAutoFit/>
            </a:bodyPr>
            <a:lstStyle/>
            <a:p>
              <a:pPr marL="0" marR="0" lvl="0" indent="0" algn="r">
                <a:lnSpc>
                  <a:spcPct val="139963"/>
                </a:lnSpc>
                <a:spcBef>
                  <a:spcPts val="0"/>
                </a:spcBef>
                <a:spcAft>
                  <a:spcPts val="0"/>
                </a:spcAft>
                <a:buNone/>
              </a:pPr>
              <a:r>
                <a:rPr lang="fa-IR" sz="2162" dirty="0">
                  <a:solidFill>
                    <a:srgbClr val="000000"/>
                  </a:solidFill>
                  <a:latin typeface="Roboto"/>
                  <a:ea typeface="Roboto"/>
                  <a:cs typeface="B Nazanin" panose="00000400000000000000" pitchFamily="2" charset="-78"/>
                  <a:sym typeface="Roboto"/>
                </a:rPr>
                <a:t>مورد 4</a:t>
              </a:r>
              <a:endParaRPr dirty="0">
                <a:cs typeface="B Nazanin" panose="00000400000000000000" pitchFamily="2" charset="-78"/>
              </a:endParaRPr>
            </a:p>
          </p:txBody>
        </p:sp>
        <p:grpSp>
          <p:nvGrpSpPr>
            <p:cNvPr id="444" name="Google Shape;444;p30"/>
            <p:cNvGrpSpPr/>
            <p:nvPr/>
          </p:nvGrpSpPr>
          <p:grpSpPr>
            <a:xfrm>
              <a:off x="1303883" y="-921"/>
              <a:ext cx="6625139" cy="6482840"/>
              <a:chOff x="0" y="-1718"/>
              <a:chExt cx="11662888" cy="11412386"/>
            </a:xfrm>
          </p:grpSpPr>
          <p:sp>
            <p:nvSpPr>
              <p:cNvPr id="445" name="Google Shape;445;p30"/>
              <p:cNvSpPr/>
              <p:nvPr/>
            </p:nvSpPr>
            <p:spPr>
              <a:xfrm>
                <a:off x="0" y="-1718"/>
                <a:ext cx="4329962" cy="2642152"/>
              </a:xfrm>
              <a:custGeom>
                <a:avLst/>
                <a:gdLst/>
                <a:ahLst/>
                <a:cxnLst/>
                <a:rect l="l" t="t" r="r" b="b"/>
                <a:pathLst>
                  <a:path w="4329962" h="2642152" extrusionOk="0">
                    <a:moveTo>
                      <a:pt x="0" y="1718"/>
                    </a:moveTo>
                    <a:lnTo>
                      <a:pt x="4112489" y="1718"/>
                    </a:lnTo>
                    <a:lnTo>
                      <a:pt x="4112489" y="1718"/>
                    </a:lnTo>
                    <a:cubicBezTo>
                      <a:pt x="4169568" y="0"/>
                      <a:pt x="4224907" y="21480"/>
                      <a:pt x="4265880" y="61256"/>
                    </a:cubicBezTo>
                    <a:cubicBezTo>
                      <a:pt x="4306852" y="101032"/>
                      <a:pt x="4329962" y="155711"/>
                      <a:pt x="4329936" y="212815"/>
                    </a:cubicBezTo>
                    <a:lnTo>
                      <a:pt x="4329936" y="2429338"/>
                    </a:lnTo>
                    <a:cubicBezTo>
                      <a:pt x="4329962" y="2486442"/>
                      <a:pt x="4306852" y="2541121"/>
                      <a:pt x="4265880" y="2580897"/>
                    </a:cubicBezTo>
                    <a:cubicBezTo>
                      <a:pt x="4224907" y="2620673"/>
                      <a:pt x="4169568" y="2642153"/>
                      <a:pt x="4112489" y="2640435"/>
                    </a:cubicBezTo>
                    <a:lnTo>
                      <a:pt x="0" y="2640435"/>
                    </a:lnTo>
                    <a:close/>
                  </a:path>
                </a:pathLst>
              </a:custGeom>
              <a:solidFill>
                <a:srgbClr val="4B88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446" name="Google Shape;446;p30"/>
              <p:cNvSpPr/>
              <p:nvPr/>
            </p:nvSpPr>
            <p:spPr>
              <a:xfrm>
                <a:off x="0" y="2923984"/>
                <a:ext cx="5618757" cy="2638717"/>
              </a:xfrm>
              <a:custGeom>
                <a:avLst/>
                <a:gdLst/>
                <a:ahLst/>
                <a:cxnLst/>
                <a:rect l="l" t="t" r="r" b="b"/>
                <a:pathLst>
                  <a:path w="5618757" h="2638717" extrusionOk="0">
                    <a:moveTo>
                      <a:pt x="0" y="0"/>
                    </a:moveTo>
                    <a:lnTo>
                      <a:pt x="5407660" y="0"/>
                    </a:lnTo>
                    <a:cubicBezTo>
                      <a:pt x="5463646" y="0"/>
                      <a:pt x="5517340" y="22240"/>
                      <a:pt x="5556928" y="61829"/>
                    </a:cubicBezTo>
                    <a:cubicBezTo>
                      <a:pt x="5596517" y="101417"/>
                      <a:pt x="5618757" y="155111"/>
                      <a:pt x="5618757" y="211097"/>
                    </a:cubicBezTo>
                    <a:lnTo>
                      <a:pt x="5618757" y="2427620"/>
                    </a:lnTo>
                    <a:cubicBezTo>
                      <a:pt x="5618757" y="2483606"/>
                      <a:pt x="5596517" y="2537300"/>
                      <a:pt x="5556928" y="2576888"/>
                    </a:cubicBezTo>
                    <a:cubicBezTo>
                      <a:pt x="5517340" y="2616476"/>
                      <a:pt x="5463646" y="2638717"/>
                      <a:pt x="5407660" y="2638717"/>
                    </a:cubicBezTo>
                    <a:lnTo>
                      <a:pt x="0" y="2638717"/>
                    </a:lnTo>
                    <a:close/>
                  </a:path>
                </a:pathLst>
              </a:custGeom>
              <a:solidFill>
                <a:srgbClr val="4B88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447" name="Google Shape;447;p30"/>
              <p:cNvSpPr/>
              <p:nvPr/>
            </p:nvSpPr>
            <p:spPr>
              <a:xfrm>
                <a:off x="0" y="5847967"/>
                <a:ext cx="8209099" cy="2638717"/>
              </a:xfrm>
              <a:custGeom>
                <a:avLst/>
                <a:gdLst/>
                <a:ahLst/>
                <a:cxnLst/>
                <a:rect l="l" t="t" r="r" b="b"/>
                <a:pathLst>
                  <a:path w="8209099" h="2638717" extrusionOk="0">
                    <a:moveTo>
                      <a:pt x="0" y="0"/>
                    </a:moveTo>
                    <a:lnTo>
                      <a:pt x="7998002" y="0"/>
                    </a:lnTo>
                    <a:cubicBezTo>
                      <a:pt x="8053988" y="0"/>
                      <a:pt x="8107682" y="22241"/>
                      <a:pt x="8147270" y="61830"/>
                    </a:cubicBezTo>
                    <a:cubicBezTo>
                      <a:pt x="8186858" y="101418"/>
                      <a:pt x="8209099" y="155112"/>
                      <a:pt x="8209099" y="211098"/>
                    </a:cubicBezTo>
                    <a:lnTo>
                      <a:pt x="8209099" y="2427620"/>
                    </a:lnTo>
                    <a:cubicBezTo>
                      <a:pt x="8209099" y="2544206"/>
                      <a:pt x="8114588" y="2638717"/>
                      <a:pt x="7998002" y="2638717"/>
                    </a:cubicBezTo>
                    <a:lnTo>
                      <a:pt x="0" y="2638717"/>
                    </a:lnTo>
                    <a:close/>
                  </a:path>
                </a:pathLst>
              </a:custGeom>
              <a:solidFill>
                <a:srgbClr val="4B88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448" name="Google Shape;448;p30"/>
              <p:cNvSpPr/>
              <p:nvPr/>
            </p:nvSpPr>
            <p:spPr>
              <a:xfrm>
                <a:off x="0" y="8771951"/>
                <a:ext cx="11662888" cy="2638717"/>
              </a:xfrm>
              <a:custGeom>
                <a:avLst/>
                <a:gdLst/>
                <a:ahLst/>
                <a:cxnLst/>
                <a:rect l="l" t="t" r="r" b="b"/>
                <a:pathLst>
                  <a:path w="11662888" h="2638717" extrusionOk="0">
                    <a:moveTo>
                      <a:pt x="0" y="0"/>
                    </a:moveTo>
                    <a:lnTo>
                      <a:pt x="11451791" y="0"/>
                    </a:lnTo>
                    <a:cubicBezTo>
                      <a:pt x="11568377" y="0"/>
                      <a:pt x="11662888" y="94512"/>
                      <a:pt x="11662888" y="211098"/>
                    </a:cubicBezTo>
                    <a:lnTo>
                      <a:pt x="11662888" y="2427620"/>
                    </a:lnTo>
                    <a:cubicBezTo>
                      <a:pt x="11662888" y="2544206"/>
                      <a:pt x="11568377" y="2638718"/>
                      <a:pt x="11451791" y="2638718"/>
                    </a:cubicBezTo>
                    <a:lnTo>
                      <a:pt x="0" y="2638718"/>
                    </a:lnTo>
                    <a:close/>
                  </a:path>
                </a:pathLst>
              </a:custGeom>
              <a:solidFill>
                <a:srgbClr val="4B88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449" name="Google Shape;449;p30"/>
              <p:cNvSpPr/>
              <p:nvPr/>
            </p:nvSpPr>
            <p:spPr>
              <a:xfrm>
                <a:off x="0" y="0"/>
                <a:ext cx="2164968" cy="2638717"/>
              </a:xfrm>
              <a:custGeom>
                <a:avLst/>
                <a:gdLst/>
                <a:ahLst/>
                <a:cxnLst/>
                <a:rect l="l" t="t" r="r" b="b"/>
                <a:pathLst>
                  <a:path w="2164968" h="2638717" extrusionOk="0">
                    <a:moveTo>
                      <a:pt x="0" y="0"/>
                    </a:moveTo>
                    <a:lnTo>
                      <a:pt x="2164968" y="0"/>
                    </a:lnTo>
                    <a:lnTo>
                      <a:pt x="2164968" y="2638717"/>
                    </a:lnTo>
                    <a:lnTo>
                      <a:pt x="0" y="2638717"/>
                    </a:lnTo>
                    <a:close/>
                  </a:path>
                </a:pathLst>
              </a:custGeom>
              <a:solidFill>
                <a:srgbClr val="FF4F4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450" name="Google Shape;450;p30"/>
              <p:cNvSpPr/>
              <p:nvPr/>
            </p:nvSpPr>
            <p:spPr>
              <a:xfrm>
                <a:off x="0" y="2923984"/>
                <a:ext cx="3889909" cy="2638717"/>
              </a:xfrm>
              <a:custGeom>
                <a:avLst/>
                <a:gdLst/>
                <a:ahLst/>
                <a:cxnLst/>
                <a:rect l="l" t="t" r="r" b="b"/>
                <a:pathLst>
                  <a:path w="3889909" h="2638717" extrusionOk="0">
                    <a:moveTo>
                      <a:pt x="0" y="0"/>
                    </a:moveTo>
                    <a:lnTo>
                      <a:pt x="3889909" y="0"/>
                    </a:lnTo>
                    <a:lnTo>
                      <a:pt x="3889909" y="2638717"/>
                    </a:lnTo>
                    <a:lnTo>
                      <a:pt x="0" y="2638717"/>
                    </a:lnTo>
                    <a:close/>
                  </a:path>
                </a:pathLst>
              </a:custGeom>
              <a:solidFill>
                <a:srgbClr val="FF4F4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451" name="Google Shape;451;p30"/>
              <p:cNvSpPr/>
              <p:nvPr/>
            </p:nvSpPr>
            <p:spPr>
              <a:xfrm>
                <a:off x="0" y="5847967"/>
                <a:ext cx="6048810" cy="2638717"/>
              </a:xfrm>
              <a:custGeom>
                <a:avLst/>
                <a:gdLst/>
                <a:ahLst/>
                <a:cxnLst/>
                <a:rect l="l" t="t" r="r" b="b"/>
                <a:pathLst>
                  <a:path w="6048810" h="2638717" extrusionOk="0">
                    <a:moveTo>
                      <a:pt x="0" y="0"/>
                    </a:moveTo>
                    <a:lnTo>
                      <a:pt x="6048810" y="0"/>
                    </a:lnTo>
                    <a:lnTo>
                      <a:pt x="6048810" y="2638717"/>
                    </a:lnTo>
                    <a:lnTo>
                      <a:pt x="0" y="2638717"/>
                    </a:lnTo>
                    <a:close/>
                  </a:path>
                </a:pathLst>
              </a:custGeom>
              <a:solidFill>
                <a:srgbClr val="FF4F4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452" name="Google Shape;452;p30"/>
              <p:cNvSpPr/>
              <p:nvPr/>
            </p:nvSpPr>
            <p:spPr>
              <a:xfrm>
                <a:off x="0" y="8771951"/>
                <a:ext cx="8207218" cy="2638717"/>
              </a:xfrm>
              <a:custGeom>
                <a:avLst/>
                <a:gdLst/>
                <a:ahLst/>
                <a:cxnLst/>
                <a:rect l="l" t="t" r="r" b="b"/>
                <a:pathLst>
                  <a:path w="8207218" h="2638717" extrusionOk="0">
                    <a:moveTo>
                      <a:pt x="0" y="0"/>
                    </a:moveTo>
                    <a:lnTo>
                      <a:pt x="8207218" y="0"/>
                    </a:lnTo>
                    <a:lnTo>
                      <a:pt x="8207218" y="2638718"/>
                    </a:lnTo>
                    <a:lnTo>
                      <a:pt x="0" y="2638718"/>
                    </a:lnTo>
                    <a:close/>
                  </a:path>
                </a:pathLst>
              </a:custGeom>
              <a:solidFill>
                <a:srgbClr val="FF4F4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453" name="Google Shape;453;p30"/>
              <p:cNvSpPr/>
              <p:nvPr/>
            </p:nvSpPr>
            <p:spPr>
              <a:xfrm>
                <a:off x="0" y="0"/>
                <a:ext cx="0" cy="2638717"/>
              </a:xfrm>
              <a:custGeom>
                <a:avLst/>
                <a:gdLst/>
                <a:ahLst/>
                <a:cxnLst/>
                <a:rect l="l" t="t" r="r" b="b"/>
                <a:pathLst>
                  <a:path w="120000" h="2638717" extrusionOk="0">
                    <a:moveTo>
                      <a:pt x="0" y="0"/>
                    </a:moveTo>
                    <a:lnTo>
                      <a:pt x="0" y="0"/>
                    </a:lnTo>
                    <a:lnTo>
                      <a:pt x="0" y="2638717"/>
                    </a:lnTo>
                    <a:lnTo>
                      <a:pt x="0" y="2638717"/>
                    </a:lnTo>
                    <a:close/>
                  </a:path>
                </a:pathLst>
              </a:custGeom>
              <a:solidFill>
                <a:srgbClr val="19191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454" name="Google Shape;454;p30"/>
              <p:cNvSpPr/>
              <p:nvPr/>
            </p:nvSpPr>
            <p:spPr>
              <a:xfrm>
                <a:off x="0" y="2923984"/>
                <a:ext cx="432212" cy="2638717"/>
              </a:xfrm>
              <a:custGeom>
                <a:avLst/>
                <a:gdLst/>
                <a:ahLst/>
                <a:cxnLst/>
                <a:rect l="l" t="t" r="r" b="b"/>
                <a:pathLst>
                  <a:path w="432212" h="2638717" extrusionOk="0">
                    <a:moveTo>
                      <a:pt x="0" y="0"/>
                    </a:moveTo>
                    <a:lnTo>
                      <a:pt x="432212" y="0"/>
                    </a:lnTo>
                    <a:lnTo>
                      <a:pt x="432212" y="2638717"/>
                    </a:lnTo>
                    <a:lnTo>
                      <a:pt x="0" y="2638717"/>
                    </a:lnTo>
                    <a:close/>
                  </a:path>
                </a:pathLst>
              </a:custGeom>
              <a:solidFill>
                <a:srgbClr val="19191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455" name="Google Shape;455;p30"/>
              <p:cNvSpPr/>
              <p:nvPr/>
            </p:nvSpPr>
            <p:spPr>
              <a:xfrm>
                <a:off x="0" y="5847967"/>
                <a:ext cx="1728232" cy="2638717"/>
              </a:xfrm>
              <a:custGeom>
                <a:avLst/>
                <a:gdLst/>
                <a:ahLst/>
                <a:cxnLst/>
                <a:rect l="l" t="t" r="r" b="b"/>
                <a:pathLst>
                  <a:path w="1728232" h="2638717" extrusionOk="0">
                    <a:moveTo>
                      <a:pt x="0" y="0"/>
                    </a:moveTo>
                    <a:lnTo>
                      <a:pt x="1728232" y="0"/>
                    </a:lnTo>
                    <a:lnTo>
                      <a:pt x="1728232" y="2638717"/>
                    </a:lnTo>
                    <a:lnTo>
                      <a:pt x="0" y="2638717"/>
                    </a:lnTo>
                    <a:close/>
                  </a:path>
                </a:pathLst>
              </a:custGeom>
              <a:solidFill>
                <a:srgbClr val="19191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456" name="Google Shape;456;p30"/>
              <p:cNvSpPr/>
              <p:nvPr/>
            </p:nvSpPr>
            <p:spPr>
              <a:xfrm>
                <a:off x="0" y="8771951"/>
                <a:ext cx="2159794" cy="2638717"/>
              </a:xfrm>
              <a:custGeom>
                <a:avLst/>
                <a:gdLst/>
                <a:ahLst/>
                <a:cxnLst/>
                <a:rect l="l" t="t" r="r" b="b"/>
                <a:pathLst>
                  <a:path w="2159794" h="2638717" extrusionOk="0">
                    <a:moveTo>
                      <a:pt x="0" y="0"/>
                    </a:moveTo>
                    <a:lnTo>
                      <a:pt x="2159794" y="0"/>
                    </a:lnTo>
                    <a:lnTo>
                      <a:pt x="2159794" y="2638718"/>
                    </a:lnTo>
                    <a:lnTo>
                      <a:pt x="0" y="2638718"/>
                    </a:lnTo>
                    <a:close/>
                  </a:path>
                </a:pathLst>
              </a:custGeom>
              <a:solidFill>
                <a:srgbClr val="19191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grpSp>
      <p:grpSp>
        <p:nvGrpSpPr>
          <p:cNvPr id="457" name="Google Shape;457;p30"/>
          <p:cNvGrpSpPr/>
          <p:nvPr/>
        </p:nvGrpSpPr>
        <p:grpSpPr>
          <a:xfrm>
            <a:off x="-914416" y="-2112509"/>
            <a:ext cx="19913600" cy="3303091"/>
            <a:chOff x="0" y="-57150"/>
            <a:chExt cx="5244734" cy="869950"/>
          </a:xfrm>
        </p:grpSpPr>
        <p:sp>
          <p:nvSpPr>
            <p:cNvPr id="458" name="Google Shape;458;p30"/>
            <p:cNvSpPr/>
            <p:nvPr/>
          </p:nvSpPr>
          <p:spPr>
            <a:xfrm>
              <a:off x="0" y="0"/>
              <a:ext cx="5244734" cy="812800"/>
            </a:xfrm>
            <a:custGeom>
              <a:avLst/>
              <a:gdLst/>
              <a:ahLst/>
              <a:cxnLst/>
              <a:rect l="l" t="t" r="r" b="b"/>
              <a:pathLst>
                <a:path w="5244734" h="812800" extrusionOk="0">
                  <a:moveTo>
                    <a:pt x="0" y="0"/>
                  </a:moveTo>
                  <a:lnTo>
                    <a:pt x="5244734" y="0"/>
                  </a:lnTo>
                  <a:lnTo>
                    <a:pt x="5244734" y="812800"/>
                  </a:lnTo>
                  <a:lnTo>
                    <a:pt x="0" y="812800"/>
                  </a:lnTo>
                  <a:lnTo>
                    <a:pt x="0" y="0"/>
                  </a:lnTo>
                </a:path>
              </a:pathLst>
            </a:custGeom>
            <a:solidFill>
              <a:srgbClr val="F5D54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459" name="Google Shape;459;p30"/>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1">
                <a:lnSpc>
                  <a:spcPct val="186611"/>
                </a:lnSpc>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sp>
        <p:nvSpPr>
          <p:cNvPr id="460" name="Google Shape;460;p30"/>
          <p:cNvSpPr txBox="1"/>
          <p:nvPr/>
        </p:nvSpPr>
        <p:spPr>
          <a:xfrm>
            <a:off x="2171684" y="228557"/>
            <a:ext cx="13944632" cy="2308324"/>
          </a:xfrm>
          <a:prstGeom prst="rect">
            <a:avLst/>
          </a:prstGeom>
          <a:noFill/>
          <a:ln>
            <a:noFill/>
          </a:ln>
        </p:spPr>
        <p:txBody>
          <a:bodyPr spcFirstLastPara="1" wrap="square" lIns="0" tIns="0" rIns="0" bIns="0" anchor="t" anchorCtr="0">
            <a:spAutoFit/>
          </a:bodyPr>
          <a:lstStyle/>
          <a:p>
            <a:pPr lvl="0" algn="ctr" rtl="1">
              <a:lnSpc>
                <a:spcPct val="120000"/>
              </a:lnSpc>
            </a:pPr>
            <a:r>
              <a:rPr lang="fa-IR" sz="12500" dirty="0">
                <a:solidFill>
                  <a:srgbClr val="08090A"/>
                </a:solidFill>
                <a:latin typeface="Odibee Sans"/>
                <a:ea typeface="Odibee Sans"/>
                <a:cs typeface="B Nazanin" panose="00000400000000000000" pitchFamily="2" charset="-78"/>
                <a:sym typeface="Odibee Sans"/>
              </a:rPr>
              <a:t>تحقیقات بازار</a:t>
            </a:r>
            <a:endParaRPr dirty="0">
              <a:cs typeface="B Nazanin" panose="00000400000000000000" pitchFamily="2" charset="-78"/>
            </a:endParaRPr>
          </a:p>
        </p:txBody>
      </p:sp>
      <p:grpSp>
        <p:nvGrpSpPr>
          <p:cNvPr id="461" name="Google Shape;461;p30"/>
          <p:cNvGrpSpPr/>
          <p:nvPr/>
        </p:nvGrpSpPr>
        <p:grpSpPr>
          <a:xfrm>
            <a:off x="-508016" y="8869681"/>
            <a:ext cx="19913600" cy="3303097"/>
            <a:chOff x="0" y="-57150"/>
            <a:chExt cx="5244734" cy="869950"/>
          </a:xfrm>
        </p:grpSpPr>
        <p:sp>
          <p:nvSpPr>
            <p:cNvPr id="462" name="Google Shape;462;p30"/>
            <p:cNvSpPr/>
            <p:nvPr/>
          </p:nvSpPr>
          <p:spPr>
            <a:xfrm>
              <a:off x="0" y="0"/>
              <a:ext cx="5244734" cy="316135"/>
            </a:xfrm>
            <a:custGeom>
              <a:avLst/>
              <a:gdLst/>
              <a:ahLst/>
              <a:cxnLst/>
              <a:rect l="l" t="t" r="r" b="b"/>
              <a:pathLst>
                <a:path w="5244734" h="316135" extrusionOk="0">
                  <a:moveTo>
                    <a:pt x="0" y="0"/>
                  </a:moveTo>
                  <a:lnTo>
                    <a:pt x="5244734" y="0"/>
                  </a:lnTo>
                  <a:lnTo>
                    <a:pt x="5244734" y="316135"/>
                  </a:lnTo>
                  <a:lnTo>
                    <a:pt x="0" y="316135"/>
                  </a:lnTo>
                  <a:lnTo>
                    <a:pt x="0" y="0"/>
                  </a:lnTo>
                </a:path>
              </a:pathLst>
            </a:custGeom>
            <a:solidFill>
              <a:srgbClr val="F5D54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463" name="Google Shape;463;p30"/>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1">
                <a:lnSpc>
                  <a:spcPct val="186611"/>
                </a:lnSpc>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sp>
        <p:nvSpPr>
          <p:cNvPr id="464" name="Google Shape;464;p30"/>
          <p:cNvSpPr txBox="1"/>
          <p:nvPr/>
        </p:nvSpPr>
        <p:spPr>
          <a:xfrm>
            <a:off x="1028700" y="8602980"/>
            <a:ext cx="6980794" cy="1551194"/>
          </a:xfrm>
          <a:prstGeom prst="rect">
            <a:avLst/>
          </a:prstGeom>
          <a:noFill/>
          <a:ln>
            <a:noFill/>
          </a:ln>
        </p:spPr>
        <p:txBody>
          <a:bodyPr spcFirstLastPara="1" wrap="square" lIns="0" tIns="0" rIns="0" bIns="0" anchor="t" anchorCtr="0">
            <a:spAutoFit/>
          </a:bodyPr>
          <a:lstStyle/>
          <a:p>
            <a:pPr lvl="0" algn="r" rtl="1">
              <a:lnSpc>
                <a:spcPct val="139958"/>
              </a:lnSpc>
            </a:pPr>
            <a:r>
              <a:rPr lang="fa-IR" sz="2400" dirty="0">
                <a:latin typeface="Roboto"/>
                <a:ea typeface="Roboto"/>
                <a:cs typeface="B Nazanin" panose="00000400000000000000" pitchFamily="2" charset="-78"/>
                <a:sym typeface="Roboto"/>
              </a:rPr>
              <a:t>انتظار می رود بازار مسکن ارزان قیمت در دهه آینده رشد قابل توجهی داشته باشد. تا سال 2030، ما پیش بینی می کنیم که راه حل ما تقاضای بالایی خواهد داشت.</a:t>
            </a:r>
            <a:endParaRPr dirty="0">
              <a:cs typeface="B Nazanin" panose="00000400000000000000" pitchFamily="2" charset="-78"/>
            </a:endParaRPr>
          </a:p>
        </p:txBody>
      </p:sp>
      <p:sp>
        <p:nvSpPr>
          <p:cNvPr id="465" name="Google Shape;465;p30"/>
          <p:cNvSpPr txBox="1"/>
          <p:nvPr/>
        </p:nvSpPr>
        <p:spPr>
          <a:xfrm>
            <a:off x="10751217" y="8602980"/>
            <a:ext cx="6508083" cy="1034129"/>
          </a:xfrm>
          <a:prstGeom prst="rect">
            <a:avLst/>
          </a:prstGeom>
          <a:noFill/>
          <a:ln>
            <a:noFill/>
          </a:ln>
        </p:spPr>
        <p:txBody>
          <a:bodyPr spcFirstLastPara="1" wrap="square" lIns="0" tIns="0" rIns="0" bIns="0" anchor="t" anchorCtr="0">
            <a:spAutoFit/>
          </a:bodyPr>
          <a:lstStyle/>
          <a:p>
            <a:pPr lvl="0" algn="r" rtl="1">
              <a:lnSpc>
                <a:spcPct val="139958"/>
              </a:lnSpc>
            </a:pPr>
            <a:r>
              <a:rPr lang="fa-IR" sz="2400" dirty="0">
                <a:latin typeface="Roboto"/>
                <a:ea typeface="Roboto"/>
                <a:cs typeface="B Nazanin" panose="00000400000000000000" pitchFamily="2" charset="-78"/>
                <a:sym typeface="Roboto"/>
              </a:rPr>
              <a:t>صنعت بازاریابی دائما در حال پیشرفت است. تا سال 2030، ما انتظار داریم که استراتژی ما استاندارد صنعت باشد.</a:t>
            </a:r>
            <a:endParaRPr dirty="0">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animEffect transition="in" filter="fade">
                                      <p:cBhvr>
                                        <p:cTn id="7" dur="1000"/>
                                        <p:tgtEl>
                                          <p:spTgt spid="4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4"/>
                                        </p:tgtEl>
                                        <p:attrNameLst>
                                          <p:attrName>style.visibility</p:attrName>
                                        </p:attrNameLst>
                                      </p:cBhvr>
                                      <p:to>
                                        <p:strVal val="visible"/>
                                      </p:to>
                                    </p:set>
                                    <p:animEffect transition="in" filter="fade">
                                      <p:cBhvr>
                                        <p:cTn id="12" dur="1000"/>
                                        <p:tgtEl>
                                          <p:spTgt spid="434"/>
                                        </p:tgtEl>
                                      </p:cBhvr>
                                    </p:animEffect>
                                  </p:childTnLst>
                                </p:cTn>
                              </p:par>
                              <p:par>
                                <p:cTn id="13" presetID="10" presetClass="entr" presetSubtype="0" fill="hold" nodeType="withEffect">
                                  <p:stCondLst>
                                    <p:cond delay="0"/>
                                  </p:stCondLst>
                                  <p:childTnLst>
                                    <p:set>
                                      <p:cBhvr>
                                        <p:cTn id="14" dur="1" fill="hold">
                                          <p:stCondLst>
                                            <p:cond delay="0"/>
                                          </p:stCondLst>
                                        </p:cTn>
                                        <p:tgtEl>
                                          <p:spTgt spid="464"/>
                                        </p:tgtEl>
                                        <p:attrNameLst>
                                          <p:attrName>style.visibility</p:attrName>
                                        </p:attrNameLst>
                                      </p:cBhvr>
                                      <p:to>
                                        <p:strVal val="visible"/>
                                      </p:to>
                                    </p:set>
                                    <p:animEffect transition="in" filter="fade">
                                      <p:cBhvr>
                                        <p:cTn id="15" dur="1000"/>
                                        <p:tgtEl>
                                          <p:spTgt spid="4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12"/>
                                        </p:tgtEl>
                                        <p:attrNameLst>
                                          <p:attrName>style.visibility</p:attrName>
                                        </p:attrNameLst>
                                      </p:cBhvr>
                                      <p:to>
                                        <p:strVal val="visible"/>
                                      </p:to>
                                    </p:set>
                                    <p:animEffect transition="in" filter="fade">
                                      <p:cBhvr>
                                        <p:cTn id="20" dur="1000"/>
                                        <p:tgtEl>
                                          <p:spTgt spid="412"/>
                                        </p:tgtEl>
                                      </p:cBhvr>
                                    </p:animEffect>
                                  </p:childTnLst>
                                </p:cTn>
                              </p:par>
                              <p:par>
                                <p:cTn id="21" presetID="10" presetClass="entr" presetSubtype="0" fill="hold" nodeType="withEffect">
                                  <p:stCondLst>
                                    <p:cond delay="0"/>
                                  </p:stCondLst>
                                  <p:childTnLst>
                                    <p:set>
                                      <p:cBhvr>
                                        <p:cTn id="22" dur="1" fill="hold">
                                          <p:stCondLst>
                                            <p:cond delay="0"/>
                                          </p:stCondLst>
                                        </p:cTn>
                                        <p:tgtEl>
                                          <p:spTgt spid="465"/>
                                        </p:tgtEl>
                                        <p:attrNameLst>
                                          <p:attrName>style.visibility</p:attrName>
                                        </p:attrNameLst>
                                      </p:cBhvr>
                                      <p:to>
                                        <p:strVal val="visible"/>
                                      </p:to>
                                    </p:set>
                                    <p:animEffect transition="in" filter="fade">
                                      <p:cBhvr>
                                        <p:cTn id="23" dur="10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EBEC"/>
        </a:solidFill>
        <a:effectLst/>
      </p:bgPr>
    </p:bg>
    <p:spTree>
      <p:nvGrpSpPr>
        <p:cNvPr id="1" name="Shape 489"/>
        <p:cNvGrpSpPr/>
        <p:nvPr/>
      </p:nvGrpSpPr>
      <p:grpSpPr>
        <a:xfrm>
          <a:off x="0" y="0"/>
          <a:ext cx="0" cy="0"/>
          <a:chOff x="0" y="0"/>
          <a:chExt cx="0" cy="0"/>
        </a:xfrm>
      </p:grpSpPr>
      <p:grpSp>
        <p:nvGrpSpPr>
          <p:cNvPr id="490" name="Google Shape;490;p32"/>
          <p:cNvGrpSpPr/>
          <p:nvPr/>
        </p:nvGrpSpPr>
        <p:grpSpPr>
          <a:xfrm>
            <a:off x="9144000" y="-1180026"/>
            <a:ext cx="9617089" cy="9617089"/>
            <a:chOff x="0" y="0"/>
            <a:chExt cx="812800" cy="812800"/>
          </a:xfrm>
        </p:grpSpPr>
        <p:sp>
          <p:nvSpPr>
            <p:cNvPr id="491" name="Google Shape;491;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4B88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492" name="Google Shape;492;p3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1">
                <a:lnSpc>
                  <a:spcPct val="186611"/>
                </a:lnSpc>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sp>
        <p:nvSpPr>
          <p:cNvPr id="493" name="Google Shape;493;p32"/>
          <p:cNvSpPr/>
          <p:nvPr/>
        </p:nvSpPr>
        <p:spPr>
          <a:xfrm>
            <a:off x="13553688" y="-623651"/>
            <a:ext cx="7411225" cy="7411225"/>
          </a:xfrm>
          <a:custGeom>
            <a:avLst/>
            <a:gdLst/>
            <a:ahLst/>
            <a:cxnLst/>
            <a:rect l="l" t="t" r="r" b="b"/>
            <a:pathLst>
              <a:path w="7411225" h="7411225" extrusionOk="0">
                <a:moveTo>
                  <a:pt x="0" y="0"/>
                </a:moveTo>
                <a:lnTo>
                  <a:pt x="7411224" y="0"/>
                </a:lnTo>
                <a:lnTo>
                  <a:pt x="7411224" y="7411225"/>
                </a:lnTo>
                <a:lnTo>
                  <a:pt x="0" y="741122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nvGrpSpPr>
          <p:cNvPr id="494" name="Google Shape;494;p32"/>
          <p:cNvGrpSpPr/>
          <p:nvPr/>
        </p:nvGrpSpPr>
        <p:grpSpPr>
          <a:xfrm>
            <a:off x="0" y="1535149"/>
            <a:ext cx="12825252" cy="7723151"/>
            <a:chOff x="0" y="-57150"/>
            <a:chExt cx="3377844" cy="2034081"/>
          </a:xfrm>
        </p:grpSpPr>
        <p:sp>
          <p:nvSpPr>
            <p:cNvPr id="495" name="Google Shape;495;p32"/>
            <p:cNvSpPr/>
            <p:nvPr/>
          </p:nvSpPr>
          <p:spPr>
            <a:xfrm>
              <a:off x="0" y="0"/>
              <a:ext cx="3377844" cy="1976931"/>
            </a:xfrm>
            <a:custGeom>
              <a:avLst/>
              <a:gdLst/>
              <a:ahLst/>
              <a:cxnLst/>
              <a:rect l="l" t="t" r="r" b="b"/>
              <a:pathLst>
                <a:path w="3377844" h="1976931" extrusionOk="0">
                  <a:moveTo>
                    <a:pt x="0" y="0"/>
                  </a:moveTo>
                  <a:lnTo>
                    <a:pt x="3377844" y="0"/>
                  </a:lnTo>
                  <a:lnTo>
                    <a:pt x="3377844" y="1976931"/>
                  </a:lnTo>
                  <a:lnTo>
                    <a:pt x="0" y="1976931"/>
                  </a:lnTo>
                  <a:lnTo>
                    <a:pt x="0" y="0"/>
                  </a:lnTo>
                </a:path>
              </a:pathLst>
            </a:custGeom>
            <a:solidFill>
              <a:srgbClr val="F5D547">
                <a:alpha val="60000"/>
              </a:srgbClr>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496" name="Google Shape;496;p32"/>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1">
                <a:lnSpc>
                  <a:spcPct val="186611"/>
                </a:lnSpc>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sp>
        <p:nvSpPr>
          <p:cNvPr id="497" name="Google Shape;497;p32"/>
          <p:cNvSpPr txBox="1"/>
          <p:nvPr/>
        </p:nvSpPr>
        <p:spPr>
          <a:xfrm>
            <a:off x="-1135305" y="2195133"/>
            <a:ext cx="12804900" cy="3462486"/>
          </a:xfrm>
          <a:prstGeom prst="rect">
            <a:avLst/>
          </a:prstGeom>
          <a:noFill/>
          <a:ln>
            <a:noFill/>
          </a:ln>
        </p:spPr>
        <p:txBody>
          <a:bodyPr spcFirstLastPara="1" wrap="square" lIns="0" tIns="0" rIns="0" bIns="0" anchor="t" anchorCtr="0">
            <a:spAutoFit/>
          </a:bodyPr>
          <a:lstStyle/>
          <a:p>
            <a:pPr lvl="0" algn="r" rtl="1">
              <a:lnSpc>
                <a:spcPct val="90000"/>
              </a:lnSpc>
            </a:pPr>
            <a:r>
              <a:rPr lang="fa-IR" sz="12500" dirty="0">
                <a:solidFill>
                  <a:srgbClr val="08090A"/>
                </a:solidFill>
                <a:latin typeface="Odibee Sans"/>
                <a:ea typeface="Odibee Sans"/>
                <a:cs typeface="B Nazanin" panose="00000400000000000000" pitchFamily="2" charset="-78"/>
                <a:sym typeface="Odibee Sans"/>
              </a:rPr>
              <a:t>یک بیانیه اصلی یا نقل قول الهام بخش بنویسید</a:t>
            </a:r>
            <a:endParaRPr dirty="0">
              <a:cs typeface="B Nazanin" panose="00000400000000000000" pitchFamily="2" charset="-78"/>
            </a:endParaRPr>
          </a:p>
        </p:txBody>
      </p:sp>
      <p:sp>
        <p:nvSpPr>
          <p:cNvPr id="498" name="Google Shape;498;p32"/>
          <p:cNvSpPr txBox="1"/>
          <p:nvPr/>
        </p:nvSpPr>
        <p:spPr>
          <a:xfrm>
            <a:off x="815193" y="7821113"/>
            <a:ext cx="10396732" cy="754053"/>
          </a:xfrm>
          <a:prstGeom prst="rect">
            <a:avLst/>
          </a:prstGeom>
          <a:noFill/>
          <a:ln>
            <a:noFill/>
          </a:ln>
        </p:spPr>
        <p:txBody>
          <a:bodyPr spcFirstLastPara="1" wrap="square" lIns="0" tIns="0" rIns="0" bIns="0" anchor="t" anchorCtr="0">
            <a:spAutoFit/>
          </a:bodyPr>
          <a:lstStyle/>
          <a:p>
            <a:pPr lvl="0" algn="r" rtl="1">
              <a:lnSpc>
                <a:spcPct val="140000"/>
              </a:lnSpc>
            </a:pPr>
            <a:r>
              <a:rPr lang="fa-IR" sz="3500" dirty="0">
                <a:solidFill>
                  <a:srgbClr val="08090A"/>
                </a:solidFill>
                <a:latin typeface="Roboto"/>
                <a:ea typeface="Roboto"/>
                <a:cs typeface="B Nazanin" panose="00000400000000000000" pitchFamily="2" charset="-78"/>
                <a:sym typeface="Roboto"/>
              </a:rPr>
              <a:t>- یک اعتبار، نقل قول یا پیام پشتیبانی را درج کنید</a:t>
            </a:r>
            <a:endParaRPr dirty="0">
              <a:cs typeface="B Nazanin" panose="00000400000000000000" pitchFamily="2" charset="-78"/>
            </a:endParaRPr>
          </a:p>
        </p:txBody>
      </p:sp>
      <p:sp>
        <p:nvSpPr>
          <p:cNvPr id="499" name="Google Shape;499;p32"/>
          <p:cNvSpPr/>
          <p:nvPr/>
        </p:nvSpPr>
        <p:spPr>
          <a:xfrm>
            <a:off x="7875851" y="240851"/>
            <a:ext cx="8848331" cy="10528737"/>
          </a:xfrm>
          <a:custGeom>
            <a:avLst/>
            <a:gdLst/>
            <a:ahLst/>
            <a:cxnLst/>
            <a:rect l="l" t="t" r="r" b="b"/>
            <a:pathLst>
              <a:path w="8848331" h="10528737" extrusionOk="0">
                <a:moveTo>
                  <a:pt x="0" y="0"/>
                </a:moveTo>
                <a:lnTo>
                  <a:pt x="8848331" y="0"/>
                </a:lnTo>
                <a:lnTo>
                  <a:pt x="8848331" y="10528738"/>
                </a:lnTo>
                <a:lnTo>
                  <a:pt x="0" y="10528738"/>
                </a:lnTo>
                <a:lnTo>
                  <a:pt x="0" y="0"/>
                </a:lnTo>
                <a:close/>
              </a:path>
            </a:pathLst>
          </a:custGeom>
          <a:blipFill rotWithShape="1">
            <a:blip r:embed="rId4">
              <a:alphaModFix/>
            </a:blip>
            <a:stretch>
              <a:fillRect l="-45367" t="-8024" r="-74979" b="-15430"/>
            </a:stretch>
          </a:blip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7"/>
                                        </p:tgtEl>
                                        <p:attrNameLst>
                                          <p:attrName>style.visibility</p:attrName>
                                        </p:attrNameLst>
                                      </p:cBhvr>
                                      <p:to>
                                        <p:strVal val="visible"/>
                                      </p:to>
                                    </p:set>
                                    <p:animEffect transition="in" filter="fade">
                                      <p:cBhvr>
                                        <p:cTn id="7" dur="1000"/>
                                        <p:tgtEl>
                                          <p:spTgt spid="497"/>
                                        </p:tgtEl>
                                      </p:cBhvr>
                                    </p:animEffect>
                                  </p:childTnLst>
                                </p:cTn>
                              </p:par>
                              <p:par>
                                <p:cTn id="8" presetID="10" presetClass="entr" presetSubtype="0" fill="hold" nodeType="withEffect">
                                  <p:stCondLst>
                                    <p:cond delay="0"/>
                                  </p:stCondLst>
                                  <p:childTnLst>
                                    <p:set>
                                      <p:cBhvr>
                                        <p:cTn id="9" dur="1" fill="hold">
                                          <p:stCondLst>
                                            <p:cond delay="0"/>
                                          </p:stCondLst>
                                        </p:cTn>
                                        <p:tgtEl>
                                          <p:spTgt spid="494"/>
                                        </p:tgtEl>
                                        <p:attrNameLst>
                                          <p:attrName>style.visibility</p:attrName>
                                        </p:attrNameLst>
                                      </p:cBhvr>
                                      <p:to>
                                        <p:strVal val="visible"/>
                                      </p:to>
                                    </p:set>
                                    <p:animEffect transition="in" filter="fade">
                                      <p:cBhvr>
                                        <p:cTn id="10" dur="1000"/>
                                        <p:tgtEl>
                                          <p:spTgt spid="494"/>
                                        </p:tgtEl>
                                      </p:cBhvr>
                                    </p:animEffect>
                                  </p:childTnLst>
                                </p:cTn>
                              </p:par>
                              <p:par>
                                <p:cTn id="11" presetID="10" presetClass="entr" presetSubtype="0" fill="hold" nodeType="withEffect">
                                  <p:stCondLst>
                                    <p:cond delay="0"/>
                                  </p:stCondLst>
                                  <p:childTnLst>
                                    <p:set>
                                      <p:cBhvr>
                                        <p:cTn id="12" dur="1" fill="hold">
                                          <p:stCondLst>
                                            <p:cond delay="0"/>
                                          </p:stCondLst>
                                        </p:cTn>
                                        <p:tgtEl>
                                          <p:spTgt spid="498"/>
                                        </p:tgtEl>
                                        <p:attrNameLst>
                                          <p:attrName>style.visibility</p:attrName>
                                        </p:attrNameLst>
                                      </p:cBhvr>
                                      <p:to>
                                        <p:strVal val="visible"/>
                                      </p:to>
                                    </p:set>
                                    <p:animEffect transition="in" filter="fade">
                                      <p:cBhvr>
                                        <p:cTn id="13" dur="1000"/>
                                        <p:tgtEl>
                                          <p:spTgt spid="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540" name="Google Shape;540;p35"/>
          <p:cNvGrpSpPr/>
          <p:nvPr/>
        </p:nvGrpSpPr>
        <p:grpSpPr>
          <a:xfrm>
            <a:off x="707390" y="866962"/>
            <a:ext cx="16750960" cy="8553076"/>
            <a:chOff x="0" y="0"/>
            <a:chExt cx="22334614" cy="11404102"/>
          </a:xfrm>
        </p:grpSpPr>
        <p:sp>
          <p:nvSpPr>
            <p:cNvPr id="541" name="Google Shape;541;p35"/>
            <p:cNvSpPr/>
            <p:nvPr/>
          </p:nvSpPr>
          <p:spPr>
            <a:xfrm>
              <a:off x="0" y="0"/>
              <a:ext cx="11299955" cy="11404102"/>
            </a:xfrm>
            <a:custGeom>
              <a:avLst/>
              <a:gdLst/>
              <a:ahLst/>
              <a:cxnLst/>
              <a:rect l="l" t="t" r="r" b="b"/>
              <a:pathLst>
                <a:path w="11299955" h="11404102" extrusionOk="0">
                  <a:moveTo>
                    <a:pt x="0" y="0"/>
                  </a:moveTo>
                  <a:lnTo>
                    <a:pt x="11299955" y="0"/>
                  </a:lnTo>
                  <a:lnTo>
                    <a:pt x="11299955" y="11404102"/>
                  </a:lnTo>
                  <a:lnTo>
                    <a:pt x="0" y="11404102"/>
                  </a:lnTo>
                  <a:lnTo>
                    <a:pt x="0" y="0"/>
                  </a:lnTo>
                  <a:close/>
                </a:path>
              </a:pathLst>
            </a:custGeom>
            <a:blipFill rotWithShape="1">
              <a:blip r:embed="rId3">
                <a:alphaModFix amt="19999"/>
              </a:blip>
              <a:stretch>
                <a:fillRect l="-3503" t="-2632" r="-4061" b="-394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 name="Google Shape;542;p35"/>
            <p:cNvSpPr/>
            <p:nvPr/>
          </p:nvSpPr>
          <p:spPr>
            <a:xfrm>
              <a:off x="11034659" y="0"/>
              <a:ext cx="11299955" cy="11404102"/>
            </a:xfrm>
            <a:custGeom>
              <a:avLst/>
              <a:gdLst/>
              <a:ahLst/>
              <a:cxnLst/>
              <a:rect l="l" t="t" r="r" b="b"/>
              <a:pathLst>
                <a:path w="11299955" h="11404102" extrusionOk="0">
                  <a:moveTo>
                    <a:pt x="0" y="0"/>
                  </a:moveTo>
                  <a:lnTo>
                    <a:pt x="11299955" y="0"/>
                  </a:lnTo>
                  <a:lnTo>
                    <a:pt x="11299955" y="11404102"/>
                  </a:lnTo>
                  <a:lnTo>
                    <a:pt x="0" y="11404102"/>
                  </a:lnTo>
                  <a:lnTo>
                    <a:pt x="0" y="0"/>
                  </a:lnTo>
                  <a:close/>
                </a:path>
              </a:pathLst>
            </a:custGeom>
            <a:blipFill rotWithShape="1">
              <a:blip r:embed="rId3">
                <a:alphaModFix amt="19999"/>
              </a:blip>
              <a:stretch>
                <a:fillRect l="-3503" t="-2632" r="-4061" b="-394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556" name="Google Shape;556;p35"/>
          <p:cNvCxnSpPr>
            <a:cxnSpLocks/>
          </p:cNvCxnSpPr>
          <p:nvPr/>
        </p:nvCxnSpPr>
        <p:spPr>
          <a:xfrm>
            <a:off x="3418114" y="2270559"/>
            <a:ext cx="13703938" cy="0"/>
          </a:xfrm>
          <a:prstGeom prst="straightConnector1">
            <a:avLst/>
          </a:prstGeom>
          <a:noFill/>
          <a:ln w="104775" cap="flat" cmpd="sng">
            <a:solidFill>
              <a:srgbClr val="08090A"/>
            </a:solidFill>
            <a:prstDash val="solid"/>
            <a:round/>
            <a:headEnd type="none" w="sm" len="sm"/>
            <a:tailEnd type="none" w="sm" len="sm"/>
          </a:ln>
        </p:spPr>
      </p:cxnSp>
      <p:grpSp>
        <p:nvGrpSpPr>
          <p:cNvPr id="3" name="Google Shape;461;p30">
            <a:extLst>
              <a:ext uri="{FF2B5EF4-FFF2-40B4-BE49-F238E27FC236}">
                <a16:creationId xmlns:a16="http://schemas.microsoft.com/office/drawing/2014/main" id="{084D0674-B373-0AEA-5156-E662D3D5092F}"/>
              </a:ext>
            </a:extLst>
          </p:cNvPr>
          <p:cNvGrpSpPr/>
          <p:nvPr/>
        </p:nvGrpSpPr>
        <p:grpSpPr>
          <a:xfrm>
            <a:off x="-515620" y="9389658"/>
            <a:ext cx="19913600" cy="2411557"/>
            <a:chOff x="0" y="-57150"/>
            <a:chExt cx="5244734" cy="869950"/>
          </a:xfrm>
        </p:grpSpPr>
        <p:sp>
          <p:nvSpPr>
            <p:cNvPr id="4" name="Google Shape;462;p30">
              <a:extLst>
                <a:ext uri="{FF2B5EF4-FFF2-40B4-BE49-F238E27FC236}">
                  <a16:creationId xmlns:a16="http://schemas.microsoft.com/office/drawing/2014/main" id="{84C1ED58-F480-E181-7508-BEB84681D9A6}"/>
                </a:ext>
              </a:extLst>
            </p:cNvPr>
            <p:cNvSpPr/>
            <p:nvPr/>
          </p:nvSpPr>
          <p:spPr>
            <a:xfrm>
              <a:off x="0" y="0"/>
              <a:ext cx="5244734" cy="316135"/>
            </a:xfrm>
            <a:custGeom>
              <a:avLst/>
              <a:gdLst/>
              <a:ahLst/>
              <a:cxnLst/>
              <a:rect l="l" t="t" r="r" b="b"/>
              <a:pathLst>
                <a:path w="5244734" h="316135" extrusionOk="0">
                  <a:moveTo>
                    <a:pt x="0" y="0"/>
                  </a:moveTo>
                  <a:lnTo>
                    <a:pt x="5244734" y="0"/>
                  </a:lnTo>
                  <a:lnTo>
                    <a:pt x="5244734" y="316135"/>
                  </a:lnTo>
                  <a:lnTo>
                    <a:pt x="0" y="316135"/>
                  </a:lnTo>
                  <a:lnTo>
                    <a:pt x="0" y="0"/>
                  </a:lnTo>
                </a:path>
              </a:pathLst>
            </a:custGeom>
            <a:solidFill>
              <a:srgbClr val="F5D5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Google Shape;463;p30">
              <a:extLst>
                <a:ext uri="{FF2B5EF4-FFF2-40B4-BE49-F238E27FC236}">
                  <a16:creationId xmlns:a16="http://schemas.microsoft.com/office/drawing/2014/main" id="{CA0D090F-D01D-A4F1-1845-38DEE94C8FDD}"/>
                </a:ext>
              </a:extLst>
            </p:cNvPr>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6" name="Google Shape;548;p35">
            <a:extLst>
              <a:ext uri="{FF2B5EF4-FFF2-40B4-BE49-F238E27FC236}">
                <a16:creationId xmlns:a16="http://schemas.microsoft.com/office/drawing/2014/main" id="{44C239FB-681A-EFFB-D52C-61108553C797}"/>
              </a:ext>
            </a:extLst>
          </p:cNvPr>
          <p:cNvSpPr/>
          <p:nvPr/>
        </p:nvSpPr>
        <p:spPr>
          <a:xfrm rot="16200000" flipH="1">
            <a:off x="-722479" y="5968876"/>
            <a:ext cx="2901662" cy="1456705"/>
          </a:xfrm>
          <a:custGeom>
            <a:avLst/>
            <a:gdLst/>
            <a:ahLst/>
            <a:cxnLst/>
            <a:rect l="l" t="t" r="r" b="b"/>
            <a:pathLst>
              <a:path w="2901662" h="1456705" extrusionOk="0">
                <a:moveTo>
                  <a:pt x="0" y="1456705"/>
                </a:moveTo>
                <a:lnTo>
                  <a:pt x="2901662" y="1456705"/>
                </a:lnTo>
                <a:lnTo>
                  <a:pt x="2901662" y="0"/>
                </a:lnTo>
                <a:lnTo>
                  <a:pt x="0" y="0"/>
                </a:lnTo>
                <a:lnTo>
                  <a:pt x="0" y="1456705"/>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7" name="Google Shape;294;p23">
            <a:extLst>
              <a:ext uri="{FF2B5EF4-FFF2-40B4-BE49-F238E27FC236}">
                <a16:creationId xmlns:a16="http://schemas.microsoft.com/office/drawing/2014/main" id="{2600667D-E96E-2499-87AE-2276F7B5A5FD}"/>
              </a:ext>
            </a:extLst>
          </p:cNvPr>
          <p:cNvGrpSpPr/>
          <p:nvPr/>
        </p:nvGrpSpPr>
        <p:grpSpPr>
          <a:xfrm>
            <a:off x="16464212" y="8595363"/>
            <a:ext cx="1823788" cy="1711718"/>
            <a:chOff x="0" y="0"/>
            <a:chExt cx="812800" cy="812800"/>
          </a:xfrm>
        </p:grpSpPr>
        <p:sp>
          <p:nvSpPr>
            <p:cNvPr id="8" name="Google Shape;295;p23">
              <a:extLst>
                <a:ext uri="{FF2B5EF4-FFF2-40B4-BE49-F238E27FC236}">
                  <a16:creationId xmlns:a16="http://schemas.microsoft.com/office/drawing/2014/main" id="{899E395D-666A-B817-233B-7604B077A341}"/>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FF4F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296;p23">
              <a:extLst>
                <a:ext uri="{FF2B5EF4-FFF2-40B4-BE49-F238E27FC236}">
                  <a16:creationId xmlns:a16="http://schemas.microsoft.com/office/drawing/2014/main" id="{A57E50A2-130A-CFC4-2FF7-4FE98DD07D3B}"/>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0" name="Google Shape;547;p35">
            <a:extLst>
              <a:ext uri="{FF2B5EF4-FFF2-40B4-BE49-F238E27FC236}">
                <a16:creationId xmlns:a16="http://schemas.microsoft.com/office/drawing/2014/main" id="{B339921A-1260-4D80-D85E-9B96469E7E3F}"/>
              </a:ext>
            </a:extLst>
          </p:cNvPr>
          <p:cNvSpPr/>
          <p:nvPr/>
        </p:nvSpPr>
        <p:spPr>
          <a:xfrm>
            <a:off x="16464212" y="8635481"/>
            <a:ext cx="1824738" cy="1697157"/>
          </a:xfrm>
          <a:custGeom>
            <a:avLst/>
            <a:gdLst/>
            <a:ahLst/>
            <a:cxnLst/>
            <a:rect l="l" t="t" r="r" b="b"/>
            <a:pathLst>
              <a:path w="2167648" h="2167648" extrusionOk="0">
                <a:moveTo>
                  <a:pt x="0" y="0"/>
                </a:moveTo>
                <a:lnTo>
                  <a:pt x="2167648" y="0"/>
                </a:lnTo>
                <a:lnTo>
                  <a:pt x="2167648" y="2167648"/>
                </a:lnTo>
                <a:lnTo>
                  <a:pt x="0" y="2167648"/>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97;p70">
            <a:extLst>
              <a:ext uri="{FF2B5EF4-FFF2-40B4-BE49-F238E27FC236}">
                <a16:creationId xmlns:a16="http://schemas.microsoft.com/office/drawing/2014/main" id="{A8325BB5-C4AD-2A52-44D0-E67BCC14AE0F}"/>
              </a:ext>
            </a:extLst>
          </p:cNvPr>
          <p:cNvSpPr txBox="1"/>
          <p:nvPr/>
        </p:nvSpPr>
        <p:spPr>
          <a:xfrm>
            <a:off x="1433550" y="2376000"/>
            <a:ext cx="15421200" cy="1545000"/>
          </a:xfrm>
          <a:prstGeom prst="rect">
            <a:avLst/>
          </a:prstGeom>
          <a:noFill/>
          <a:ln>
            <a:noFill/>
          </a:ln>
        </p:spPr>
        <p:txBody>
          <a:bodyPr spcFirstLastPara="1" wrap="square" lIns="182850" tIns="182850" rIns="182850" bIns="182850" anchor="t" anchorCtr="0">
            <a:noAutofit/>
          </a:bodyPr>
          <a:lstStyle/>
          <a:p>
            <a:pPr algn="r" rtl="1"/>
            <a:r>
              <a:rPr lang="fa-IR" sz="2800" dirty="0">
                <a:solidFill>
                  <a:srgbClr val="5EBDC2"/>
                </a:solidFill>
                <a:cs typeface="B Nazanin" panose="00000700000000000000" pitchFamily="2" charset="-78"/>
              </a:rPr>
              <a:t>شما به راحتی می توانید اندازه این منابع را بدون از دست دادن کیفیت تغییر دهید. برای تغییر رنگ، کافی است منبع را از حالت گروه خارج کنید و روی شی ای که می خواهید تغییر دهید کلیک کنید. سپس روی سطل رنگ کلیک کرده و رنگ مورد نظر خود را انتخاب کنید. وقتی کارتان تمام شد، منبع را دوباره گروه بندی کنید.</a:t>
            </a:r>
          </a:p>
        </p:txBody>
      </p:sp>
      <p:grpSp>
        <p:nvGrpSpPr>
          <p:cNvPr id="11" name="Google Shape;1198;p70">
            <a:extLst>
              <a:ext uri="{FF2B5EF4-FFF2-40B4-BE49-F238E27FC236}">
                <a16:creationId xmlns:a16="http://schemas.microsoft.com/office/drawing/2014/main" id="{13977841-43E8-612B-7505-0AFE0B7BF146}"/>
              </a:ext>
            </a:extLst>
          </p:cNvPr>
          <p:cNvGrpSpPr/>
          <p:nvPr/>
        </p:nvGrpSpPr>
        <p:grpSpPr>
          <a:xfrm>
            <a:off x="10235280" y="6171473"/>
            <a:ext cx="948588" cy="1102582"/>
            <a:chOff x="4727025" y="1332775"/>
            <a:chExt cx="59900" cy="69625"/>
          </a:xfrm>
        </p:grpSpPr>
        <p:sp>
          <p:nvSpPr>
            <p:cNvPr id="12" name="Google Shape;1199;p70">
              <a:extLst>
                <a:ext uri="{FF2B5EF4-FFF2-40B4-BE49-F238E27FC236}">
                  <a16:creationId xmlns:a16="http://schemas.microsoft.com/office/drawing/2014/main" id="{F50BF4D1-7897-2C53-8FEC-F2DCCF0AE929}"/>
                </a:ext>
              </a:extLst>
            </p:cNvPr>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13" name="Google Shape;1200;p70">
              <a:extLst>
                <a:ext uri="{FF2B5EF4-FFF2-40B4-BE49-F238E27FC236}">
                  <a16:creationId xmlns:a16="http://schemas.microsoft.com/office/drawing/2014/main" id="{304E3FA4-4147-5994-F69E-0928812657D4}"/>
                </a:ext>
              </a:extLst>
            </p:cNvPr>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14" name="Google Shape;1201;p70">
            <a:extLst>
              <a:ext uri="{FF2B5EF4-FFF2-40B4-BE49-F238E27FC236}">
                <a16:creationId xmlns:a16="http://schemas.microsoft.com/office/drawing/2014/main" id="{6A7564D2-9A32-0A29-5F31-541A4A0C105F}"/>
              </a:ext>
            </a:extLst>
          </p:cNvPr>
          <p:cNvGrpSpPr/>
          <p:nvPr/>
        </p:nvGrpSpPr>
        <p:grpSpPr>
          <a:xfrm>
            <a:off x="11462593" y="4628681"/>
            <a:ext cx="1111306" cy="1114062"/>
            <a:chOff x="4820425" y="1329900"/>
            <a:chExt cx="70175" cy="70350"/>
          </a:xfrm>
        </p:grpSpPr>
        <p:sp>
          <p:nvSpPr>
            <p:cNvPr id="15" name="Google Shape;1202;p70">
              <a:extLst>
                <a:ext uri="{FF2B5EF4-FFF2-40B4-BE49-F238E27FC236}">
                  <a16:creationId xmlns:a16="http://schemas.microsoft.com/office/drawing/2014/main" id="{8160E88D-E35C-16A8-E3E1-44D6C1C9BC8F}"/>
                </a:ext>
              </a:extLst>
            </p:cNvPr>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16" name="Google Shape;1203;p70">
              <a:extLst>
                <a:ext uri="{FF2B5EF4-FFF2-40B4-BE49-F238E27FC236}">
                  <a16:creationId xmlns:a16="http://schemas.microsoft.com/office/drawing/2014/main" id="{A710C84F-16F9-46B2-CDB1-385FB42E78E7}"/>
                </a:ext>
              </a:extLst>
            </p:cNvPr>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17" name="Google Shape;1204;p70">
              <a:extLst>
                <a:ext uri="{FF2B5EF4-FFF2-40B4-BE49-F238E27FC236}">
                  <a16:creationId xmlns:a16="http://schemas.microsoft.com/office/drawing/2014/main" id="{6F3D291D-E19C-9A66-A20E-146C8507DFAF}"/>
                </a:ext>
              </a:extLst>
            </p:cNvPr>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18" name="Google Shape;1205;p70">
              <a:extLst>
                <a:ext uri="{FF2B5EF4-FFF2-40B4-BE49-F238E27FC236}">
                  <a16:creationId xmlns:a16="http://schemas.microsoft.com/office/drawing/2014/main" id="{223D8600-56AE-FC12-D8BF-9BACE02EA05A}"/>
                </a:ext>
              </a:extLst>
            </p:cNvPr>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19" name="Google Shape;1206;p70">
            <a:extLst>
              <a:ext uri="{FF2B5EF4-FFF2-40B4-BE49-F238E27FC236}">
                <a16:creationId xmlns:a16="http://schemas.microsoft.com/office/drawing/2014/main" id="{71EF4776-5D06-0DB4-E7D6-676DFF55C7F8}"/>
              </a:ext>
            </a:extLst>
          </p:cNvPr>
          <p:cNvGrpSpPr/>
          <p:nvPr/>
        </p:nvGrpSpPr>
        <p:grpSpPr>
          <a:xfrm>
            <a:off x="12715328" y="4637691"/>
            <a:ext cx="1165148" cy="1067742"/>
            <a:chOff x="4903200" y="1331525"/>
            <a:chExt cx="73575" cy="67425"/>
          </a:xfrm>
        </p:grpSpPr>
        <p:sp>
          <p:nvSpPr>
            <p:cNvPr id="20" name="Google Shape;1207;p70">
              <a:extLst>
                <a:ext uri="{FF2B5EF4-FFF2-40B4-BE49-F238E27FC236}">
                  <a16:creationId xmlns:a16="http://schemas.microsoft.com/office/drawing/2014/main" id="{3CB61C4E-268D-1A1D-79D3-63C52AEEACC2}"/>
                </a:ext>
              </a:extLst>
            </p:cNvPr>
            <p:cNvSpPr/>
            <p:nvPr/>
          </p:nvSpPr>
          <p:spPr>
            <a:xfrm>
              <a:off x="4903200" y="1331525"/>
              <a:ext cx="73575" cy="67425"/>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21" name="Google Shape;1208;p70">
              <a:extLst>
                <a:ext uri="{FF2B5EF4-FFF2-40B4-BE49-F238E27FC236}">
                  <a16:creationId xmlns:a16="http://schemas.microsoft.com/office/drawing/2014/main" id="{E4C1106F-C1E8-A149-CA6B-46DB7AC37FF7}"/>
                </a:ext>
              </a:extLst>
            </p:cNvPr>
            <p:cNvSpPr/>
            <p:nvPr/>
          </p:nvSpPr>
          <p:spPr>
            <a:xfrm>
              <a:off x="4930250" y="1353150"/>
              <a:ext cx="29775" cy="32475"/>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22" name="Google Shape;1209;p70">
            <a:extLst>
              <a:ext uri="{FF2B5EF4-FFF2-40B4-BE49-F238E27FC236}">
                <a16:creationId xmlns:a16="http://schemas.microsoft.com/office/drawing/2014/main" id="{6CDA10C0-4F25-F4F4-51D8-66108575E95A}"/>
              </a:ext>
            </a:extLst>
          </p:cNvPr>
          <p:cNvGrpSpPr/>
          <p:nvPr/>
        </p:nvGrpSpPr>
        <p:grpSpPr>
          <a:xfrm>
            <a:off x="11434284" y="6157419"/>
            <a:ext cx="1167920" cy="1130690"/>
            <a:chOff x="4815575" y="1416800"/>
            <a:chExt cx="73750" cy="71400"/>
          </a:xfrm>
        </p:grpSpPr>
        <p:sp>
          <p:nvSpPr>
            <p:cNvPr id="23" name="Google Shape;1210;p70">
              <a:extLst>
                <a:ext uri="{FF2B5EF4-FFF2-40B4-BE49-F238E27FC236}">
                  <a16:creationId xmlns:a16="http://schemas.microsoft.com/office/drawing/2014/main" id="{39E907B4-C6B0-F2CC-C148-5707B6353FD3}"/>
                </a:ext>
              </a:extLst>
            </p:cNvPr>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24" name="Google Shape;1211;p70">
              <a:extLst>
                <a:ext uri="{FF2B5EF4-FFF2-40B4-BE49-F238E27FC236}">
                  <a16:creationId xmlns:a16="http://schemas.microsoft.com/office/drawing/2014/main" id="{E815096B-2C4B-4D6F-EBEA-B841CFAD474A}"/>
                </a:ext>
              </a:extLst>
            </p:cNvPr>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25" name="Google Shape;1212;p70">
              <a:extLst>
                <a:ext uri="{FF2B5EF4-FFF2-40B4-BE49-F238E27FC236}">
                  <a16:creationId xmlns:a16="http://schemas.microsoft.com/office/drawing/2014/main" id="{2B46C2EB-E941-824F-88B7-E68A81337891}"/>
                </a:ext>
              </a:extLst>
            </p:cNvPr>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26" name="Google Shape;1213;p70">
            <a:extLst>
              <a:ext uri="{FF2B5EF4-FFF2-40B4-BE49-F238E27FC236}">
                <a16:creationId xmlns:a16="http://schemas.microsoft.com/office/drawing/2014/main" id="{57E9EB87-0FFB-D829-3E3B-2B18D453F0C2}"/>
              </a:ext>
            </a:extLst>
          </p:cNvPr>
          <p:cNvGrpSpPr/>
          <p:nvPr/>
        </p:nvGrpSpPr>
        <p:grpSpPr>
          <a:xfrm>
            <a:off x="12703848" y="6217792"/>
            <a:ext cx="1179796" cy="1009940"/>
            <a:chOff x="4902475" y="1418875"/>
            <a:chExt cx="74500" cy="63775"/>
          </a:xfrm>
        </p:grpSpPr>
        <p:sp>
          <p:nvSpPr>
            <p:cNvPr id="27" name="Google Shape;1214;p70">
              <a:extLst>
                <a:ext uri="{FF2B5EF4-FFF2-40B4-BE49-F238E27FC236}">
                  <a16:creationId xmlns:a16="http://schemas.microsoft.com/office/drawing/2014/main" id="{D1E86491-F5BD-7EA0-1E5E-33CFA89387B7}"/>
                </a:ext>
              </a:extLst>
            </p:cNvPr>
            <p:cNvSpPr/>
            <p:nvPr/>
          </p:nvSpPr>
          <p:spPr>
            <a:xfrm>
              <a:off x="4902475" y="1418875"/>
              <a:ext cx="74500" cy="63775"/>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28" name="Google Shape;1215;p70">
              <a:extLst>
                <a:ext uri="{FF2B5EF4-FFF2-40B4-BE49-F238E27FC236}">
                  <a16:creationId xmlns:a16="http://schemas.microsoft.com/office/drawing/2014/main" id="{8F642E61-9218-CB76-2778-FA76F07C3EB4}"/>
                </a:ext>
              </a:extLst>
            </p:cNvPr>
            <p:cNvSpPr/>
            <p:nvPr/>
          </p:nvSpPr>
          <p:spPr>
            <a:xfrm>
              <a:off x="4916350" y="1418975"/>
              <a:ext cx="59725" cy="63675"/>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29" name="Google Shape;1216;p70">
            <a:extLst>
              <a:ext uri="{FF2B5EF4-FFF2-40B4-BE49-F238E27FC236}">
                <a16:creationId xmlns:a16="http://schemas.microsoft.com/office/drawing/2014/main" id="{83F3A2BD-0412-B26D-4839-C2C4D234A48D}"/>
              </a:ext>
            </a:extLst>
          </p:cNvPr>
          <p:cNvGrpSpPr/>
          <p:nvPr/>
        </p:nvGrpSpPr>
        <p:grpSpPr>
          <a:xfrm>
            <a:off x="11454279" y="7652001"/>
            <a:ext cx="1127934" cy="1134254"/>
            <a:chOff x="4818100" y="1507675"/>
            <a:chExt cx="71225" cy="71625"/>
          </a:xfrm>
        </p:grpSpPr>
        <p:sp>
          <p:nvSpPr>
            <p:cNvPr id="30" name="Google Shape;1217;p70">
              <a:extLst>
                <a:ext uri="{FF2B5EF4-FFF2-40B4-BE49-F238E27FC236}">
                  <a16:creationId xmlns:a16="http://schemas.microsoft.com/office/drawing/2014/main" id="{6E3E7D05-98B3-2F15-5223-90809665CE68}"/>
                </a:ext>
              </a:extLst>
            </p:cNvPr>
            <p:cNvSpPr/>
            <p:nvPr/>
          </p:nvSpPr>
          <p:spPr>
            <a:xfrm>
              <a:off x="4818100" y="1507675"/>
              <a:ext cx="46000" cy="56300"/>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31" name="Google Shape;1218;p70">
              <a:extLst>
                <a:ext uri="{FF2B5EF4-FFF2-40B4-BE49-F238E27FC236}">
                  <a16:creationId xmlns:a16="http://schemas.microsoft.com/office/drawing/2014/main" id="{AD558AE6-C5C2-7A3D-512F-4AA095658B2D}"/>
                </a:ext>
              </a:extLst>
            </p:cNvPr>
            <p:cNvSpPr/>
            <p:nvPr/>
          </p:nvSpPr>
          <p:spPr>
            <a:xfrm>
              <a:off x="4869825" y="1519575"/>
              <a:ext cx="19500" cy="23825"/>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32" name="Google Shape;1219;p70">
              <a:extLst>
                <a:ext uri="{FF2B5EF4-FFF2-40B4-BE49-F238E27FC236}">
                  <a16:creationId xmlns:a16="http://schemas.microsoft.com/office/drawing/2014/main" id="{8FC9E27E-8F0D-2896-67A1-C28A6D75EB05}"/>
                </a:ext>
              </a:extLst>
            </p:cNvPr>
            <p:cNvSpPr/>
            <p:nvPr/>
          </p:nvSpPr>
          <p:spPr>
            <a:xfrm>
              <a:off x="4857575" y="1547700"/>
              <a:ext cx="31575" cy="31600"/>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33" name="Google Shape;1220;p70">
              <a:extLst>
                <a:ext uri="{FF2B5EF4-FFF2-40B4-BE49-F238E27FC236}">
                  <a16:creationId xmlns:a16="http://schemas.microsoft.com/office/drawing/2014/main" id="{EAF693CB-58A5-93B5-3191-AEE1AD69693E}"/>
                </a:ext>
              </a:extLst>
            </p:cNvPr>
            <p:cNvSpPr/>
            <p:nvPr/>
          </p:nvSpPr>
          <p:spPr>
            <a:xfrm>
              <a:off x="4829800" y="1560150"/>
              <a:ext cx="23650" cy="18950"/>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34" name="Google Shape;1221;p70">
            <a:extLst>
              <a:ext uri="{FF2B5EF4-FFF2-40B4-BE49-F238E27FC236}">
                <a16:creationId xmlns:a16="http://schemas.microsoft.com/office/drawing/2014/main" id="{E86C87D4-6614-1CC7-65A1-B2072C3D8545}"/>
              </a:ext>
            </a:extLst>
          </p:cNvPr>
          <p:cNvGrpSpPr/>
          <p:nvPr/>
        </p:nvGrpSpPr>
        <p:grpSpPr>
          <a:xfrm>
            <a:off x="10081273" y="7658923"/>
            <a:ext cx="1256602" cy="1177010"/>
            <a:chOff x="4721450" y="1509475"/>
            <a:chExt cx="79350" cy="74325"/>
          </a:xfrm>
        </p:grpSpPr>
        <p:sp>
          <p:nvSpPr>
            <p:cNvPr id="35" name="Google Shape;1222;p70">
              <a:extLst>
                <a:ext uri="{FF2B5EF4-FFF2-40B4-BE49-F238E27FC236}">
                  <a16:creationId xmlns:a16="http://schemas.microsoft.com/office/drawing/2014/main" id="{56C76B80-E00D-FA11-B6E2-DDC09E6851E9}"/>
                </a:ext>
              </a:extLst>
            </p:cNvPr>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36" name="Google Shape;1223;p70">
              <a:extLst>
                <a:ext uri="{FF2B5EF4-FFF2-40B4-BE49-F238E27FC236}">
                  <a16:creationId xmlns:a16="http://schemas.microsoft.com/office/drawing/2014/main" id="{E6675EA5-7411-A4DE-3B5A-4A82367EB3AA}"/>
                </a:ext>
              </a:extLst>
            </p:cNvPr>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37" name="Google Shape;1224;p70">
              <a:extLst>
                <a:ext uri="{FF2B5EF4-FFF2-40B4-BE49-F238E27FC236}">
                  <a16:creationId xmlns:a16="http://schemas.microsoft.com/office/drawing/2014/main" id="{DC6AE4A9-0859-43C2-0AB9-FA7A7F04CE93}"/>
                </a:ext>
              </a:extLst>
            </p:cNvPr>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38" name="Google Shape;1225;p70">
              <a:extLst>
                <a:ext uri="{FF2B5EF4-FFF2-40B4-BE49-F238E27FC236}">
                  <a16:creationId xmlns:a16="http://schemas.microsoft.com/office/drawing/2014/main" id="{8F2B845B-1E1C-05B7-41A1-39C9AD3D59A1}"/>
                </a:ext>
              </a:extLst>
            </p:cNvPr>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39" name="Google Shape;1226;p70">
            <a:extLst>
              <a:ext uri="{FF2B5EF4-FFF2-40B4-BE49-F238E27FC236}">
                <a16:creationId xmlns:a16="http://schemas.microsoft.com/office/drawing/2014/main" id="{840D7048-6DB3-369F-B879-738BEB4E1483}"/>
              </a:ext>
            </a:extLst>
          </p:cNvPr>
          <p:cNvGrpSpPr/>
          <p:nvPr/>
        </p:nvGrpSpPr>
        <p:grpSpPr>
          <a:xfrm>
            <a:off x="12772340" y="7628054"/>
            <a:ext cx="1114076" cy="1125544"/>
            <a:chOff x="4906800" y="1507500"/>
            <a:chExt cx="70350" cy="71075"/>
          </a:xfrm>
        </p:grpSpPr>
        <p:sp>
          <p:nvSpPr>
            <p:cNvPr id="40" name="Google Shape;1227;p70">
              <a:extLst>
                <a:ext uri="{FF2B5EF4-FFF2-40B4-BE49-F238E27FC236}">
                  <a16:creationId xmlns:a16="http://schemas.microsoft.com/office/drawing/2014/main" id="{031E738B-B82D-5728-8405-288C66DA0532}"/>
                </a:ext>
              </a:extLst>
            </p:cNvPr>
            <p:cNvSpPr/>
            <p:nvPr/>
          </p:nvSpPr>
          <p:spPr>
            <a:xfrm>
              <a:off x="4916000" y="1507500"/>
              <a:ext cx="30850" cy="24000"/>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41" name="Google Shape;1228;p70">
              <a:extLst>
                <a:ext uri="{FF2B5EF4-FFF2-40B4-BE49-F238E27FC236}">
                  <a16:creationId xmlns:a16="http://schemas.microsoft.com/office/drawing/2014/main" id="{9A85F460-5456-9A0E-203A-D883872AD54D}"/>
                </a:ext>
              </a:extLst>
            </p:cNvPr>
            <p:cNvSpPr/>
            <p:nvPr/>
          </p:nvSpPr>
          <p:spPr>
            <a:xfrm>
              <a:off x="4906800" y="1533825"/>
              <a:ext cx="19675" cy="32475"/>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42" name="Google Shape;1229;p70">
              <a:extLst>
                <a:ext uri="{FF2B5EF4-FFF2-40B4-BE49-F238E27FC236}">
                  <a16:creationId xmlns:a16="http://schemas.microsoft.com/office/drawing/2014/main" id="{AEAB6E58-0941-179F-5331-6C90E3166EE0}"/>
                </a:ext>
              </a:extLst>
            </p:cNvPr>
            <p:cNvSpPr/>
            <p:nvPr/>
          </p:nvSpPr>
          <p:spPr>
            <a:xfrm>
              <a:off x="4926625" y="1561950"/>
              <a:ext cx="30675" cy="16625"/>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43" name="Google Shape;1230;p70">
              <a:extLst>
                <a:ext uri="{FF2B5EF4-FFF2-40B4-BE49-F238E27FC236}">
                  <a16:creationId xmlns:a16="http://schemas.microsoft.com/office/drawing/2014/main" id="{A5129D92-CBBD-F156-A83C-A73EF94ADC5A}"/>
                </a:ext>
              </a:extLst>
            </p:cNvPr>
            <p:cNvSpPr/>
            <p:nvPr/>
          </p:nvSpPr>
          <p:spPr>
            <a:xfrm>
              <a:off x="4957475" y="1541400"/>
              <a:ext cx="19675" cy="2780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44" name="Google Shape;1231;p70">
              <a:extLst>
                <a:ext uri="{FF2B5EF4-FFF2-40B4-BE49-F238E27FC236}">
                  <a16:creationId xmlns:a16="http://schemas.microsoft.com/office/drawing/2014/main" id="{D65D6641-BD62-E6C3-07C5-B9DD99BE3373}"/>
                </a:ext>
              </a:extLst>
            </p:cNvPr>
            <p:cNvSpPr/>
            <p:nvPr/>
          </p:nvSpPr>
          <p:spPr>
            <a:xfrm>
              <a:off x="4951325" y="1512550"/>
              <a:ext cx="24925" cy="26350"/>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45" name="Google Shape;1232;p70">
            <a:extLst>
              <a:ext uri="{FF2B5EF4-FFF2-40B4-BE49-F238E27FC236}">
                <a16:creationId xmlns:a16="http://schemas.microsoft.com/office/drawing/2014/main" id="{8B0F4E4F-6F10-4D5B-E213-D9516F971832}"/>
              </a:ext>
            </a:extLst>
          </p:cNvPr>
          <p:cNvGrpSpPr/>
          <p:nvPr/>
        </p:nvGrpSpPr>
        <p:grpSpPr>
          <a:xfrm>
            <a:off x="8847556" y="4681926"/>
            <a:ext cx="1035868" cy="1035868"/>
            <a:chOff x="3736598" y="2170606"/>
            <a:chExt cx="404889" cy="404889"/>
          </a:xfrm>
        </p:grpSpPr>
        <p:sp>
          <p:nvSpPr>
            <p:cNvPr id="46" name="Google Shape;1233;p70">
              <a:extLst>
                <a:ext uri="{FF2B5EF4-FFF2-40B4-BE49-F238E27FC236}">
                  <a16:creationId xmlns:a16="http://schemas.microsoft.com/office/drawing/2014/main" id="{9E9E1E69-663D-8B80-55BF-54113FC53C46}"/>
                </a:ext>
              </a:extLst>
            </p:cNvPr>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noFill/>
            <a:ln w="9525" cap="flat" cmpd="sng">
              <a:solidFill>
                <a:srgbClr val="F8FAFB"/>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47" name="Google Shape;1234;p70">
              <a:extLst>
                <a:ext uri="{FF2B5EF4-FFF2-40B4-BE49-F238E27FC236}">
                  <a16:creationId xmlns:a16="http://schemas.microsoft.com/office/drawing/2014/main" id="{92D4E8E3-8194-5669-4190-41EDCC3CCB43}"/>
                </a:ext>
              </a:extLst>
            </p:cNvPr>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48" name="Google Shape;1235;p70">
              <a:extLst>
                <a:ext uri="{FF2B5EF4-FFF2-40B4-BE49-F238E27FC236}">
                  <a16:creationId xmlns:a16="http://schemas.microsoft.com/office/drawing/2014/main" id="{3D4E8026-97DC-C923-BB33-602D862F256F}"/>
                </a:ext>
              </a:extLst>
            </p:cNvPr>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49" name="Google Shape;1236;p70">
              <a:extLst>
                <a:ext uri="{FF2B5EF4-FFF2-40B4-BE49-F238E27FC236}">
                  <a16:creationId xmlns:a16="http://schemas.microsoft.com/office/drawing/2014/main" id="{A2D80A58-0065-8333-BB1B-A55611BAB731}"/>
                </a:ext>
              </a:extLst>
            </p:cNvPr>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50" name="Google Shape;1237;p70">
            <a:extLst>
              <a:ext uri="{FF2B5EF4-FFF2-40B4-BE49-F238E27FC236}">
                <a16:creationId xmlns:a16="http://schemas.microsoft.com/office/drawing/2014/main" id="{B8FD7B12-5594-7859-0E4C-0F5E1B6D6275}"/>
              </a:ext>
            </a:extLst>
          </p:cNvPr>
          <p:cNvGrpSpPr/>
          <p:nvPr/>
        </p:nvGrpSpPr>
        <p:grpSpPr>
          <a:xfrm>
            <a:off x="7381678" y="4682122"/>
            <a:ext cx="1173972" cy="1035480"/>
            <a:chOff x="3161917" y="2170682"/>
            <a:chExt cx="458870" cy="404737"/>
          </a:xfrm>
        </p:grpSpPr>
        <p:sp>
          <p:nvSpPr>
            <p:cNvPr id="51" name="Google Shape;1238;p70">
              <a:extLst>
                <a:ext uri="{FF2B5EF4-FFF2-40B4-BE49-F238E27FC236}">
                  <a16:creationId xmlns:a16="http://schemas.microsoft.com/office/drawing/2014/main" id="{E0B71387-4ADF-6D30-AF4F-9BC76BF0AC69}"/>
                </a:ext>
              </a:extLst>
            </p:cNvPr>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2" name="Google Shape;1239;p70">
              <a:extLst>
                <a:ext uri="{FF2B5EF4-FFF2-40B4-BE49-F238E27FC236}">
                  <a16:creationId xmlns:a16="http://schemas.microsoft.com/office/drawing/2014/main" id="{9DDEEEF8-04AA-F2AB-9E27-71CC1F637CCB}"/>
                </a:ext>
              </a:extLst>
            </p:cNvPr>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noFill/>
            <a:ln w="9525" cap="flat" cmpd="sng">
              <a:solidFill>
                <a:srgbClr val="F8FAFB"/>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3" name="Google Shape;1240;p70">
              <a:extLst>
                <a:ext uri="{FF2B5EF4-FFF2-40B4-BE49-F238E27FC236}">
                  <a16:creationId xmlns:a16="http://schemas.microsoft.com/office/drawing/2014/main" id="{8803E1C4-CB25-1BF8-9273-F38819E4561E}"/>
                </a:ext>
              </a:extLst>
            </p:cNvPr>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54" name="Google Shape;1241;p70">
            <a:extLst>
              <a:ext uri="{FF2B5EF4-FFF2-40B4-BE49-F238E27FC236}">
                <a16:creationId xmlns:a16="http://schemas.microsoft.com/office/drawing/2014/main" id="{08937736-E525-AEBB-9467-E349937FD75A}"/>
              </a:ext>
            </a:extLst>
          </p:cNvPr>
          <p:cNvGrpSpPr/>
          <p:nvPr/>
        </p:nvGrpSpPr>
        <p:grpSpPr>
          <a:xfrm>
            <a:off x="7427721" y="6204801"/>
            <a:ext cx="1081886" cy="1035926"/>
            <a:chOff x="3179914" y="2889488"/>
            <a:chExt cx="422876" cy="404911"/>
          </a:xfrm>
        </p:grpSpPr>
        <p:sp>
          <p:nvSpPr>
            <p:cNvPr id="55" name="Google Shape;1242;p70">
              <a:extLst>
                <a:ext uri="{FF2B5EF4-FFF2-40B4-BE49-F238E27FC236}">
                  <a16:creationId xmlns:a16="http://schemas.microsoft.com/office/drawing/2014/main" id="{ABA612E8-20A5-FBEA-535F-D8F5BBE8D739}"/>
                </a:ext>
              </a:extLst>
            </p:cNvPr>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6" name="Google Shape;1243;p70">
              <a:extLst>
                <a:ext uri="{FF2B5EF4-FFF2-40B4-BE49-F238E27FC236}">
                  <a16:creationId xmlns:a16="http://schemas.microsoft.com/office/drawing/2014/main" id="{0A2EE3B6-5E2B-D14C-BFDA-19C6C7FFA48B}"/>
                </a:ext>
              </a:extLst>
            </p:cNvPr>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7" name="Google Shape;1244;p70">
              <a:extLst>
                <a:ext uri="{FF2B5EF4-FFF2-40B4-BE49-F238E27FC236}">
                  <a16:creationId xmlns:a16="http://schemas.microsoft.com/office/drawing/2014/main" id="{00909A69-E82F-6757-3A69-549A1751FA62}"/>
                </a:ext>
              </a:extLst>
            </p:cNvPr>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noFill/>
            <a:ln w="9525" cap="flat" cmpd="sng">
              <a:solidFill>
                <a:srgbClr val="F8FAFB"/>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8" name="Google Shape;1245;p70">
              <a:extLst>
                <a:ext uri="{FF2B5EF4-FFF2-40B4-BE49-F238E27FC236}">
                  <a16:creationId xmlns:a16="http://schemas.microsoft.com/office/drawing/2014/main" id="{0C34019B-700D-C9C7-CAFC-F8B838DD988A}"/>
                </a:ext>
              </a:extLst>
            </p:cNvPr>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9" name="Google Shape;1246;p70">
              <a:extLst>
                <a:ext uri="{FF2B5EF4-FFF2-40B4-BE49-F238E27FC236}">
                  <a16:creationId xmlns:a16="http://schemas.microsoft.com/office/drawing/2014/main" id="{74C12578-4139-B0A5-B39A-CF4AC789BA2A}"/>
                </a:ext>
              </a:extLst>
            </p:cNvPr>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0" name="Google Shape;1247;p70">
              <a:extLst>
                <a:ext uri="{FF2B5EF4-FFF2-40B4-BE49-F238E27FC236}">
                  <a16:creationId xmlns:a16="http://schemas.microsoft.com/office/drawing/2014/main" id="{1EFE9B3D-241A-8A7A-4DDD-EEE74F4FA0B7}"/>
                </a:ext>
              </a:extLst>
            </p:cNvPr>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61" name="Google Shape;1248;p70">
            <a:extLst>
              <a:ext uri="{FF2B5EF4-FFF2-40B4-BE49-F238E27FC236}">
                <a16:creationId xmlns:a16="http://schemas.microsoft.com/office/drawing/2014/main" id="{DBD4ECCF-6968-93F9-C774-308F54660909}"/>
              </a:ext>
            </a:extLst>
          </p:cNvPr>
          <p:cNvGrpSpPr/>
          <p:nvPr/>
        </p:nvGrpSpPr>
        <p:grpSpPr>
          <a:xfrm>
            <a:off x="8829308" y="6204717"/>
            <a:ext cx="1072360" cy="1036094"/>
            <a:chOff x="3729467" y="2889422"/>
            <a:chExt cx="419153" cy="404977"/>
          </a:xfrm>
        </p:grpSpPr>
        <p:sp>
          <p:nvSpPr>
            <p:cNvPr id="62" name="Google Shape;1249;p70">
              <a:extLst>
                <a:ext uri="{FF2B5EF4-FFF2-40B4-BE49-F238E27FC236}">
                  <a16:creationId xmlns:a16="http://schemas.microsoft.com/office/drawing/2014/main" id="{CEF19400-83DC-1C86-70D6-41030AA88D4D}"/>
                </a:ext>
              </a:extLst>
            </p:cNvPr>
            <p:cNvSpPr/>
            <p:nvPr/>
          </p:nvSpPr>
          <p:spPr>
            <a:xfrm>
              <a:off x="4014137" y="2974913"/>
              <a:ext cx="134482" cy="178707"/>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3" name="Google Shape;1250;p70">
              <a:extLst>
                <a:ext uri="{FF2B5EF4-FFF2-40B4-BE49-F238E27FC236}">
                  <a16:creationId xmlns:a16="http://schemas.microsoft.com/office/drawing/2014/main" id="{FC6FB53F-22A7-7F75-3524-49CE71727D31}"/>
                </a:ext>
              </a:extLst>
            </p:cNvPr>
            <p:cNvSpPr/>
            <p:nvPr/>
          </p:nvSpPr>
          <p:spPr>
            <a:xfrm>
              <a:off x="3741225" y="3095375"/>
              <a:ext cx="148963" cy="17346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12" name="Google Shape;1251;p70">
              <a:extLst>
                <a:ext uri="{FF2B5EF4-FFF2-40B4-BE49-F238E27FC236}">
                  <a16:creationId xmlns:a16="http://schemas.microsoft.com/office/drawing/2014/main" id="{CD2BDB9C-05D6-4311-278C-AF42F974A563}"/>
                </a:ext>
              </a:extLst>
            </p:cNvPr>
            <p:cNvSpPr/>
            <p:nvPr/>
          </p:nvSpPr>
          <p:spPr>
            <a:xfrm>
              <a:off x="3949660" y="2889684"/>
              <a:ext cx="146219" cy="145980"/>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13" name="Google Shape;1252;p70">
              <a:extLst>
                <a:ext uri="{FF2B5EF4-FFF2-40B4-BE49-F238E27FC236}">
                  <a16:creationId xmlns:a16="http://schemas.microsoft.com/office/drawing/2014/main" id="{4D0897BC-D6BA-35D2-D0D4-116AB03B850E}"/>
                </a:ext>
              </a:extLst>
            </p:cNvPr>
            <p:cNvSpPr/>
            <p:nvPr/>
          </p:nvSpPr>
          <p:spPr>
            <a:xfrm>
              <a:off x="3847947" y="3172089"/>
              <a:ext cx="167210" cy="122310"/>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noFill/>
            <a:ln w="9525" cap="flat" cmpd="sng">
              <a:solidFill>
                <a:srgbClr val="F8FAFB"/>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14" name="Google Shape;1253;p70">
              <a:extLst>
                <a:ext uri="{FF2B5EF4-FFF2-40B4-BE49-F238E27FC236}">
                  <a16:creationId xmlns:a16="http://schemas.microsoft.com/office/drawing/2014/main" id="{E3E65668-4E01-1EF2-3471-D8C7A2EEFE24}"/>
                </a:ext>
              </a:extLst>
            </p:cNvPr>
            <p:cNvSpPr/>
            <p:nvPr/>
          </p:nvSpPr>
          <p:spPr>
            <a:xfrm>
              <a:off x="3974658" y="3122616"/>
              <a:ext cx="158457" cy="151206"/>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15" name="Google Shape;1254;p70">
              <a:extLst>
                <a:ext uri="{FF2B5EF4-FFF2-40B4-BE49-F238E27FC236}">
                  <a16:creationId xmlns:a16="http://schemas.microsoft.com/office/drawing/2014/main" id="{52E9E80A-354D-95EE-6847-C6680AA010FB}"/>
                </a:ext>
              </a:extLst>
            </p:cNvPr>
            <p:cNvSpPr/>
            <p:nvPr/>
          </p:nvSpPr>
          <p:spPr>
            <a:xfrm>
              <a:off x="3729467" y="2966660"/>
              <a:ext cx="138990" cy="158718"/>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16" name="Google Shape;1255;p70">
              <a:extLst>
                <a:ext uri="{FF2B5EF4-FFF2-40B4-BE49-F238E27FC236}">
                  <a16:creationId xmlns:a16="http://schemas.microsoft.com/office/drawing/2014/main" id="{CE0192CD-3560-FCF2-B298-5DBFA930A3C4}"/>
                </a:ext>
              </a:extLst>
            </p:cNvPr>
            <p:cNvSpPr/>
            <p:nvPr/>
          </p:nvSpPr>
          <p:spPr>
            <a:xfrm>
              <a:off x="3787716" y="2889422"/>
              <a:ext cx="180449" cy="139229"/>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517" name="Google Shape;1256;p70">
            <a:extLst>
              <a:ext uri="{FF2B5EF4-FFF2-40B4-BE49-F238E27FC236}">
                <a16:creationId xmlns:a16="http://schemas.microsoft.com/office/drawing/2014/main" id="{BC928FA2-A1FA-FEBE-A960-F9C0510A135D}"/>
              </a:ext>
            </a:extLst>
          </p:cNvPr>
          <p:cNvGrpSpPr/>
          <p:nvPr/>
        </p:nvGrpSpPr>
        <p:grpSpPr>
          <a:xfrm>
            <a:off x="3903377" y="6891575"/>
            <a:ext cx="1930702" cy="269222"/>
            <a:chOff x="4411970" y="2962952"/>
            <a:chExt cx="706544" cy="104212"/>
          </a:xfrm>
        </p:grpSpPr>
        <p:sp>
          <p:nvSpPr>
            <p:cNvPr id="518" name="Google Shape;1257;p70">
              <a:extLst>
                <a:ext uri="{FF2B5EF4-FFF2-40B4-BE49-F238E27FC236}">
                  <a16:creationId xmlns:a16="http://schemas.microsoft.com/office/drawing/2014/main" id="{9CA78886-2669-4E70-013A-CE8790D88544}"/>
                </a:ext>
              </a:extLst>
            </p:cNvPr>
            <p:cNvSpPr/>
            <p:nvPr/>
          </p:nvSpPr>
          <p:spPr>
            <a:xfrm>
              <a:off x="4583864" y="2962952"/>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19" name="Google Shape;1258;p70">
              <a:extLst>
                <a:ext uri="{FF2B5EF4-FFF2-40B4-BE49-F238E27FC236}">
                  <a16:creationId xmlns:a16="http://schemas.microsoft.com/office/drawing/2014/main" id="{299431CF-8078-0268-59C9-5B4B652F6C1D}"/>
                </a:ext>
              </a:extLst>
            </p:cNvPr>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20" name="Google Shape;1259;p70">
              <a:extLst>
                <a:ext uri="{FF2B5EF4-FFF2-40B4-BE49-F238E27FC236}">
                  <a16:creationId xmlns:a16="http://schemas.microsoft.com/office/drawing/2014/main" id="{CFE4CAF6-3C78-4D4F-FFAE-24145E2F0841}"/>
                </a:ext>
              </a:extLst>
            </p:cNvPr>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21" name="Google Shape;1260;p70">
              <a:extLst>
                <a:ext uri="{FF2B5EF4-FFF2-40B4-BE49-F238E27FC236}">
                  <a16:creationId xmlns:a16="http://schemas.microsoft.com/office/drawing/2014/main" id="{BB24FA72-806F-F200-13A8-F1D8C8555A6C}"/>
                </a:ext>
              </a:extLst>
            </p:cNvPr>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522" name="Google Shape;1261;p70">
            <a:extLst>
              <a:ext uri="{FF2B5EF4-FFF2-40B4-BE49-F238E27FC236}">
                <a16:creationId xmlns:a16="http://schemas.microsoft.com/office/drawing/2014/main" id="{69D19E85-7589-E13C-20D6-0F42B46AD3FE}"/>
              </a:ext>
            </a:extLst>
          </p:cNvPr>
          <p:cNvGrpSpPr/>
          <p:nvPr/>
        </p:nvGrpSpPr>
        <p:grpSpPr>
          <a:xfrm>
            <a:off x="3903376" y="6082154"/>
            <a:ext cx="1920316" cy="578344"/>
            <a:chOff x="4411970" y="2726085"/>
            <a:chExt cx="643107" cy="193659"/>
          </a:xfrm>
        </p:grpSpPr>
        <p:sp>
          <p:nvSpPr>
            <p:cNvPr id="523" name="Google Shape;1262;p70">
              <a:extLst>
                <a:ext uri="{FF2B5EF4-FFF2-40B4-BE49-F238E27FC236}">
                  <a16:creationId xmlns:a16="http://schemas.microsoft.com/office/drawing/2014/main" id="{62A17EBF-DA52-443E-8D60-4AAA190C9780}"/>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24" name="Google Shape;1263;p70">
              <a:extLst>
                <a:ext uri="{FF2B5EF4-FFF2-40B4-BE49-F238E27FC236}">
                  <a16:creationId xmlns:a16="http://schemas.microsoft.com/office/drawing/2014/main" id="{A2AA73C7-C7DE-18D4-68DB-D33ABC42EE74}"/>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25" name="Google Shape;1264;p70">
              <a:extLst>
                <a:ext uri="{FF2B5EF4-FFF2-40B4-BE49-F238E27FC236}">
                  <a16:creationId xmlns:a16="http://schemas.microsoft.com/office/drawing/2014/main" id="{C1B85912-949E-950B-2A68-87AC1E4D9B57}"/>
                </a:ext>
              </a:extLst>
            </p:cNvPr>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526" name="Google Shape;1265;p70">
            <a:extLst>
              <a:ext uri="{FF2B5EF4-FFF2-40B4-BE49-F238E27FC236}">
                <a16:creationId xmlns:a16="http://schemas.microsoft.com/office/drawing/2014/main" id="{AD6FEC45-03C7-F6A4-EF1E-EB9E1784DAFE}"/>
              </a:ext>
            </a:extLst>
          </p:cNvPr>
          <p:cNvGrpSpPr/>
          <p:nvPr/>
        </p:nvGrpSpPr>
        <p:grpSpPr>
          <a:xfrm>
            <a:off x="1920371" y="6590800"/>
            <a:ext cx="1623006" cy="505168"/>
            <a:chOff x="4411970" y="4340222"/>
            <a:chExt cx="779467" cy="242683"/>
          </a:xfrm>
        </p:grpSpPr>
        <p:sp>
          <p:nvSpPr>
            <p:cNvPr id="527" name="Google Shape;1266;p70">
              <a:extLst>
                <a:ext uri="{FF2B5EF4-FFF2-40B4-BE49-F238E27FC236}">
                  <a16:creationId xmlns:a16="http://schemas.microsoft.com/office/drawing/2014/main" id="{11008188-3DB3-FC8E-C63E-D0F3E6CC6A06}"/>
                </a:ext>
              </a:extLst>
            </p:cNvPr>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noFill/>
            <a:ln w="9525" cap="flat" cmpd="sng">
              <a:solidFill>
                <a:srgbClr val="7994A9"/>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28" name="Google Shape;1267;p70">
              <a:extLst>
                <a:ext uri="{FF2B5EF4-FFF2-40B4-BE49-F238E27FC236}">
                  <a16:creationId xmlns:a16="http://schemas.microsoft.com/office/drawing/2014/main" id="{20F19FFE-E05D-50A0-2AF5-D1B550766779}"/>
                </a:ext>
              </a:extLst>
            </p:cNvPr>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29" name="Google Shape;1268;p70">
              <a:extLst>
                <a:ext uri="{FF2B5EF4-FFF2-40B4-BE49-F238E27FC236}">
                  <a16:creationId xmlns:a16="http://schemas.microsoft.com/office/drawing/2014/main" id="{A6291F1D-D37B-A127-90CF-87849FAAF863}"/>
                </a:ext>
              </a:extLst>
            </p:cNvPr>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9525" cap="flat" cmpd="sng">
              <a:solidFill>
                <a:srgbClr val="7994A9"/>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530" name="Google Shape;1269;p70">
            <a:extLst>
              <a:ext uri="{FF2B5EF4-FFF2-40B4-BE49-F238E27FC236}">
                <a16:creationId xmlns:a16="http://schemas.microsoft.com/office/drawing/2014/main" id="{AF108C05-6FE3-8759-5776-BA70F8DA3D67}"/>
              </a:ext>
            </a:extLst>
          </p:cNvPr>
          <p:cNvGrpSpPr/>
          <p:nvPr/>
        </p:nvGrpSpPr>
        <p:grpSpPr>
          <a:xfrm>
            <a:off x="3903376" y="5418616"/>
            <a:ext cx="1930320" cy="432460"/>
            <a:chOff x="4411970" y="2468674"/>
            <a:chExt cx="747317" cy="167425"/>
          </a:xfrm>
        </p:grpSpPr>
        <p:sp>
          <p:nvSpPr>
            <p:cNvPr id="531" name="Google Shape;1270;p70">
              <a:extLst>
                <a:ext uri="{FF2B5EF4-FFF2-40B4-BE49-F238E27FC236}">
                  <a16:creationId xmlns:a16="http://schemas.microsoft.com/office/drawing/2014/main" id="{CEAC379F-74AE-272F-D652-AC6FC3998AF1}"/>
                </a:ext>
              </a:extLst>
            </p:cNvPr>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32" name="Google Shape;1271;p70">
              <a:extLst>
                <a:ext uri="{FF2B5EF4-FFF2-40B4-BE49-F238E27FC236}">
                  <a16:creationId xmlns:a16="http://schemas.microsoft.com/office/drawing/2014/main" id="{2DE03C0A-EC09-2393-2CB0-C7A93F9169B0}"/>
                </a:ext>
              </a:extLst>
            </p:cNvPr>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sp>
        <p:nvSpPr>
          <p:cNvPr id="533" name="Google Shape;1272;p70">
            <a:extLst>
              <a:ext uri="{FF2B5EF4-FFF2-40B4-BE49-F238E27FC236}">
                <a16:creationId xmlns:a16="http://schemas.microsoft.com/office/drawing/2014/main" id="{9018E527-A21E-F8E3-353B-8DCA36B38FA8}"/>
              </a:ext>
            </a:extLst>
          </p:cNvPr>
          <p:cNvSpPr/>
          <p:nvPr/>
        </p:nvSpPr>
        <p:spPr>
          <a:xfrm>
            <a:off x="1916870" y="6028179"/>
            <a:ext cx="1621236" cy="385966"/>
          </a:xfrm>
          <a:custGeom>
            <a:avLst/>
            <a:gdLst/>
            <a:ahLst/>
            <a:cxnLst/>
            <a:rect l="l" t="t" r="r" b="b"/>
            <a:pathLst>
              <a:path w="17936" h="4270" extrusionOk="0">
                <a:moveTo>
                  <a:pt x="2303" y="1110"/>
                </a:moveTo>
                <a:cubicBezTo>
                  <a:pt x="2883" y="1110"/>
                  <a:pt x="3355" y="1569"/>
                  <a:pt x="3355" y="2135"/>
                </a:cubicBezTo>
                <a:cubicBezTo>
                  <a:pt x="3353" y="2716"/>
                  <a:pt x="2883" y="3187"/>
                  <a:pt x="2303" y="3187"/>
                </a:cubicBezTo>
                <a:cubicBezTo>
                  <a:pt x="1722" y="3187"/>
                  <a:pt x="1251" y="2716"/>
                  <a:pt x="1251" y="2135"/>
                </a:cubicBezTo>
                <a:cubicBezTo>
                  <a:pt x="1251" y="1569"/>
                  <a:pt x="1722" y="1110"/>
                  <a:pt x="2303" y="1110"/>
                </a:cubicBezTo>
                <a:close/>
                <a:moveTo>
                  <a:pt x="2304" y="0"/>
                </a:moveTo>
                <a:cubicBezTo>
                  <a:pt x="1748" y="0"/>
                  <a:pt x="1201" y="218"/>
                  <a:pt x="793" y="626"/>
                </a:cubicBezTo>
                <a:cubicBezTo>
                  <a:pt x="183" y="1236"/>
                  <a:pt x="0" y="2154"/>
                  <a:pt x="330" y="2951"/>
                </a:cubicBezTo>
                <a:cubicBezTo>
                  <a:pt x="662" y="3749"/>
                  <a:pt x="1438" y="4269"/>
                  <a:pt x="2303" y="4269"/>
                </a:cubicBezTo>
                <a:cubicBezTo>
                  <a:pt x="3481" y="4269"/>
                  <a:pt x="4436" y="3313"/>
                  <a:pt x="4436" y="2135"/>
                </a:cubicBezTo>
                <a:lnTo>
                  <a:pt x="4436" y="3254"/>
                </a:lnTo>
                <a:cubicBezTo>
                  <a:pt x="4436" y="3814"/>
                  <a:pt x="4891" y="4269"/>
                  <a:pt x="5451" y="4269"/>
                </a:cubicBezTo>
                <a:lnTo>
                  <a:pt x="17600" y="4269"/>
                </a:lnTo>
                <a:cubicBezTo>
                  <a:pt x="17785" y="4269"/>
                  <a:pt x="17935" y="4119"/>
                  <a:pt x="17935" y="3936"/>
                </a:cubicBezTo>
                <a:lnTo>
                  <a:pt x="17935" y="333"/>
                </a:lnTo>
                <a:cubicBezTo>
                  <a:pt x="17934" y="149"/>
                  <a:pt x="17785" y="0"/>
                  <a:pt x="17602" y="0"/>
                </a:cubicBezTo>
                <a:lnTo>
                  <a:pt x="5451" y="0"/>
                </a:lnTo>
                <a:cubicBezTo>
                  <a:pt x="4891" y="0"/>
                  <a:pt x="4437" y="453"/>
                  <a:pt x="4437" y="1014"/>
                </a:cubicBezTo>
                <a:lnTo>
                  <a:pt x="4437" y="2133"/>
                </a:lnTo>
                <a:cubicBezTo>
                  <a:pt x="4436" y="1270"/>
                  <a:pt x="3915" y="492"/>
                  <a:pt x="3118" y="162"/>
                </a:cubicBezTo>
                <a:cubicBezTo>
                  <a:pt x="2855" y="53"/>
                  <a:pt x="2578" y="0"/>
                  <a:pt x="2304" y="0"/>
                </a:cubicBezTo>
                <a:close/>
              </a:path>
            </a:pathLst>
          </a:custGeom>
          <a:noFill/>
          <a:ln w="9525" cap="flat" cmpd="sng">
            <a:solidFill>
              <a:srgbClr val="445D73"/>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nvGrpSpPr>
          <p:cNvPr id="534" name="Google Shape;1273;p70">
            <a:extLst>
              <a:ext uri="{FF2B5EF4-FFF2-40B4-BE49-F238E27FC236}">
                <a16:creationId xmlns:a16="http://schemas.microsoft.com/office/drawing/2014/main" id="{74121BB0-8334-2836-3D12-74349E7CFF7F}"/>
              </a:ext>
            </a:extLst>
          </p:cNvPr>
          <p:cNvGrpSpPr/>
          <p:nvPr/>
        </p:nvGrpSpPr>
        <p:grpSpPr>
          <a:xfrm>
            <a:off x="1918509" y="4669374"/>
            <a:ext cx="3918082" cy="417568"/>
            <a:chOff x="6336019" y="3733725"/>
            <a:chExt cx="2566206" cy="351310"/>
          </a:xfrm>
        </p:grpSpPr>
        <p:sp>
          <p:nvSpPr>
            <p:cNvPr id="535" name="Google Shape;1274;p70">
              <a:extLst>
                <a:ext uri="{FF2B5EF4-FFF2-40B4-BE49-F238E27FC236}">
                  <a16:creationId xmlns:a16="http://schemas.microsoft.com/office/drawing/2014/main" id="{96D3C355-0894-6E51-D487-163CB9423AD9}"/>
                </a:ext>
              </a:extLst>
            </p:cNvPr>
            <p:cNvSpPr/>
            <p:nvPr/>
          </p:nvSpPr>
          <p:spPr>
            <a:xfrm>
              <a:off x="6336019" y="3733735"/>
              <a:ext cx="1881300" cy="351300"/>
            </a:xfrm>
            <a:prstGeom prst="homePlate">
              <a:avLst>
                <a:gd name="adj" fmla="val 50000"/>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36" name="Google Shape;1275;p70">
              <a:extLst>
                <a:ext uri="{FF2B5EF4-FFF2-40B4-BE49-F238E27FC236}">
                  <a16:creationId xmlns:a16="http://schemas.microsoft.com/office/drawing/2014/main" id="{3760E09D-8458-2075-1F7D-5FD282FF3C06}"/>
                </a:ext>
              </a:extLst>
            </p:cNvPr>
            <p:cNvSpPr/>
            <p:nvPr/>
          </p:nvSpPr>
          <p:spPr>
            <a:xfrm>
              <a:off x="80985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37" name="Google Shape;1276;p70">
              <a:extLst>
                <a:ext uri="{FF2B5EF4-FFF2-40B4-BE49-F238E27FC236}">
                  <a16:creationId xmlns:a16="http://schemas.microsoft.com/office/drawing/2014/main" id="{3491984C-41CF-31F3-DB36-EBFD59300A38}"/>
                </a:ext>
              </a:extLst>
            </p:cNvPr>
            <p:cNvSpPr/>
            <p:nvPr/>
          </p:nvSpPr>
          <p:spPr>
            <a:xfrm>
              <a:off x="83271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38" name="Google Shape;1277;p70">
              <a:extLst>
                <a:ext uri="{FF2B5EF4-FFF2-40B4-BE49-F238E27FC236}">
                  <a16:creationId xmlns:a16="http://schemas.microsoft.com/office/drawing/2014/main" id="{B7DCA6EE-F515-1E58-C765-56193FAD2513}"/>
                </a:ext>
              </a:extLst>
            </p:cNvPr>
            <p:cNvSpPr/>
            <p:nvPr/>
          </p:nvSpPr>
          <p:spPr>
            <a:xfrm>
              <a:off x="85557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539" name="Google Shape;1278;p70">
            <a:extLst>
              <a:ext uri="{FF2B5EF4-FFF2-40B4-BE49-F238E27FC236}">
                <a16:creationId xmlns:a16="http://schemas.microsoft.com/office/drawing/2014/main" id="{58172676-9D14-8882-50AA-B0166630D15B}"/>
              </a:ext>
            </a:extLst>
          </p:cNvPr>
          <p:cNvGrpSpPr/>
          <p:nvPr/>
        </p:nvGrpSpPr>
        <p:grpSpPr>
          <a:xfrm>
            <a:off x="3903377" y="7901204"/>
            <a:ext cx="1893102" cy="306400"/>
            <a:chOff x="4404545" y="3301592"/>
            <a:chExt cx="782403" cy="129272"/>
          </a:xfrm>
        </p:grpSpPr>
        <p:sp>
          <p:nvSpPr>
            <p:cNvPr id="543" name="Google Shape;1279;p70">
              <a:extLst>
                <a:ext uri="{FF2B5EF4-FFF2-40B4-BE49-F238E27FC236}">
                  <a16:creationId xmlns:a16="http://schemas.microsoft.com/office/drawing/2014/main" id="{1C4C6508-92C0-F22A-32C2-724894BEBDE5}"/>
                </a:ext>
              </a:extLst>
            </p:cNvPr>
            <p:cNvSpPr/>
            <p:nvPr/>
          </p:nvSpPr>
          <p:spPr>
            <a:xfrm>
              <a:off x="4404545" y="3301592"/>
              <a:ext cx="782403" cy="129272"/>
            </a:xfrm>
            <a:custGeom>
              <a:avLst/>
              <a:gdLst/>
              <a:ahLst/>
              <a:cxnLst/>
              <a:rect l="l" t="t" r="r" b="b"/>
              <a:pathLst>
                <a:path w="17328" h="2863" extrusionOk="0">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44" name="Google Shape;1280;p70">
              <a:extLst>
                <a:ext uri="{FF2B5EF4-FFF2-40B4-BE49-F238E27FC236}">
                  <a16:creationId xmlns:a16="http://schemas.microsoft.com/office/drawing/2014/main" id="{C34CC971-5B92-AA38-4F9B-313D862553AF}"/>
                </a:ext>
              </a:extLst>
            </p:cNvPr>
            <p:cNvSpPr/>
            <p:nvPr/>
          </p:nvSpPr>
          <p:spPr>
            <a:xfrm>
              <a:off x="4420869" y="3318308"/>
              <a:ext cx="92621" cy="95856"/>
            </a:xfrm>
            <a:custGeom>
              <a:avLst/>
              <a:gdLst/>
              <a:ahLst/>
              <a:cxnLst/>
              <a:rect l="l" t="t" r="r" b="b"/>
              <a:pathLst>
                <a:path w="2664" h="2563" extrusionOk="0">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545" name="Google Shape;1281;p70">
            <a:extLst>
              <a:ext uri="{FF2B5EF4-FFF2-40B4-BE49-F238E27FC236}">
                <a16:creationId xmlns:a16="http://schemas.microsoft.com/office/drawing/2014/main" id="{AEE045BC-2661-E0FA-1B8C-7C83B744A015}"/>
              </a:ext>
            </a:extLst>
          </p:cNvPr>
          <p:cNvGrpSpPr/>
          <p:nvPr/>
        </p:nvGrpSpPr>
        <p:grpSpPr>
          <a:xfrm>
            <a:off x="3903377" y="7391875"/>
            <a:ext cx="1924514" cy="278254"/>
            <a:chOff x="4411970" y="3131459"/>
            <a:chExt cx="710520" cy="117397"/>
          </a:xfrm>
        </p:grpSpPr>
        <p:sp>
          <p:nvSpPr>
            <p:cNvPr id="546" name="Google Shape;1282;p70">
              <a:extLst>
                <a:ext uri="{FF2B5EF4-FFF2-40B4-BE49-F238E27FC236}">
                  <a16:creationId xmlns:a16="http://schemas.microsoft.com/office/drawing/2014/main" id="{AC6B49EB-132E-CBF6-868C-A7549F492195}"/>
                </a:ext>
              </a:extLst>
            </p:cNvPr>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47" name="Google Shape;1283;p70">
              <a:extLst>
                <a:ext uri="{FF2B5EF4-FFF2-40B4-BE49-F238E27FC236}">
                  <a16:creationId xmlns:a16="http://schemas.microsoft.com/office/drawing/2014/main" id="{90AA2151-273C-3A8F-3631-3B3928431253}"/>
                </a:ext>
              </a:extLst>
            </p:cNvPr>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sp>
        <p:nvSpPr>
          <p:cNvPr id="548" name="Google Shape;1284;p70" descr="Timeline background shape">
            <a:extLst>
              <a:ext uri="{FF2B5EF4-FFF2-40B4-BE49-F238E27FC236}">
                <a16:creationId xmlns:a16="http://schemas.microsoft.com/office/drawing/2014/main" id="{705A6C80-D13E-3EEE-5682-5F7B0932DF98}"/>
              </a:ext>
            </a:extLst>
          </p:cNvPr>
          <p:cNvSpPr/>
          <p:nvPr/>
        </p:nvSpPr>
        <p:spPr>
          <a:xfrm>
            <a:off x="3903376" y="8438682"/>
            <a:ext cx="1920600" cy="306000"/>
          </a:xfrm>
          <a:prstGeom prst="homePlate">
            <a:avLst>
              <a:gd name="adj" fmla="val 50000"/>
            </a:avLst>
          </a:pr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nvGrpSpPr>
          <p:cNvPr id="549" name="Google Shape;1285;p70">
            <a:extLst>
              <a:ext uri="{FF2B5EF4-FFF2-40B4-BE49-F238E27FC236}">
                <a16:creationId xmlns:a16="http://schemas.microsoft.com/office/drawing/2014/main" id="{E132EA8F-5FFC-4186-987E-533271C823F6}"/>
              </a:ext>
            </a:extLst>
          </p:cNvPr>
          <p:cNvGrpSpPr/>
          <p:nvPr/>
        </p:nvGrpSpPr>
        <p:grpSpPr>
          <a:xfrm>
            <a:off x="1903666" y="7243206"/>
            <a:ext cx="1647676" cy="917976"/>
            <a:chOff x="4411970" y="1801825"/>
            <a:chExt cx="734586" cy="409262"/>
          </a:xfrm>
        </p:grpSpPr>
        <p:sp>
          <p:nvSpPr>
            <p:cNvPr id="550" name="Google Shape;1286;p70">
              <a:extLst>
                <a:ext uri="{FF2B5EF4-FFF2-40B4-BE49-F238E27FC236}">
                  <a16:creationId xmlns:a16="http://schemas.microsoft.com/office/drawing/2014/main" id="{954B55B1-C660-4F97-F3DD-02F7BED92C4F}"/>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noFill/>
            <a:ln w="9525" cap="flat" cmpd="sng">
              <a:solidFill>
                <a:srgbClr val="B3C3CE"/>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51" name="Google Shape;1287;p70">
              <a:extLst>
                <a:ext uri="{FF2B5EF4-FFF2-40B4-BE49-F238E27FC236}">
                  <a16:creationId xmlns:a16="http://schemas.microsoft.com/office/drawing/2014/main" id="{0BE2B3BB-F1D7-D9EC-7BD8-83D8BE0514CB}"/>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552" name="Google Shape;1288;p70">
            <a:extLst>
              <a:ext uri="{FF2B5EF4-FFF2-40B4-BE49-F238E27FC236}">
                <a16:creationId xmlns:a16="http://schemas.microsoft.com/office/drawing/2014/main" id="{854B3EF6-BDF2-69B0-5FB9-13A36B2A26BA}"/>
              </a:ext>
            </a:extLst>
          </p:cNvPr>
          <p:cNvGrpSpPr/>
          <p:nvPr/>
        </p:nvGrpSpPr>
        <p:grpSpPr>
          <a:xfrm>
            <a:off x="6113608" y="4678346"/>
            <a:ext cx="1043028" cy="1043028"/>
            <a:chOff x="5681300" y="2527788"/>
            <a:chExt cx="805800" cy="805800"/>
          </a:xfrm>
        </p:grpSpPr>
        <p:sp>
          <p:nvSpPr>
            <p:cNvPr id="553" name="Google Shape;1289;p70">
              <a:extLst>
                <a:ext uri="{FF2B5EF4-FFF2-40B4-BE49-F238E27FC236}">
                  <a16:creationId xmlns:a16="http://schemas.microsoft.com/office/drawing/2014/main" id="{54E81CB1-0506-6B0A-D9DF-CB6788DA8F41}"/>
                </a:ext>
              </a:extLst>
            </p:cNvPr>
            <p:cNvSpPr/>
            <p:nvPr/>
          </p:nvSpPr>
          <p:spPr>
            <a:xfrm>
              <a:off x="5681300" y="2527788"/>
              <a:ext cx="805800" cy="805800"/>
            </a:xfrm>
            <a:prstGeom prst="ellipse">
              <a:avLst/>
            </a:pr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54" name="Google Shape;1290;p70">
              <a:extLst>
                <a:ext uri="{FF2B5EF4-FFF2-40B4-BE49-F238E27FC236}">
                  <a16:creationId xmlns:a16="http://schemas.microsoft.com/office/drawing/2014/main" id="{7371E4B2-3F20-2EEB-4EA2-754FEB9398DA}"/>
                </a:ext>
              </a:extLst>
            </p:cNvPr>
            <p:cNvSpPr/>
            <p:nvPr/>
          </p:nvSpPr>
          <p:spPr>
            <a:xfrm>
              <a:off x="5681300" y="2527788"/>
              <a:ext cx="805800" cy="805800"/>
            </a:xfrm>
            <a:prstGeom prst="pie">
              <a:avLst>
                <a:gd name="adj1" fmla="val 0"/>
                <a:gd name="adj2" fmla="val 16200000"/>
              </a:avLst>
            </a:prstGeom>
            <a:solidFill>
              <a:srgbClr val="667E9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555" name="Google Shape;1291;p70">
            <a:extLst>
              <a:ext uri="{FF2B5EF4-FFF2-40B4-BE49-F238E27FC236}">
                <a16:creationId xmlns:a16="http://schemas.microsoft.com/office/drawing/2014/main" id="{8DF9C6A8-5EA6-E454-E13D-659C199D97A8}"/>
              </a:ext>
            </a:extLst>
          </p:cNvPr>
          <p:cNvGrpSpPr/>
          <p:nvPr/>
        </p:nvGrpSpPr>
        <p:grpSpPr>
          <a:xfrm>
            <a:off x="6102089" y="6189731"/>
            <a:ext cx="1066066" cy="1066066"/>
            <a:chOff x="4049800" y="640400"/>
            <a:chExt cx="858900" cy="858900"/>
          </a:xfrm>
        </p:grpSpPr>
        <p:sp>
          <p:nvSpPr>
            <p:cNvPr id="557" name="Google Shape;1292;p70">
              <a:extLst>
                <a:ext uri="{FF2B5EF4-FFF2-40B4-BE49-F238E27FC236}">
                  <a16:creationId xmlns:a16="http://schemas.microsoft.com/office/drawing/2014/main" id="{938E4ACA-0C77-863E-DB3E-DCAD7F586473}"/>
                </a:ext>
              </a:extLst>
            </p:cNvPr>
            <p:cNvSpPr/>
            <p:nvPr/>
          </p:nvSpPr>
          <p:spPr>
            <a:xfrm>
              <a:off x="4049800" y="640400"/>
              <a:ext cx="858900" cy="858900"/>
            </a:xfrm>
            <a:prstGeom prst="donut">
              <a:avLst>
                <a:gd name="adj" fmla="val 25000"/>
              </a:avLst>
            </a:pr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58" name="Google Shape;1293;p70">
              <a:extLst>
                <a:ext uri="{FF2B5EF4-FFF2-40B4-BE49-F238E27FC236}">
                  <a16:creationId xmlns:a16="http://schemas.microsoft.com/office/drawing/2014/main" id="{27390F6E-AFBB-EBBE-D86A-9677396EFE30}"/>
                </a:ext>
              </a:extLst>
            </p:cNvPr>
            <p:cNvSpPr/>
            <p:nvPr/>
          </p:nvSpPr>
          <p:spPr>
            <a:xfrm>
              <a:off x="4049800" y="640400"/>
              <a:ext cx="858900" cy="858900"/>
            </a:xfrm>
            <a:prstGeom prst="blockArc">
              <a:avLst>
                <a:gd name="adj1" fmla="val 7914150"/>
                <a:gd name="adj2" fmla="val 0"/>
                <a:gd name="adj3" fmla="val 25000"/>
              </a:avLst>
            </a:prstGeom>
            <a:solidFill>
              <a:srgbClr val="667E92"/>
            </a:solid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559" name="Google Shape;1294;p70">
            <a:extLst>
              <a:ext uri="{FF2B5EF4-FFF2-40B4-BE49-F238E27FC236}">
                <a16:creationId xmlns:a16="http://schemas.microsoft.com/office/drawing/2014/main" id="{82506584-4F68-C98B-A288-5C49FD31CA8E}"/>
              </a:ext>
            </a:extLst>
          </p:cNvPr>
          <p:cNvGrpSpPr/>
          <p:nvPr/>
        </p:nvGrpSpPr>
        <p:grpSpPr>
          <a:xfrm>
            <a:off x="5953054" y="7545086"/>
            <a:ext cx="1364136" cy="1364136"/>
            <a:chOff x="5080188" y="927900"/>
            <a:chExt cx="961200" cy="961200"/>
          </a:xfrm>
        </p:grpSpPr>
        <p:sp>
          <p:nvSpPr>
            <p:cNvPr id="560" name="Google Shape;1295;p70">
              <a:extLst>
                <a:ext uri="{FF2B5EF4-FFF2-40B4-BE49-F238E27FC236}">
                  <a16:creationId xmlns:a16="http://schemas.microsoft.com/office/drawing/2014/main" id="{7E6666C6-6428-5747-6A19-9D7356BB4A96}"/>
                </a:ext>
              </a:extLst>
            </p:cNvPr>
            <p:cNvSpPr/>
            <p:nvPr/>
          </p:nvSpPr>
          <p:spPr>
            <a:xfrm>
              <a:off x="5201900" y="1050116"/>
              <a:ext cx="716700" cy="716700"/>
            </a:xfrm>
            <a:prstGeom prst="donut">
              <a:avLst>
                <a:gd name="adj" fmla="val 4716"/>
              </a:avLst>
            </a:pr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61" name="Google Shape;1296;p70">
              <a:extLst>
                <a:ext uri="{FF2B5EF4-FFF2-40B4-BE49-F238E27FC236}">
                  <a16:creationId xmlns:a16="http://schemas.microsoft.com/office/drawing/2014/main" id="{FBD6E3B7-6240-FEBF-C076-F4FB7990F6AB}"/>
                </a:ext>
              </a:extLst>
            </p:cNvPr>
            <p:cNvSpPr/>
            <p:nvPr/>
          </p:nvSpPr>
          <p:spPr>
            <a:xfrm>
              <a:off x="5269594" y="1117818"/>
              <a:ext cx="581100" cy="581100"/>
            </a:xfrm>
            <a:prstGeom prst="donut">
              <a:avLst>
                <a:gd name="adj" fmla="val 5814"/>
              </a:avLst>
            </a:pr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62" name="Google Shape;1297;p70">
              <a:extLst>
                <a:ext uri="{FF2B5EF4-FFF2-40B4-BE49-F238E27FC236}">
                  <a16:creationId xmlns:a16="http://schemas.microsoft.com/office/drawing/2014/main" id="{4C06CB84-FB4E-1007-3207-D960D3F076C6}"/>
                </a:ext>
              </a:extLst>
            </p:cNvPr>
            <p:cNvSpPr/>
            <p:nvPr/>
          </p:nvSpPr>
          <p:spPr>
            <a:xfrm>
              <a:off x="5339279" y="1187526"/>
              <a:ext cx="441900" cy="441600"/>
            </a:xfrm>
            <a:prstGeom prst="donut">
              <a:avLst>
                <a:gd name="adj" fmla="val 7648"/>
              </a:avLst>
            </a:pr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63" name="Google Shape;1298;p70">
              <a:extLst>
                <a:ext uri="{FF2B5EF4-FFF2-40B4-BE49-F238E27FC236}">
                  <a16:creationId xmlns:a16="http://schemas.microsoft.com/office/drawing/2014/main" id="{AF86279B-0C33-1E38-5245-C21EA2581C39}"/>
                </a:ext>
              </a:extLst>
            </p:cNvPr>
            <p:cNvSpPr/>
            <p:nvPr/>
          </p:nvSpPr>
          <p:spPr>
            <a:xfrm>
              <a:off x="5414892" y="1263155"/>
              <a:ext cx="290700" cy="290700"/>
            </a:xfrm>
            <a:prstGeom prst="donut">
              <a:avLst>
                <a:gd name="adj" fmla="val 10182"/>
              </a:avLst>
            </a:pr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64" name="Google Shape;1299;p70">
              <a:extLst>
                <a:ext uri="{FF2B5EF4-FFF2-40B4-BE49-F238E27FC236}">
                  <a16:creationId xmlns:a16="http://schemas.microsoft.com/office/drawing/2014/main" id="{DF29049F-7933-F7D3-46F2-13367A6006CA}"/>
                </a:ext>
              </a:extLst>
            </p:cNvPr>
            <p:cNvSpPr/>
            <p:nvPr/>
          </p:nvSpPr>
          <p:spPr>
            <a:xfrm rot="-3809958">
              <a:off x="5202435" y="1050148"/>
              <a:ext cx="716705" cy="716705"/>
            </a:xfrm>
            <a:prstGeom prst="blockArc">
              <a:avLst>
                <a:gd name="adj1" fmla="val 5266439"/>
                <a:gd name="adj2" fmla="val 19995741"/>
                <a:gd name="adj3" fmla="val 4692"/>
              </a:avLst>
            </a:prstGeom>
            <a:solidFill>
              <a:srgbClr val="E3E9ED"/>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65" name="Google Shape;1300;p70">
              <a:extLst>
                <a:ext uri="{FF2B5EF4-FFF2-40B4-BE49-F238E27FC236}">
                  <a16:creationId xmlns:a16="http://schemas.microsoft.com/office/drawing/2014/main" id="{C039114B-45A8-BAD6-0B71-9156543D06D9}"/>
                </a:ext>
              </a:extLst>
            </p:cNvPr>
            <p:cNvSpPr/>
            <p:nvPr/>
          </p:nvSpPr>
          <p:spPr>
            <a:xfrm rot="-3906059">
              <a:off x="5269616" y="1117617"/>
              <a:ext cx="581445" cy="581445"/>
            </a:xfrm>
            <a:prstGeom prst="blockArc">
              <a:avLst>
                <a:gd name="adj1" fmla="val 3085776"/>
                <a:gd name="adj2" fmla="val 20100839"/>
                <a:gd name="adj3" fmla="val 5564"/>
              </a:avLst>
            </a:prstGeom>
            <a:solidFill>
              <a:srgbClr val="E3E9ED"/>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66" name="Google Shape;1301;p70">
              <a:extLst>
                <a:ext uri="{FF2B5EF4-FFF2-40B4-BE49-F238E27FC236}">
                  <a16:creationId xmlns:a16="http://schemas.microsoft.com/office/drawing/2014/main" id="{A42F53F3-20DE-F0F8-02D2-DAECABB568FD}"/>
                </a:ext>
              </a:extLst>
            </p:cNvPr>
            <p:cNvSpPr/>
            <p:nvPr/>
          </p:nvSpPr>
          <p:spPr>
            <a:xfrm rot="-4222340">
              <a:off x="5339825" y="1187386"/>
              <a:ext cx="442087" cy="442087"/>
            </a:xfrm>
            <a:prstGeom prst="blockArc">
              <a:avLst>
                <a:gd name="adj1" fmla="val 8884448"/>
                <a:gd name="adj2" fmla="val 20414899"/>
                <a:gd name="adj3" fmla="val 7688"/>
              </a:avLst>
            </a:prstGeom>
            <a:solidFill>
              <a:srgbClr val="E3E9ED"/>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67" name="Google Shape;1302;p70">
              <a:extLst>
                <a:ext uri="{FF2B5EF4-FFF2-40B4-BE49-F238E27FC236}">
                  <a16:creationId xmlns:a16="http://schemas.microsoft.com/office/drawing/2014/main" id="{5B39215A-B2C9-DF9D-5AC2-A24DAAB6BE1C}"/>
                </a:ext>
              </a:extLst>
            </p:cNvPr>
            <p:cNvSpPr/>
            <p:nvPr/>
          </p:nvSpPr>
          <p:spPr>
            <a:xfrm rot="-4538880">
              <a:off x="5414922" y="1262925"/>
              <a:ext cx="290465" cy="290465"/>
            </a:xfrm>
            <a:prstGeom prst="blockArc">
              <a:avLst>
                <a:gd name="adj1" fmla="val 6490304"/>
                <a:gd name="adj2" fmla="val 20700625"/>
                <a:gd name="adj3" fmla="val 10156"/>
              </a:avLst>
            </a:prstGeom>
            <a:solidFill>
              <a:srgbClr val="E3E9ED"/>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568" name="Google Shape;1303;p70">
            <a:extLst>
              <a:ext uri="{FF2B5EF4-FFF2-40B4-BE49-F238E27FC236}">
                <a16:creationId xmlns:a16="http://schemas.microsoft.com/office/drawing/2014/main" id="{94E821F1-C28F-C2CD-8F34-40C264414D21}"/>
              </a:ext>
            </a:extLst>
          </p:cNvPr>
          <p:cNvGrpSpPr/>
          <p:nvPr/>
        </p:nvGrpSpPr>
        <p:grpSpPr>
          <a:xfrm>
            <a:off x="8880052" y="7738468"/>
            <a:ext cx="1011300" cy="1008012"/>
            <a:chOff x="6039282" y="1042577"/>
            <a:chExt cx="734315" cy="731929"/>
          </a:xfrm>
        </p:grpSpPr>
        <p:sp>
          <p:nvSpPr>
            <p:cNvPr id="569" name="Google Shape;1304;p70">
              <a:extLst>
                <a:ext uri="{FF2B5EF4-FFF2-40B4-BE49-F238E27FC236}">
                  <a16:creationId xmlns:a16="http://schemas.microsoft.com/office/drawing/2014/main" id="{630987C1-4965-FEB6-047E-9D686C34A421}"/>
                </a:ext>
              </a:extLst>
            </p:cNvPr>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70" name="Google Shape;1305;p70">
              <a:extLst>
                <a:ext uri="{FF2B5EF4-FFF2-40B4-BE49-F238E27FC236}">
                  <a16:creationId xmlns:a16="http://schemas.microsoft.com/office/drawing/2014/main" id="{1DDE7861-BF91-D9CD-01A0-62347AFD879B}"/>
                </a:ext>
              </a:extLst>
            </p:cNvPr>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71" name="Google Shape;1306;p70">
              <a:extLst>
                <a:ext uri="{FF2B5EF4-FFF2-40B4-BE49-F238E27FC236}">
                  <a16:creationId xmlns:a16="http://schemas.microsoft.com/office/drawing/2014/main" id="{E9993783-CF46-F33C-04FA-34B4115F6E87}"/>
                </a:ext>
              </a:extLst>
            </p:cNvPr>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72" name="Google Shape;1307;p70">
              <a:extLst>
                <a:ext uri="{FF2B5EF4-FFF2-40B4-BE49-F238E27FC236}">
                  <a16:creationId xmlns:a16="http://schemas.microsoft.com/office/drawing/2014/main" id="{F378BCB7-814E-489C-53DF-B139FFBF43FF}"/>
                </a:ext>
              </a:extLst>
            </p:cNvPr>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73" name="Google Shape;1308;p70">
              <a:extLst>
                <a:ext uri="{FF2B5EF4-FFF2-40B4-BE49-F238E27FC236}">
                  <a16:creationId xmlns:a16="http://schemas.microsoft.com/office/drawing/2014/main" id="{097B6808-3540-2177-94B6-A7E1A459D072}"/>
                </a:ext>
              </a:extLst>
            </p:cNvPr>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74" name="Google Shape;1309;p70">
              <a:extLst>
                <a:ext uri="{FF2B5EF4-FFF2-40B4-BE49-F238E27FC236}">
                  <a16:creationId xmlns:a16="http://schemas.microsoft.com/office/drawing/2014/main" id="{96A34D74-D09D-149D-8ECD-DBCD4CE3EB5C}"/>
                </a:ext>
              </a:extLst>
            </p:cNvPr>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75" name="Google Shape;1310;p70">
              <a:extLst>
                <a:ext uri="{FF2B5EF4-FFF2-40B4-BE49-F238E27FC236}">
                  <a16:creationId xmlns:a16="http://schemas.microsoft.com/office/drawing/2014/main" id="{5888BAA9-1C75-BE76-BF7D-C5BED454EBAE}"/>
                </a:ext>
              </a:extLst>
            </p:cNvPr>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76" name="Google Shape;1311;p70">
              <a:extLst>
                <a:ext uri="{FF2B5EF4-FFF2-40B4-BE49-F238E27FC236}">
                  <a16:creationId xmlns:a16="http://schemas.microsoft.com/office/drawing/2014/main" id="{952793C0-DF1A-F6AE-7327-934694643220}"/>
                </a:ext>
              </a:extLst>
            </p:cNvPr>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77" name="Google Shape;1312;p70">
              <a:extLst>
                <a:ext uri="{FF2B5EF4-FFF2-40B4-BE49-F238E27FC236}">
                  <a16:creationId xmlns:a16="http://schemas.microsoft.com/office/drawing/2014/main" id="{BD462550-F6FB-00CD-9CAF-D9FAA1102957}"/>
                </a:ext>
              </a:extLst>
            </p:cNvPr>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78" name="Google Shape;1313;p70">
              <a:extLst>
                <a:ext uri="{FF2B5EF4-FFF2-40B4-BE49-F238E27FC236}">
                  <a16:creationId xmlns:a16="http://schemas.microsoft.com/office/drawing/2014/main" id="{7C48A316-316E-2A25-D1CB-C10FD19E975A}"/>
                </a:ext>
              </a:extLst>
            </p:cNvPr>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79" name="Google Shape;1314;p70">
              <a:extLst>
                <a:ext uri="{FF2B5EF4-FFF2-40B4-BE49-F238E27FC236}">
                  <a16:creationId xmlns:a16="http://schemas.microsoft.com/office/drawing/2014/main" id="{7374BCC9-2570-7E0D-EB02-5C7B8BD27A36}"/>
                </a:ext>
              </a:extLst>
            </p:cNvPr>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80" name="Google Shape;1315;p70">
              <a:extLst>
                <a:ext uri="{FF2B5EF4-FFF2-40B4-BE49-F238E27FC236}">
                  <a16:creationId xmlns:a16="http://schemas.microsoft.com/office/drawing/2014/main" id="{FD36769D-60BB-502E-2821-41F139DBF8DB}"/>
                </a:ext>
              </a:extLst>
            </p:cNvPr>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81" name="Google Shape;1316;p70">
              <a:extLst>
                <a:ext uri="{FF2B5EF4-FFF2-40B4-BE49-F238E27FC236}">
                  <a16:creationId xmlns:a16="http://schemas.microsoft.com/office/drawing/2014/main" id="{5EAA8205-91E7-61AC-0012-FA2FE496B90B}"/>
                </a:ext>
              </a:extLst>
            </p:cNvPr>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82" name="Google Shape;1317;p70">
              <a:extLst>
                <a:ext uri="{FF2B5EF4-FFF2-40B4-BE49-F238E27FC236}">
                  <a16:creationId xmlns:a16="http://schemas.microsoft.com/office/drawing/2014/main" id="{A372A00D-AE3C-69C9-2EA2-DB85789B47D3}"/>
                </a:ext>
              </a:extLst>
            </p:cNvPr>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83" name="Google Shape;1318;p70">
              <a:extLst>
                <a:ext uri="{FF2B5EF4-FFF2-40B4-BE49-F238E27FC236}">
                  <a16:creationId xmlns:a16="http://schemas.microsoft.com/office/drawing/2014/main" id="{260556EA-DF39-AABF-89AD-D411546D24DE}"/>
                </a:ext>
              </a:extLst>
            </p:cNvPr>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84" name="Google Shape;1319;p70">
              <a:extLst>
                <a:ext uri="{FF2B5EF4-FFF2-40B4-BE49-F238E27FC236}">
                  <a16:creationId xmlns:a16="http://schemas.microsoft.com/office/drawing/2014/main" id="{A78EE4BD-97FE-EEBF-67FA-B58E9A428877}"/>
                </a:ext>
              </a:extLst>
            </p:cNvPr>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85" name="Google Shape;1320;p70">
              <a:extLst>
                <a:ext uri="{FF2B5EF4-FFF2-40B4-BE49-F238E27FC236}">
                  <a16:creationId xmlns:a16="http://schemas.microsoft.com/office/drawing/2014/main" id="{52ED1363-3D59-2E75-AA19-73DEE5972E3C}"/>
                </a:ext>
              </a:extLst>
            </p:cNvPr>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86" name="Google Shape;1321;p70">
              <a:extLst>
                <a:ext uri="{FF2B5EF4-FFF2-40B4-BE49-F238E27FC236}">
                  <a16:creationId xmlns:a16="http://schemas.microsoft.com/office/drawing/2014/main" id="{86664C1E-1045-0389-A9DF-D8F278C82E25}"/>
                </a:ext>
              </a:extLst>
            </p:cNvPr>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87" name="Google Shape;1322;p70">
              <a:extLst>
                <a:ext uri="{FF2B5EF4-FFF2-40B4-BE49-F238E27FC236}">
                  <a16:creationId xmlns:a16="http://schemas.microsoft.com/office/drawing/2014/main" id="{203AF1D9-3484-AB93-B879-07349BA63754}"/>
                </a:ext>
              </a:extLst>
            </p:cNvPr>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88" name="Google Shape;1323;p70">
              <a:extLst>
                <a:ext uri="{FF2B5EF4-FFF2-40B4-BE49-F238E27FC236}">
                  <a16:creationId xmlns:a16="http://schemas.microsoft.com/office/drawing/2014/main" id="{A3EDD393-E552-1E26-1C08-FD4ABF68FAAA}"/>
                </a:ext>
              </a:extLst>
            </p:cNvPr>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89" name="Google Shape;1324;p70">
              <a:extLst>
                <a:ext uri="{FF2B5EF4-FFF2-40B4-BE49-F238E27FC236}">
                  <a16:creationId xmlns:a16="http://schemas.microsoft.com/office/drawing/2014/main" id="{6FD4ECDF-C471-32EE-B952-18147507C76E}"/>
                </a:ext>
              </a:extLst>
            </p:cNvPr>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590" name="Google Shape;1325;p70">
            <a:extLst>
              <a:ext uri="{FF2B5EF4-FFF2-40B4-BE49-F238E27FC236}">
                <a16:creationId xmlns:a16="http://schemas.microsoft.com/office/drawing/2014/main" id="{8A79B989-E6EE-1ABB-254F-8D83029BE222}"/>
              </a:ext>
            </a:extLst>
          </p:cNvPr>
          <p:cNvGrpSpPr/>
          <p:nvPr/>
        </p:nvGrpSpPr>
        <p:grpSpPr>
          <a:xfrm>
            <a:off x="10105256" y="4597724"/>
            <a:ext cx="1135488" cy="1204272"/>
            <a:chOff x="1825800" y="1651625"/>
            <a:chExt cx="539989" cy="571775"/>
          </a:xfrm>
        </p:grpSpPr>
        <p:sp>
          <p:nvSpPr>
            <p:cNvPr id="591" name="Google Shape;1326;p70">
              <a:extLst>
                <a:ext uri="{FF2B5EF4-FFF2-40B4-BE49-F238E27FC236}">
                  <a16:creationId xmlns:a16="http://schemas.microsoft.com/office/drawing/2014/main" id="{50B0A647-DF43-E8FF-D9C0-8B4342498C3E}"/>
                </a:ext>
              </a:extLst>
            </p:cNvPr>
            <p:cNvSpPr/>
            <p:nvPr/>
          </p:nvSpPr>
          <p:spPr>
            <a:xfrm>
              <a:off x="2093189" y="1651625"/>
              <a:ext cx="272600" cy="287950"/>
            </a:xfrm>
            <a:custGeom>
              <a:avLst/>
              <a:gdLst/>
              <a:ahLst/>
              <a:cxnLst/>
              <a:rect l="l" t="t" r="r" b="b"/>
              <a:pathLst>
                <a:path w="10904" h="11518" extrusionOk="0">
                  <a:moveTo>
                    <a:pt x="2" y="1"/>
                  </a:moveTo>
                  <a:lnTo>
                    <a:pt x="0" y="11518"/>
                  </a:lnTo>
                  <a:lnTo>
                    <a:pt x="10904" y="11518"/>
                  </a:lnTo>
                  <a:cubicBezTo>
                    <a:pt x="10391" y="5596"/>
                    <a:pt x="5836" y="826"/>
                    <a:pt x="2" y="1"/>
                  </a:cubicBez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92" name="Google Shape;1327;p70">
              <a:extLst>
                <a:ext uri="{FF2B5EF4-FFF2-40B4-BE49-F238E27FC236}">
                  <a16:creationId xmlns:a16="http://schemas.microsoft.com/office/drawing/2014/main" id="{4E5F87B0-F439-05D7-ED57-60EBD92926DF}"/>
                </a:ext>
              </a:extLst>
            </p:cNvPr>
            <p:cNvSpPr/>
            <p:nvPr/>
          </p:nvSpPr>
          <p:spPr>
            <a:xfrm>
              <a:off x="1825800" y="1967150"/>
              <a:ext cx="231900" cy="233575"/>
            </a:xfrm>
            <a:custGeom>
              <a:avLst/>
              <a:gdLst/>
              <a:ahLst/>
              <a:cxnLst/>
              <a:rect l="l" t="t" r="r" b="b"/>
              <a:pathLst>
                <a:path w="9276" h="9343" extrusionOk="0">
                  <a:moveTo>
                    <a:pt x="0" y="1"/>
                  </a:moveTo>
                  <a:cubicBezTo>
                    <a:pt x="465" y="4930"/>
                    <a:pt x="4350" y="8842"/>
                    <a:pt x="9275" y="9343"/>
                  </a:cubicBezTo>
                  <a:lnTo>
                    <a:pt x="9275" y="1"/>
                  </a:lnTo>
                  <a:close/>
                </a:path>
              </a:pathLst>
            </a:custGeom>
            <a:noFill/>
            <a:ln w="9525" cap="flat" cmpd="sng">
              <a:solidFill>
                <a:srgbClr val="445D73"/>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93" name="Google Shape;1328;p70">
              <a:extLst>
                <a:ext uri="{FF2B5EF4-FFF2-40B4-BE49-F238E27FC236}">
                  <a16:creationId xmlns:a16="http://schemas.microsoft.com/office/drawing/2014/main" id="{63D12750-AC79-9DA3-5E87-555D12F4C2D3}"/>
                </a:ext>
              </a:extLst>
            </p:cNvPr>
            <p:cNvSpPr/>
            <p:nvPr/>
          </p:nvSpPr>
          <p:spPr>
            <a:xfrm>
              <a:off x="2093189" y="1967150"/>
              <a:ext cx="244350" cy="256250"/>
            </a:xfrm>
            <a:custGeom>
              <a:avLst/>
              <a:gdLst/>
              <a:ahLst/>
              <a:cxnLst/>
              <a:rect l="l" t="t" r="r" b="b"/>
              <a:pathLst>
                <a:path w="9774" h="10250" extrusionOk="0">
                  <a:moveTo>
                    <a:pt x="0" y="1"/>
                  </a:moveTo>
                  <a:lnTo>
                    <a:pt x="0" y="10249"/>
                  </a:lnTo>
                  <a:cubicBezTo>
                    <a:pt x="5200" y="9514"/>
                    <a:pt x="9280" y="5280"/>
                    <a:pt x="9773"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94" name="Google Shape;1329;p70">
              <a:extLst>
                <a:ext uri="{FF2B5EF4-FFF2-40B4-BE49-F238E27FC236}">
                  <a16:creationId xmlns:a16="http://schemas.microsoft.com/office/drawing/2014/main" id="{70114FE2-7AD9-A2AA-7FB6-0D2F55E01BD5}"/>
                </a:ext>
              </a:extLst>
            </p:cNvPr>
            <p:cNvSpPr/>
            <p:nvPr/>
          </p:nvSpPr>
          <p:spPr>
            <a:xfrm>
              <a:off x="1851375" y="1730300"/>
              <a:ext cx="206325" cy="209275"/>
            </a:xfrm>
            <a:custGeom>
              <a:avLst/>
              <a:gdLst/>
              <a:ahLst/>
              <a:cxnLst/>
              <a:rect l="l" t="t" r="r" b="b"/>
              <a:pathLst>
                <a:path w="8253" h="8371" extrusionOk="0">
                  <a:moveTo>
                    <a:pt x="8252" y="1"/>
                  </a:moveTo>
                  <a:cubicBezTo>
                    <a:pt x="3865" y="441"/>
                    <a:pt x="383" y="3959"/>
                    <a:pt x="1" y="8371"/>
                  </a:cubicBezTo>
                  <a:lnTo>
                    <a:pt x="8252" y="8371"/>
                  </a:lnTo>
                  <a:lnTo>
                    <a:pt x="8252" y="1"/>
                  </a:ln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595" name="Google Shape;1330;p70">
            <a:extLst>
              <a:ext uri="{FF2B5EF4-FFF2-40B4-BE49-F238E27FC236}">
                <a16:creationId xmlns:a16="http://schemas.microsoft.com/office/drawing/2014/main" id="{5DDE8404-D114-036B-52A0-1CF966BBCCF3}"/>
              </a:ext>
            </a:extLst>
          </p:cNvPr>
          <p:cNvGrpSpPr/>
          <p:nvPr/>
        </p:nvGrpSpPr>
        <p:grpSpPr>
          <a:xfrm>
            <a:off x="7455115" y="7711159"/>
            <a:ext cx="1016246" cy="1015910"/>
            <a:chOff x="1897577" y="2802432"/>
            <a:chExt cx="492176" cy="492014"/>
          </a:xfrm>
        </p:grpSpPr>
        <p:sp>
          <p:nvSpPr>
            <p:cNvPr id="596" name="Google Shape;1331;p70">
              <a:extLst>
                <a:ext uri="{FF2B5EF4-FFF2-40B4-BE49-F238E27FC236}">
                  <a16:creationId xmlns:a16="http://schemas.microsoft.com/office/drawing/2014/main" id="{FBCEC234-5F67-7C17-C7C1-C2DB14DC1B49}"/>
                </a:ext>
              </a:extLst>
            </p:cNvPr>
            <p:cNvSpPr/>
            <p:nvPr/>
          </p:nvSpPr>
          <p:spPr>
            <a:xfrm>
              <a:off x="2067309" y="2802432"/>
              <a:ext cx="152163" cy="136326"/>
            </a:xfrm>
            <a:custGeom>
              <a:avLst/>
              <a:gdLst/>
              <a:ahLst/>
              <a:cxnLst/>
              <a:rect l="l" t="t" r="r" b="b"/>
              <a:pathLst>
                <a:path w="9435" h="8453" extrusionOk="0">
                  <a:moveTo>
                    <a:pt x="4727" y="1"/>
                  </a:moveTo>
                  <a:cubicBezTo>
                    <a:pt x="3131" y="1"/>
                    <a:pt x="1537" y="250"/>
                    <a:pt x="0" y="751"/>
                  </a:cubicBezTo>
                  <a:lnTo>
                    <a:pt x="2502" y="8452"/>
                  </a:lnTo>
                  <a:cubicBezTo>
                    <a:pt x="3225" y="8211"/>
                    <a:pt x="3983" y="8097"/>
                    <a:pt x="4740" y="8097"/>
                  </a:cubicBezTo>
                  <a:cubicBezTo>
                    <a:pt x="5486" y="8097"/>
                    <a:pt x="6221" y="8211"/>
                    <a:pt x="6932" y="8441"/>
                  </a:cubicBezTo>
                  <a:lnTo>
                    <a:pt x="9434" y="740"/>
                  </a:lnTo>
                  <a:cubicBezTo>
                    <a:pt x="7901" y="248"/>
                    <a:pt x="6313" y="1"/>
                    <a:pt x="4727"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97" name="Google Shape;1332;p70">
              <a:extLst>
                <a:ext uri="{FF2B5EF4-FFF2-40B4-BE49-F238E27FC236}">
                  <a16:creationId xmlns:a16="http://schemas.microsoft.com/office/drawing/2014/main" id="{7FDBA02C-6780-A01D-3977-44C0940493D3}"/>
                </a:ext>
              </a:extLst>
            </p:cNvPr>
            <p:cNvSpPr/>
            <p:nvPr/>
          </p:nvSpPr>
          <p:spPr>
            <a:xfrm>
              <a:off x="2179099" y="2814350"/>
              <a:ext cx="163452" cy="166049"/>
            </a:xfrm>
            <a:custGeom>
              <a:avLst/>
              <a:gdLst/>
              <a:ahLst/>
              <a:cxnLst/>
              <a:rect l="l" t="t" r="r" b="b"/>
              <a:pathLst>
                <a:path w="10135" h="10296" extrusionOk="0">
                  <a:moveTo>
                    <a:pt x="2491" y="1"/>
                  </a:moveTo>
                  <a:lnTo>
                    <a:pt x="0" y="7702"/>
                  </a:lnTo>
                  <a:cubicBezTo>
                    <a:pt x="1435" y="8161"/>
                    <a:pt x="2686" y="9079"/>
                    <a:pt x="3581" y="10296"/>
                  </a:cubicBezTo>
                  <a:lnTo>
                    <a:pt x="10135" y="5533"/>
                  </a:lnTo>
                  <a:cubicBezTo>
                    <a:pt x="8230" y="2927"/>
                    <a:pt x="5555" y="988"/>
                    <a:pt x="2491"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98" name="Google Shape;1333;p70">
              <a:extLst>
                <a:ext uri="{FF2B5EF4-FFF2-40B4-BE49-F238E27FC236}">
                  <a16:creationId xmlns:a16="http://schemas.microsoft.com/office/drawing/2014/main" id="{CD15007A-AC65-BCB8-CEFA-B3B570B31A98}"/>
                </a:ext>
              </a:extLst>
            </p:cNvPr>
            <p:cNvSpPr/>
            <p:nvPr/>
          </p:nvSpPr>
          <p:spPr>
            <a:xfrm>
              <a:off x="2236848" y="3048492"/>
              <a:ext cx="152905" cy="144760"/>
            </a:xfrm>
            <a:custGeom>
              <a:avLst/>
              <a:gdLst/>
              <a:ahLst/>
              <a:cxnLst/>
              <a:rect l="l" t="t" r="r" b="b"/>
              <a:pathLst>
                <a:path w="9481" h="8976" extrusionOk="0">
                  <a:moveTo>
                    <a:pt x="1377" y="0"/>
                  </a:moveTo>
                  <a:cubicBezTo>
                    <a:pt x="1377" y="1515"/>
                    <a:pt x="895" y="2996"/>
                    <a:pt x="0" y="4212"/>
                  </a:cubicBezTo>
                  <a:lnTo>
                    <a:pt x="6554" y="8976"/>
                  </a:lnTo>
                  <a:cubicBezTo>
                    <a:pt x="8459" y="6370"/>
                    <a:pt x="9480" y="3225"/>
                    <a:pt x="9480"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599" name="Google Shape;1334;p70">
              <a:extLst>
                <a:ext uri="{FF2B5EF4-FFF2-40B4-BE49-F238E27FC236}">
                  <a16:creationId xmlns:a16="http://schemas.microsoft.com/office/drawing/2014/main" id="{4D66051D-6077-86E7-CA1C-596A879E67EE}"/>
                </a:ext>
              </a:extLst>
            </p:cNvPr>
            <p:cNvSpPr/>
            <p:nvPr/>
          </p:nvSpPr>
          <p:spPr>
            <a:xfrm>
              <a:off x="1944586" y="2814543"/>
              <a:ext cx="163097" cy="166226"/>
            </a:xfrm>
            <a:custGeom>
              <a:avLst/>
              <a:gdLst/>
              <a:ahLst/>
              <a:cxnLst/>
              <a:rect l="l" t="t" r="r" b="b"/>
              <a:pathLst>
                <a:path w="10113" h="10307" extrusionOk="0">
                  <a:moveTo>
                    <a:pt x="7610" y="0"/>
                  </a:moveTo>
                  <a:cubicBezTo>
                    <a:pt x="4557" y="999"/>
                    <a:pt x="1883" y="2938"/>
                    <a:pt x="1" y="5544"/>
                  </a:cubicBezTo>
                  <a:lnTo>
                    <a:pt x="6554" y="10307"/>
                  </a:lnTo>
                  <a:cubicBezTo>
                    <a:pt x="7438" y="9090"/>
                    <a:pt x="8677" y="8172"/>
                    <a:pt x="10112" y="7701"/>
                  </a:cubicBezTo>
                  <a:lnTo>
                    <a:pt x="7610"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00" name="Google Shape;1335;p70">
              <a:extLst>
                <a:ext uri="{FF2B5EF4-FFF2-40B4-BE49-F238E27FC236}">
                  <a16:creationId xmlns:a16="http://schemas.microsoft.com/office/drawing/2014/main" id="{B3BBC5DC-F196-5C74-149E-7FA70267C550}"/>
                </a:ext>
              </a:extLst>
            </p:cNvPr>
            <p:cNvSpPr/>
            <p:nvPr/>
          </p:nvSpPr>
          <p:spPr>
            <a:xfrm>
              <a:off x="2236848" y="2903562"/>
              <a:ext cx="152905" cy="144954"/>
            </a:xfrm>
            <a:custGeom>
              <a:avLst/>
              <a:gdLst/>
              <a:ahLst/>
              <a:cxnLst/>
              <a:rect l="l" t="t" r="r" b="b"/>
              <a:pathLst>
                <a:path w="9481" h="8988" extrusionOk="0">
                  <a:moveTo>
                    <a:pt x="6554" y="1"/>
                  </a:moveTo>
                  <a:lnTo>
                    <a:pt x="0" y="4764"/>
                  </a:lnTo>
                  <a:cubicBezTo>
                    <a:pt x="895" y="5992"/>
                    <a:pt x="1377" y="7472"/>
                    <a:pt x="1377" y="8987"/>
                  </a:cubicBezTo>
                  <a:lnTo>
                    <a:pt x="9469" y="8987"/>
                  </a:lnTo>
                  <a:cubicBezTo>
                    <a:pt x="9480" y="5751"/>
                    <a:pt x="8459" y="2606"/>
                    <a:pt x="6554"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01" name="Google Shape;1336;p70">
              <a:extLst>
                <a:ext uri="{FF2B5EF4-FFF2-40B4-BE49-F238E27FC236}">
                  <a16:creationId xmlns:a16="http://schemas.microsoft.com/office/drawing/2014/main" id="{9440B060-229E-B311-D9F7-EE3D1C393C71}"/>
                </a:ext>
              </a:extLst>
            </p:cNvPr>
            <p:cNvSpPr/>
            <p:nvPr/>
          </p:nvSpPr>
          <p:spPr>
            <a:xfrm>
              <a:off x="2179099" y="3116417"/>
              <a:ext cx="163452" cy="166242"/>
            </a:xfrm>
            <a:custGeom>
              <a:avLst/>
              <a:gdLst/>
              <a:ahLst/>
              <a:cxnLst/>
              <a:rect l="l" t="t" r="r" b="b"/>
              <a:pathLst>
                <a:path w="10135" h="10308" extrusionOk="0">
                  <a:moveTo>
                    <a:pt x="3581" y="0"/>
                  </a:moveTo>
                  <a:cubicBezTo>
                    <a:pt x="2686" y="1229"/>
                    <a:pt x="1435" y="2135"/>
                    <a:pt x="0" y="2594"/>
                  </a:cubicBezTo>
                  <a:lnTo>
                    <a:pt x="2502" y="10307"/>
                  </a:lnTo>
                  <a:cubicBezTo>
                    <a:pt x="5567" y="9309"/>
                    <a:pt x="8241" y="7369"/>
                    <a:pt x="10135" y="4764"/>
                  </a:cubicBezTo>
                  <a:lnTo>
                    <a:pt x="3581" y="0"/>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02" name="Google Shape;1337;p70">
              <a:extLst>
                <a:ext uri="{FF2B5EF4-FFF2-40B4-BE49-F238E27FC236}">
                  <a16:creationId xmlns:a16="http://schemas.microsoft.com/office/drawing/2014/main" id="{602671C7-B798-223C-A4E0-95F3388C9FEA}"/>
                </a:ext>
              </a:extLst>
            </p:cNvPr>
            <p:cNvSpPr/>
            <p:nvPr/>
          </p:nvSpPr>
          <p:spPr>
            <a:xfrm>
              <a:off x="1897577" y="2903933"/>
              <a:ext cx="152727" cy="144583"/>
            </a:xfrm>
            <a:custGeom>
              <a:avLst/>
              <a:gdLst/>
              <a:ahLst/>
              <a:cxnLst/>
              <a:rect l="l" t="t" r="r" b="b"/>
              <a:pathLst>
                <a:path w="9470" h="8965" extrusionOk="0">
                  <a:moveTo>
                    <a:pt x="2916" y="1"/>
                  </a:moveTo>
                  <a:cubicBezTo>
                    <a:pt x="1022" y="2606"/>
                    <a:pt x="0" y="5739"/>
                    <a:pt x="12" y="8964"/>
                  </a:cubicBezTo>
                  <a:lnTo>
                    <a:pt x="8103" y="8964"/>
                  </a:lnTo>
                  <a:cubicBezTo>
                    <a:pt x="8103" y="7449"/>
                    <a:pt x="8574" y="5980"/>
                    <a:pt x="9469" y="4764"/>
                  </a:cubicBezTo>
                  <a:lnTo>
                    <a:pt x="2916" y="1"/>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03" name="Google Shape;1338;p70">
              <a:extLst>
                <a:ext uri="{FF2B5EF4-FFF2-40B4-BE49-F238E27FC236}">
                  <a16:creationId xmlns:a16="http://schemas.microsoft.com/office/drawing/2014/main" id="{B485A152-BE95-EE29-E4E3-DE7EED754170}"/>
                </a:ext>
              </a:extLst>
            </p:cNvPr>
            <p:cNvSpPr/>
            <p:nvPr/>
          </p:nvSpPr>
          <p:spPr>
            <a:xfrm>
              <a:off x="2067309" y="3158056"/>
              <a:ext cx="152163" cy="136390"/>
            </a:xfrm>
            <a:custGeom>
              <a:avLst/>
              <a:gdLst/>
              <a:ahLst/>
              <a:cxnLst/>
              <a:rect l="l" t="t" r="r" b="b"/>
              <a:pathLst>
                <a:path w="9435" h="8457" extrusionOk="0">
                  <a:moveTo>
                    <a:pt x="2502" y="1"/>
                  </a:moveTo>
                  <a:lnTo>
                    <a:pt x="0" y="7702"/>
                  </a:lnTo>
                  <a:cubicBezTo>
                    <a:pt x="1541" y="8204"/>
                    <a:pt x="3140" y="8457"/>
                    <a:pt x="4740" y="8457"/>
                  </a:cubicBezTo>
                  <a:cubicBezTo>
                    <a:pt x="6322" y="8457"/>
                    <a:pt x="7905" y="8210"/>
                    <a:pt x="9434" y="7714"/>
                  </a:cubicBezTo>
                  <a:lnTo>
                    <a:pt x="6932" y="12"/>
                  </a:lnTo>
                  <a:cubicBezTo>
                    <a:pt x="6221" y="242"/>
                    <a:pt x="5475" y="357"/>
                    <a:pt x="4740" y="357"/>
                  </a:cubicBezTo>
                  <a:cubicBezTo>
                    <a:pt x="3983" y="357"/>
                    <a:pt x="3225" y="242"/>
                    <a:pt x="2502"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04" name="Google Shape;1339;p70">
              <a:extLst>
                <a:ext uri="{FF2B5EF4-FFF2-40B4-BE49-F238E27FC236}">
                  <a16:creationId xmlns:a16="http://schemas.microsoft.com/office/drawing/2014/main" id="{DD543F50-0037-3B13-0425-A905DF4B087A}"/>
                </a:ext>
              </a:extLst>
            </p:cNvPr>
            <p:cNvSpPr/>
            <p:nvPr/>
          </p:nvSpPr>
          <p:spPr>
            <a:xfrm>
              <a:off x="1944586" y="3116046"/>
              <a:ext cx="163097" cy="166242"/>
            </a:xfrm>
            <a:custGeom>
              <a:avLst/>
              <a:gdLst/>
              <a:ahLst/>
              <a:cxnLst/>
              <a:rect l="l" t="t" r="r" b="b"/>
              <a:pathLst>
                <a:path w="10113" h="10308" extrusionOk="0">
                  <a:moveTo>
                    <a:pt x="6554" y="1"/>
                  </a:moveTo>
                  <a:lnTo>
                    <a:pt x="1" y="4764"/>
                  </a:lnTo>
                  <a:cubicBezTo>
                    <a:pt x="1883" y="7369"/>
                    <a:pt x="4557" y="9309"/>
                    <a:pt x="7610" y="10307"/>
                  </a:cubicBezTo>
                  <a:lnTo>
                    <a:pt x="10112" y="2606"/>
                  </a:lnTo>
                  <a:cubicBezTo>
                    <a:pt x="8677" y="2135"/>
                    <a:pt x="7438" y="1229"/>
                    <a:pt x="6554"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05" name="Google Shape;1340;p70">
              <a:extLst>
                <a:ext uri="{FF2B5EF4-FFF2-40B4-BE49-F238E27FC236}">
                  <a16:creationId xmlns:a16="http://schemas.microsoft.com/office/drawing/2014/main" id="{713DE70D-B0F6-C2D2-CFDE-532DBA4CBEA4}"/>
                </a:ext>
              </a:extLst>
            </p:cNvPr>
            <p:cNvSpPr/>
            <p:nvPr/>
          </p:nvSpPr>
          <p:spPr>
            <a:xfrm>
              <a:off x="1897577" y="3048492"/>
              <a:ext cx="152727" cy="144390"/>
            </a:xfrm>
            <a:custGeom>
              <a:avLst/>
              <a:gdLst/>
              <a:ahLst/>
              <a:cxnLst/>
              <a:rect l="l" t="t" r="r" b="b"/>
              <a:pathLst>
                <a:path w="9470" h="8953" extrusionOk="0">
                  <a:moveTo>
                    <a:pt x="12" y="0"/>
                  </a:moveTo>
                  <a:cubicBezTo>
                    <a:pt x="0" y="3214"/>
                    <a:pt x="1022" y="6347"/>
                    <a:pt x="2916" y="8953"/>
                  </a:cubicBezTo>
                  <a:lnTo>
                    <a:pt x="9469" y="4190"/>
                  </a:lnTo>
                  <a:cubicBezTo>
                    <a:pt x="8574" y="2973"/>
                    <a:pt x="8103" y="1504"/>
                    <a:pt x="8103"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06" name="Google Shape;1341;p70">
              <a:extLst>
                <a:ext uri="{FF2B5EF4-FFF2-40B4-BE49-F238E27FC236}">
                  <a16:creationId xmlns:a16="http://schemas.microsoft.com/office/drawing/2014/main" id="{4CF33B54-0D82-419C-CB3B-774F0D8C5FF6}"/>
                </a:ext>
              </a:extLst>
            </p:cNvPr>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rnd"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07" name="Google Shape;1342;p70">
              <a:extLst>
                <a:ext uri="{FF2B5EF4-FFF2-40B4-BE49-F238E27FC236}">
                  <a16:creationId xmlns:a16="http://schemas.microsoft.com/office/drawing/2014/main" id="{66DD7A46-E653-B881-1E26-79E6E9AA2015}"/>
                </a:ext>
              </a:extLst>
            </p:cNvPr>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608" name="Google Shape;1343;p70">
            <a:extLst>
              <a:ext uri="{FF2B5EF4-FFF2-40B4-BE49-F238E27FC236}">
                <a16:creationId xmlns:a16="http://schemas.microsoft.com/office/drawing/2014/main" id="{3678E034-7B3E-ECF8-E6FF-DC488E9003E8}"/>
              </a:ext>
            </a:extLst>
          </p:cNvPr>
          <p:cNvGrpSpPr/>
          <p:nvPr/>
        </p:nvGrpSpPr>
        <p:grpSpPr>
          <a:xfrm>
            <a:off x="1918175" y="8338246"/>
            <a:ext cx="1618454" cy="401684"/>
            <a:chOff x="2013045" y="4813233"/>
            <a:chExt cx="921986" cy="228854"/>
          </a:xfrm>
        </p:grpSpPr>
        <p:sp>
          <p:nvSpPr>
            <p:cNvPr id="609" name="Google Shape;1344;p70">
              <a:extLst>
                <a:ext uri="{FF2B5EF4-FFF2-40B4-BE49-F238E27FC236}">
                  <a16:creationId xmlns:a16="http://schemas.microsoft.com/office/drawing/2014/main" id="{CF4CA1B4-E375-11C2-2EC7-B3CF0386CEE5}"/>
                </a:ext>
              </a:extLst>
            </p:cNvPr>
            <p:cNvSpPr/>
            <p:nvPr/>
          </p:nvSpPr>
          <p:spPr>
            <a:xfrm>
              <a:off x="2013045" y="4867370"/>
              <a:ext cx="921986" cy="174718"/>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10" name="Google Shape;1345;p70">
              <a:extLst>
                <a:ext uri="{FF2B5EF4-FFF2-40B4-BE49-F238E27FC236}">
                  <a16:creationId xmlns:a16="http://schemas.microsoft.com/office/drawing/2014/main" id="{803A114E-1B6C-BF02-715F-48CB2087A9E6}"/>
                </a:ext>
              </a:extLst>
            </p:cNvPr>
            <p:cNvSpPr/>
            <p:nvPr/>
          </p:nvSpPr>
          <p:spPr>
            <a:xfrm>
              <a:off x="2013045" y="4813233"/>
              <a:ext cx="316628" cy="174718"/>
            </a:xfrm>
            <a:custGeom>
              <a:avLst/>
              <a:gdLst/>
              <a:ahLst/>
              <a:cxnLst/>
              <a:rect l="l" t="t" r="r" b="b"/>
              <a:pathLst>
                <a:path w="47667" h="26303" fill="none" extrusionOk="0">
                  <a:moveTo>
                    <a:pt x="0" y="0"/>
                  </a:moveTo>
                  <a:lnTo>
                    <a:pt x="0" y="26303"/>
                  </a:lnTo>
                  <a:lnTo>
                    <a:pt x="47666" y="26303"/>
                  </a:lnTo>
                  <a:lnTo>
                    <a:pt x="34453" y="0"/>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611" name="Google Shape;1346;p70">
            <a:extLst>
              <a:ext uri="{FF2B5EF4-FFF2-40B4-BE49-F238E27FC236}">
                <a16:creationId xmlns:a16="http://schemas.microsoft.com/office/drawing/2014/main" id="{A7E192B5-53F2-7E7F-D447-CFAD9962CC7A}"/>
              </a:ext>
            </a:extLst>
          </p:cNvPr>
          <p:cNvGrpSpPr/>
          <p:nvPr/>
        </p:nvGrpSpPr>
        <p:grpSpPr>
          <a:xfrm>
            <a:off x="1935095" y="5312009"/>
            <a:ext cx="1584842" cy="539882"/>
            <a:chOff x="1046767" y="4756633"/>
            <a:chExt cx="859646" cy="292841"/>
          </a:xfrm>
        </p:grpSpPr>
        <p:sp>
          <p:nvSpPr>
            <p:cNvPr id="612" name="Google Shape;1347;p70">
              <a:extLst>
                <a:ext uri="{FF2B5EF4-FFF2-40B4-BE49-F238E27FC236}">
                  <a16:creationId xmlns:a16="http://schemas.microsoft.com/office/drawing/2014/main" id="{54105AFC-4392-D50B-71E4-BADCE5FF2CB2}"/>
                </a:ext>
              </a:extLst>
            </p:cNvPr>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13" name="Google Shape;1348;p70">
              <a:extLst>
                <a:ext uri="{FF2B5EF4-FFF2-40B4-BE49-F238E27FC236}">
                  <a16:creationId xmlns:a16="http://schemas.microsoft.com/office/drawing/2014/main" id="{C63B540B-74A2-2A7C-5EB7-3B2818E7C8BD}"/>
                </a:ext>
              </a:extLst>
            </p:cNvPr>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14" name="Google Shape;1349;p70">
              <a:extLst>
                <a:ext uri="{FF2B5EF4-FFF2-40B4-BE49-F238E27FC236}">
                  <a16:creationId xmlns:a16="http://schemas.microsoft.com/office/drawing/2014/main" id="{03D98292-9647-0296-7FA6-CE8EA1C5F656}"/>
                </a:ext>
              </a:extLst>
            </p:cNvPr>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noFill/>
            <a:ln w="9525" cap="flat" cmpd="sng">
              <a:solidFill>
                <a:srgbClr val="A5B7C5"/>
              </a:solidFill>
              <a:prstDash val="solid"/>
              <a:miter lim="123487"/>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sp>
        <p:nvSpPr>
          <p:cNvPr id="615" name="Google Shape;1350;p70">
            <a:extLst>
              <a:ext uri="{FF2B5EF4-FFF2-40B4-BE49-F238E27FC236}">
                <a16:creationId xmlns:a16="http://schemas.microsoft.com/office/drawing/2014/main" id="{3BCD7230-E0DF-C292-7267-19965CFD53CE}"/>
              </a:ext>
            </a:extLst>
          </p:cNvPr>
          <p:cNvSpPr/>
          <p:nvPr/>
        </p:nvSpPr>
        <p:spPr>
          <a:xfrm>
            <a:off x="14802600" y="4701344"/>
            <a:ext cx="370820" cy="188012"/>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16" name="Google Shape;1351;p70">
            <a:extLst>
              <a:ext uri="{FF2B5EF4-FFF2-40B4-BE49-F238E27FC236}">
                <a16:creationId xmlns:a16="http://schemas.microsoft.com/office/drawing/2014/main" id="{9E3AAA0D-F588-B213-E8C2-DC5FD45089D6}"/>
              </a:ext>
            </a:extLst>
          </p:cNvPr>
          <p:cNvSpPr/>
          <p:nvPr/>
        </p:nvSpPr>
        <p:spPr>
          <a:xfrm>
            <a:off x="14201509" y="4666150"/>
            <a:ext cx="343542" cy="25839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17" name="Google Shape;1352;p70">
            <a:extLst>
              <a:ext uri="{FF2B5EF4-FFF2-40B4-BE49-F238E27FC236}">
                <a16:creationId xmlns:a16="http://schemas.microsoft.com/office/drawing/2014/main" id="{2BE3410E-A98F-5C9E-4946-EBCE305A7525}"/>
              </a:ext>
            </a:extLst>
          </p:cNvPr>
          <p:cNvSpPr/>
          <p:nvPr/>
        </p:nvSpPr>
        <p:spPr>
          <a:xfrm>
            <a:off x="15446087" y="4679059"/>
            <a:ext cx="335626" cy="233554"/>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18" name="Google Shape;1353;p70">
            <a:extLst>
              <a:ext uri="{FF2B5EF4-FFF2-40B4-BE49-F238E27FC236}">
                <a16:creationId xmlns:a16="http://schemas.microsoft.com/office/drawing/2014/main" id="{112F671C-CA08-DDDE-F33C-1224D75E1325}"/>
              </a:ext>
            </a:extLst>
          </p:cNvPr>
          <p:cNvSpPr/>
          <p:nvPr/>
        </p:nvSpPr>
        <p:spPr>
          <a:xfrm>
            <a:off x="16035497" y="4666150"/>
            <a:ext cx="327710" cy="258396"/>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nvGrpSpPr>
          <p:cNvPr id="619" name="Google Shape;1354;p70">
            <a:extLst>
              <a:ext uri="{FF2B5EF4-FFF2-40B4-BE49-F238E27FC236}">
                <a16:creationId xmlns:a16="http://schemas.microsoft.com/office/drawing/2014/main" id="{2CB55051-2578-E0EE-FF10-C834B7E233DC}"/>
              </a:ext>
            </a:extLst>
          </p:cNvPr>
          <p:cNvGrpSpPr/>
          <p:nvPr/>
        </p:nvGrpSpPr>
        <p:grpSpPr>
          <a:xfrm>
            <a:off x="14206807" y="5101125"/>
            <a:ext cx="332946" cy="282994"/>
            <a:chOff x="4660325" y="1866850"/>
            <a:chExt cx="68350" cy="58100"/>
          </a:xfrm>
        </p:grpSpPr>
        <p:sp>
          <p:nvSpPr>
            <p:cNvPr id="620" name="Google Shape;1355;p70">
              <a:extLst>
                <a:ext uri="{FF2B5EF4-FFF2-40B4-BE49-F238E27FC236}">
                  <a16:creationId xmlns:a16="http://schemas.microsoft.com/office/drawing/2014/main" id="{A7FADB29-840A-CF7D-FD3D-3A3E59FE84FE}"/>
                </a:ext>
              </a:extLst>
            </p:cNvPr>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21" name="Google Shape;1356;p70">
              <a:extLst>
                <a:ext uri="{FF2B5EF4-FFF2-40B4-BE49-F238E27FC236}">
                  <a16:creationId xmlns:a16="http://schemas.microsoft.com/office/drawing/2014/main" id="{985C77F2-3281-54AE-1D9F-35EA10F8EBEE}"/>
                </a:ext>
              </a:extLst>
            </p:cNvPr>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622" name="Google Shape;1357;p70">
            <a:extLst>
              <a:ext uri="{FF2B5EF4-FFF2-40B4-BE49-F238E27FC236}">
                <a16:creationId xmlns:a16="http://schemas.microsoft.com/office/drawing/2014/main" id="{FC83FFEA-86AE-357A-7557-92839CD8D16F}"/>
              </a:ext>
            </a:extLst>
          </p:cNvPr>
          <p:cNvGrpSpPr/>
          <p:nvPr/>
        </p:nvGrpSpPr>
        <p:grpSpPr>
          <a:xfrm>
            <a:off x="14825495" y="5152573"/>
            <a:ext cx="325030" cy="180098"/>
            <a:chOff x="4791775" y="1877500"/>
            <a:chExt cx="66725" cy="36975"/>
          </a:xfrm>
        </p:grpSpPr>
        <p:sp>
          <p:nvSpPr>
            <p:cNvPr id="623" name="Google Shape;1358;p70">
              <a:extLst>
                <a:ext uri="{FF2B5EF4-FFF2-40B4-BE49-F238E27FC236}">
                  <a16:creationId xmlns:a16="http://schemas.microsoft.com/office/drawing/2014/main" id="{3D4A586F-F4BD-E038-8130-5CBF74822C8D}"/>
                </a:ext>
              </a:extLst>
            </p:cNvPr>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24" name="Google Shape;1359;p70">
              <a:extLst>
                <a:ext uri="{FF2B5EF4-FFF2-40B4-BE49-F238E27FC236}">
                  <a16:creationId xmlns:a16="http://schemas.microsoft.com/office/drawing/2014/main" id="{9BDD2337-811F-A7A3-4FE9-58ABF57E8316}"/>
                </a:ext>
              </a:extLst>
            </p:cNvPr>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625" name="Google Shape;1360;p70">
            <a:extLst>
              <a:ext uri="{FF2B5EF4-FFF2-40B4-BE49-F238E27FC236}">
                <a16:creationId xmlns:a16="http://schemas.microsoft.com/office/drawing/2014/main" id="{23086A0D-AF35-19E8-D81D-DFABC8394B9D}"/>
              </a:ext>
            </a:extLst>
          </p:cNvPr>
          <p:cNvGrpSpPr/>
          <p:nvPr/>
        </p:nvGrpSpPr>
        <p:grpSpPr>
          <a:xfrm>
            <a:off x="15468921" y="5152573"/>
            <a:ext cx="289958" cy="180098"/>
            <a:chOff x="4923925" y="1877500"/>
            <a:chExt cx="59525" cy="36975"/>
          </a:xfrm>
        </p:grpSpPr>
        <p:sp>
          <p:nvSpPr>
            <p:cNvPr id="626" name="Google Shape;1361;p70">
              <a:extLst>
                <a:ext uri="{FF2B5EF4-FFF2-40B4-BE49-F238E27FC236}">
                  <a16:creationId xmlns:a16="http://schemas.microsoft.com/office/drawing/2014/main" id="{229E75C2-63FE-8ACA-7EA1-28271629B622}"/>
                </a:ext>
              </a:extLst>
            </p:cNvPr>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27" name="Google Shape;1362;p70">
              <a:extLst>
                <a:ext uri="{FF2B5EF4-FFF2-40B4-BE49-F238E27FC236}">
                  <a16:creationId xmlns:a16="http://schemas.microsoft.com/office/drawing/2014/main" id="{81125804-6058-C1AE-2882-C7EFFB408BD1}"/>
                </a:ext>
              </a:extLst>
            </p:cNvPr>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628" name="Google Shape;1363;p70">
            <a:extLst>
              <a:ext uri="{FF2B5EF4-FFF2-40B4-BE49-F238E27FC236}">
                <a16:creationId xmlns:a16="http://schemas.microsoft.com/office/drawing/2014/main" id="{5F703DC5-CC03-DA6A-B795-A367FF3C8258}"/>
              </a:ext>
            </a:extLst>
          </p:cNvPr>
          <p:cNvGrpSpPr/>
          <p:nvPr/>
        </p:nvGrpSpPr>
        <p:grpSpPr>
          <a:xfrm>
            <a:off x="16057905" y="5116955"/>
            <a:ext cx="282894" cy="251334"/>
            <a:chOff x="5058450" y="1870100"/>
            <a:chExt cx="58075" cy="51600"/>
          </a:xfrm>
        </p:grpSpPr>
        <p:sp>
          <p:nvSpPr>
            <p:cNvPr id="629" name="Google Shape;1364;p70">
              <a:extLst>
                <a:ext uri="{FF2B5EF4-FFF2-40B4-BE49-F238E27FC236}">
                  <a16:creationId xmlns:a16="http://schemas.microsoft.com/office/drawing/2014/main" id="{4D24B244-DF7E-0936-F0FD-99641DCF11AE}"/>
                </a:ext>
              </a:extLst>
            </p:cNvPr>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30" name="Google Shape;1365;p70">
              <a:extLst>
                <a:ext uri="{FF2B5EF4-FFF2-40B4-BE49-F238E27FC236}">
                  <a16:creationId xmlns:a16="http://schemas.microsoft.com/office/drawing/2014/main" id="{1FDB12F0-84D2-4E02-4CE8-54BBA6E20792}"/>
                </a:ext>
              </a:extLst>
            </p:cNvPr>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631" name="Google Shape;1366;p70">
            <a:extLst>
              <a:ext uri="{FF2B5EF4-FFF2-40B4-BE49-F238E27FC236}">
                <a16:creationId xmlns:a16="http://schemas.microsoft.com/office/drawing/2014/main" id="{87868D80-A86A-7530-6C47-7F419A31EC08}"/>
              </a:ext>
            </a:extLst>
          </p:cNvPr>
          <p:cNvGrpSpPr/>
          <p:nvPr/>
        </p:nvGrpSpPr>
        <p:grpSpPr>
          <a:xfrm>
            <a:off x="14886933" y="5961771"/>
            <a:ext cx="202154" cy="215290"/>
            <a:chOff x="4811425" y="2065025"/>
            <a:chExt cx="41500" cy="44200"/>
          </a:xfrm>
        </p:grpSpPr>
        <p:sp>
          <p:nvSpPr>
            <p:cNvPr id="632" name="Google Shape;1367;p70">
              <a:extLst>
                <a:ext uri="{FF2B5EF4-FFF2-40B4-BE49-F238E27FC236}">
                  <a16:creationId xmlns:a16="http://schemas.microsoft.com/office/drawing/2014/main" id="{D8EAAB24-1483-5766-D211-C0160286F3D0}"/>
                </a:ext>
              </a:extLst>
            </p:cNvPr>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33" name="Google Shape;1368;p70">
              <a:extLst>
                <a:ext uri="{FF2B5EF4-FFF2-40B4-BE49-F238E27FC236}">
                  <a16:creationId xmlns:a16="http://schemas.microsoft.com/office/drawing/2014/main" id="{33AB379A-239E-87F1-E3A8-9ADD2E7CD91D}"/>
                </a:ext>
              </a:extLst>
            </p:cNvPr>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634" name="Google Shape;1369;p70">
            <a:extLst>
              <a:ext uri="{FF2B5EF4-FFF2-40B4-BE49-F238E27FC236}">
                <a16:creationId xmlns:a16="http://schemas.microsoft.com/office/drawing/2014/main" id="{8E3E64AB-8A52-7C8F-4234-B5E77BE7BE63}"/>
              </a:ext>
            </a:extLst>
          </p:cNvPr>
          <p:cNvGrpSpPr/>
          <p:nvPr/>
        </p:nvGrpSpPr>
        <p:grpSpPr>
          <a:xfrm>
            <a:off x="15471809" y="5962196"/>
            <a:ext cx="241734" cy="214436"/>
            <a:chOff x="4929875" y="2065025"/>
            <a:chExt cx="49625" cy="44025"/>
          </a:xfrm>
        </p:grpSpPr>
        <p:sp>
          <p:nvSpPr>
            <p:cNvPr id="635" name="Google Shape;1370;p70">
              <a:extLst>
                <a:ext uri="{FF2B5EF4-FFF2-40B4-BE49-F238E27FC236}">
                  <a16:creationId xmlns:a16="http://schemas.microsoft.com/office/drawing/2014/main" id="{3FD08F8B-EC13-3AEF-426A-28F52FBE6930}"/>
                </a:ext>
              </a:extLst>
            </p:cNvPr>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36" name="Google Shape;1371;p70">
              <a:extLst>
                <a:ext uri="{FF2B5EF4-FFF2-40B4-BE49-F238E27FC236}">
                  <a16:creationId xmlns:a16="http://schemas.microsoft.com/office/drawing/2014/main" id="{D0B9E29E-375D-0684-2E07-15FB12D2C0BC}"/>
                </a:ext>
              </a:extLst>
            </p:cNvPr>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637" name="Google Shape;1372;p70">
            <a:extLst>
              <a:ext uri="{FF2B5EF4-FFF2-40B4-BE49-F238E27FC236}">
                <a16:creationId xmlns:a16="http://schemas.microsoft.com/office/drawing/2014/main" id="{3A553876-1660-2912-E4B4-A7C236574992}"/>
              </a:ext>
            </a:extLst>
          </p:cNvPr>
          <p:cNvGrpSpPr/>
          <p:nvPr/>
        </p:nvGrpSpPr>
        <p:grpSpPr>
          <a:xfrm>
            <a:off x="16129144" y="5968225"/>
            <a:ext cx="140412" cy="202382"/>
            <a:chOff x="5083925" y="2066350"/>
            <a:chExt cx="28825" cy="41550"/>
          </a:xfrm>
        </p:grpSpPr>
        <p:sp>
          <p:nvSpPr>
            <p:cNvPr id="638" name="Google Shape;1373;p70">
              <a:extLst>
                <a:ext uri="{FF2B5EF4-FFF2-40B4-BE49-F238E27FC236}">
                  <a16:creationId xmlns:a16="http://schemas.microsoft.com/office/drawing/2014/main" id="{F40CB65A-B47E-00BC-0BBD-89A57C36A13A}"/>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39" name="Google Shape;1374;p70">
              <a:extLst>
                <a:ext uri="{FF2B5EF4-FFF2-40B4-BE49-F238E27FC236}">
                  <a16:creationId xmlns:a16="http://schemas.microsoft.com/office/drawing/2014/main" id="{DB70D435-D93E-4840-172A-F59733959AB7}"/>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640" name="Google Shape;1375;p70">
            <a:extLst>
              <a:ext uri="{FF2B5EF4-FFF2-40B4-BE49-F238E27FC236}">
                <a16:creationId xmlns:a16="http://schemas.microsoft.com/office/drawing/2014/main" id="{7B814BE6-9600-85C6-18C3-FAA8A174D9C0}"/>
              </a:ext>
            </a:extLst>
          </p:cNvPr>
          <p:cNvGrpSpPr/>
          <p:nvPr/>
        </p:nvGrpSpPr>
        <p:grpSpPr>
          <a:xfrm>
            <a:off x="14192252" y="5999518"/>
            <a:ext cx="362052" cy="139792"/>
            <a:chOff x="4659775" y="2072775"/>
            <a:chExt cx="74325" cy="28700"/>
          </a:xfrm>
        </p:grpSpPr>
        <p:sp>
          <p:nvSpPr>
            <p:cNvPr id="641" name="Google Shape;1376;p70">
              <a:extLst>
                <a:ext uri="{FF2B5EF4-FFF2-40B4-BE49-F238E27FC236}">
                  <a16:creationId xmlns:a16="http://schemas.microsoft.com/office/drawing/2014/main" id="{0D257BD3-0F21-44FB-AB18-50AD24F266FE}"/>
                </a:ext>
              </a:extLst>
            </p:cNvPr>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42" name="Google Shape;1377;p70">
              <a:extLst>
                <a:ext uri="{FF2B5EF4-FFF2-40B4-BE49-F238E27FC236}">
                  <a16:creationId xmlns:a16="http://schemas.microsoft.com/office/drawing/2014/main" id="{642BD3BB-8031-A78C-6998-54235E03A2A3}"/>
                </a:ext>
              </a:extLst>
            </p:cNvPr>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43" name="Google Shape;1378;p70">
              <a:extLst>
                <a:ext uri="{FF2B5EF4-FFF2-40B4-BE49-F238E27FC236}">
                  <a16:creationId xmlns:a16="http://schemas.microsoft.com/office/drawing/2014/main" id="{EE517789-FBB1-567C-DF86-ACD647F8E14B}"/>
                </a:ext>
              </a:extLst>
            </p:cNvPr>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644" name="Google Shape;1379;p70">
            <a:extLst>
              <a:ext uri="{FF2B5EF4-FFF2-40B4-BE49-F238E27FC236}">
                <a16:creationId xmlns:a16="http://schemas.microsoft.com/office/drawing/2014/main" id="{3DA01A88-BF2A-EDF9-477A-B5D323B5E813}"/>
              </a:ext>
            </a:extLst>
          </p:cNvPr>
          <p:cNvGrpSpPr/>
          <p:nvPr/>
        </p:nvGrpSpPr>
        <p:grpSpPr>
          <a:xfrm>
            <a:off x="16031965" y="5580649"/>
            <a:ext cx="334774" cy="178394"/>
            <a:chOff x="4662475" y="1976500"/>
            <a:chExt cx="68725" cy="36625"/>
          </a:xfrm>
        </p:grpSpPr>
        <p:sp>
          <p:nvSpPr>
            <p:cNvPr id="645" name="Google Shape;1380;p70">
              <a:extLst>
                <a:ext uri="{FF2B5EF4-FFF2-40B4-BE49-F238E27FC236}">
                  <a16:creationId xmlns:a16="http://schemas.microsoft.com/office/drawing/2014/main" id="{B3DE1149-7C7F-0982-897F-75080A5B3DBD}"/>
                </a:ext>
              </a:extLst>
            </p:cNvPr>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46" name="Google Shape;1381;p70">
              <a:extLst>
                <a:ext uri="{FF2B5EF4-FFF2-40B4-BE49-F238E27FC236}">
                  <a16:creationId xmlns:a16="http://schemas.microsoft.com/office/drawing/2014/main" id="{C72173DF-E1C5-2B2A-6B85-F26FB78304D0}"/>
                </a:ext>
              </a:extLst>
            </p:cNvPr>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47" name="Google Shape;1382;p70">
              <a:extLst>
                <a:ext uri="{FF2B5EF4-FFF2-40B4-BE49-F238E27FC236}">
                  <a16:creationId xmlns:a16="http://schemas.microsoft.com/office/drawing/2014/main" id="{FCB6697C-1A64-EFA0-DC85-A61610114B5E}"/>
                </a:ext>
              </a:extLst>
            </p:cNvPr>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648" name="Google Shape;1383;p70">
            <a:extLst>
              <a:ext uri="{FF2B5EF4-FFF2-40B4-BE49-F238E27FC236}">
                <a16:creationId xmlns:a16="http://schemas.microsoft.com/office/drawing/2014/main" id="{23EF82BF-FAF4-B9F8-F824-010E85B9EC1F}"/>
              </a:ext>
            </a:extLst>
          </p:cNvPr>
          <p:cNvGrpSpPr/>
          <p:nvPr/>
        </p:nvGrpSpPr>
        <p:grpSpPr>
          <a:xfrm>
            <a:off x="15425775" y="5587529"/>
            <a:ext cx="333798" cy="164634"/>
            <a:chOff x="4920150" y="1977875"/>
            <a:chExt cx="68525" cy="33800"/>
          </a:xfrm>
        </p:grpSpPr>
        <p:sp>
          <p:nvSpPr>
            <p:cNvPr id="649" name="Google Shape;1384;p70">
              <a:extLst>
                <a:ext uri="{FF2B5EF4-FFF2-40B4-BE49-F238E27FC236}">
                  <a16:creationId xmlns:a16="http://schemas.microsoft.com/office/drawing/2014/main" id="{DB9F2043-1E4C-D7B1-D2F5-F0049D8EA24C}"/>
                </a:ext>
              </a:extLst>
            </p:cNvPr>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50" name="Google Shape;1385;p70">
              <a:extLst>
                <a:ext uri="{FF2B5EF4-FFF2-40B4-BE49-F238E27FC236}">
                  <a16:creationId xmlns:a16="http://schemas.microsoft.com/office/drawing/2014/main" id="{17662E01-0293-A21B-74F1-91FC9B7AD439}"/>
                </a:ext>
              </a:extLst>
            </p:cNvPr>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51" name="Google Shape;1386;p70">
              <a:extLst>
                <a:ext uri="{FF2B5EF4-FFF2-40B4-BE49-F238E27FC236}">
                  <a16:creationId xmlns:a16="http://schemas.microsoft.com/office/drawing/2014/main" id="{DA68436F-58FF-C4D7-DA53-926AB1DEE7BE}"/>
                </a:ext>
              </a:extLst>
            </p:cNvPr>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652" name="Google Shape;1387;p70">
            <a:extLst>
              <a:ext uri="{FF2B5EF4-FFF2-40B4-BE49-F238E27FC236}">
                <a16:creationId xmlns:a16="http://schemas.microsoft.com/office/drawing/2014/main" id="{1D0A1DB4-4EE7-67EF-0B2C-71F746F561F1}"/>
              </a:ext>
            </a:extLst>
          </p:cNvPr>
          <p:cNvGrpSpPr/>
          <p:nvPr/>
        </p:nvGrpSpPr>
        <p:grpSpPr>
          <a:xfrm>
            <a:off x="14248088" y="6395365"/>
            <a:ext cx="250380" cy="255718"/>
            <a:chOff x="4676550" y="2160575"/>
            <a:chExt cx="51400" cy="52500"/>
          </a:xfrm>
        </p:grpSpPr>
        <p:sp>
          <p:nvSpPr>
            <p:cNvPr id="653" name="Google Shape;1388;p70">
              <a:extLst>
                <a:ext uri="{FF2B5EF4-FFF2-40B4-BE49-F238E27FC236}">
                  <a16:creationId xmlns:a16="http://schemas.microsoft.com/office/drawing/2014/main" id="{DD05B25A-3660-2FB4-FD56-9919D05AE73E}"/>
                </a:ext>
              </a:extLst>
            </p:cNvPr>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54" name="Google Shape;1389;p70">
              <a:extLst>
                <a:ext uri="{FF2B5EF4-FFF2-40B4-BE49-F238E27FC236}">
                  <a16:creationId xmlns:a16="http://schemas.microsoft.com/office/drawing/2014/main" id="{FBA77E8D-7B6C-8982-19DD-51B6EB4ED2B7}"/>
                </a:ext>
              </a:extLst>
            </p:cNvPr>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55" name="Google Shape;1390;p70">
              <a:extLst>
                <a:ext uri="{FF2B5EF4-FFF2-40B4-BE49-F238E27FC236}">
                  <a16:creationId xmlns:a16="http://schemas.microsoft.com/office/drawing/2014/main" id="{39659DF7-4217-BAEE-FA97-1E0176E234E6}"/>
                </a:ext>
              </a:extLst>
            </p:cNvPr>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656" name="Google Shape;1391;p70">
            <a:extLst>
              <a:ext uri="{FF2B5EF4-FFF2-40B4-BE49-F238E27FC236}">
                <a16:creationId xmlns:a16="http://schemas.microsoft.com/office/drawing/2014/main" id="{23E2F254-BB70-E2AE-0C4F-0D2A8EA87C86}"/>
              </a:ext>
            </a:extLst>
          </p:cNvPr>
          <p:cNvGrpSpPr/>
          <p:nvPr/>
        </p:nvGrpSpPr>
        <p:grpSpPr>
          <a:xfrm>
            <a:off x="14842605" y="6409428"/>
            <a:ext cx="290810" cy="227588"/>
            <a:chOff x="4768325" y="2163475"/>
            <a:chExt cx="59700" cy="46725"/>
          </a:xfrm>
        </p:grpSpPr>
        <p:sp>
          <p:nvSpPr>
            <p:cNvPr id="657" name="Google Shape;1392;p70">
              <a:extLst>
                <a:ext uri="{FF2B5EF4-FFF2-40B4-BE49-F238E27FC236}">
                  <a16:creationId xmlns:a16="http://schemas.microsoft.com/office/drawing/2014/main" id="{6DE321D1-9C67-91FA-9EEE-77BF9472F824}"/>
                </a:ext>
              </a:extLst>
            </p:cNvPr>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58" name="Google Shape;1393;p70">
              <a:extLst>
                <a:ext uri="{FF2B5EF4-FFF2-40B4-BE49-F238E27FC236}">
                  <a16:creationId xmlns:a16="http://schemas.microsoft.com/office/drawing/2014/main" id="{CB800CDD-AC90-C555-3C3D-1D91178B8AD0}"/>
                </a:ext>
              </a:extLst>
            </p:cNvPr>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sp>
        <p:nvSpPr>
          <p:cNvPr id="659" name="Google Shape;1394;p70">
            <a:extLst>
              <a:ext uri="{FF2B5EF4-FFF2-40B4-BE49-F238E27FC236}">
                <a16:creationId xmlns:a16="http://schemas.microsoft.com/office/drawing/2014/main" id="{28F84350-6635-57F4-8688-2CB7C8D04E78}"/>
              </a:ext>
            </a:extLst>
          </p:cNvPr>
          <p:cNvSpPr/>
          <p:nvPr/>
        </p:nvSpPr>
        <p:spPr>
          <a:xfrm>
            <a:off x="15506515" y="6392443"/>
            <a:ext cx="172318" cy="261562"/>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60" name="Google Shape;1395;p70">
            <a:extLst>
              <a:ext uri="{FF2B5EF4-FFF2-40B4-BE49-F238E27FC236}">
                <a16:creationId xmlns:a16="http://schemas.microsoft.com/office/drawing/2014/main" id="{B0F85157-82E2-6D19-7851-6FD7528B3E6B}"/>
              </a:ext>
            </a:extLst>
          </p:cNvPr>
          <p:cNvSpPr/>
          <p:nvPr/>
        </p:nvSpPr>
        <p:spPr>
          <a:xfrm>
            <a:off x="16051266" y="8406613"/>
            <a:ext cx="296168" cy="325978"/>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61" name="Google Shape;1396;p70">
            <a:extLst>
              <a:ext uri="{FF2B5EF4-FFF2-40B4-BE49-F238E27FC236}">
                <a16:creationId xmlns:a16="http://schemas.microsoft.com/office/drawing/2014/main" id="{35F42095-50ED-6EDA-AA8B-2AEDE0B72835}"/>
              </a:ext>
            </a:extLst>
          </p:cNvPr>
          <p:cNvSpPr/>
          <p:nvPr/>
        </p:nvSpPr>
        <p:spPr>
          <a:xfrm>
            <a:off x="14254179" y="6863055"/>
            <a:ext cx="238202" cy="326830"/>
          </a:xfrm>
          <a:custGeom>
            <a:avLst/>
            <a:gdLst/>
            <a:ahLst/>
            <a:cxnLst/>
            <a:rect l="l" t="t" r="r" b="b"/>
            <a:pathLst>
              <a:path w="1956" h="2684" extrusionOk="0">
                <a:moveTo>
                  <a:pt x="1" y="0"/>
                </a:moveTo>
                <a:lnTo>
                  <a:pt x="787" y="1342"/>
                </a:lnTo>
                <a:lnTo>
                  <a:pt x="1" y="2683"/>
                </a:lnTo>
                <a:lnTo>
                  <a:pt x="1955" y="1342"/>
                </a:lnTo>
                <a:lnTo>
                  <a:pt x="1"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62" name="Google Shape;1397;p70">
            <a:extLst>
              <a:ext uri="{FF2B5EF4-FFF2-40B4-BE49-F238E27FC236}">
                <a16:creationId xmlns:a16="http://schemas.microsoft.com/office/drawing/2014/main" id="{8DBE04B3-384B-6D9B-0E59-AC427CFA5671}"/>
              </a:ext>
            </a:extLst>
          </p:cNvPr>
          <p:cNvSpPr/>
          <p:nvPr/>
        </p:nvSpPr>
        <p:spPr>
          <a:xfrm>
            <a:off x="14190123" y="8438273"/>
            <a:ext cx="366314" cy="262658"/>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63" name="Google Shape;1398;p70">
            <a:extLst>
              <a:ext uri="{FF2B5EF4-FFF2-40B4-BE49-F238E27FC236}">
                <a16:creationId xmlns:a16="http://schemas.microsoft.com/office/drawing/2014/main" id="{6FB417F2-1AA5-8DF9-2042-76FA9E093C1B}"/>
              </a:ext>
            </a:extLst>
          </p:cNvPr>
          <p:cNvSpPr/>
          <p:nvPr/>
        </p:nvSpPr>
        <p:spPr>
          <a:xfrm>
            <a:off x="14224769" y="7401561"/>
            <a:ext cx="297022" cy="225030"/>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64" name="Google Shape;1399;p70">
            <a:extLst>
              <a:ext uri="{FF2B5EF4-FFF2-40B4-BE49-F238E27FC236}">
                <a16:creationId xmlns:a16="http://schemas.microsoft.com/office/drawing/2014/main" id="{C2697EF5-F7CE-1B89-AF9B-2E20261BD043}"/>
              </a:ext>
            </a:extLst>
          </p:cNvPr>
          <p:cNvSpPr/>
          <p:nvPr/>
        </p:nvSpPr>
        <p:spPr>
          <a:xfrm>
            <a:off x="15492266" y="7365395"/>
            <a:ext cx="200816" cy="297362"/>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nvGrpSpPr>
          <p:cNvPr id="665" name="Google Shape;1400;p70">
            <a:extLst>
              <a:ext uri="{FF2B5EF4-FFF2-40B4-BE49-F238E27FC236}">
                <a16:creationId xmlns:a16="http://schemas.microsoft.com/office/drawing/2014/main" id="{842D7E90-334E-D115-B1DC-FE01A9816A84}"/>
              </a:ext>
            </a:extLst>
          </p:cNvPr>
          <p:cNvGrpSpPr/>
          <p:nvPr/>
        </p:nvGrpSpPr>
        <p:grpSpPr>
          <a:xfrm>
            <a:off x="14875242" y="6919617"/>
            <a:ext cx="225536" cy="213706"/>
            <a:chOff x="4768575" y="2253950"/>
            <a:chExt cx="46300" cy="43875"/>
          </a:xfrm>
        </p:grpSpPr>
        <p:sp>
          <p:nvSpPr>
            <p:cNvPr id="666" name="Google Shape;1401;p70">
              <a:extLst>
                <a:ext uri="{FF2B5EF4-FFF2-40B4-BE49-F238E27FC236}">
                  <a16:creationId xmlns:a16="http://schemas.microsoft.com/office/drawing/2014/main" id="{F45CF3E2-F978-BB6B-BD67-59C69947BF6E}"/>
                </a:ext>
              </a:extLst>
            </p:cNvPr>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67" name="Google Shape;1402;p70">
              <a:extLst>
                <a:ext uri="{FF2B5EF4-FFF2-40B4-BE49-F238E27FC236}">
                  <a16:creationId xmlns:a16="http://schemas.microsoft.com/office/drawing/2014/main" id="{74C4D3FC-B756-43FD-D702-E70F7AE053C0}"/>
                </a:ext>
              </a:extLst>
            </p:cNvPr>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668" name="Google Shape;1403;p70">
            <a:extLst>
              <a:ext uri="{FF2B5EF4-FFF2-40B4-BE49-F238E27FC236}">
                <a16:creationId xmlns:a16="http://schemas.microsoft.com/office/drawing/2014/main" id="{521D07A4-0BEF-7E45-1F4E-B6D4A7479C1D}"/>
              </a:ext>
            </a:extLst>
          </p:cNvPr>
          <p:cNvGrpSpPr/>
          <p:nvPr/>
        </p:nvGrpSpPr>
        <p:grpSpPr>
          <a:xfrm>
            <a:off x="15474487" y="7897668"/>
            <a:ext cx="236374" cy="292492"/>
            <a:chOff x="4960900" y="2433225"/>
            <a:chExt cx="48525" cy="60050"/>
          </a:xfrm>
        </p:grpSpPr>
        <p:sp>
          <p:nvSpPr>
            <p:cNvPr id="669" name="Google Shape;1404;p70">
              <a:extLst>
                <a:ext uri="{FF2B5EF4-FFF2-40B4-BE49-F238E27FC236}">
                  <a16:creationId xmlns:a16="http://schemas.microsoft.com/office/drawing/2014/main" id="{BE2864C7-A606-1598-5F82-EAEB893E28CF}"/>
                </a:ext>
              </a:extLst>
            </p:cNvPr>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70" name="Google Shape;1405;p70">
              <a:extLst>
                <a:ext uri="{FF2B5EF4-FFF2-40B4-BE49-F238E27FC236}">
                  <a16:creationId xmlns:a16="http://schemas.microsoft.com/office/drawing/2014/main" id="{7B76B7D3-D90E-BE43-1263-A060DCE77B77}"/>
                </a:ext>
              </a:extLst>
            </p:cNvPr>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671" name="Google Shape;1406;p70">
            <a:extLst>
              <a:ext uri="{FF2B5EF4-FFF2-40B4-BE49-F238E27FC236}">
                <a16:creationId xmlns:a16="http://schemas.microsoft.com/office/drawing/2014/main" id="{6C395E21-65BB-4214-95F5-D1B7F4700BF1}"/>
              </a:ext>
            </a:extLst>
          </p:cNvPr>
          <p:cNvGrpSpPr/>
          <p:nvPr/>
        </p:nvGrpSpPr>
        <p:grpSpPr>
          <a:xfrm>
            <a:off x="14851616" y="8425790"/>
            <a:ext cx="272788" cy="287620"/>
            <a:chOff x="4854075" y="2527625"/>
            <a:chExt cx="56000" cy="59050"/>
          </a:xfrm>
        </p:grpSpPr>
        <p:sp>
          <p:nvSpPr>
            <p:cNvPr id="672" name="Google Shape;1407;p70">
              <a:extLst>
                <a:ext uri="{FF2B5EF4-FFF2-40B4-BE49-F238E27FC236}">
                  <a16:creationId xmlns:a16="http://schemas.microsoft.com/office/drawing/2014/main" id="{7249A76D-8995-AB4D-ACD6-EA9ABD442ACC}"/>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73" name="Google Shape;1408;p70">
              <a:extLst>
                <a:ext uri="{FF2B5EF4-FFF2-40B4-BE49-F238E27FC236}">
                  <a16:creationId xmlns:a16="http://schemas.microsoft.com/office/drawing/2014/main" id="{23BF8FCE-43EE-EAB3-C293-533251173747}"/>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sp>
        <p:nvSpPr>
          <p:cNvPr id="674" name="Google Shape;1409;p70">
            <a:extLst>
              <a:ext uri="{FF2B5EF4-FFF2-40B4-BE49-F238E27FC236}">
                <a16:creationId xmlns:a16="http://schemas.microsoft.com/office/drawing/2014/main" id="{C8D59E52-D65C-681C-D002-C6FEBE1FB534}"/>
              </a:ext>
            </a:extLst>
          </p:cNvPr>
          <p:cNvSpPr/>
          <p:nvPr/>
        </p:nvSpPr>
        <p:spPr>
          <a:xfrm>
            <a:off x="14882122" y="7911246"/>
            <a:ext cx="211776" cy="265336"/>
          </a:xfrm>
          <a:custGeom>
            <a:avLst/>
            <a:gdLst/>
            <a:ahLst/>
            <a:cxnLst/>
            <a:rect l="l" t="t" r="r" b="b"/>
            <a:pathLst>
              <a:path w="1739" h="2179" extrusionOk="0">
                <a:moveTo>
                  <a:pt x="1" y="1"/>
                </a:moveTo>
                <a:lnTo>
                  <a:pt x="1" y="2179"/>
                </a:lnTo>
                <a:lnTo>
                  <a:pt x="758" y="2179"/>
                </a:lnTo>
                <a:lnTo>
                  <a:pt x="1739" y="1090"/>
                </a:lnTo>
                <a:lnTo>
                  <a:pt x="758"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75" name="Google Shape;1410;p70">
            <a:extLst>
              <a:ext uri="{FF2B5EF4-FFF2-40B4-BE49-F238E27FC236}">
                <a16:creationId xmlns:a16="http://schemas.microsoft.com/office/drawing/2014/main" id="{2576BBFB-1DB5-E93B-7B3B-FCB0B2E9808F}"/>
              </a:ext>
            </a:extLst>
          </p:cNvPr>
          <p:cNvSpPr/>
          <p:nvPr/>
        </p:nvSpPr>
        <p:spPr>
          <a:xfrm>
            <a:off x="16039455" y="6390554"/>
            <a:ext cx="319794" cy="265336"/>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76" name="Google Shape;1411;p70">
            <a:extLst>
              <a:ext uri="{FF2B5EF4-FFF2-40B4-BE49-F238E27FC236}">
                <a16:creationId xmlns:a16="http://schemas.microsoft.com/office/drawing/2014/main" id="{242095F6-E604-4366-8CF8-1D808D2D5A87}"/>
              </a:ext>
            </a:extLst>
          </p:cNvPr>
          <p:cNvSpPr/>
          <p:nvPr/>
        </p:nvSpPr>
        <p:spPr>
          <a:xfrm>
            <a:off x="14237982" y="7911246"/>
            <a:ext cx="270596" cy="265336"/>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nvGrpSpPr>
          <p:cNvPr id="677" name="Google Shape;1412;p70">
            <a:extLst>
              <a:ext uri="{FF2B5EF4-FFF2-40B4-BE49-F238E27FC236}">
                <a16:creationId xmlns:a16="http://schemas.microsoft.com/office/drawing/2014/main" id="{9757D4D7-C284-19F6-C697-977056F398D2}"/>
              </a:ext>
            </a:extLst>
          </p:cNvPr>
          <p:cNvGrpSpPr/>
          <p:nvPr/>
        </p:nvGrpSpPr>
        <p:grpSpPr>
          <a:xfrm>
            <a:off x="16100040" y="7353279"/>
            <a:ext cx="198624" cy="321594"/>
            <a:chOff x="5059700" y="2334775"/>
            <a:chExt cx="40775" cy="66025"/>
          </a:xfrm>
        </p:grpSpPr>
        <p:sp>
          <p:nvSpPr>
            <p:cNvPr id="678" name="Google Shape;1413;p70">
              <a:extLst>
                <a:ext uri="{FF2B5EF4-FFF2-40B4-BE49-F238E27FC236}">
                  <a16:creationId xmlns:a16="http://schemas.microsoft.com/office/drawing/2014/main" id="{DB32EFE2-13BF-BB52-9445-A798913A0DF8}"/>
                </a:ext>
              </a:extLst>
            </p:cNvPr>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79" name="Google Shape;1414;p70">
              <a:extLst>
                <a:ext uri="{FF2B5EF4-FFF2-40B4-BE49-F238E27FC236}">
                  <a16:creationId xmlns:a16="http://schemas.microsoft.com/office/drawing/2014/main" id="{2F5622FC-D86D-9A9C-9BAA-9953816D3221}"/>
                </a:ext>
              </a:extLst>
            </p:cNvPr>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80" name="Google Shape;1415;p70">
              <a:extLst>
                <a:ext uri="{FF2B5EF4-FFF2-40B4-BE49-F238E27FC236}">
                  <a16:creationId xmlns:a16="http://schemas.microsoft.com/office/drawing/2014/main" id="{E01B13C9-D727-76A4-FE58-15FB685F89F8}"/>
                </a:ext>
              </a:extLst>
            </p:cNvPr>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81" name="Google Shape;1416;p70">
              <a:extLst>
                <a:ext uri="{FF2B5EF4-FFF2-40B4-BE49-F238E27FC236}">
                  <a16:creationId xmlns:a16="http://schemas.microsoft.com/office/drawing/2014/main" id="{F08D2856-7E92-559D-2AEA-14DE405CD484}"/>
                </a:ext>
              </a:extLst>
            </p:cNvPr>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82" name="Google Shape;1417;p70">
              <a:extLst>
                <a:ext uri="{FF2B5EF4-FFF2-40B4-BE49-F238E27FC236}">
                  <a16:creationId xmlns:a16="http://schemas.microsoft.com/office/drawing/2014/main" id="{4473C276-0A7F-3DC1-4317-30263E85B0C8}"/>
                </a:ext>
              </a:extLst>
            </p:cNvPr>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83" name="Google Shape;1418;p70">
              <a:extLst>
                <a:ext uri="{FF2B5EF4-FFF2-40B4-BE49-F238E27FC236}">
                  <a16:creationId xmlns:a16="http://schemas.microsoft.com/office/drawing/2014/main" id="{BE5358DD-AF2F-DCC8-40D9-43B1655E599B}"/>
                </a:ext>
              </a:extLst>
            </p:cNvPr>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84" name="Google Shape;1419;p70">
              <a:extLst>
                <a:ext uri="{FF2B5EF4-FFF2-40B4-BE49-F238E27FC236}">
                  <a16:creationId xmlns:a16="http://schemas.microsoft.com/office/drawing/2014/main" id="{A772775C-9097-635D-1E03-AB5E1F2E688A}"/>
                </a:ext>
              </a:extLst>
            </p:cNvPr>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85" name="Google Shape;1420;p70">
              <a:extLst>
                <a:ext uri="{FF2B5EF4-FFF2-40B4-BE49-F238E27FC236}">
                  <a16:creationId xmlns:a16="http://schemas.microsoft.com/office/drawing/2014/main" id="{E0B11C4F-67E9-6BC1-C73A-FA3D8070EDEE}"/>
                </a:ext>
              </a:extLst>
            </p:cNvPr>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86" name="Google Shape;1421;p70">
              <a:extLst>
                <a:ext uri="{FF2B5EF4-FFF2-40B4-BE49-F238E27FC236}">
                  <a16:creationId xmlns:a16="http://schemas.microsoft.com/office/drawing/2014/main" id="{5DCB7808-F0DC-3956-9373-36DF21605FCA}"/>
                </a:ext>
              </a:extLst>
            </p:cNvPr>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687" name="Google Shape;1422;p70">
            <a:extLst>
              <a:ext uri="{FF2B5EF4-FFF2-40B4-BE49-F238E27FC236}">
                <a16:creationId xmlns:a16="http://schemas.microsoft.com/office/drawing/2014/main" id="{5AC98573-3625-E6AE-1E2C-E5F8411FCDFC}"/>
              </a:ext>
            </a:extLst>
          </p:cNvPr>
          <p:cNvGrpSpPr/>
          <p:nvPr/>
        </p:nvGrpSpPr>
        <p:grpSpPr>
          <a:xfrm>
            <a:off x="16014368" y="7883543"/>
            <a:ext cx="369968" cy="320742"/>
            <a:chOff x="5037700" y="2430325"/>
            <a:chExt cx="75950" cy="65850"/>
          </a:xfrm>
        </p:grpSpPr>
        <p:sp>
          <p:nvSpPr>
            <p:cNvPr id="688" name="Google Shape;1423;p70">
              <a:extLst>
                <a:ext uri="{FF2B5EF4-FFF2-40B4-BE49-F238E27FC236}">
                  <a16:creationId xmlns:a16="http://schemas.microsoft.com/office/drawing/2014/main" id="{F99262CE-46CF-9E94-2E74-508798E84FCE}"/>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89" name="Google Shape;1424;p70">
              <a:extLst>
                <a:ext uri="{FF2B5EF4-FFF2-40B4-BE49-F238E27FC236}">
                  <a16:creationId xmlns:a16="http://schemas.microsoft.com/office/drawing/2014/main" id="{25DF699E-FFC8-33E6-5B9F-799B7D168C93}"/>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690" name="Google Shape;1425;p70">
            <a:extLst>
              <a:ext uri="{FF2B5EF4-FFF2-40B4-BE49-F238E27FC236}">
                <a16:creationId xmlns:a16="http://schemas.microsoft.com/office/drawing/2014/main" id="{85FDDEE4-0F46-050B-1BB9-F41604798AE3}"/>
              </a:ext>
            </a:extLst>
          </p:cNvPr>
          <p:cNvGrpSpPr/>
          <p:nvPr/>
        </p:nvGrpSpPr>
        <p:grpSpPr>
          <a:xfrm>
            <a:off x="14853378" y="7416447"/>
            <a:ext cx="346028" cy="195258"/>
            <a:chOff x="4756975" y="2341800"/>
            <a:chExt cx="91975" cy="51925"/>
          </a:xfrm>
        </p:grpSpPr>
        <p:sp>
          <p:nvSpPr>
            <p:cNvPr id="691" name="Google Shape;1426;p70">
              <a:extLst>
                <a:ext uri="{FF2B5EF4-FFF2-40B4-BE49-F238E27FC236}">
                  <a16:creationId xmlns:a16="http://schemas.microsoft.com/office/drawing/2014/main" id="{BFCCAE1B-7855-6EB3-918F-BD7513D88D07}"/>
                </a:ext>
              </a:extLst>
            </p:cNvPr>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92" name="Google Shape;1427;p70">
              <a:extLst>
                <a:ext uri="{FF2B5EF4-FFF2-40B4-BE49-F238E27FC236}">
                  <a16:creationId xmlns:a16="http://schemas.microsoft.com/office/drawing/2014/main" id="{A1DEC16F-4B5F-8624-6ED9-3CB693DBD8FE}"/>
                </a:ext>
              </a:extLst>
            </p:cNvPr>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93" name="Google Shape;1428;p70">
              <a:extLst>
                <a:ext uri="{FF2B5EF4-FFF2-40B4-BE49-F238E27FC236}">
                  <a16:creationId xmlns:a16="http://schemas.microsoft.com/office/drawing/2014/main" id="{879A46BE-E437-5005-81A0-3A2C5246151C}"/>
                </a:ext>
              </a:extLst>
            </p:cNvPr>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94" name="Google Shape;1429;p70">
              <a:extLst>
                <a:ext uri="{FF2B5EF4-FFF2-40B4-BE49-F238E27FC236}">
                  <a16:creationId xmlns:a16="http://schemas.microsoft.com/office/drawing/2014/main" id="{C37A1E0A-514A-8722-92E4-90CAB50A9715}"/>
                </a:ext>
              </a:extLst>
            </p:cNvPr>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95" name="Google Shape;1430;p70">
              <a:extLst>
                <a:ext uri="{FF2B5EF4-FFF2-40B4-BE49-F238E27FC236}">
                  <a16:creationId xmlns:a16="http://schemas.microsoft.com/office/drawing/2014/main" id="{A937A44D-FD9D-5C3B-A4C9-FAF946E4BD2D}"/>
                </a:ext>
              </a:extLst>
            </p:cNvPr>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96" name="Google Shape;1431;p70">
              <a:extLst>
                <a:ext uri="{FF2B5EF4-FFF2-40B4-BE49-F238E27FC236}">
                  <a16:creationId xmlns:a16="http://schemas.microsoft.com/office/drawing/2014/main" id="{388C1A72-1B91-4BC2-367F-1FF532C14E81}"/>
                </a:ext>
              </a:extLst>
            </p:cNvPr>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97" name="Google Shape;1432;p70">
              <a:extLst>
                <a:ext uri="{FF2B5EF4-FFF2-40B4-BE49-F238E27FC236}">
                  <a16:creationId xmlns:a16="http://schemas.microsoft.com/office/drawing/2014/main" id="{78820ACC-F211-D99D-BE51-DD926945979B}"/>
                </a:ext>
              </a:extLst>
            </p:cNvPr>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98" name="Google Shape;1433;p70">
              <a:extLst>
                <a:ext uri="{FF2B5EF4-FFF2-40B4-BE49-F238E27FC236}">
                  <a16:creationId xmlns:a16="http://schemas.microsoft.com/office/drawing/2014/main" id="{79FB5831-1F32-AFB3-6BF7-2F9525BCA5B5}"/>
                </a:ext>
              </a:extLst>
            </p:cNvPr>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699" name="Google Shape;1434;p70">
              <a:extLst>
                <a:ext uri="{FF2B5EF4-FFF2-40B4-BE49-F238E27FC236}">
                  <a16:creationId xmlns:a16="http://schemas.microsoft.com/office/drawing/2014/main" id="{9CD9E7A2-463A-AABC-6A40-4AD9619A9DC8}"/>
                </a:ext>
              </a:extLst>
            </p:cNvPr>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00" name="Google Shape;1435;p70">
              <a:extLst>
                <a:ext uri="{FF2B5EF4-FFF2-40B4-BE49-F238E27FC236}">
                  <a16:creationId xmlns:a16="http://schemas.microsoft.com/office/drawing/2014/main" id="{6558C1BD-D6BD-3FCA-27AD-C67B49152051}"/>
                </a:ext>
              </a:extLst>
            </p:cNvPr>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01" name="Google Shape;1436;p70">
              <a:extLst>
                <a:ext uri="{FF2B5EF4-FFF2-40B4-BE49-F238E27FC236}">
                  <a16:creationId xmlns:a16="http://schemas.microsoft.com/office/drawing/2014/main" id="{EB7C9D5A-23F6-9C6B-24D2-810D2C33EF4C}"/>
                </a:ext>
              </a:extLst>
            </p:cNvPr>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02" name="Google Shape;1437;p70">
              <a:extLst>
                <a:ext uri="{FF2B5EF4-FFF2-40B4-BE49-F238E27FC236}">
                  <a16:creationId xmlns:a16="http://schemas.microsoft.com/office/drawing/2014/main" id="{96EB02CD-19A0-3F8A-D229-3285784CC5C8}"/>
                </a:ext>
              </a:extLst>
            </p:cNvPr>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03" name="Google Shape;1438;p70">
              <a:extLst>
                <a:ext uri="{FF2B5EF4-FFF2-40B4-BE49-F238E27FC236}">
                  <a16:creationId xmlns:a16="http://schemas.microsoft.com/office/drawing/2014/main" id="{0EB951F5-FB6D-1152-A7E9-3BC3C244673F}"/>
                </a:ext>
              </a:extLst>
            </p:cNvPr>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04" name="Google Shape;1439;p70">
              <a:extLst>
                <a:ext uri="{FF2B5EF4-FFF2-40B4-BE49-F238E27FC236}">
                  <a16:creationId xmlns:a16="http://schemas.microsoft.com/office/drawing/2014/main" id="{564BC305-B69E-056E-FC6C-DA7B538B1807}"/>
                </a:ext>
              </a:extLst>
            </p:cNvPr>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05" name="Google Shape;1440;p70">
              <a:extLst>
                <a:ext uri="{FF2B5EF4-FFF2-40B4-BE49-F238E27FC236}">
                  <a16:creationId xmlns:a16="http://schemas.microsoft.com/office/drawing/2014/main" id="{196A6EE1-CDE2-8D50-39AF-21770797E209}"/>
                </a:ext>
              </a:extLst>
            </p:cNvPr>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06" name="Google Shape;1441;p70">
              <a:extLst>
                <a:ext uri="{FF2B5EF4-FFF2-40B4-BE49-F238E27FC236}">
                  <a16:creationId xmlns:a16="http://schemas.microsoft.com/office/drawing/2014/main" id="{67D6EE03-C16C-14DA-331B-81147A8BBAFA}"/>
                </a:ext>
              </a:extLst>
            </p:cNvPr>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07" name="Google Shape;1442;p70">
              <a:extLst>
                <a:ext uri="{FF2B5EF4-FFF2-40B4-BE49-F238E27FC236}">
                  <a16:creationId xmlns:a16="http://schemas.microsoft.com/office/drawing/2014/main" id="{AC71CF8B-C7E3-263D-F185-5BB4A2828809}"/>
                </a:ext>
              </a:extLst>
            </p:cNvPr>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08" name="Google Shape;1443;p70">
              <a:extLst>
                <a:ext uri="{FF2B5EF4-FFF2-40B4-BE49-F238E27FC236}">
                  <a16:creationId xmlns:a16="http://schemas.microsoft.com/office/drawing/2014/main" id="{A3691921-825D-E47F-4313-0B87B306CA7C}"/>
                </a:ext>
              </a:extLst>
            </p:cNvPr>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09" name="Google Shape;1444;p70">
              <a:extLst>
                <a:ext uri="{FF2B5EF4-FFF2-40B4-BE49-F238E27FC236}">
                  <a16:creationId xmlns:a16="http://schemas.microsoft.com/office/drawing/2014/main" id="{3B382BA4-0242-13C6-E622-4592A5C04E0A}"/>
                </a:ext>
              </a:extLst>
            </p:cNvPr>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10" name="Google Shape;1445;p70">
              <a:extLst>
                <a:ext uri="{FF2B5EF4-FFF2-40B4-BE49-F238E27FC236}">
                  <a16:creationId xmlns:a16="http://schemas.microsoft.com/office/drawing/2014/main" id="{9948E4D7-452C-A6B7-6782-0C43BA982FF7}"/>
                </a:ext>
              </a:extLst>
            </p:cNvPr>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grpSp>
        <p:nvGrpSpPr>
          <p:cNvPr id="711" name="Google Shape;1446;p70">
            <a:extLst>
              <a:ext uri="{FF2B5EF4-FFF2-40B4-BE49-F238E27FC236}">
                <a16:creationId xmlns:a16="http://schemas.microsoft.com/office/drawing/2014/main" id="{8167BCFB-9787-562F-DCA9-97AB1B899224}"/>
              </a:ext>
            </a:extLst>
          </p:cNvPr>
          <p:cNvGrpSpPr/>
          <p:nvPr/>
        </p:nvGrpSpPr>
        <p:grpSpPr>
          <a:xfrm>
            <a:off x="15387253" y="8393841"/>
            <a:ext cx="424994" cy="351522"/>
            <a:chOff x="4943575" y="2516350"/>
            <a:chExt cx="98675" cy="81700"/>
          </a:xfrm>
        </p:grpSpPr>
        <p:sp>
          <p:nvSpPr>
            <p:cNvPr id="712" name="Google Shape;1447;p70">
              <a:extLst>
                <a:ext uri="{FF2B5EF4-FFF2-40B4-BE49-F238E27FC236}">
                  <a16:creationId xmlns:a16="http://schemas.microsoft.com/office/drawing/2014/main" id="{E8128437-93A2-2932-A9CF-4F3C4951D2DD}"/>
                </a:ext>
              </a:extLst>
            </p:cNvPr>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13" name="Google Shape;1448;p70">
              <a:extLst>
                <a:ext uri="{FF2B5EF4-FFF2-40B4-BE49-F238E27FC236}">
                  <a16:creationId xmlns:a16="http://schemas.microsoft.com/office/drawing/2014/main" id="{C3B725CB-9891-DC70-BDB6-18506F7A2B5B}"/>
                </a:ext>
              </a:extLst>
            </p:cNvPr>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14" name="Google Shape;1449;p70">
              <a:extLst>
                <a:ext uri="{FF2B5EF4-FFF2-40B4-BE49-F238E27FC236}">
                  <a16:creationId xmlns:a16="http://schemas.microsoft.com/office/drawing/2014/main" id="{30C9D5DD-1A43-6851-8DE1-8F54F63D6639}"/>
                </a:ext>
              </a:extLst>
            </p:cNvPr>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15" name="Google Shape;1450;p70">
              <a:extLst>
                <a:ext uri="{FF2B5EF4-FFF2-40B4-BE49-F238E27FC236}">
                  <a16:creationId xmlns:a16="http://schemas.microsoft.com/office/drawing/2014/main" id="{DB11073D-0B9F-C207-2452-160BFBB6B214}"/>
                </a:ext>
              </a:extLst>
            </p:cNvPr>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16" name="Google Shape;1451;p70">
              <a:extLst>
                <a:ext uri="{FF2B5EF4-FFF2-40B4-BE49-F238E27FC236}">
                  <a16:creationId xmlns:a16="http://schemas.microsoft.com/office/drawing/2014/main" id="{40A36DB4-57DD-9827-6A4E-BCA0A021A7DE}"/>
                </a:ext>
              </a:extLst>
            </p:cNvPr>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17" name="Google Shape;1452;p70">
              <a:extLst>
                <a:ext uri="{FF2B5EF4-FFF2-40B4-BE49-F238E27FC236}">
                  <a16:creationId xmlns:a16="http://schemas.microsoft.com/office/drawing/2014/main" id="{34EEE5C1-75C4-C686-6A2E-4A2C03B9DC77}"/>
                </a:ext>
              </a:extLst>
            </p:cNvPr>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18" name="Google Shape;1453;p70">
              <a:extLst>
                <a:ext uri="{FF2B5EF4-FFF2-40B4-BE49-F238E27FC236}">
                  <a16:creationId xmlns:a16="http://schemas.microsoft.com/office/drawing/2014/main" id="{46CD7567-04A7-EB20-D676-626E61EC7728}"/>
                </a:ext>
              </a:extLst>
            </p:cNvPr>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19" name="Google Shape;1454;p70">
              <a:extLst>
                <a:ext uri="{FF2B5EF4-FFF2-40B4-BE49-F238E27FC236}">
                  <a16:creationId xmlns:a16="http://schemas.microsoft.com/office/drawing/2014/main" id="{687D5DEA-AC90-93BF-8809-22BFB7A2836E}"/>
                </a:ext>
              </a:extLst>
            </p:cNvPr>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20" name="Google Shape;1455;p70">
              <a:extLst>
                <a:ext uri="{FF2B5EF4-FFF2-40B4-BE49-F238E27FC236}">
                  <a16:creationId xmlns:a16="http://schemas.microsoft.com/office/drawing/2014/main" id="{34E5E1DE-D879-B0EF-FEFC-92F8415ECA95}"/>
                </a:ext>
              </a:extLst>
            </p:cNvPr>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21" name="Google Shape;1456;p70">
              <a:extLst>
                <a:ext uri="{FF2B5EF4-FFF2-40B4-BE49-F238E27FC236}">
                  <a16:creationId xmlns:a16="http://schemas.microsoft.com/office/drawing/2014/main" id="{83BACF61-9831-38AC-FDCB-6F4AB3AC532C}"/>
                </a:ext>
              </a:extLst>
            </p:cNvPr>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22" name="Google Shape;1457;p70">
              <a:extLst>
                <a:ext uri="{FF2B5EF4-FFF2-40B4-BE49-F238E27FC236}">
                  <a16:creationId xmlns:a16="http://schemas.microsoft.com/office/drawing/2014/main" id="{AA470765-987C-61EB-0FD9-075D31EDCE22}"/>
                </a:ext>
              </a:extLst>
            </p:cNvPr>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23" name="Google Shape;1458;p70">
              <a:extLst>
                <a:ext uri="{FF2B5EF4-FFF2-40B4-BE49-F238E27FC236}">
                  <a16:creationId xmlns:a16="http://schemas.microsoft.com/office/drawing/2014/main" id="{5CCC8953-E8AE-0B66-4259-F3C49D2B926C}"/>
                </a:ext>
              </a:extLst>
            </p:cNvPr>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24" name="Google Shape;1459;p70">
              <a:extLst>
                <a:ext uri="{FF2B5EF4-FFF2-40B4-BE49-F238E27FC236}">
                  <a16:creationId xmlns:a16="http://schemas.microsoft.com/office/drawing/2014/main" id="{A327BA00-3F93-CA79-233B-BFD42AAA985F}"/>
                </a:ext>
              </a:extLst>
            </p:cNvPr>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25" name="Google Shape;1460;p70">
              <a:extLst>
                <a:ext uri="{FF2B5EF4-FFF2-40B4-BE49-F238E27FC236}">
                  <a16:creationId xmlns:a16="http://schemas.microsoft.com/office/drawing/2014/main" id="{0D2A42E9-D53E-BEF4-72E4-93F2A3BECD27}"/>
                </a:ext>
              </a:extLst>
            </p:cNvPr>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26" name="Google Shape;1461;p70">
              <a:extLst>
                <a:ext uri="{FF2B5EF4-FFF2-40B4-BE49-F238E27FC236}">
                  <a16:creationId xmlns:a16="http://schemas.microsoft.com/office/drawing/2014/main" id="{FF971930-FA74-0380-E27F-017302CDE8AB}"/>
                </a:ext>
              </a:extLst>
            </p:cNvPr>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27" name="Google Shape;1462;p70">
              <a:extLst>
                <a:ext uri="{FF2B5EF4-FFF2-40B4-BE49-F238E27FC236}">
                  <a16:creationId xmlns:a16="http://schemas.microsoft.com/office/drawing/2014/main" id="{EA3F8642-D4EF-A668-C8C2-BC5990BCDACE}"/>
                </a:ext>
              </a:extLst>
            </p:cNvPr>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28" name="Google Shape;1463;p70">
              <a:extLst>
                <a:ext uri="{FF2B5EF4-FFF2-40B4-BE49-F238E27FC236}">
                  <a16:creationId xmlns:a16="http://schemas.microsoft.com/office/drawing/2014/main" id="{C5CE49D8-E1D4-C877-7144-9C60C95D4A0F}"/>
                </a:ext>
              </a:extLst>
            </p:cNvPr>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29" name="Google Shape;1464;p70">
              <a:extLst>
                <a:ext uri="{FF2B5EF4-FFF2-40B4-BE49-F238E27FC236}">
                  <a16:creationId xmlns:a16="http://schemas.microsoft.com/office/drawing/2014/main" id="{E39F6BA8-CB52-1AB6-2FA6-0D0C6893760F}"/>
                </a:ext>
              </a:extLst>
            </p:cNvPr>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30" name="Google Shape;1465;p70">
              <a:extLst>
                <a:ext uri="{FF2B5EF4-FFF2-40B4-BE49-F238E27FC236}">
                  <a16:creationId xmlns:a16="http://schemas.microsoft.com/office/drawing/2014/main" id="{8E1AE82E-1605-10C7-FAE9-C796B81929A8}"/>
                </a:ext>
              </a:extLst>
            </p:cNvPr>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31" name="Google Shape;1466;p70">
              <a:extLst>
                <a:ext uri="{FF2B5EF4-FFF2-40B4-BE49-F238E27FC236}">
                  <a16:creationId xmlns:a16="http://schemas.microsoft.com/office/drawing/2014/main" id="{933DDE41-ED10-9DCF-2CE6-EDC44810F49F}"/>
                </a:ext>
              </a:extLst>
            </p:cNvPr>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32" name="Google Shape;1467;p70">
              <a:extLst>
                <a:ext uri="{FF2B5EF4-FFF2-40B4-BE49-F238E27FC236}">
                  <a16:creationId xmlns:a16="http://schemas.microsoft.com/office/drawing/2014/main" id="{0DA892CC-28BD-6819-D700-11C10BB791AF}"/>
                </a:ext>
              </a:extLst>
            </p:cNvPr>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33" name="Google Shape;1468;p70">
              <a:extLst>
                <a:ext uri="{FF2B5EF4-FFF2-40B4-BE49-F238E27FC236}">
                  <a16:creationId xmlns:a16="http://schemas.microsoft.com/office/drawing/2014/main" id="{FD78D579-1D93-B182-1F16-F00CD1C01184}"/>
                </a:ext>
              </a:extLst>
            </p:cNvPr>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34" name="Google Shape;1469;p70">
              <a:extLst>
                <a:ext uri="{FF2B5EF4-FFF2-40B4-BE49-F238E27FC236}">
                  <a16:creationId xmlns:a16="http://schemas.microsoft.com/office/drawing/2014/main" id="{394AAB3A-D406-FDCA-B3AB-74A65D5F2FFD}"/>
                </a:ext>
              </a:extLst>
            </p:cNvPr>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35" name="Google Shape;1470;p70">
              <a:extLst>
                <a:ext uri="{FF2B5EF4-FFF2-40B4-BE49-F238E27FC236}">
                  <a16:creationId xmlns:a16="http://schemas.microsoft.com/office/drawing/2014/main" id="{F9BC7B1E-D251-A389-5C33-9C0C90366B0C}"/>
                </a:ext>
              </a:extLst>
            </p:cNvPr>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36" name="Google Shape;1471;p70">
              <a:extLst>
                <a:ext uri="{FF2B5EF4-FFF2-40B4-BE49-F238E27FC236}">
                  <a16:creationId xmlns:a16="http://schemas.microsoft.com/office/drawing/2014/main" id="{B8BF0866-11D7-BF18-C5D0-7B53F37CFB69}"/>
                </a:ext>
              </a:extLst>
            </p:cNvPr>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37" name="Google Shape;1472;p70">
              <a:extLst>
                <a:ext uri="{FF2B5EF4-FFF2-40B4-BE49-F238E27FC236}">
                  <a16:creationId xmlns:a16="http://schemas.microsoft.com/office/drawing/2014/main" id="{D1440838-0C00-9E2E-F21D-B33C7FD974C4}"/>
                </a:ext>
              </a:extLst>
            </p:cNvPr>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38" name="Google Shape;1473;p70">
              <a:extLst>
                <a:ext uri="{FF2B5EF4-FFF2-40B4-BE49-F238E27FC236}">
                  <a16:creationId xmlns:a16="http://schemas.microsoft.com/office/drawing/2014/main" id="{BC16CFB7-5D9C-EE62-7846-ABB4E33BA838}"/>
                </a:ext>
              </a:extLst>
            </p:cNvPr>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39" name="Google Shape;1474;p70">
              <a:extLst>
                <a:ext uri="{FF2B5EF4-FFF2-40B4-BE49-F238E27FC236}">
                  <a16:creationId xmlns:a16="http://schemas.microsoft.com/office/drawing/2014/main" id="{47FB7744-BECC-5442-E428-6EC7EA8BA049}"/>
                </a:ext>
              </a:extLst>
            </p:cNvPr>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40" name="Google Shape;1475;p70">
              <a:extLst>
                <a:ext uri="{FF2B5EF4-FFF2-40B4-BE49-F238E27FC236}">
                  <a16:creationId xmlns:a16="http://schemas.microsoft.com/office/drawing/2014/main" id="{1569D08F-13D7-F4A3-AF53-70E1BEA94EC8}"/>
                </a:ext>
              </a:extLst>
            </p:cNvPr>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41" name="Google Shape;1476;p70">
              <a:extLst>
                <a:ext uri="{FF2B5EF4-FFF2-40B4-BE49-F238E27FC236}">
                  <a16:creationId xmlns:a16="http://schemas.microsoft.com/office/drawing/2014/main" id="{CF086703-C8D6-DE73-0154-0F0D8DE5D449}"/>
                </a:ext>
              </a:extLst>
            </p:cNvPr>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42" name="Google Shape;1477;p70">
              <a:extLst>
                <a:ext uri="{FF2B5EF4-FFF2-40B4-BE49-F238E27FC236}">
                  <a16:creationId xmlns:a16="http://schemas.microsoft.com/office/drawing/2014/main" id="{4EBEB1BD-27C4-AAD4-8A9A-9C3E7BBA9746}"/>
                </a:ext>
              </a:extLst>
            </p:cNvPr>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43" name="Google Shape;1478;p70">
              <a:extLst>
                <a:ext uri="{FF2B5EF4-FFF2-40B4-BE49-F238E27FC236}">
                  <a16:creationId xmlns:a16="http://schemas.microsoft.com/office/drawing/2014/main" id="{D808323E-4D0A-5DA6-A1FC-22F130FE27FC}"/>
                </a:ext>
              </a:extLst>
            </p:cNvPr>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44" name="Google Shape;1479;p70">
              <a:extLst>
                <a:ext uri="{FF2B5EF4-FFF2-40B4-BE49-F238E27FC236}">
                  <a16:creationId xmlns:a16="http://schemas.microsoft.com/office/drawing/2014/main" id="{6C8FAE74-F9CB-A4B8-F76D-3B82B0A32D1C}"/>
                </a:ext>
              </a:extLst>
            </p:cNvPr>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45" name="Google Shape;1480;p70">
              <a:extLst>
                <a:ext uri="{FF2B5EF4-FFF2-40B4-BE49-F238E27FC236}">
                  <a16:creationId xmlns:a16="http://schemas.microsoft.com/office/drawing/2014/main" id="{D9D02CDF-7242-F079-7AEF-4B3DF07CA388}"/>
                </a:ext>
              </a:extLst>
            </p:cNvPr>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46" name="Google Shape;1481;p70">
              <a:extLst>
                <a:ext uri="{FF2B5EF4-FFF2-40B4-BE49-F238E27FC236}">
                  <a16:creationId xmlns:a16="http://schemas.microsoft.com/office/drawing/2014/main" id="{954D1343-C95F-9F00-DC52-A9426A778D03}"/>
                </a:ext>
              </a:extLst>
            </p:cNvPr>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47" name="Google Shape;1482;p70">
              <a:extLst>
                <a:ext uri="{FF2B5EF4-FFF2-40B4-BE49-F238E27FC236}">
                  <a16:creationId xmlns:a16="http://schemas.microsoft.com/office/drawing/2014/main" id="{CED2E576-CEC6-2E45-7768-48559C405F0D}"/>
                </a:ext>
              </a:extLst>
            </p:cNvPr>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48" name="Google Shape;1483;p70">
              <a:extLst>
                <a:ext uri="{FF2B5EF4-FFF2-40B4-BE49-F238E27FC236}">
                  <a16:creationId xmlns:a16="http://schemas.microsoft.com/office/drawing/2014/main" id="{0FFD95C0-D875-5933-3FCA-05D4A20C7580}"/>
                </a:ext>
              </a:extLst>
            </p:cNvPr>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49" name="Google Shape;1484;p70">
              <a:extLst>
                <a:ext uri="{FF2B5EF4-FFF2-40B4-BE49-F238E27FC236}">
                  <a16:creationId xmlns:a16="http://schemas.microsoft.com/office/drawing/2014/main" id="{62F722F4-C9A4-BFAD-661D-D7D0C5789D8F}"/>
                </a:ext>
              </a:extLst>
            </p:cNvPr>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50" name="Google Shape;1485;p70">
              <a:extLst>
                <a:ext uri="{FF2B5EF4-FFF2-40B4-BE49-F238E27FC236}">
                  <a16:creationId xmlns:a16="http://schemas.microsoft.com/office/drawing/2014/main" id="{5BD215C8-130C-CCAB-676B-38F4A8821180}"/>
                </a:ext>
              </a:extLst>
            </p:cNvPr>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51" name="Google Shape;1486;p70">
              <a:extLst>
                <a:ext uri="{FF2B5EF4-FFF2-40B4-BE49-F238E27FC236}">
                  <a16:creationId xmlns:a16="http://schemas.microsoft.com/office/drawing/2014/main" id="{E3D33281-F451-17F2-39A5-B3C9EE7B0D36}"/>
                </a:ext>
              </a:extLst>
            </p:cNvPr>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52" name="Google Shape;1487;p70">
              <a:extLst>
                <a:ext uri="{FF2B5EF4-FFF2-40B4-BE49-F238E27FC236}">
                  <a16:creationId xmlns:a16="http://schemas.microsoft.com/office/drawing/2014/main" id="{4E2E0C03-07F1-3932-BFFA-4E444FA6CC14}"/>
                </a:ext>
              </a:extLst>
            </p:cNvPr>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53" name="Google Shape;1488;p70">
              <a:extLst>
                <a:ext uri="{FF2B5EF4-FFF2-40B4-BE49-F238E27FC236}">
                  <a16:creationId xmlns:a16="http://schemas.microsoft.com/office/drawing/2014/main" id="{28B93301-B35C-2A9B-87A5-BCB58D351A08}"/>
                </a:ext>
              </a:extLst>
            </p:cNvPr>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54" name="Google Shape;1489;p70">
              <a:extLst>
                <a:ext uri="{FF2B5EF4-FFF2-40B4-BE49-F238E27FC236}">
                  <a16:creationId xmlns:a16="http://schemas.microsoft.com/office/drawing/2014/main" id="{E962B1FD-5995-CA6D-303D-2D37F34207A3}"/>
                </a:ext>
              </a:extLst>
            </p:cNvPr>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55" name="Google Shape;1490;p70">
              <a:extLst>
                <a:ext uri="{FF2B5EF4-FFF2-40B4-BE49-F238E27FC236}">
                  <a16:creationId xmlns:a16="http://schemas.microsoft.com/office/drawing/2014/main" id="{38E874A3-639F-9F7D-B4BF-0C6D3C9148D2}"/>
                </a:ext>
              </a:extLst>
            </p:cNvPr>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56" name="Google Shape;1491;p70">
              <a:extLst>
                <a:ext uri="{FF2B5EF4-FFF2-40B4-BE49-F238E27FC236}">
                  <a16:creationId xmlns:a16="http://schemas.microsoft.com/office/drawing/2014/main" id="{5FCEFC6A-97AD-40CC-CA7A-21EF4F3D4CF5}"/>
                </a:ext>
              </a:extLst>
            </p:cNvPr>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57" name="Google Shape;1492;p70">
              <a:extLst>
                <a:ext uri="{FF2B5EF4-FFF2-40B4-BE49-F238E27FC236}">
                  <a16:creationId xmlns:a16="http://schemas.microsoft.com/office/drawing/2014/main" id="{EFB931F8-013E-136E-4376-66ECB2105940}"/>
                </a:ext>
              </a:extLst>
            </p:cNvPr>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58" name="Google Shape;1493;p70">
              <a:extLst>
                <a:ext uri="{FF2B5EF4-FFF2-40B4-BE49-F238E27FC236}">
                  <a16:creationId xmlns:a16="http://schemas.microsoft.com/office/drawing/2014/main" id="{68DF50E1-C609-2E83-20D0-78B41ED14A3E}"/>
                </a:ext>
              </a:extLst>
            </p:cNvPr>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59" name="Google Shape;1494;p70">
              <a:extLst>
                <a:ext uri="{FF2B5EF4-FFF2-40B4-BE49-F238E27FC236}">
                  <a16:creationId xmlns:a16="http://schemas.microsoft.com/office/drawing/2014/main" id="{F34D614C-1632-45FC-F649-87EE3C07DAAB}"/>
                </a:ext>
              </a:extLst>
            </p:cNvPr>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60" name="Google Shape;1495;p70">
              <a:extLst>
                <a:ext uri="{FF2B5EF4-FFF2-40B4-BE49-F238E27FC236}">
                  <a16:creationId xmlns:a16="http://schemas.microsoft.com/office/drawing/2014/main" id="{0298E45D-42C6-E12B-0904-F73234A46F2B}"/>
                </a:ext>
              </a:extLst>
            </p:cNvPr>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61" name="Google Shape;1496;p70">
              <a:extLst>
                <a:ext uri="{FF2B5EF4-FFF2-40B4-BE49-F238E27FC236}">
                  <a16:creationId xmlns:a16="http://schemas.microsoft.com/office/drawing/2014/main" id="{503D236F-0E3C-BC98-B0E4-182FF2B7C9F0}"/>
                </a:ext>
              </a:extLst>
            </p:cNvPr>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62" name="Google Shape;1497;p70">
              <a:extLst>
                <a:ext uri="{FF2B5EF4-FFF2-40B4-BE49-F238E27FC236}">
                  <a16:creationId xmlns:a16="http://schemas.microsoft.com/office/drawing/2014/main" id="{443663BD-1005-52FC-518C-567FCDACF0FE}"/>
                </a:ext>
              </a:extLst>
            </p:cNvPr>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63" name="Google Shape;1498;p70">
              <a:extLst>
                <a:ext uri="{FF2B5EF4-FFF2-40B4-BE49-F238E27FC236}">
                  <a16:creationId xmlns:a16="http://schemas.microsoft.com/office/drawing/2014/main" id="{735D8ED6-2A0F-A06B-AC42-75AF711FFE93}"/>
                </a:ext>
              </a:extLst>
            </p:cNvPr>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64" name="Google Shape;1499;p70">
              <a:extLst>
                <a:ext uri="{FF2B5EF4-FFF2-40B4-BE49-F238E27FC236}">
                  <a16:creationId xmlns:a16="http://schemas.microsoft.com/office/drawing/2014/main" id="{A832211E-ACE3-8625-D013-58D6D61CD956}"/>
                </a:ext>
              </a:extLst>
            </p:cNvPr>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65" name="Google Shape;1500;p70">
              <a:extLst>
                <a:ext uri="{FF2B5EF4-FFF2-40B4-BE49-F238E27FC236}">
                  <a16:creationId xmlns:a16="http://schemas.microsoft.com/office/drawing/2014/main" id="{B2562C13-257F-7B20-12F0-4A54DE2A9364}"/>
                </a:ext>
              </a:extLst>
            </p:cNvPr>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66" name="Google Shape;1501;p70">
              <a:extLst>
                <a:ext uri="{FF2B5EF4-FFF2-40B4-BE49-F238E27FC236}">
                  <a16:creationId xmlns:a16="http://schemas.microsoft.com/office/drawing/2014/main" id="{678BE03A-8884-3721-2956-5DD98B1BE101}"/>
                </a:ext>
              </a:extLst>
            </p:cNvPr>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67" name="Google Shape;1502;p70">
              <a:extLst>
                <a:ext uri="{FF2B5EF4-FFF2-40B4-BE49-F238E27FC236}">
                  <a16:creationId xmlns:a16="http://schemas.microsoft.com/office/drawing/2014/main" id="{ED872C52-2402-4509-E87B-F56188534F65}"/>
                </a:ext>
              </a:extLst>
            </p:cNvPr>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68" name="Google Shape;1503;p70">
              <a:extLst>
                <a:ext uri="{FF2B5EF4-FFF2-40B4-BE49-F238E27FC236}">
                  <a16:creationId xmlns:a16="http://schemas.microsoft.com/office/drawing/2014/main" id="{0620870F-8198-9DBC-1FAA-344FCC3D314D}"/>
                </a:ext>
              </a:extLst>
            </p:cNvPr>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69" name="Google Shape;1504;p70">
              <a:extLst>
                <a:ext uri="{FF2B5EF4-FFF2-40B4-BE49-F238E27FC236}">
                  <a16:creationId xmlns:a16="http://schemas.microsoft.com/office/drawing/2014/main" id="{74DCA310-1A50-E45E-0B89-6FE86AD99480}"/>
                </a:ext>
              </a:extLst>
            </p:cNvPr>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70" name="Google Shape;1505;p70">
              <a:extLst>
                <a:ext uri="{FF2B5EF4-FFF2-40B4-BE49-F238E27FC236}">
                  <a16:creationId xmlns:a16="http://schemas.microsoft.com/office/drawing/2014/main" id="{EC17EA2F-4DCB-EE2F-3482-F456156417D8}"/>
                </a:ext>
              </a:extLst>
            </p:cNvPr>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71" name="Google Shape;1506;p70">
              <a:extLst>
                <a:ext uri="{FF2B5EF4-FFF2-40B4-BE49-F238E27FC236}">
                  <a16:creationId xmlns:a16="http://schemas.microsoft.com/office/drawing/2014/main" id="{9E096157-2CC8-171B-478D-E0747EC3289C}"/>
                </a:ext>
              </a:extLst>
            </p:cNvPr>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72" name="Google Shape;1507;p70">
              <a:extLst>
                <a:ext uri="{FF2B5EF4-FFF2-40B4-BE49-F238E27FC236}">
                  <a16:creationId xmlns:a16="http://schemas.microsoft.com/office/drawing/2014/main" id="{45EE6EDE-9BEE-B454-45A2-525155683ECA}"/>
                </a:ext>
              </a:extLst>
            </p:cNvPr>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73" name="Google Shape;1508;p70">
              <a:extLst>
                <a:ext uri="{FF2B5EF4-FFF2-40B4-BE49-F238E27FC236}">
                  <a16:creationId xmlns:a16="http://schemas.microsoft.com/office/drawing/2014/main" id="{2BE29F03-CEDE-0F5B-F3AA-F6744BE62343}"/>
                </a:ext>
              </a:extLst>
            </p:cNvPr>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74" name="Google Shape;1509;p70">
              <a:extLst>
                <a:ext uri="{FF2B5EF4-FFF2-40B4-BE49-F238E27FC236}">
                  <a16:creationId xmlns:a16="http://schemas.microsoft.com/office/drawing/2014/main" id="{D393BBBA-1E63-7EA4-E3F3-50909EAEC651}"/>
                </a:ext>
              </a:extLst>
            </p:cNvPr>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75" name="Google Shape;1510;p70">
              <a:extLst>
                <a:ext uri="{FF2B5EF4-FFF2-40B4-BE49-F238E27FC236}">
                  <a16:creationId xmlns:a16="http://schemas.microsoft.com/office/drawing/2014/main" id="{8373A0E2-9056-7F13-B79E-D5615D2D05A2}"/>
                </a:ext>
              </a:extLst>
            </p:cNvPr>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76" name="Google Shape;1511;p70">
              <a:extLst>
                <a:ext uri="{FF2B5EF4-FFF2-40B4-BE49-F238E27FC236}">
                  <a16:creationId xmlns:a16="http://schemas.microsoft.com/office/drawing/2014/main" id="{CD70DDD9-E83B-F497-770A-F7BB2CF24D3D}"/>
                </a:ext>
              </a:extLst>
            </p:cNvPr>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77" name="Google Shape;1512;p70">
              <a:extLst>
                <a:ext uri="{FF2B5EF4-FFF2-40B4-BE49-F238E27FC236}">
                  <a16:creationId xmlns:a16="http://schemas.microsoft.com/office/drawing/2014/main" id="{5C679C32-E27A-7C25-DD5C-E464BA2DF056}"/>
                </a:ext>
              </a:extLst>
            </p:cNvPr>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78" name="Google Shape;1513;p70">
              <a:extLst>
                <a:ext uri="{FF2B5EF4-FFF2-40B4-BE49-F238E27FC236}">
                  <a16:creationId xmlns:a16="http://schemas.microsoft.com/office/drawing/2014/main" id="{9F1DFD42-13A3-0688-527B-F01DE72EF299}"/>
                </a:ext>
              </a:extLst>
            </p:cNvPr>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79" name="Google Shape;1514;p70">
              <a:extLst>
                <a:ext uri="{FF2B5EF4-FFF2-40B4-BE49-F238E27FC236}">
                  <a16:creationId xmlns:a16="http://schemas.microsoft.com/office/drawing/2014/main" id="{16B72AF9-C393-A771-0771-C7B2B10F5637}"/>
                </a:ext>
              </a:extLst>
            </p:cNvPr>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80" name="Google Shape;1515;p70">
              <a:extLst>
                <a:ext uri="{FF2B5EF4-FFF2-40B4-BE49-F238E27FC236}">
                  <a16:creationId xmlns:a16="http://schemas.microsoft.com/office/drawing/2014/main" id="{1E226D4B-8B2B-82D8-0673-F03AE43B3ACF}"/>
                </a:ext>
              </a:extLst>
            </p:cNvPr>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81" name="Google Shape;1516;p70">
              <a:extLst>
                <a:ext uri="{FF2B5EF4-FFF2-40B4-BE49-F238E27FC236}">
                  <a16:creationId xmlns:a16="http://schemas.microsoft.com/office/drawing/2014/main" id="{9727A475-616D-23C1-0977-0823A36D21E8}"/>
                </a:ext>
              </a:extLst>
            </p:cNvPr>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82" name="Google Shape;1517;p70">
              <a:extLst>
                <a:ext uri="{FF2B5EF4-FFF2-40B4-BE49-F238E27FC236}">
                  <a16:creationId xmlns:a16="http://schemas.microsoft.com/office/drawing/2014/main" id="{B0019DDC-3FF3-2365-5FE3-7CDC78D89611}"/>
                </a:ext>
              </a:extLst>
            </p:cNvPr>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83" name="Google Shape;1518;p70">
              <a:extLst>
                <a:ext uri="{FF2B5EF4-FFF2-40B4-BE49-F238E27FC236}">
                  <a16:creationId xmlns:a16="http://schemas.microsoft.com/office/drawing/2014/main" id="{E549AFCD-3863-76A7-6BE6-0DEC02268605}"/>
                </a:ext>
              </a:extLst>
            </p:cNvPr>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84" name="Google Shape;1519;p70">
              <a:extLst>
                <a:ext uri="{FF2B5EF4-FFF2-40B4-BE49-F238E27FC236}">
                  <a16:creationId xmlns:a16="http://schemas.microsoft.com/office/drawing/2014/main" id="{A269CE99-DFE0-E545-81D4-55F2526E150E}"/>
                </a:ext>
              </a:extLst>
            </p:cNvPr>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85" name="Google Shape;1520;p70">
              <a:extLst>
                <a:ext uri="{FF2B5EF4-FFF2-40B4-BE49-F238E27FC236}">
                  <a16:creationId xmlns:a16="http://schemas.microsoft.com/office/drawing/2014/main" id="{16BC5522-D199-1BB5-9BEB-C63168B85E4C}"/>
                </a:ext>
              </a:extLst>
            </p:cNvPr>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86" name="Google Shape;1521;p70">
              <a:extLst>
                <a:ext uri="{FF2B5EF4-FFF2-40B4-BE49-F238E27FC236}">
                  <a16:creationId xmlns:a16="http://schemas.microsoft.com/office/drawing/2014/main" id="{80416E84-6399-8472-5E42-CC3F6EBF3EAD}"/>
                </a:ext>
              </a:extLst>
            </p:cNvPr>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87" name="Google Shape;1522;p70">
              <a:extLst>
                <a:ext uri="{FF2B5EF4-FFF2-40B4-BE49-F238E27FC236}">
                  <a16:creationId xmlns:a16="http://schemas.microsoft.com/office/drawing/2014/main" id="{F87D469C-39DF-0F7F-1049-727334B33C12}"/>
                </a:ext>
              </a:extLst>
            </p:cNvPr>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88" name="Google Shape;1523;p70">
              <a:extLst>
                <a:ext uri="{FF2B5EF4-FFF2-40B4-BE49-F238E27FC236}">
                  <a16:creationId xmlns:a16="http://schemas.microsoft.com/office/drawing/2014/main" id="{363B4AF9-E4CE-8BD1-DC6E-9DB1C80349C6}"/>
                </a:ext>
              </a:extLst>
            </p:cNvPr>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89" name="Google Shape;1524;p70">
              <a:extLst>
                <a:ext uri="{FF2B5EF4-FFF2-40B4-BE49-F238E27FC236}">
                  <a16:creationId xmlns:a16="http://schemas.microsoft.com/office/drawing/2014/main" id="{72D65061-7677-14DE-BEDE-221D69A0F7E8}"/>
                </a:ext>
              </a:extLst>
            </p:cNvPr>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grpSp>
      <p:sp>
        <p:nvSpPr>
          <p:cNvPr id="790" name="Google Shape;1525;p70">
            <a:extLst>
              <a:ext uri="{FF2B5EF4-FFF2-40B4-BE49-F238E27FC236}">
                <a16:creationId xmlns:a16="http://schemas.microsoft.com/office/drawing/2014/main" id="{DFD6E112-11D1-DEC8-2E7B-9908C75080EA}"/>
              </a:ext>
            </a:extLst>
          </p:cNvPr>
          <p:cNvSpPr/>
          <p:nvPr/>
        </p:nvSpPr>
        <p:spPr>
          <a:xfrm>
            <a:off x="15418339" y="6852133"/>
            <a:ext cx="348674" cy="348674"/>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91" name="Google Shape;1526;p70">
            <a:extLst>
              <a:ext uri="{FF2B5EF4-FFF2-40B4-BE49-F238E27FC236}">
                <a16:creationId xmlns:a16="http://schemas.microsoft.com/office/drawing/2014/main" id="{FB30046C-44AE-8D82-CE12-14B3A5B0235B}"/>
              </a:ext>
            </a:extLst>
          </p:cNvPr>
          <p:cNvSpPr/>
          <p:nvPr/>
        </p:nvSpPr>
        <p:spPr>
          <a:xfrm>
            <a:off x="16050852" y="6909770"/>
            <a:ext cx="297000" cy="233400"/>
          </a:xfrm>
          <a:prstGeom prst="stripedRightArrow">
            <a:avLst>
              <a:gd name="adj1" fmla="val 50000"/>
              <a:gd name="adj2" fmla="val 50000"/>
            </a:avLst>
          </a:prstGeom>
          <a:solidFill>
            <a:srgbClr val="869FB2"/>
          </a:solidFill>
          <a:ln>
            <a:noFill/>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92" name="Google Shape;1527;p70">
            <a:extLst>
              <a:ext uri="{FF2B5EF4-FFF2-40B4-BE49-F238E27FC236}">
                <a16:creationId xmlns:a16="http://schemas.microsoft.com/office/drawing/2014/main" id="{08D2F210-4702-F7DC-8E33-1664AEAB1C62}"/>
              </a:ext>
            </a:extLst>
          </p:cNvPr>
          <p:cNvSpPr/>
          <p:nvPr/>
        </p:nvSpPr>
        <p:spPr>
          <a:xfrm>
            <a:off x="14255078" y="5551644"/>
            <a:ext cx="236400" cy="2364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93" name="Google Shape;1528;p70">
            <a:extLst>
              <a:ext uri="{FF2B5EF4-FFF2-40B4-BE49-F238E27FC236}">
                <a16:creationId xmlns:a16="http://schemas.microsoft.com/office/drawing/2014/main" id="{D99642D0-9669-643F-E901-38B41985B133}"/>
              </a:ext>
            </a:extLst>
          </p:cNvPr>
          <p:cNvSpPr/>
          <p:nvPr/>
        </p:nvSpPr>
        <p:spPr>
          <a:xfrm flipH="1">
            <a:off x="14869810" y="5551644"/>
            <a:ext cx="236400" cy="2364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2800">
              <a:solidFill>
                <a:srgbClr val="5EBDC2"/>
              </a:solidFill>
              <a:cs typeface="B Nazanin" panose="00000700000000000000" pitchFamily="2" charset="-78"/>
            </a:endParaRPr>
          </a:p>
        </p:txBody>
      </p:sp>
      <p:sp>
        <p:nvSpPr>
          <p:cNvPr id="794" name="Google Shape;1529;p70">
            <a:extLst>
              <a:ext uri="{FF2B5EF4-FFF2-40B4-BE49-F238E27FC236}">
                <a16:creationId xmlns:a16="http://schemas.microsoft.com/office/drawing/2014/main" id="{EA143679-CF76-1687-2011-C190F733C4B4}"/>
              </a:ext>
            </a:extLst>
          </p:cNvPr>
          <p:cNvSpPr txBox="1">
            <a:spLocks/>
          </p:cNvSpPr>
          <p:nvPr/>
        </p:nvSpPr>
        <p:spPr>
          <a:xfrm>
            <a:off x="1433550" y="1021800"/>
            <a:ext cx="15421200" cy="964800"/>
          </a:xfrm>
          <a:prstGeom prst="rect">
            <a:avLst/>
          </a:prstGeom>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3600" dirty="0">
                <a:solidFill>
                  <a:srgbClr val="5EBDC2"/>
                </a:solidFill>
                <a:cs typeface="B Nazanin" panose="00000700000000000000" pitchFamily="2" charset="-78"/>
              </a:rPr>
              <a:t>از منابع گرافیکی قابل ویرایش ما استفاده کنید...</a:t>
            </a:r>
          </a:p>
        </p:txBody>
      </p:sp>
    </p:spTree>
    <p:extLst>
      <p:ext uri="{BB962C8B-B14F-4D97-AF65-F5344CB8AC3E}">
        <p14:creationId xmlns:p14="http://schemas.microsoft.com/office/powerpoint/2010/main" val="1815158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376</Words>
  <Application>Microsoft Office PowerPoint</Application>
  <PresentationFormat>Custom</PresentationFormat>
  <Paragraphs>41</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Arial</vt:lpstr>
      <vt:lpstr>Roboto</vt:lpstr>
      <vt:lpstr>Odibee Sans</vt:lpstr>
      <vt:lpstr>Roboto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2024-01-25T14:22:47Z</dcterms:modified>
</cp:coreProperties>
</file>