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673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368" r:id="rId28"/>
    <p:sldId id="370" r:id="rId29"/>
    <p:sldId id="369" r:id="rId30"/>
    <p:sldId id="292" r:id="rId31"/>
    <p:sldId id="287" r:id="rId32"/>
    <p:sldId id="288" r:id="rId33"/>
    <p:sldId id="294" r:id="rId34"/>
    <p:sldId id="295" r:id="rId35"/>
    <p:sldId id="296" r:id="rId36"/>
    <p:sldId id="297" r:id="rId37"/>
    <p:sldId id="1744" r:id="rId38"/>
    <p:sldId id="306" r:id="rId3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741D7CD-4D1F-4D9F-B761-C97B9CD77008}">
  <a:tblStyle styleId="{5741D7CD-4D1F-4D9F-B761-C97B9CD7700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03" autoAdjust="0"/>
    <p:restoredTop sz="85441" autoAdjust="0"/>
  </p:normalViewPr>
  <p:slideViewPr>
    <p:cSldViewPr snapToGrid="0">
      <p:cViewPr varScale="1">
        <p:scale>
          <a:sx n="87" d="100"/>
          <a:sy n="87" d="100"/>
        </p:scale>
        <p:origin x="70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af319132fd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af319132fd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a8400b435a_2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a8400b435a_2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a8400b435a_2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3" name="Google Shape;423;ga8400b435a_2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a92de8d108_0_21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Google Shape;432;ga92de8d108_0_21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a92de8d108_0_21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7" name="Google Shape;447;ga92de8d108_0_211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a92de8d108_0_21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1" name="Google Shape;461;ga92de8d108_0_211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b24c6d99f5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b24c6d99f5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b24c6d99f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2" name="Google Shape;562;gb24c6d99f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gb24c6d99f5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8" name="Google Shape;588;gb24c6d99f5_0_2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b244dfa48a_3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5" name="Google Shape;615;gb244dfa48a_3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gb24c6d99f5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1" name="Google Shape;631;gb24c6d99f5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a92de8d108_0_207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a92de8d108_0_207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b26e31f095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Google Shape;654;gb26e31f095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b24c6d99f5_0_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5" name="Google Shape;685;gb24c6d99f5_0_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ga92de8d108_0_21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6" name="Google Shape;696;ga92de8d108_0_21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b24c6d99f5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1" name="Google Shape;711;gb24c6d99f5_0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gb244dfa48a_3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2" name="Google Shape;752;gb244dfa48a_3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gaf319132fd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8" name="Google Shape;788;gaf319132fd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ga92de8d108_0_208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7" name="Google Shape;817;ga92de8d108_0_208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af319132f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af319132fd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37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a8400b435a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a8400b435a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af319132fd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af319132fd_0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a8400b435a_2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a8400b435a_2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b26e31f095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b26e31f095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a96be48e4f_4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a96be48e4f_4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a8400b435a_2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a8400b435a_2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reepik.com/" TargetMode="Externa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28575" y="-38075"/>
            <a:ext cx="9197400" cy="5210100"/>
          </a:xfrm>
          <a:prstGeom prst="rect">
            <a:avLst/>
          </a:prstGeom>
          <a:solidFill>
            <a:srgbClr val="030303">
              <a:alpha val="480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495925" y="537450"/>
            <a:ext cx="3934800" cy="89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18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496650" y="4085250"/>
            <a:ext cx="4153500" cy="51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 idx="2"/>
          </p:nvPr>
        </p:nvSpPr>
        <p:spPr>
          <a:xfrm>
            <a:off x="1313550" y="2058450"/>
            <a:ext cx="6507600" cy="103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0" y="-25"/>
            <a:ext cx="9144000" cy="5143500"/>
          </a:xfrm>
          <a:prstGeom prst="rect">
            <a:avLst/>
          </a:prstGeom>
          <a:solidFill>
            <a:srgbClr val="030303">
              <a:alpha val="480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title" hasCustomPrompt="1"/>
          </p:nvPr>
        </p:nvSpPr>
        <p:spPr>
          <a:xfrm>
            <a:off x="1309675" y="1624063"/>
            <a:ext cx="6524700" cy="142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6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0" name="Google Shape;60;p11"/>
          <p:cNvSpPr txBox="1">
            <a:spLocks noGrp="1"/>
          </p:cNvSpPr>
          <p:nvPr>
            <p:ph type="body" idx="1"/>
          </p:nvPr>
        </p:nvSpPr>
        <p:spPr>
          <a:xfrm>
            <a:off x="1309675" y="3052638"/>
            <a:ext cx="65247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>
                <a:solidFill>
                  <a:schemeClr val="dk1"/>
                </a:solidFill>
              </a:defRPr>
            </a:lvl1pPr>
            <a:lvl2pPr marL="914400" lvl="1" indent="-330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>
                <a:solidFill>
                  <a:schemeClr val="dk1"/>
                </a:solidFill>
              </a:defRPr>
            </a:lvl2pPr>
            <a:lvl3pPr marL="1371600" lvl="2" indent="-330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>
                <a:solidFill>
                  <a:schemeClr val="dk1"/>
                </a:solidFill>
              </a:defRPr>
            </a:lvl3pPr>
            <a:lvl4pPr marL="1828800" lvl="3" indent="-330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>
                <a:solidFill>
                  <a:schemeClr val="dk1"/>
                </a:solidFill>
              </a:defRPr>
            </a:lvl4pPr>
            <a:lvl5pPr marL="2286000" lvl="4" indent="-330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>
                <a:solidFill>
                  <a:schemeClr val="dk1"/>
                </a:solidFill>
              </a:defRPr>
            </a:lvl5pPr>
            <a:lvl6pPr marL="2743200" lvl="5" indent="-330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>
                <a:solidFill>
                  <a:schemeClr val="dk1"/>
                </a:solidFill>
              </a:defRPr>
            </a:lvl6pPr>
            <a:lvl7pPr marL="3200400" lvl="6" indent="-330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>
                <a:solidFill>
                  <a:schemeClr val="dk1"/>
                </a:solidFill>
              </a:defRPr>
            </a:lvl7pPr>
            <a:lvl8pPr marL="3657600" lvl="7" indent="-330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>
                <a:solidFill>
                  <a:schemeClr val="dk1"/>
                </a:solidFill>
              </a:defRPr>
            </a:lvl8pPr>
            <a:lvl9pPr marL="4114800" lvl="8" indent="-330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/>
          <p:nvPr/>
        </p:nvSpPr>
        <p:spPr>
          <a:xfrm>
            <a:off x="0" y="25"/>
            <a:ext cx="9144000" cy="5143500"/>
          </a:xfrm>
          <a:prstGeom prst="rect">
            <a:avLst/>
          </a:prstGeom>
          <a:solidFill>
            <a:srgbClr val="030303">
              <a:alpha val="480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title" idx="2"/>
          </p:nvPr>
        </p:nvSpPr>
        <p:spPr>
          <a:xfrm flipH="1">
            <a:off x="720141" y="1953425"/>
            <a:ext cx="22581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000"/>
              <a:buNone/>
              <a:defRPr sz="1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1"/>
          </p:nvPr>
        </p:nvSpPr>
        <p:spPr>
          <a:xfrm flipH="1">
            <a:off x="712035" y="2280845"/>
            <a:ext cx="22581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title" idx="3" hasCustomPrompt="1"/>
          </p:nvPr>
        </p:nvSpPr>
        <p:spPr>
          <a:xfrm flipH="1">
            <a:off x="3025350" y="1953413"/>
            <a:ext cx="631200" cy="64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8" name="Google Shape;68;p13"/>
          <p:cNvSpPr txBox="1">
            <a:spLocks noGrp="1"/>
          </p:cNvSpPr>
          <p:nvPr>
            <p:ph type="title" idx="4"/>
          </p:nvPr>
        </p:nvSpPr>
        <p:spPr>
          <a:xfrm flipH="1">
            <a:off x="720150" y="3136996"/>
            <a:ext cx="22581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subTitle" idx="5"/>
          </p:nvPr>
        </p:nvSpPr>
        <p:spPr>
          <a:xfrm flipH="1">
            <a:off x="720150" y="3460124"/>
            <a:ext cx="22581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title" idx="6" hasCustomPrompt="1"/>
          </p:nvPr>
        </p:nvSpPr>
        <p:spPr>
          <a:xfrm flipH="1">
            <a:off x="3025350" y="3136988"/>
            <a:ext cx="631200" cy="64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1" name="Google Shape;71;p13"/>
          <p:cNvSpPr txBox="1">
            <a:spLocks noGrp="1"/>
          </p:cNvSpPr>
          <p:nvPr>
            <p:ph type="title" idx="7"/>
          </p:nvPr>
        </p:nvSpPr>
        <p:spPr>
          <a:xfrm>
            <a:off x="6156475" y="1950162"/>
            <a:ext cx="22743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subTitle" idx="8"/>
          </p:nvPr>
        </p:nvSpPr>
        <p:spPr>
          <a:xfrm>
            <a:off x="6148365" y="2280845"/>
            <a:ext cx="22743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title" idx="9" hasCustomPrompt="1"/>
          </p:nvPr>
        </p:nvSpPr>
        <p:spPr>
          <a:xfrm>
            <a:off x="5468638" y="1968910"/>
            <a:ext cx="631200" cy="64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4" name="Google Shape;74;p13"/>
          <p:cNvSpPr txBox="1">
            <a:spLocks noGrp="1"/>
          </p:cNvSpPr>
          <p:nvPr>
            <p:ph type="title" idx="13"/>
          </p:nvPr>
        </p:nvSpPr>
        <p:spPr>
          <a:xfrm>
            <a:off x="6156475" y="3137038"/>
            <a:ext cx="22743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subTitle" idx="14"/>
          </p:nvPr>
        </p:nvSpPr>
        <p:spPr>
          <a:xfrm>
            <a:off x="6156475" y="3460124"/>
            <a:ext cx="22743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title" idx="15" hasCustomPrompt="1"/>
          </p:nvPr>
        </p:nvSpPr>
        <p:spPr>
          <a:xfrm>
            <a:off x="5468638" y="3137032"/>
            <a:ext cx="631200" cy="64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2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title" idx="2"/>
          </p:nvPr>
        </p:nvSpPr>
        <p:spPr>
          <a:xfrm>
            <a:off x="713250" y="2828975"/>
            <a:ext cx="23055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4"/>
          <p:cNvSpPr txBox="1">
            <a:spLocks noGrp="1"/>
          </p:cNvSpPr>
          <p:nvPr>
            <p:ph type="subTitle" idx="1"/>
          </p:nvPr>
        </p:nvSpPr>
        <p:spPr>
          <a:xfrm>
            <a:off x="713250" y="3158745"/>
            <a:ext cx="2305500" cy="87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title" idx="3"/>
          </p:nvPr>
        </p:nvSpPr>
        <p:spPr>
          <a:xfrm>
            <a:off x="3419219" y="2828975"/>
            <a:ext cx="23055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subTitle" idx="4"/>
          </p:nvPr>
        </p:nvSpPr>
        <p:spPr>
          <a:xfrm>
            <a:off x="3419219" y="3158745"/>
            <a:ext cx="2305500" cy="87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title" idx="5"/>
          </p:nvPr>
        </p:nvSpPr>
        <p:spPr>
          <a:xfrm>
            <a:off x="6125188" y="2828975"/>
            <a:ext cx="23055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subTitle" idx="6"/>
          </p:nvPr>
        </p:nvSpPr>
        <p:spPr>
          <a:xfrm>
            <a:off x="6125188" y="3158745"/>
            <a:ext cx="2305500" cy="87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85" name="Google Shape;85;p14"/>
          <p:cNvGrpSpPr/>
          <p:nvPr/>
        </p:nvGrpSpPr>
        <p:grpSpPr>
          <a:xfrm>
            <a:off x="484635" y="310903"/>
            <a:ext cx="8174701" cy="4521644"/>
            <a:chOff x="484635" y="310903"/>
            <a:chExt cx="8174701" cy="4521644"/>
          </a:xfrm>
        </p:grpSpPr>
        <p:sp>
          <p:nvSpPr>
            <p:cNvPr id="86" name="Google Shape;86;p14"/>
            <p:cNvSpPr/>
            <p:nvPr/>
          </p:nvSpPr>
          <p:spPr>
            <a:xfrm>
              <a:off x="484635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7" name="Google Shape;87;p14"/>
            <p:cNvSpPr/>
            <p:nvPr/>
          </p:nvSpPr>
          <p:spPr>
            <a:xfrm rot="-5400000">
              <a:off x="491410" y="445535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8" name="Google Shape;88;p14"/>
            <p:cNvSpPr/>
            <p:nvPr/>
          </p:nvSpPr>
          <p:spPr>
            <a:xfrm flipH="1">
              <a:off x="8280691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9" name="Google Shape;89;p14"/>
            <p:cNvSpPr/>
            <p:nvPr/>
          </p:nvSpPr>
          <p:spPr>
            <a:xfrm rot="5400000" flipH="1">
              <a:off x="8286066" y="44592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>
  <p:cSld name="CUSTOM_2_1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6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6"/>
          <p:cNvSpPr txBox="1">
            <a:spLocks noGrp="1"/>
          </p:cNvSpPr>
          <p:nvPr>
            <p:ph type="title" idx="2"/>
          </p:nvPr>
        </p:nvSpPr>
        <p:spPr>
          <a:xfrm flipH="1">
            <a:off x="713275" y="2730798"/>
            <a:ext cx="18318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6"/>
          <p:cNvSpPr txBox="1">
            <a:spLocks noGrp="1"/>
          </p:cNvSpPr>
          <p:nvPr>
            <p:ph type="subTitle" idx="1"/>
          </p:nvPr>
        </p:nvSpPr>
        <p:spPr>
          <a:xfrm flipH="1">
            <a:off x="713275" y="3052473"/>
            <a:ext cx="1831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6"/>
          <p:cNvSpPr txBox="1">
            <a:spLocks noGrp="1"/>
          </p:cNvSpPr>
          <p:nvPr>
            <p:ph type="title" idx="3"/>
          </p:nvPr>
        </p:nvSpPr>
        <p:spPr>
          <a:xfrm>
            <a:off x="6598929" y="2730798"/>
            <a:ext cx="18318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6"/>
          <p:cNvSpPr txBox="1">
            <a:spLocks noGrp="1"/>
          </p:cNvSpPr>
          <p:nvPr>
            <p:ph type="subTitle" idx="4"/>
          </p:nvPr>
        </p:nvSpPr>
        <p:spPr>
          <a:xfrm>
            <a:off x="6598925" y="3052473"/>
            <a:ext cx="1831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105" name="Google Shape;105;p16"/>
          <p:cNvGrpSpPr/>
          <p:nvPr/>
        </p:nvGrpSpPr>
        <p:grpSpPr>
          <a:xfrm>
            <a:off x="484635" y="310903"/>
            <a:ext cx="8174701" cy="4521644"/>
            <a:chOff x="484635" y="310903"/>
            <a:chExt cx="8174701" cy="4521644"/>
          </a:xfrm>
        </p:grpSpPr>
        <p:sp>
          <p:nvSpPr>
            <p:cNvPr id="106" name="Google Shape;106;p16"/>
            <p:cNvSpPr/>
            <p:nvPr/>
          </p:nvSpPr>
          <p:spPr>
            <a:xfrm>
              <a:off x="484635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7" name="Google Shape;107;p16"/>
            <p:cNvSpPr/>
            <p:nvPr/>
          </p:nvSpPr>
          <p:spPr>
            <a:xfrm rot="-5400000">
              <a:off x="491410" y="445535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8" name="Google Shape;108;p16"/>
            <p:cNvSpPr/>
            <p:nvPr/>
          </p:nvSpPr>
          <p:spPr>
            <a:xfrm flipH="1">
              <a:off x="8280691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9" name="Google Shape;109;p16"/>
            <p:cNvSpPr/>
            <p:nvPr/>
          </p:nvSpPr>
          <p:spPr>
            <a:xfrm rot="5400000" flipH="1">
              <a:off x="8286066" y="44592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10" name="Google Shape;110;p16"/>
          <p:cNvSpPr txBox="1">
            <a:spLocks noGrp="1"/>
          </p:cNvSpPr>
          <p:nvPr>
            <p:ph type="title" idx="5"/>
          </p:nvPr>
        </p:nvSpPr>
        <p:spPr>
          <a:xfrm flipH="1">
            <a:off x="713275" y="1531261"/>
            <a:ext cx="18318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16"/>
          <p:cNvSpPr txBox="1">
            <a:spLocks noGrp="1"/>
          </p:cNvSpPr>
          <p:nvPr>
            <p:ph type="subTitle" idx="6"/>
          </p:nvPr>
        </p:nvSpPr>
        <p:spPr>
          <a:xfrm flipH="1">
            <a:off x="713275" y="1841324"/>
            <a:ext cx="1831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6"/>
          <p:cNvSpPr txBox="1">
            <a:spLocks noGrp="1"/>
          </p:cNvSpPr>
          <p:nvPr>
            <p:ph type="title" idx="7"/>
          </p:nvPr>
        </p:nvSpPr>
        <p:spPr>
          <a:xfrm>
            <a:off x="6598929" y="1531261"/>
            <a:ext cx="18318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6"/>
          <p:cNvSpPr txBox="1">
            <a:spLocks noGrp="1"/>
          </p:cNvSpPr>
          <p:nvPr>
            <p:ph type="subTitle" idx="8"/>
          </p:nvPr>
        </p:nvSpPr>
        <p:spPr>
          <a:xfrm>
            <a:off x="6598925" y="1841324"/>
            <a:ext cx="1831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2_1_2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7"/>
          <p:cNvSpPr txBox="1">
            <a:spLocks noGrp="1"/>
          </p:cNvSpPr>
          <p:nvPr>
            <p:ph type="title"/>
          </p:nvPr>
        </p:nvSpPr>
        <p:spPr>
          <a:xfrm>
            <a:off x="713225" y="3918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7"/>
          <p:cNvSpPr txBox="1">
            <a:spLocks noGrp="1"/>
          </p:cNvSpPr>
          <p:nvPr>
            <p:ph type="title" idx="2"/>
          </p:nvPr>
        </p:nvSpPr>
        <p:spPr>
          <a:xfrm>
            <a:off x="1131475" y="3436478"/>
            <a:ext cx="20556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7"/>
          <p:cNvSpPr txBox="1">
            <a:spLocks noGrp="1"/>
          </p:cNvSpPr>
          <p:nvPr>
            <p:ph type="subTitle" idx="1"/>
          </p:nvPr>
        </p:nvSpPr>
        <p:spPr>
          <a:xfrm>
            <a:off x="1131475" y="3766250"/>
            <a:ext cx="2055600" cy="6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7"/>
          <p:cNvSpPr txBox="1">
            <a:spLocks noGrp="1"/>
          </p:cNvSpPr>
          <p:nvPr>
            <p:ph type="title" idx="3"/>
          </p:nvPr>
        </p:nvSpPr>
        <p:spPr>
          <a:xfrm>
            <a:off x="3544160" y="3436478"/>
            <a:ext cx="20556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4"/>
          </p:nvPr>
        </p:nvSpPr>
        <p:spPr>
          <a:xfrm>
            <a:off x="3544160" y="3766250"/>
            <a:ext cx="2055600" cy="6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120" name="Google Shape;120;p17"/>
          <p:cNvGrpSpPr/>
          <p:nvPr/>
        </p:nvGrpSpPr>
        <p:grpSpPr>
          <a:xfrm>
            <a:off x="484635" y="310903"/>
            <a:ext cx="8174701" cy="4521644"/>
            <a:chOff x="484635" y="310903"/>
            <a:chExt cx="8174701" cy="4521644"/>
          </a:xfrm>
        </p:grpSpPr>
        <p:sp>
          <p:nvSpPr>
            <p:cNvPr id="121" name="Google Shape;121;p17"/>
            <p:cNvSpPr/>
            <p:nvPr/>
          </p:nvSpPr>
          <p:spPr>
            <a:xfrm>
              <a:off x="484635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2" name="Google Shape;122;p17"/>
            <p:cNvSpPr/>
            <p:nvPr/>
          </p:nvSpPr>
          <p:spPr>
            <a:xfrm rot="-5400000">
              <a:off x="491410" y="445535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3" name="Google Shape;123;p17"/>
            <p:cNvSpPr/>
            <p:nvPr/>
          </p:nvSpPr>
          <p:spPr>
            <a:xfrm flipH="1">
              <a:off x="8280691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4" name="Google Shape;124;p17"/>
            <p:cNvSpPr/>
            <p:nvPr/>
          </p:nvSpPr>
          <p:spPr>
            <a:xfrm rot="5400000" flipH="1">
              <a:off x="8286066" y="44592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25" name="Google Shape;125;p17"/>
          <p:cNvSpPr txBox="1">
            <a:spLocks noGrp="1"/>
          </p:cNvSpPr>
          <p:nvPr>
            <p:ph type="title" idx="5"/>
          </p:nvPr>
        </p:nvSpPr>
        <p:spPr>
          <a:xfrm>
            <a:off x="1131475" y="1702525"/>
            <a:ext cx="20556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7"/>
          <p:cNvSpPr txBox="1">
            <a:spLocks noGrp="1"/>
          </p:cNvSpPr>
          <p:nvPr>
            <p:ph type="subTitle" idx="6"/>
          </p:nvPr>
        </p:nvSpPr>
        <p:spPr>
          <a:xfrm>
            <a:off x="1131475" y="2032299"/>
            <a:ext cx="2055600" cy="6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7"/>
          <p:cNvSpPr txBox="1">
            <a:spLocks noGrp="1"/>
          </p:cNvSpPr>
          <p:nvPr>
            <p:ph type="title" idx="7"/>
          </p:nvPr>
        </p:nvSpPr>
        <p:spPr>
          <a:xfrm>
            <a:off x="3544160" y="1702525"/>
            <a:ext cx="20556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7"/>
          <p:cNvSpPr txBox="1">
            <a:spLocks noGrp="1"/>
          </p:cNvSpPr>
          <p:nvPr>
            <p:ph type="subTitle" idx="8"/>
          </p:nvPr>
        </p:nvSpPr>
        <p:spPr>
          <a:xfrm>
            <a:off x="3544160" y="2032299"/>
            <a:ext cx="2055600" cy="6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7"/>
          <p:cNvSpPr txBox="1">
            <a:spLocks noGrp="1"/>
          </p:cNvSpPr>
          <p:nvPr>
            <p:ph type="title" idx="9"/>
          </p:nvPr>
        </p:nvSpPr>
        <p:spPr>
          <a:xfrm>
            <a:off x="5956850" y="3436478"/>
            <a:ext cx="20556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subTitle" idx="13"/>
          </p:nvPr>
        </p:nvSpPr>
        <p:spPr>
          <a:xfrm>
            <a:off x="5956850" y="3766250"/>
            <a:ext cx="2055600" cy="6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title" idx="14"/>
          </p:nvPr>
        </p:nvSpPr>
        <p:spPr>
          <a:xfrm>
            <a:off x="5956850" y="1702525"/>
            <a:ext cx="20556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>
            <a:spLocks noGrp="1"/>
          </p:cNvSpPr>
          <p:nvPr>
            <p:ph type="subTitle" idx="15"/>
          </p:nvPr>
        </p:nvSpPr>
        <p:spPr>
          <a:xfrm>
            <a:off x="5956850" y="2032299"/>
            <a:ext cx="2055600" cy="6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2_1_1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35" name="Google Shape;135;p18"/>
          <p:cNvGrpSpPr/>
          <p:nvPr/>
        </p:nvGrpSpPr>
        <p:grpSpPr>
          <a:xfrm>
            <a:off x="484635" y="310903"/>
            <a:ext cx="8174701" cy="4521644"/>
            <a:chOff x="484635" y="310903"/>
            <a:chExt cx="8174701" cy="4521644"/>
          </a:xfrm>
        </p:grpSpPr>
        <p:sp>
          <p:nvSpPr>
            <p:cNvPr id="136" name="Google Shape;136;p18"/>
            <p:cNvSpPr/>
            <p:nvPr/>
          </p:nvSpPr>
          <p:spPr>
            <a:xfrm>
              <a:off x="484635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7" name="Google Shape;137;p18"/>
            <p:cNvSpPr/>
            <p:nvPr/>
          </p:nvSpPr>
          <p:spPr>
            <a:xfrm rot="-5400000">
              <a:off x="491410" y="445535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8" name="Google Shape;138;p18"/>
            <p:cNvSpPr/>
            <p:nvPr/>
          </p:nvSpPr>
          <p:spPr>
            <a:xfrm flipH="1">
              <a:off x="8280691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9" name="Google Shape;139;p18"/>
            <p:cNvSpPr/>
            <p:nvPr/>
          </p:nvSpPr>
          <p:spPr>
            <a:xfrm rot="5400000" flipH="1">
              <a:off x="8286066" y="44592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0" name="Google Shape;140;p18"/>
          <p:cNvSpPr txBox="1">
            <a:spLocks noGrp="1"/>
          </p:cNvSpPr>
          <p:nvPr>
            <p:ph type="subTitle" idx="1"/>
          </p:nvPr>
        </p:nvSpPr>
        <p:spPr>
          <a:xfrm>
            <a:off x="713225" y="2256675"/>
            <a:ext cx="2139600" cy="14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 text">
  <p:cSld name="CUSTOM_5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>
            <a:spLocks noGrp="1"/>
          </p:cNvSpPr>
          <p:nvPr>
            <p:ph type="subTitle" idx="1"/>
          </p:nvPr>
        </p:nvSpPr>
        <p:spPr>
          <a:xfrm>
            <a:off x="1057925" y="2309988"/>
            <a:ext cx="1900200" cy="65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19"/>
          <p:cNvSpPr txBox="1">
            <a:spLocks noGrp="1"/>
          </p:cNvSpPr>
          <p:nvPr>
            <p:ph type="title" hasCustomPrompt="1"/>
          </p:nvPr>
        </p:nvSpPr>
        <p:spPr>
          <a:xfrm>
            <a:off x="1058003" y="1638963"/>
            <a:ext cx="1900200" cy="82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44" name="Google Shape;144;p19"/>
          <p:cNvSpPr txBox="1">
            <a:spLocks noGrp="1"/>
          </p:cNvSpPr>
          <p:nvPr>
            <p:ph type="subTitle" idx="2"/>
          </p:nvPr>
        </p:nvSpPr>
        <p:spPr>
          <a:xfrm>
            <a:off x="3622050" y="3268388"/>
            <a:ext cx="1900200" cy="65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19"/>
          <p:cNvSpPr txBox="1">
            <a:spLocks noGrp="1"/>
          </p:cNvSpPr>
          <p:nvPr>
            <p:ph type="title" idx="3" hasCustomPrompt="1"/>
          </p:nvPr>
        </p:nvSpPr>
        <p:spPr>
          <a:xfrm>
            <a:off x="3622126" y="2597363"/>
            <a:ext cx="1900200" cy="82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46" name="Google Shape;146;p19"/>
          <p:cNvSpPr txBox="1">
            <a:spLocks noGrp="1"/>
          </p:cNvSpPr>
          <p:nvPr>
            <p:ph type="subTitle" idx="4"/>
          </p:nvPr>
        </p:nvSpPr>
        <p:spPr>
          <a:xfrm>
            <a:off x="6185962" y="2309988"/>
            <a:ext cx="1900200" cy="65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19"/>
          <p:cNvSpPr txBox="1">
            <a:spLocks noGrp="1"/>
          </p:cNvSpPr>
          <p:nvPr>
            <p:ph type="title" idx="5" hasCustomPrompt="1"/>
          </p:nvPr>
        </p:nvSpPr>
        <p:spPr>
          <a:xfrm>
            <a:off x="6186036" y="1638963"/>
            <a:ext cx="1900200" cy="82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3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0"/>
          <p:cNvSpPr txBox="1">
            <a:spLocks noGrp="1"/>
          </p:cNvSpPr>
          <p:nvPr>
            <p:ph type="title"/>
          </p:nvPr>
        </p:nvSpPr>
        <p:spPr>
          <a:xfrm>
            <a:off x="4081725" y="2258981"/>
            <a:ext cx="4251900" cy="62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0"/>
          <p:cNvSpPr txBox="1">
            <a:spLocks noGrp="1"/>
          </p:cNvSpPr>
          <p:nvPr>
            <p:ph type="subTitle" idx="1"/>
          </p:nvPr>
        </p:nvSpPr>
        <p:spPr>
          <a:xfrm flipH="1">
            <a:off x="4082025" y="2935525"/>
            <a:ext cx="4251900" cy="151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151" name="Google Shape;151;p20"/>
          <p:cNvGrpSpPr/>
          <p:nvPr/>
        </p:nvGrpSpPr>
        <p:grpSpPr>
          <a:xfrm>
            <a:off x="484635" y="310903"/>
            <a:ext cx="8174701" cy="4521644"/>
            <a:chOff x="484635" y="310903"/>
            <a:chExt cx="8174701" cy="4521644"/>
          </a:xfrm>
        </p:grpSpPr>
        <p:sp>
          <p:nvSpPr>
            <p:cNvPr id="152" name="Google Shape;152;p20"/>
            <p:cNvSpPr/>
            <p:nvPr/>
          </p:nvSpPr>
          <p:spPr>
            <a:xfrm>
              <a:off x="484635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3" name="Google Shape;153;p20"/>
            <p:cNvSpPr/>
            <p:nvPr/>
          </p:nvSpPr>
          <p:spPr>
            <a:xfrm rot="-5400000">
              <a:off x="491410" y="445535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4" name="Google Shape;154;p20"/>
            <p:cNvSpPr/>
            <p:nvPr/>
          </p:nvSpPr>
          <p:spPr>
            <a:xfrm flipH="1">
              <a:off x="8280691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5" name="Google Shape;155;p20"/>
            <p:cNvSpPr/>
            <p:nvPr/>
          </p:nvSpPr>
          <p:spPr>
            <a:xfrm rot="5400000" flipH="1">
              <a:off x="8286066" y="44592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3_1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1"/>
          <p:cNvSpPr txBox="1">
            <a:spLocks noGrp="1"/>
          </p:cNvSpPr>
          <p:nvPr>
            <p:ph type="title"/>
          </p:nvPr>
        </p:nvSpPr>
        <p:spPr>
          <a:xfrm flipH="1">
            <a:off x="818199" y="2256414"/>
            <a:ext cx="4252800" cy="62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1"/>
          <p:cNvSpPr txBox="1">
            <a:spLocks noGrp="1"/>
          </p:cNvSpPr>
          <p:nvPr>
            <p:ph type="subTitle" idx="1"/>
          </p:nvPr>
        </p:nvSpPr>
        <p:spPr>
          <a:xfrm>
            <a:off x="818175" y="2935525"/>
            <a:ext cx="4252800" cy="151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0" y="-25"/>
            <a:ext cx="9144000" cy="5143500"/>
          </a:xfrm>
          <a:prstGeom prst="rect">
            <a:avLst/>
          </a:prstGeom>
          <a:solidFill>
            <a:srgbClr val="030303">
              <a:alpha val="480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713175" y="2150850"/>
            <a:ext cx="7717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8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CUSTOM_4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2"/>
          <p:cNvSpPr/>
          <p:nvPr/>
        </p:nvSpPr>
        <p:spPr>
          <a:xfrm>
            <a:off x="0" y="-25"/>
            <a:ext cx="9144000" cy="5143500"/>
          </a:xfrm>
          <a:prstGeom prst="rect">
            <a:avLst/>
          </a:prstGeom>
          <a:solidFill>
            <a:srgbClr val="030303">
              <a:alpha val="480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22"/>
          <p:cNvSpPr txBox="1">
            <a:spLocks noGrp="1"/>
          </p:cNvSpPr>
          <p:nvPr>
            <p:ph type="title"/>
          </p:nvPr>
        </p:nvSpPr>
        <p:spPr>
          <a:xfrm>
            <a:off x="713275" y="2150850"/>
            <a:ext cx="7717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6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3"/>
          <p:cNvSpPr txBox="1">
            <a:spLocks noGrp="1"/>
          </p:cNvSpPr>
          <p:nvPr>
            <p:ph type="title"/>
          </p:nvPr>
        </p:nvSpPr>
        <p:spPr>
          <a:xfrm>
            <a:off x="2021800" y="2854950"/>
            <a:ext cx="5100300" cy="50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p23"/>
          <p:cNvSpPr txBox="1">
            <a:spLocks noGrp="1"/>
          </p:cNvSpPr>
          <p:nvPr>
            <p:ph type="subTitle" idx="1"/>
          </p:nvPr>
        </p:nvSpPr>
        <p:spPr>
          <a:xfrm>
            <a:off x="2021800" y="1786050"/>
            <a:ext cx="5100300" cy="10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165" name="Google Shape;165;p23"/>
          <p:cNvGrpSpPr/>
          <p:nvPr/>
        </p:nvGrpSpPr>
        <p:grpSpPr>
          <a:xfrm>
            <a:off x="1322860" y="920528"/>
            <a:ext cx="6498301" cy="3302444"/>
            <a:chOff x="2923035" y="691903"/>
            <a:chExt cx="6498301" cy="3302444"/>
          </a:xfrm>
        </p:grpSpPr>
        <p:sp>
          <p:nvSpPr>
            <p:cNvPr id="166" name="Google Shape;166;p23"/>
            <p:cNvSpPr/>
            <p:nvPr/>
          </p:nvSpPr>
          <p:spPr>
            <a:xfrm>
              <a:off x="2923035" y="691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7" name="Google Shape;167;p23"/>
            <p:cNvSpPr/>
            <p:nvPr/>
          </p:nvSpPr>
          <p:spPr>
            <a:xfrm rot="-5400000">
              <a:off x="2929810" y="361715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8" name="Google Shape;168;p23"/>
            <p:cNvSpPr/>
            <p:nvPr/>
          </p:nvSpPr>
          <p:spPr>
            <a:xfrm flipH="1">
              <a:off x="9042691" y="691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9" name="Google Shape;169;p23"/>
            <p:cNvSpPr/>
            <p:nvPr/>
          </p:nvSpPr>
          <p:spPr>
            <a:xfrm rot="5400000" flipH="1">
              <a:off x="9048066" y="36210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8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4"/>
          <p:cNvSpPr txBox="1">
            <a:spLocks noGrp="1"/>
          </p:cNvSpPr>
          <p:nvPr>
            <p:ph type="title"/>
          </p:nvPr>
        </p:nvSpPr>
        <p:spPr>
          <a:xfrm>
            <a:off x="713225" y="39707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1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5"/>
          <p:cNvSpPr/>
          <p:nvPr/>
        </p:nvSpPr>
        <p:spPr>
          <a:xfrm>
            <a:off x="0" y="-25"/>
            <a:ext cx="9144000" cy="5143500"/>
          </a:xfrm>
          <a:prstGeom prst="rect">
            <a:avLst/>
          </a:prstGeom>
          <a:solidFill>
            <a:srgbClr val="030303">
              <a:alpha val="480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25"/>
          <p:cNvSpPr txBox="1">
            <a:spLocks noGrp="1"/>
          </p:cNvSpPr>
          <p:nvPr>
            <p:ph type="title"/>
          </p:nvPr>
        </p:nvSpPr>
        <p:spPr>
          <a:xfrm>
            <a:off x="2842025" y="2042886"/>
            <a:ext cx="3450600" cy="7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25"/>
          <p:cNvSpPr txBox="1">
            <a:spLocks noGrp="1"/>
          </p:cNvSpPr>
          <p:nvPr>
            <p:ph type="subTitle" idx="1"/>
          </p:nvPr>
        </p:nvSpPr>
        <p:spPr>
          <a:xfrm>
            <a:off x="6094750" y="540860"/>
            <a:ext cx="2336100" cy="157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p25"/>
          <p:cNvSpPr txBox="1"/>
          <p:nvPr/>
        </p:nvSpPr>
        <p:spPr>
          <a:xfrm>
            <a:off x="713225" y="3336550"/>
            <a:ext cx="2084700" cy="126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CREDITS</a:t>
            </a:r>
            <a:r>
              <a:rPr lang="en" sz="12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: This presentation template was created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 b="1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,</a:t>
            </a:r>
            <a:r>
              <a:rPr lang="en" sz="12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 including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 and 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.</a:t>
            </a:r>
            <a:endParaRPr sz="12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7089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8095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713225" y="1246950"/>
            <a:ext cx="7717500" cy="335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grpSp>
        <p:nvGrpSpPr>
          <p:cNvPr id="19" name="Google Shape;19;p4"/>
          <p:cNvGrpSpPr/>
          <p:nvPr/>
        </p:nvGrpSpPr>
        <p:grpSpPr>
          <a:xfrm>
            <a:off x="484635" y="310903"/>
            <a:ext cx="8174701" cy="4521644"/>
            <a:chOff x="484635" y="310903"/>
            <a:chExt cx="8174701" cy="4521644"/>
          </a:xfrm>
        </p:grpSpPr>
        <p:sp>
          <p:nvSpPr>
            <p:cNvPr id="20" name="Google Shape;20;p4"/>
            <p:cNvSpPr/>
            <p:nvPr/>
          </p:nvSpPr>
          <p:spPr>
            <a:xfrm>
              <a:off x="484635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" name="Google Shape;21;p4"/>
            <p:cNvSpPr/>
            <p:nvPr/>
          </p:nvSpPr>
          <p:spPr>
            <a:xfrm rot="-5400000">
              <a:off x="491410" y="445535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" name="Google Shape;22;p4"/>
            <p:cNvSpPr/>
            <p:nvPr/>
          </p:nvSpPr>
          <p:spPr>
            <a:xfrm flipH="1">
              <a:off x="8280691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3" name="Google Shape;23;p4"/>
            <p:cNvSpPr/>
            <p:nvPr/>
          </p:nvSpPr>
          <p:spPr>
            <a:xfrm rot="5400000" flipH="1">
              <a:off x="8286066" y="44592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1228525" y="2395580"/>
            <a:ext cx="3139200" cy="14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4776327" y="2395580"/>
            <a:ext cx="3139200" cy="14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title" idx="3"/>
          </p:nvPr>
        </p:nvSpPr>
        <p:spPr>
          <a:xfrm>
            <a:off x="1228525" y="2068750"/>
            <a:ext cx="3139200" cy="42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title" idx="4"/>
          </p:nvPr>
        </p:nvSpPr>
        <p:spPr>
          <a:xfrm>
            <a:off x="4776326" y="2068750"/>
            <a:ext cx="3139200" cy="42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grpSp>
        <p:nvGrpSpPr>
          <p:cNvPr id="30" name="Google Shape;30;p5"/>
          <p:cNvGrpSpPr/>
          <p:nvPr/>
        </p:nvGrpSpPr>
        <p:grpSpPr>
          <a:xfrm>
            <a:off x="484635" y="310903"/>
            <a:ext cx="8174701" cy="4521644"/>
            <a:chOff x="484635" y="310903"/>
            <a:chExt cx="8174701" cy="4521644"/>
          </a:xfrm>
        </p:grpSpPr>
        <p:sp>
          <p:nvSpPr>
            <p:cNvPr id="31" name="Google Shape;31;p5"/>
            <p:cNvSpPr/>
            <p:nvPr/>
          </p:nvSpPr>
          <p:spPr>
            <a:xfrm>
              <a:off x="484635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" name="Google Shape;32;p5"/>
            <p:cNvSpPr/>
            <p:nvPr/>
          </p:nvSpPr>
          <p:spPr>
            <a:xfrm rot="-5400000">
              <a:off x="491410" y="445535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" name="Google Shape;33;p5"/>
            <p:cNvSpPr/>
            <p:nvPr/>
          </p:nvSpPr>
          <p:spPr>
            <a:xfrm flipH="1">
              <a:off x="8280691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" name="Google Shape;34;p5"/>
            <p:cNvSpPr/>
            <p:nvPr/>
          </p:nvSpPr>
          <p:spPr>
            <a:xfrm rot="5400000" flipH="1">
              <a:off x="8286066" y="44592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7" name="Google Shape;37;p6"/>
          <p:cNvGrpSpPr/>
          <p:nvPr/>
        </p:nvGrpSpPr>
        <p:grpSpPr>
          <a:xfrm>
            <a:off x="484635" y="310903"/>
            <a:ext cx="8174701" cy="4521644"/>
            <a:chOff x="484635" y="310903"/>
            <a:chExt cx="8174701" cy="4521644"/>
          </a:xfrm>
        </p:grpSpPr>
        <p:sp>
          <p:nvSpPr>
            <p:cNvPr id="38" name="Google Shape;38;p6"/>
            <p:cNvSpPr/>
            <p:nvPr/>
          </p:nvSpPr>
          <p:spPr>
            <a:xfrm>
              <a:off x="484635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9" name="Google Shape;39;p6"/>
            <p:cNvSpPr/>
            <p:nvPr/>
          </p:nvSpPr>
          <p:spPr>
            <a:xfrm rot="-5400000">
              <a:off x="491410" y="445535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" name="Google Shape;40;p6"/>
            <p:cNvSpPr/>
            <p:nvPr/>
          </p:nvSpPr>
          <p:spPr>
            <a:xfrm flipH="1">
              <a:off x="8280691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" name="Google Shape;41;p6"/>
            <p:cNvSpPr/>
            <p:nvPr/>
          </p:nvSpPr>
          <p:spPr>
            <a:xfrm rot="5400000" flipH="1">
              <a:off x="8286066" y="44592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>
            <a:spLocks noGrp="1"/>
          </p:cNvSpPr>
          <p:nvPr>
            <p:ph type="title"/>
          </p:nvPr>
        </p:nvSpPr>
        <p:spPr>
          <a:xfrm>
            <a:off x="1248150" y="857150"/>
            <a:ext cx="3111600" cy="1313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1"/>
          </p:nvPr>
        </p:nvSpPr>
        <p:spPr>
          <a:xfrm>
            <a:off x="1248150" y="2364800"/>
            <a:ext cx="3111600" cy="1921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>
                <a:solidFill>
                  <a:schemeClr val="lt1"/>
                </a:solidFill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5" name="Google Shape;45;p7"/>
          <p:cNvSpPr/>
          <p:nvPr/>
        </p:nvSpPr>
        <p:spPr>
          <a:xfrm rot="-5400000">
            <a:off x="1017085" y="4141628"/>
            <a:ext cx="369338" cy="377201"/>
          </a:xfrm>
          <a:custGeom>
            <a:avLst/>
            <a:gdLst/>
            <a:ahLst/>
            <a:cxnLst/>
            <a:rect l="l" t="t" r="r" b="b"/>
            <a:pathLst>
              <a:path w="47488" h="48499" extrusionOk="0">
                <a:moveTo>
                  <a:pt x="0" y="48499"/>
                </a:moveTo>
                <a:lnTo>
                  <a:pt x="0" y="0"/>
                </a:lnTo>
                <a:lnTo>
                  <a:pt x="47488" y="0"/>
                </a:ln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6" name="Google Shape;46;p7"/>
          <p:cNvSpPr/>
          <p:nvPr/>
        </p:nvSpPr>
        <p:spPr>
          <a:xfrm flipH="1">
            <a:off x="4219016" y="628553"/>
            <a:ext cx="369338" cy="377201"/>
          </a:xfrm>
          <a:custGeom>
            <a:avLst/>
            <a:gdLst/>
            <a:ahLst/>
            <a:cxnLst/>
            <a:rect l="l" t="t" r="r" b="b"/>
            <a:pathLst>
              <a:path w="47488" h="48499" extrusionOk="0">
                <a:moveTo>
                  <a:pt x="0" y="48499"/>
                </a:moveTo>
                <a:lnTo>
                  <a:pt x="0" y="0"/>
                </a:lnTo>
                <a:lnTo>
                  <a:pt x="47488" y="0"/>
                </a:ln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" name="Google Shape;47;p7"/>
          <p:cNvSpPr/>
          <p:nvPr/>
        </p:nvSpPr>
        <p:spPr>
          <a:xfrm rot="5400000" flipH="1">
            <a:off x="4215091" y="4141628"/>
            <a:ext cx="369338" cy="377201"/>
          </a:xfrm>
          <a:custGeom>
            <a:avLst/>
            <a:gdLst/>
            <a:ahLst/>
            <a:cxnLst/>
            <a:rect l="l" t="t" r="r" b="b"/>
            <a:pathLst>
              <a:path w="47488" h="48499" extrusionOk="0">
                <a:moveTo>
                  <a:pt x="0" y="48499"/>
                </a:moveTo>
                <a:lnTo>
                  <a:pt x="0" y="0"/>
                </a:lnTo>
                <a:lnTo>
                  <a:pt x="47488" y="0"/>
                </a:ln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8" name="Google Shape;48;p7"/>
          <p:cNvSpPr/>
          <p:nvPr/>
        </p:nvSpPr>
        <p:spPr>
          <a:xfrm>
            <a:off x="1017085" y="628553"/>
            <a:ext cx="369338" cy="377201"/>
          </a:xfrm>
          <a:custGeom>
            <a:avLst/>
            <a:gdLst/>
            <a:ahLst/>
            <a:cxnLst/>
            <a:rect l="l" t="t" r="r" b="b"/>
            <a:pathLst>
              <a:path w="47488" h="48499" extrusionOk="0">
                <a:moveTo>
                  <a:pt x="0" y="48499"/>
                </a:moveTo>
                <a:lnTo>
                  <a:pt x="0" y="0"/>
                </a:lnTo>
                <a:lnTo>
                  <a:pt x="47488" y="0"/>
                </a:ln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/>
          <p:nvPr/>
        </p:nvSpPr>
        <p:spPr>
          <a:xfrm>
            <a:off x="0" y="-25"/>
            <a:ext cx="9144000" cy="5143500"/>
          </a:xfrm>
          <a:prstGeom prst="rect">
            <a:avLst/>
          </a:prstGeom>
          <a:solidFill>
            <a:srgbClr val="030303">
              <a:alpha val="480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713275" y="1704100"/>
            <a:ext cx="7717500" cy="173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2237850" y="732450"/>
            <a:ext cx="4668300" cy="123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2237850" y="1967550"/>
            <a:ext cx="4668300" cy="244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2876225" y="539500"/>
            <a:ext cx="5346900" cy="1030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exend Peta"/>
              <a:buNone/>
              <a:defRPr sz="2800" b="1">
                <a:solidFill>
                  <a:schemeClr val="lt1"/>
                </a:solidFill>
                <a:latin typeface="Lexend Peta"/>
                <a:ea typeface="Lexend Peta"/>
                <a:cs typeface="Lexend Peta"/>
                <a:sym typeface="Lexend Pet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exend Peta"/>
              <a:buNone/>
              <a:defRPr sz="2800" b="1">
                <a:solidFill>
                  <a:schemeClr val="lt1"/>
                </a:solidFill>
                <a:latin typeface="Lexend Peta"/>
                <a:ea typeface="Lexend Peta"/>
                <a:cs typeface="Lexend Peta"/>
                <a:sym typeface="Lexend Pet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exend Peta"/>
              <a:buNone/>
              <a:defRPr sz="2800" b="1">
                <a:solidFill>
                  <a:schemeClr val="lt1"/>
                </a:solidFill>
                <a:latin typeface="Lexend Peta"/>
                <a:ea typeface="Lexend Peta"/>
                <a:cs typeface="Lexend Peta"/>
                <a:sym typeface="Lexend Pet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exend Peta"/>
              <a:buNone/>
              <a:defRPr sz="2800" b="1">
                <a:solidFill>
                  <a:schemeClr val="lt1"/>
                </a:solidFill>
                <a:latin typeface="Lexend Peta"/>
                <a:ea typeface="Lexend Peta"/>
                <a:cs typeface="Lexend Peta"/>
                <a:sym typeface="Lexend Pet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exend Peta"/>
              <a:buNone/>
              <a:defRPr sz="2800" b="1">
                <a:solidFill>
                  <a:schemeClr val="lt1"/>
                </a:solidFill>
                <a:latin typeface="Lexend Peta"/>
                <a:ea typeface="Lexend Peta"/>
                <a:cs typeface="Lexend Peta"/>
                <a:sym typeface="Lexend Pet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exend Peta"/>
              <a:buNone/>
              <a:defRPr sz="2800" b="1">
                <a:solidFill>
                  <a:schemeClr val="lt1"/>
                </a:solidFill>
                <a:latin typeface="Lexend Peta"/>
                <a:ea typeface="Lexend Peta"/>
                <a:cs typeface="Lexend Peta"/>
                <a:sym typeface="Lexend Pet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exend Peta"/>
              <a:buNone/>
              <a:defRPr sz="2800" b="1">
                <a:solidFill>
                  <a:schemeClr val="lt1"/>
                </a:solidFill>
                <a:latin typeface="Lexend Peta"/>
                <a:ea typeface="Lexend Peta"/>
                <a:cs typeface="Lexend Peta"/>
                <a:sym typeface="Lexend Pet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exend Peta"/>
              <a:buNone/>
              <a:defRPr sz="2800" b="1">
                <a:solidFill>
                  <a:schemeClr val="lt1"/>
                </a:solidFill>
                <a:latin typeface="Lexend Peta"/>
                <a:ea typeface="Lexend Peta"/>
                <a:cs typeface="Lexend Peta"/>
                <a:sym typeface="Lexend Pet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Lexend Peta"/>
              <a:buNone/>
              <a:defRPr sz="2800" b="1">
                <a:solidFill>
                  <a:schemeClr val="lt1"/>
                </a:solidFill>
                <a:latin typeface="Lexend Peta"/>
                <a:ea typeface="Lexend Peta"/>
                <a:cs typeface="Lexend Peta"/>
                <a:sym typeface="Lexend Pet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246950"/>
            <a:ext cx="7717500" cy="335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idact Gothic"/>
              <a:buChar char="●"/>
              <a:defRPr sz="1600"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idact Gothic"/>
              <a:buChar char="○"/>
              <a:defRPr sz="1600"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idact Gothic"/>
              <a:buChar char="■"/>
              <a:defRPr sz="1600"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idact Gothic"/>
              <a:buChar char="●"/>
              <a:defRPr sz="1600"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idact Gothic"/>
              <a:buChar char="○"/>
              <a:defRPr sz="1600"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idact Gothic"/>
              <a:buChar char="■"/>
              <a:defRPr sz="1600"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idact Gothic"/>
              <a:buChar char="●"/>
              <a:defRPr sz="1600"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idact Gothic"/>
              <a:buChar char="○"/>
              <a:defRPr sz="1600"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idact Gothic"/>
              <a:buChar char="■"/>
              <a:defRPr sz="1600"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4" r:id="rId24"/>
    <p:sldLayoutId id="2147483675" r:id="rId2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7W-UD02rKEVHtQbNGwaL8MzgBkXnLov5SFRjDv0qLY8/copy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7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28"/>
          <p:cNvPicPr preferRelativeResize="0"/>
          <p:nvPr/>
        </p:nvPicPr>
        <p:blipFill rotWithShape="1">
          <a:blip r:embed="rId4">
            <a:alphaModFix/>
          </a:blip>
          <a:srcRect l="22436" t="1009" r="22436" b="1009"/>
          <a:stretch/>
        </p:blipFill>
        <p:spPr>
          <a:xfrm rot="10800000">
            <a:off x="3543148" y="1534181"/>
            <a:ext cx="2048400" cy="2048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86" name="Google Shape;186;p28"/>
          <p:cNvSpPr/>
          <p:nvPr/>
        </p:nvSpPr>
        <p:spPr>
          <a:xfrm>
            <a:off x="3341275" y="1326869"/>
            <a:ext cx="2464500" cy="2464200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87" name="Google Shape;187;p28"/>
          <p:cNvSpPr/>
          <p:nvPr/>
        </p:nvSpPr>
        <p:spPr>
          <a:xfrm>
            <a:off x="3541948" y="1532981"/>
            <a:ext cx="2050800" cy="20508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B Nazanin" panose="00000700000000000000" pitchFamily="2" charset="-78"/>
            </a:endParaRPr>
          </a:p>
        </p:txBody>
      </p:sp>
      <p:sp>
        <p:nvSpPr>
          <p:cNvPr id="188" name="Google Shape;188;p28"/>
          <p:cNvSpPr txBox="1">
            <a:spLocks noGrp="1"/>
          </p:cNvSpPr>
          <p:nvPr>
            <p:ph type="ctrTitle"/>
          </p:nvPr>
        </p:nvSpPr>
        <p:spPr>
          <a:xfrm>
            <a:off x="4495925" y="537450"/>
            <a:ext cx="3934800" cy="89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cs typeface="B Nazanin" panose="00000700000000000000" pitchFamily="2" charset="-78"/>
              </a:rPr>
              <a:t>نمونه کارها عکاس</a:t>
            </a:r>
            <a:endParaRPr dirty="0">
              <a:solidFill>
                <a:schemeClr val="dk1"/>
              </a:solidFill>
              <a:cs typeface="B Nazanin" panose="00000700000000000000" pitchFamily="2" charset="-78"/>
            </a:endParaRPr>
          </a:p>
        </p:txBody>
      </p:sp>
      <p:sp>
        <p:nvSpPr>
          <p:cNvPr id="189" name="Google Shape;189;p28"/>
          <p:cNvSpPr txBox="1">
            <a:spLocks noGrp="1"/>
          </p:cNvSpPr>
          <p:nvPr>
            <p:ph type="subTitle" idx="1"/>
          </p:nvPr>
        </p:nvSpPr>
        <p:spPr>
          <a:xfrm>
            <a:off x="2650886" y="4061788"/>
            <a:ext cx="4153500" cy="51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cs typeface="B Nazanin" panose="00000700000000000000" pitchFamily="2" charset="-78"/>
              </a:rPr>
              <a:t>اینجا جایی است که ارائه شما شروع می شود</a:t>
            </a:r>
            <a:endParaRPr dirty="0">
              <a:solidFill>
                <a:schemeClr val="dk1"/>
              </a:solidFill>
              <a:cs typeface="B Nazanin" panose="00000700000000000000" pitchFamily="2" charset="-78"/>
            </a:endParaRPr>
          </a:p>
        </p:txBody>
      </p:sp>
      <p:sp>
        <p:nvSpPr>
          <p:cNvPr id="190" name="Google Shape;190;p28"/>
          <p:cNvSpPr txBox="1">
            <a:spLocks noGrp="1"/>
          </p:cNvSpPr>
          <p:nvPr>
            <p:ph type="ctrTitle" idx="2"/>
          </p:nvPr>
        </p:nvSpPr>
        <p:spPr>
          <a:xfrm>
            <a:off x="1578766" y="2245919"/>
            <a:ext cx="6507600" cy="103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4800" dirty="0">
                <a:solidFill>
                  <a:schemeClr val="dk1"/>
                </a:solidFill>
                <a:cs typeface="B Nazanin" panose="00000700000000000000" pitchFamily="2" charset="-78"/>
              </a:rPr>
              <a:t>تم : عکاسی مینیمال</a:t>
            </a:r>
            <a:endParaRPr sz="4800" dirty="0">
              <a:solidFill>
                <a:schemeClr val="dk1"/>
              </a:solidFill>
              <a:cs typeface="B Nazanin" panose="00000700000000000000" pitchFamily="2" charset="-78"/>
            </a:endParaRPr>
          </a:p>
        </p:txBody>
      </p:sp>
      <p:grpSp>
        <p:nvGrpSpPr>
          <p:cNvPr id="191" name="Google Shape;191;p28"/>
          <p:cNvGrpSpPr/>
          <p:nvPr/>
        </p:nvGrpSpPr>
        <p:grpSpPr>
          <a:xfrm>
            <a:off x="484635" y="310903"/>
            <a:ext cx="8174701" cy="4521644"/>
            <a:chOff x="484635" y="310903"/>
            <a:chExt cx="8174701" cy="4521644"/>
          </a:xfrm>
        </p:grpSpPr>
        <p:sp>
          <p:nvSpPr>
            <p:cNvPr id="192" name="Google Shape;192;p28"/>
            <p:cNvSpPr/>
            <p:nvPr/>
          </p:nvSpPr>
          <p:spPr>
            <a:xfrm>
              <a:off x="484635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3" name="Google Shape;193;p28"/>
            <p:cNvSpPr/>
            <p:nvPr/>
          </p:nvSpPr>
          <p:spPr>
            <a:xfrm rot="-5400000">
              <a:off x="491410" y="445535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4" name="Google Shape;194;p28"/>
            <p:cNvSpPr/>
            <p:nvPr/>
          </p:nvSpPr>
          <p:spPr>
            <a:xfrm flipH="1">
              <a:off x="8280691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5" name="Google Shape;195;p28"/>
            <p:cNvSpPr/>
            <p:nvPr/>
          </p:nvSpPr>
          <p:spPr>
            <a:xfrm rot="5400000" flipH="1">
              <a:off x="8286066" y="44592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96" name="Google Shape;196;p28"/>
          <p:cNvSpPr/>
          <p:nvPr/>
        </p:nvSpPr>
        <p:spPr>
          <a:xfrm>
            <a:off x="4314466" y="1120300"/>
            <a:ext cx="518100" cy="518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Google Shape;410;p37"/>
          <p:cNvPicPr preferRelativeResize="0"/>
          <p:nvPr/>
        </p:nvPicPr>
        <p:blipFill rotWithShape="1">
          <a:blip r:embed="rId4">
            <a:alphaModFix/>
          </a:blip>
          <a:srcRect l="26954" t="21186" r="30308" b="2848"/>
          <a:stretch/>
        </p:blipFill>
        <p:spPr>
          <a:xfrm rot="10800000">
            <a:off x="3549359" y="1547559"/>
            <a:ext cx="2048400" cy="2048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411" name="Google Shape;411;p37"/>
          <p:cNvSpPr/>
          <p:nvPr/>
        </p:nvSpPr>
        <p:spPr>
          <a:xfrm>
            <a:off x="3548159" y="1546359"/>
            <a:ext cx="2050800" cy="2050800"/>
          </a:xfrm>
          <a:prstGeom prst="ellipse">
            <a:avLst/>
          </a:prstGeom>
          <a:solidFill>
            <a:srgbClr val="030303">
              <a:alpha val="480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412" name="Google Shape;412;p37"/>
          <p:cNvGrpSpPr/>
          <p:nvPr/>
        </p:nvGrpSpPr>
        <p:grpSpPr>
          <a:xfrm>
            <a:off x="3341300" y="1120300"/>
            <a:ext cx="2464500" cy="2683527"/>
            <a:chOff x="3341300" y="1120300"/>
            <a:chExt cx="2464500" cy="2683527"/>
          </a:xfrm>
        </p:grpSpPr>
        <p:sp>
          <p:nvSpPr>
            <p:cNvPr id="413" name="Google Shape;413;p37"/>
            <p:cNvSpPr/>
            <p:nvPr/>
          </p:nvSpPr>
          <p:spPr>
            <a:xfrm>
              <a:off x="3341300" y="1339627"/>
              <a:ext cx="2464500" cy="24642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14" name="Google Shape;414;p37"/>
            <p:cNvSpPr/>
            <p:nvPr/>
          </p:nvSpPr>
          <p:spPr>
            <a:xfrm>
              <a:off x="4314466" y="1120300"/>
              <a:ext cx="518100" cy="5181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415" name="Google Shape;415;p37"/>
          <p:cNvGrpSpPr/>
          <p:nvPr/>
        </p:nvGrpSpPr>
        <p:grpSpPr>
          <a:xfrm>
            <a:off x="484635" y="310903"/>
            <a:ext cx="8174701" cy="4521644"/>
            <a:chOff x="484635" y="310903"/>
            <a:chExt cx="8174701" cy="4521644"/>
          </a:xfrm>
        </p:grpSpPr>
        <p:sp>
          <p:nvSpPr>
            <p:cNvPr id="416" name="Google Shape;416;p37"/>
            <p:cNvSpPr/>
            <p:nvPr/>
          </p:nvSpPr>
          <p:spPr>
            <a:xfrm>
              <a:off x="484635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7" name="Google Shape;417;p37"/>
            <p:cNvSpPr/>
            <p:nvPr/>
          </p:nvSpPr>
          <p:spPr>
            <a:xfrm rot="-5400000">
              <a:off x="491410" y="445535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8" name="Google Shape;418;p37"/>
            <p:cNvSpPr/>
            <p:nvPr/>
          </p:nvSpPr>
          <p:spPr>
            <a:xfrm flipH="1">
              <a:off x="8280691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9" name="Google Shape;419;p37"/>
            <p:cNvSpPr/>
            <p:nvPr/>
          </p:nvSpPr>
          <p:spPr>
            <a:xfrm rot="5400000" flipH="1">
              <a:off x="8286066" y="44592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20" name="Google Shape;420;p37"/>
          <p:cNvSpPr txBox="1">
            <a:spLocks noGrp="1"/>
          </p:cNvSpPr>
          <p:nvPr>
            <p:ph type="title"/>
          </p:nvPr>
        </p:nvSpPr>
        <p:spPr>
          <a:xfrm>
            <a:off x="747860" y="3861454"/>
            <a:ext cx="7717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کار من - منطقه 1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8"/>
          <p:cNvSpPr txBox="1">
            <a:spLocks noGrp="1"/>
          </p:cNvSpPr>
          <p:nvPr>
            <p:ph type="subTitle" idx="1"/>
          </p:nvPr>
        </p:nvSpPr>
        <p:spPr>
          <a:xfrm flipH="1">
            <a:off x="4082025" y="2935525"/>
            <a:ext cx="4251900" cy="151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426" name="Google Shape;426;p38"/>
          <p:cNvPicPr preferRelativeResize="0"/>
          <p:nvPr/>
        </p:nvPicPr>
        <p:blipFill>
          <a:blip r:embed="rId3"/>
          <a:srcRect l="10428" r="10428"/>
          <a:stretch/>
        </p:blipFill>
        <p:spPr>
          <a:xfrm>
            <a:off x="4663550" y="736550"/>
            <a:ext cx="3662276" cy="156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38"/>
          <p:cNvPicPr preferRelativeResize="0"/>
          <p:nvPr/>
        </p:nvPicPr>
        <p:blipFill>
          <a:blip r:embed="rId4"/>
          <a:srcRect t="8544" b="8544"/>
          <a:stretch/>
        </p:blipFill>
        <p:spPr>
          <a:xfrm>
            <a:off x="818200" y="736550"/>
            <a:ext cx="3727575" cy="20604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pic>
      <p:pic>
        <p:nvPicPr>
          <p:cNvPr id="428" name="Google Shape;428;p38"/>
          <p:cNvPicPr preferRelativeResize="0"/>
          <p:nvPr/>
        </p:nvPicPr>
        <p:blipFill>
          <a:blip r:embed="rId6"/>
          <a:srcRect t="9701" b="9701"/>
          <a:stretch/>
        </p:blipFill>
        <p:spPr>
          <a:xfrm>
            <a:off x="818200" y="2935525"/>
            <a:ext cx="2810203" cy="1514700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38"/>
          <p:cNvSpPr txBox="1">
            <a:spLocks noGrp="1"/>
          </p:cNvSpPr>
          <p:nvPr>
            <p:ph type="title"/>
          </p:nvPr>
        </p:nvSpPr>
        <p:spPr>
          <a:xfrm>
            <a:off x="4081725" y="2258981"/>
            <a:ext cx="4251900" cy="62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پروژه 1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" name="Google Shape;434;p39"/>
          <p:cNvPicPr preferRelativeResize="0"/>
          <p:nvPr/>
        </p:nvPicPr>
        <p:blipFill rotWithShape="1">
          <a:blip r:embed="rId4">
            <a:alphaModFix/>
          </a:blip>
          <a:srcRect l="38800" t="30117" r="38800" b="30061"/>
          <a:stretch/>
        </p:blipFill>
        <p:spPr>
          <a:xfrm rot="10800000">
            <a:off x="3544525" y="1547550"/>
            <a:ext cx="2048400" cy="2048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435" name="Google Shape;435;p39"/>
          <p:cNvSpPr/>
          <p:nvPr/>
        </p:nvSpPr>
        <p:spPr>
          <a:xfrm>
            <a:off x="3541971" y="1546284"/>
            <a:ext cx="2050800" cy="2050800"/>
          </a:xfrm>
          <a:prstGeom prst="ellipse">
            <a:avLst/>
          </a:prstGeom>
          <a:solidFill>
            <a:srgbClr val="030303">
              <a:alpha val="480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436" name="Google Shape;436;p39"/>
          <p:cNvGrpSpPr/>
          <p:nvPr/>
        </p:nvGrpSpPr>
        <p:grpSpPr>
          <a:xfrm>
            <a:off x="484635" y="310903"/>
            <a:ext cx="8174701" cy="4521644"/>
            <a:chOff x="484635" y="310903"/>
            <a:chExt cx="8174701" cy="4521644"/>
          </a:xfrm>
        </p:grpSpPr>
        <p:sp>
          <p:nvSpPr>
            <p:cNvPr id="437" name="Google Shape;437;p39"/>
            <p:cNvSpPr/>
            <p:nvPr/>
          </p:nvSpPr>
          <p:spPr>
            <a:xfrm>
              <a:off x="484635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38" name="Google Shape;438;p39"/>
            <p:cNvSpPr/>
            <p:nvPr/>
          </p:nvSpPr>
          <p:spPr>
            <a:xfrm rot="-5400000">
              <a:off x="491410" y="445535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39" name="Google Shape;439;p39"/>
            <p:cNvSpPr/>
            <p:nvPr/>
          </p:nvSpPr>
          <p:spPr>
            <a:xfrm flipH="1">
              <a:off x="8280691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40" name="Google Shape;440;p39"/>
            <p:cNvSpPr/>
            <p:nvPr/>
          </p:nvSpPr>
          <p:spPr>
            <a:xfrm rot="5400000" flipH="1">
              <a:off x="8286066" y="44592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41" name="Google Shape;441;p39"/>
          <p:cNvSpPr txBox="1">
            <a:spLocks noGrp="1"/>
          </p:cNvSpPr>
          <p:nvPr>
            <p:ph type="title"/>
          </p:nvPr>
        </p:nvSpPr>
        <p:spPr>
          <a:xfrm>
            <a:off x="747860" y="3803741"/>
            <a:ext cx="7717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کار من - منطقه 2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442" name="Google Shape;442;p39"/>
          <p:cNvGrpSpPr/>
          <p:nvPr/>
        </p:nvGrpSpPr>
        <p:grpSpPr>
          <a:xfrm>
            <a:off x="3341300" y="1120300"/>
            <a:ext cx="2464500" cy="2683527"/>
            <a:chOff x="3341300" y="1120300"/>
            <a:chExt cx="2464500" cy="2683527"/>
          </a:xfrm>
        </p:grpSpPr>
        <p:sp>
          <p:nvSpPr>
            <p:cNvPr id="443" name="Google Shape;443;p39"/>
            <p:cNvSpPr/>
            <p:nvPr/>
          </p:nvSpPr>
          <p:spPr>
            <a:xfrm>
              <a:off x="3341300" y="1339627"/>
              <a:ext cx="2464500" cy="24642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44" name="Google Shape;444;p39"/>
            <p:cNvSpPr/>
            <p:nvPr/>
          </p:nvSpPr>
          <p:spPr>
            <a:xfrm>
              <a:off x="4314466" y="1120300"/>
              <a:ext cx="518100" cy="5181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40"/>
          <p:cNvSpPr txBox="1">
            <a:spLocks noGrp="1"/>
          </p:cNvSpPr>
          <p:nvPr>
            <p:ph type="subTitle" idx="1"/>
          </p:nvPr>
        </p:nvSpPr>
        <p:spPr>
          <a:xfrm>
            <a:off x="818163" y="3363029"/>
            <a:ext cx="4635185" cy="151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450" name="Google Shape;450;p40"/>
          <p:cNvGrpSpPr/>
          <p:nvPr/>
        </p:nvGrpSpPr>
        <p:grpSpPr>
          <a:xfrm>
            <a:off x="484635" y="310903"/>
            <a:ext cx="8174701" cy="4521644"/>
            <a:chOff x="484635" y="310903"/>
            <a:chExt cx="8174701" cy="4521644"/>
          </a:xfrm>
        </p:grpSpPr>
        <p:sp>
          <p:nvSpPr>
            <p:cNvPr id="451" name="Google Shape;451;p40"/>
            <p:cNvSpPr/>
            <p:nvPr/>
          </p:nvSpPr>
          <p:spPr>
            <a:xfrm>
              <a:off x="484635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52" name="Google Shape;452;p40"/>
            <p:cNvSpPr/>
            <p:nvPr/>
          </p:nvSpPr>
          <p:spPr>
            <a:xfrm rot="-5400000">
              <a:off x="491410" y="445535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53" name="Google Shape;453;p40"/>
            <p:cNvSpPr/>
            <p:nvPr/>
          </p:nvSpPr>
          <p:spPr>
            <a:xfrm flipH="1">
              <a:off x="8280691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54" name="Google Shape;454;p40"/>
            <p:cNvSpPr/>
            <p:nvPr/>
          </p:nvSpPr>
          <p:spPr>
            <a:xfrm rot="5400000" flipH="1">
              <a:off x="8286066" y="44592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pic>
        <p:nvPicPr>
          <p:cNvPr id="455" name="Google Shape;455;p40"/>
          <p:cNvPicPr preferRelativeResize="0"/>
          <p:nvPr/>
        </p:nvPicPr>
        <p:blipFill>
          <a:blip r:embed="rId3"/>
          <a:srcRect t="21833" b="21833"/>
          <a:stretch/>
        </p:blipFill>
        <p:spPr>
          <a:xfrm>
            <a:off x="818175" y="736550"/>
            <a:ext cx="3479049" cy="15679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pic>
      <p:pic>
        <p:nvPicPr>
          <p:cNvPr id="456" name="Google Shape;456;p40"/>
          <p:cNvPicPr preferRelativeResize="0"/>
          <p:nvPr/>
        </p:nvPicPr>
        <p:blipFill>
          <a:blip r:embed="rId5"/>
          <a:srcRect t="16674" b="16674"/>
          <a:stretch/>
        </p:blipFill>
        <p:spPr>
          <a:xfrm>
            <a:off x="4460071" y="736550"/>
            <a:ext cx="3865767" cy="206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40"/>
          <p:cNvPicPr preferRelativeResize="0"/>
          <p:nvPr/>
        </p:nvPicPr>
        <p:blipFill>
          <a:blip r:embed="rId6"/>
          <a:srcRect t="14291" b="14291"/>
          <a:stretch/>
        </p:blipFill>
        <p:spPr>
          <a:xfrm>
            <a:off x="5674712" y="2935525"/>
            <a:ext cx="2651124" cy="1514700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p40"/>
          <p:cNvSpPr txBox="1">
            <a:spLocks noGrp="1"/>
          </p:cNvSpPr>
          <p:nvPr>
            <p:ph type="title"/>
          </p:nvPr>
        </p:nvSpPr>
        <p:spPr>
          <a:xfrm flipH="1">
            <a:off x="214438" y="2426634"/>
            <a:ext cx="4252800" cy="62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پروژه 2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3" name="Google Shape;463;p41"/>
          <p:cNvPicPr preferRelativeResize="0"/>
          <p:nvPr/>
        </p:nvPicPr>
        <p:blipFill rotWithShape="1">
          <a:blip r:embed="rId3">
            <a:alphaModFix/>
          </a:blip>
          <a:srcRect r="33426" b="149"/>
          <a:stretch/>
        </p:blipFill>
        <p:spPr>
          <a:xfrm>
            <a:off x="4899050" y="1815217"/>
            <a:ext cx="1225200" cy="12252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464" name="Google Shape;464;p41"/>
          <p:cNvPicPr preferRelativeResize="0"/>
          <p:nvPr/>
        </p:nvPicPr>
        <p:blipFill rotWithShape="1">
          <a:blip r:embed="rId4">
            <a:alphaModFix/>
          </a:blip>
          <a:srcRect l="21869" r="21869"/>
          <a:stretch/>
        </p:blipFill>
        <p:spPr>
          <a:xfrm>
            <a:off x="2907163" y="1815227"/>
            <a:ext cx="1225200" cy="12252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465" name="Google Shape;465;p41"/>
          <p:cNvPicPr preferRelativeResize="0"/>
          <p:nvPr/>
        </p:nvPicPr>
        <p:blipFill rotWithShape="1">
          <a:blip r:embed="rId5">
            <a:alphaModFix/>
          </a:blip>
          <a:srcRect t="4257" b="29120"/>
          <a:stretch/>
        </p:blipFill>
        <p:spPr>
          <a:xfrm>
            <a:off x="1047050" y="1815214"/>
            <a:ext cx="1225200" cy="12252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466" name="Google Shape;466;p41"/>
          <p:cNvPicPr preferRelativeResize="0"/>
          <p:nvPr/>
        </p:nvPicPr>
        <p:blipFill rotWithShape="1">
          <a:blip r:embed="rId6">
            <a:alphaModFix/>
          </a:blip>
          <a:srcRect l="59" t="31227" r="59" b="4106"/>
          <a:stretch/>
        </p:blipFill>
        <p:spPr>
          <a:xfrm>
            <a:off x="6893938" y="1815222"/>
            <a:ext cx="1225200" cy="1225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467" name="Google Shape;467;p41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نمایشگاه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68" name="Google Shape;468;p41"/>
          <p:cNvSpPr/>
          <p:nvPr/>
        </p:nvSpPr>
        <p:spPr>
          <a:xfrm>
            <a:off x="917950" y="1690706"/>
            <a:ext cx="1474200" cy="1474200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69" name="Google Shape;469;p41"/>
          <p:cNvSpPr/>
          <p:nvPr/>
        </p:nvSpPr>
        <p:spPr>
          <a:xfrm>
            <a:off x="1037993" y="1814333"/>
            <a:ext cx="1226700" cy="1227000"/>
          </a:xfrm>
          <a:prstGeom prst="ellipse">
            <a:avLst/>
          </a:prstGeom>
          <a:solidFill>
            <a:srgbClr val="030303">
              <a:alpha val="2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70" name="Google Shape;470;p41"/>
          <p:cNvSpPr/>
          <p:nvPr/>
        </p:nvSpPr>
        <p:spPr>
          <a:xfrm>
            <a:off x="1308284" y="1186106"/>
            <a:ext cx="693600" cy="694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2016</a:t>
            </a:r>
            <a:endParaRPr>
              <a:solidFill>
                <a:schemeClr val="dk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471" name="Google Shape;471;p41"/>
          <p:cNvSpPr/>
          <p:nvPr/>
        </p:nvSpPr>
        <p:spPr>
          <a:xfrm>
            <a:off x="2782605" y="1690706"/>
            <a:ext cx="1474200" cy="1474200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72" name="Google Shape;472;p41"/>
          <p:cNvSpPr/>
          <p:nvPr/>
        </p:nvSpPr>
        <p:spPr>
          <a:xfrm>
            <a:off x="2902648" y="1814333"/>
            <a:ext cx="1226700" cy="1227000"/>
          </a:xfrm>
          <a:prstGeom prst="ellipse">
            <a:avLst/>
          </a:prstGeom>
          <a:solidFill>
            <a:srgbClr val="030303">
              <a:alpha val="2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73" name="Google Shape;473;p41"/>
          <p:cNvSpPr/>
          <p:nvPr/>
        </p:nvSpPr>
        <p:spPr>
          <a:xfrm>
            <a:off x="3172886" y="1186068"/>
            <a:ext cx="693600" cy="694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2017</a:t>
            </a:r>
            <a:endParaRPr>
              <a:solidFill>
                <a:schemeClr val="dk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474" name="Google Shape;474;p41"/>
          <p:cNvSpPr/>
          <p:nvPr/>
        </p:nvSpPr>
        <p:spPr>
          <a:xfrm>
            <a:off x="4774560" y="1690706"/>
            <a:ext cx="1474200" cy="1474200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75" name="Google Shape;475;p41"/>
          <p:cNvSpPr/>
          <p:nvPr/>
        </p:nvSpPr>
        <p:spPr>
          <a:xfrm>
            <a:off x="4894603" y="1814333"/>
            <a:ext cx="1226700" cy="1227000"/>
          </a:xfrm>
          <a:prstGeom prst="ellipse">
            <a:avLst/>
          </a:prstGeom>
          <a:solidFill>
            <a:srgbClr val="030303">
              <a:alpha val="2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76" name="Google Shape;476;p41"/>
          <p:cNvSpPr/>
          <p:nvPr/>
        </p:nvSpPr>
        <p:spPr>
          <a:xfrm>
            <a:off x="5164859" y="1186095"/>
            <a:ext cx="693600" cy="694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2018</a:t>
            </a:r>
            <a:endParaRPr>
              <a:solidFill>
                <a:schemeClr val="dk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477" name="Google Shape;477;p41"/>
          <p:cNvSpPr/>
          <p:nvPr/>
        </p:nvSpPr>
        <p:spPr>
          <a:xfrm>
            <a:off x="6766515" y="1690706"/>
            <a:ext cx="1474200" cy="1474200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78" name="Google Shape;478;p41"/>
          <p:cNvSpPr/>
          <p:nvPr/>
        </p:nvSpPr>
        <p:spPr>
          <a:xfrm>
            <a:off x="6886558" y="1814333"/>
            <a:ext cx="1226700" cy="1227000"/>
          </a:xfrm>
          <a:prstGeom prst="ellipse">
            <a:avLst/>
          </a:prstGeom>
          <a:solidFill>
            <a:srgbClr val="030303">
              <a:alpha val="2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79" name="Google Shape;479;p41"/>
          <p:cNvSpPr/>
          <p:nvPr/>
        </p:nvSpPr>
        <p:spPr>
          <a:xfrm>
            <a:off x="7156831" y="1186095"/>
            <a:ext cx="693600" cy="694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2020</a:t>
            </a:r>
            <a:endParaRPr>
              <a:solidFill>
                <a:schemeClr val="dk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cxnSp>
        <p:nvCxnSpPr>
          <p:cNvPr id="480" name="Google Shape;480;p41"/>
          <p:cNvCxnSpPr>
            <a:stCxn id="468" idx="6"/>
            <a:endCxn id="471" idx="2"/>
          </p:cNvCxnSpPr>
          <p:nvPr/>
        </p:nvCxnSpPr>
        <p:spPr>
          <a:xfrm>
            <a:off x="2392150" y="2427806"/>
            <a:ext cx="3906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1" name="Google Shape;481;p41"/>
          <p:cNvCxnSpPr>
            <a:stCxn id="471" idx="6"/>
            <a:endCxn id="474" idx="2"/>
          </p:cNvCxnSpPr>
          <p:nvPr/>
        </p:nvCxnSpPr>
        <p:spPr>
          <a:xfrm>
            <a:off x="4256805" y="2427806"/>
            <a:ext cx="517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2" name="Google Shape;482;p41"/>
          <p:cNvCxnSpPr>
            <a:stCxn id="474" idx="6"/>
            <a:endCxn id="477" idx="2"/>
          </p:cNvCxnSpPr>
          <p:nvPr/>
        </p:nvCxnSpPr>
        <p:spPr>
          <a:xfrm>
            <a:off x="6248760" y="2427806"/>
            <a:ext cx="517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3" name="Google Shape;483;p41"/>
          <p:cNvSpPr txBox="1"/>
          <p:nvPr/>
        </p:nvSpPr>
        <p:spPr>
          <a:xfrm>
            <a:off x="724550" y="3318475"/>
            <a:ext cx="1853700" cy="3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عنوان</a:t>
            </a:r>
            <a:endParaRPr sz="1800" b="1" dirty="0">
              <a:solidFill>
                <a:schemeClr val="lt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484" name="Google Shape;484;p41"/>
          <p:cNvSpPr txBox="1"/>
          <p:nvPr/>
        </p:nvSpPr>
        <p:spPr>
          <a:xfrm>
            <a:off x="800350" y="3957394"/>
            <a:ext cx="15918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قالب پاورپوینت عکاسی  قابل ویرایش می باشد</a:t>
            </a:r>
            <a:endParaRPr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sp>
        <p:nvSpPr>
          <p:cNvPr id="485" name="Google Shape;485;p41"/>
          <p:cNvSpPr txBox="1"/>
          <p:nvPr/>
        </p:nvSpPr>
        <p:spPr>
          <a:xfrm>
            <a:off x="2589150" y="3318475"/>
            <a:ext cx="1853700" cy="3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عنوان</a:t>
            </a:r>
          </a:p>
        </p:txBody>
      </p:sp>
      <p:sp>
        <p:nvSpPr>
          <p:cNvPr id="486" name="Google Shape;486;p41"/>
          <p:cNvSpPr txBox="1"/>
          <p:nvPr/>
        </p:nvSpPr>
        <p:spPr>
          <a:xfrm>
            <a:off x="2727450" y="3948065"/>
            <a:ext cx="15918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قالب پاورپوینت عکاسی  قابل ویرایش می باشد</a:t>
            </a:r>
            <a:endParaRPr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sp>
        <p:nvSpPr>
          <p:cNvPr id="487" name="Google Shape;487;p41"/>
          <p:cNvSpPr txBox="1"/>
          <p:nvPr/>
        </p:nvSpPr>
        <p:spPr>
          <a:xfrm>
            <a:off x="4584800" y="3318475"/>
            <a:ext cx="1853700" cy="3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عنوان</a:t>
            </a:r>
          </a:p>
        </p:txBody>
      </p:sp>
      <p:sp>
        <p:nvSpPr>
          <p:cNvPr id="488" name="Google Shape;488;p41"/>
          <p:cNvSpPr txBox="1"/>
          <p:nvPr/>
        </p:nvSpPr>
        <p:spPr>
          <a:xfrm>
            <a:off x="4715750" y="3886512"/>
            <a:ext cx="15918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قالب پاورپوینت عکاسی  قابل ویرایش می باشد</a:t>
            </a:r>
            <a:endParaRPr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sp>
        <p:nvSpPr>
          <p:cNvPr id="489" name="Google Shape;489;p41"/>
          <p:cNvSpPr txBox="1"/>
          <p:nvPr/>
        </p:nvSpPr>
        <p:spPr>
          <a:xfrm>
            <a:off x="6580450" y="3318475"/>
            <a:ext cx="1839000" cy="3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عنوان</a:t>
            </a:r>
          </a:p>
        </p:txBody>
      </p:sp>
      <p:sp>
        <p:nvSpPr>
          <p:cNvPr id="490" name="Google Shape;490;p41"/>
          <p:cNvSpPr txBox="1"/>
          <p:nvPr/>
        </p:nvSpPr>
        <p:spPr>
          <a:xfrm>
            <a:off x="6710638" y="3895812"/>
            <a:ext cx="15918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قالب پاورپوینت عکاسی  قابل ویرایش می باشد</a:t>
            </a:r>
            <a:endParaRPr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42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پروژه ها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496" name="Google Shape;496;p42"/>
          <p:cNvGrpSpPr/>
          <p:nvPr/>
        </p:nvGrpSpPr>
        <p:grpSpPr>
          <a:xfrm>
            <a:off x="2540724" y="1691816"/>
            <a:ext cx="4062551" cy="2164269"/>
            <a:chOff x="233350" y="949250"/>
            <a:chExt cx="7137300" cy="3802300"/>
          </a:xfrm>
        </p:grpSpPr>
        <p:sp>
          <p:nvSpPr>
            <p:cNvPr id="497" name="Google Shape;497;p42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8" name="Google Shape;498;p42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9" name="Google Shape;499;p42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0" name="Google Shape;500;p42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1" name="Google Shape;501;p42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2" name="Google Shape;502;p42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3" name="Google Shape;503;p42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4" name="Google Shape;504;p42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5" name="Google Shape;505;p42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6" name="Google Shape;506;p42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7" name="Google Shape;507;p42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8" name="Google Shape;508;p42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9" name="Google Shape;509;p42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10" name="Google Shape;510;p42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11" name="Google Shape;511;p42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12" name="Google Shape;512;p42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13" name="Google Shape;513;p42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14" name="Google Shape;514;p42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15" name="Google Shape;515;p42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16" name="Google Shape;516;p42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17" name="Google Shape;517;p42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18" name="Google Shape;518;p42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19" name="Google Shape;519;p42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0" name="Google Shape;520;p42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1" name="Google Shape;521;p42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2" name="Google Shape;522;p42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3" name="Google Shape;523;p42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4" name="Google Shape;524;p42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5" name="Google Shape;525;p42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6" name="Google Shape;526;p42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7" name="Google Shape;527;p42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8" name="Google Shape;528;p42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9" name="Google Shape;529;p42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0" name="Google Shape;530;p42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1" name="Google Shape;531;p42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2" name="Google Shape;532;p42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3" name="Google Shape;533;p42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4" name="Google Shape;534;p42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5" name="Google Shape;535;p42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6" name="Google Shape;536;p42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7" name="Google Shape;537;p42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8" name="Google Shape;538;p42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39" name="Google Shape;539;p42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0" name="Google Shape;540;p42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1" name="Google Shape;541;p42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2" name="Google Shape;542;p42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3" name="Google Shape;543;p42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4" name="Google Shape;544;p42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5" name="Google Shape;545;p42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6" name="Google Shape;546;p42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7" name="Google Shape;547;p42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48" name="Google Shape;548;p42"/>
          <p:cNvSpPr txBox="1"/>
          <p:nvPr/>
        </p:nvSpPr>
        <p:spPr>
          <a:xfrm>
            <a:off x="720625" y="1691825"/>
            <a:ext cx="1844100" cy="3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عنوان</a:t>
            </a:r>
            <a:endParaRPr sz="1800" b="1" dirty="0">
              <a:solidFill>
                <a:schemeClr val="lt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549" name="Google Shape;549;p42"/>
          <p:cNvSpPr txBox="1"/>
          <p:nvPr/>
        </p:nvSpPr>
        <p:spPr>
          <a:xfrm>
            <a:off x="720625" y="2039650"/>
            <a:ext cx="16182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قالب پاورپوینت عکاسی  قابل ویرایش می باشد</a:t>
            </a:r>
            <a:endParaRPr lang="en-US"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sp>
        <p:nvSpPr>
          <p:cNvPr id="550" name="Google Shape;550;p42"/>
          <p:cNvSpPr txBox="1"/>
          <p:nvPr/>
        </p:nvSpPr>
        <p:spPr>
          <a:xfrm>
            <a:off x="720625" y="3004875"/>
            <a:ext cx="1844100" cy="3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عنوان</a:t>
            </a:r>
          </a:p>
        </p:txBody>
      </p:sp>
      <p:sp>
        <p:nvSpPr>
          <p:cNvPr id="551" name="Google Shape;551;p42"/>
          <p:cNvSpPr txBox="1"/>
          <p:nvPr/>
        </p:nvSpPr>
        <p:spPr>
          <a:xfrm>
            <a:off x="720625" y="3352700"/>
            <a:ext cx="16182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قالب پاورپوینت عکاسی  قابل ویرایش می باشد</a:t>
            </a:r>
            <a:endParaRPr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sp>
        <p:nvSpPr>
          <p:cNvPr id="552" name="Google Shape;552;p42"/>
          <p:cNvSpPr txBox="1"/>
          <p:nvPr/>
        </p:nvSpPr>
        <p:spPr>
          <a:xfrm>
            <a:off x="6579159" y="1691825"/>
            <a:ext cx="1844100" cy="3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عنوان</a:t>
            </a:r>
          </a:p>
        </p:txBody>
      </p:sp>
      <p:sp>
        <p:nvSpPr>
          <p:cNvPr id="553" name="Google Shape;553;p42"/>
          <p:cNvSpPr txBox="1"/>
          <p:nvPr/>
        </p:nvSpPr>
        <p:spPr>
          <a:xfrm>
            <a:off x="6805175" y="2039638"/>
            <a:ext cx="16182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قالب پاورپوینت عکاسی  قابل ویرایش می باشد</a:t>
            </a:r>
            <a:endParaRPr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sp>
        <p:nvSpPr>
          <p:cNvPr id="554" name="Google Shape;554;p42"/>
          <p:cNvSpPr txBox="1"/>
          <p:nvPr/>
        </p:nvSpPr>
        <p:spPr>
          <a:xfrm>
            <a:off x="6570725" y="3004878"/>
            <a:ext cx="1844100" cy="3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عنوان</a:t>
            </a:r>
          </a:p>
        </p:txBody>
      </p:sp>
      <p:sp>
        <p:nvSpPr>
          <p:cNvPr id="555" name="Google Shape;555;p42"/>
          <p:cNvSpPr txBox="1"/>
          <p:nvPr/>
        </p:nvSpPr>
        <p:spPr>
          <a:xfrm>
            <a:off x="6797775" y="3352700"/>
            <a:ext cx="16182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قالب پاورپوینت عکاسی  قابل ویرایش می باشد</a:t>
            </a:r>
            <a:endParaRPr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cxnSp>
        <p:nvCxnSpPr>
          <p:cNvPr id="556" name="Google Shape;556;p42"/>
          <p:cNvCxnSpPr/>
          <p:nvPr/>
        </p:nvCxnSpPr>
        <p:spPr>
          <a:xfrm>
            <a:off x="720625" y="2039650"/>
            <a:ext cx="24480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diamond" w="med" len="med"/>
          </a:ln>
        </p:spPr>
      </p:cxnSp>
      <p:cxnSp>
        <p:nvCxnSpPr>
          <p:cNvPr id="557" name="Google Shape;557;p42"/>
          <p:cNvCxnSpPr/>
          <p:nvPr/>
        </p:nvCxnSpPr>
        <p:spPr>
          <a:xfrm>
            <a:off x="720625" y="3352700"/>
            <a:ext cx="39060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diamond" w="med" len="med"/>
          </a:ln>
        </p:spPr>
      </p:cxnSp>
      <p:cxnSp>
        <p:nvCxnSpPr>
          <p:cNvPr id="558" name="Google Shape;558;p42"/>
          <p:cNvCxnSpPr/>
          <p:nvPr/>
        </p:nvCxnSpPr>
        <p:spPr>
          <a:xfrm>
            <a:off x="4667225" y="2039650"/>
            <a:ext cx="3756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diamond" w="med" len="med"/>
            <a:tailEnd type="none" w="med" len="med"/>
          </a:ln>
        </p:spPr>
      </p:cxnSp>
      <p:cxnSp>
        <p:nvCxnSpPr>
          <p:cNvPr id="559" name="Google Shape;559;p42"/>
          <p:cNvCxnSpPr/>
          <p:nvPr/>
        </p:nvCxnSpPr>
        <p:spPr>
          <a:xfrm>
            <a:off x="5975375" y="3352700"/>
            <a:ext cx="24480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diamond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43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نمونه کارها آنلاین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65" name="Google Shape;565;p43"/>
          <p:cNvSpPr txBox="1">
            <a:spLocks noGrp="1"/>
          </p:cNvSpPr>
          <p:nvPr>
            <p:ph type="subTitle" idx="1"/>
          </p:nvPr>
        </p:nvSpPr>
        <p:spPr>
          <a:xfrm>
            <a:off x="713225" y="2256675"/>
            <a:ext cx="2139600" cy="14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تصاویر روی صفحه نمایش را با کار خود جایگزین کنید. فقط اینها را حذف کنید و مال خود را اضافه کنید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566" name="Google Shape;566;p43"/>
          <p:cNvGrpSpPr/>
          <p:nvPr/>
        </p:nvGrpSpPr>
        <p:grpSpPr>
          <a:xfrm>
            <a:off x="3734156" y="1288967"/>
            <a:ext cx="3991942" cy="3177162"/>
            <a:chOff x="4304915" y="1421942"/>
            <a:chExt cx="3328560" cy="2649180"/>
          </a:xfrm>
        </p:grpSpPr>
        <p:grpSp>
          <p:nvGrpSpPr>
            <p:cNvPr id="567" name="Google Shape;567;p43"/>
            <p:cNvGrpSpPr/>
            <p:nvPr/>
          </p:nvGrpSpPr>
          <p:grpSpPr>
            <a:xfrm>
              <a:off x="4304915" y="1421942"/>
              <a:ext cx="3328560" cy="2649180"/>
              <a:chOff x="5291700" y="507975"/>
              <a:chExt cx="2083475" cy="1658225"/>
            </a:xfrm>
          </p:grpSpPr>
          <p:sp>
            <p:nvSpPr>
              <p:cNvPr id="568" name="Google Shape;568;p43"/>
              <p:cNvSpPr/>
              <p:nvPr/>
            </p:nvSpPr>
            <p:spPr>
              <a:xfrm>
                <a:off x="6020400" y="2153275"/>
                <a:ext cx="64155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25662" h="393" extrusionOk="0">
                    <a:moveTo>
                      <a:pt x="1" y="1"/>
                    </a:moveTo>
                    <a:lnTo>
                      <a:pt x="1" y="42"/>
                    </a:lnTo>
                    <a:cubicBezTo>
                      <a:pt x="1" y="269"/>
                      <a:pt x="785" y="393"/>
                      <a:pt x="2808" y="393"/>
                    </a:cubicBezTo>
                    <a:lnTo>
                      <a:pt x="22915" y="393"/>
                    </a:lnTo>
                    <a:cubicBezTo>
                      <a:pt x="24959" y="393"/>
                      <a:pt x="25661" y="248"/>
                      <a:pt x="256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 w="19050" cap="flat" cmpd="sng">
                <a:solidFill>
                  <a:schemeClr val="lt1"/>
                </a:solidFill>
                <a:prstDash val="solid"/>
                <a:miter lim="2064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69" name="Google Shape;569;p43"/>
              <p:cNvSpPr/>
              <p:nvPr/>
            </p:nvSpPr>
            <p:spPr>
              <a:xfrm>
                <a:off x="5963650" y="1933950"/>
                <a:ext cx="754550" cy="232250"/>
              </a:xfrm>
              <a:custGeom>
                <a:avLst/>
                <a:gdLst/>
                <a:ahLst/>
                <a:cxnLst/>
                <a:rect l="l" t="t" r="r" b="b"/>
                <a:pathLst>
                  <a:path w="30182" h="9290" fill="none" extrusionOk="0">
                    <a:moveTo>
                      <a:pt x="25495" y="5842"/>
                    </a:moveTo>
                    <a:cubicBezTo>
                      <a:pt x="23678" y="4005"/>
                      <a:pt x="23617" y="0"/>
                      <a:pt x="23617" y="0"/>
                    </a:cubicBezTo>
                    <a:lnTo>
                      <a:pt x="6585" y="0"/>
                    </a:lnTo>
                    <a:cubicBezTo>
                      <a:pt x="6585" y="0"/>
                      <a:pt x="6503" y="3984"/>
                      <a:pt x="4686" y="5842"/>
                    </a:cubicBezTo>
                    <a:cubicBezTo>
                      <a:pt x="2849" y="7700"/>
                      <a:pt x="0" y="9290"/>
                      <a:pt x="4955" y="9290"/>
                    </a:cubicBezTo>
                    <a:lnTo>
                      <a:pt x="25227" y="9290"/>
                    </a:lnTo>
                    <a:cubicBezTo>
                      <a:pt x="30181" y="9290"/>
                      <a:pt x="27332" y="7700"/>
                      <a:pt x="25495" y="5842"/>
                    </a:cubicBezTo>
                    <a:close/>
                  </a:path>
                </a:pathLst>
              </a:custGeom>
              <a:solidFill>
                <a:schemeClr val="dk2"/>
              </a:solidFill>
              <a:ln w="19050" cap="flat" cmpd="sng">
                <a:solidFill>
                  <a:schemeClr val="lt1"/>
                </a:solidFill>
                <a:prstDash val="solid"/>
                <a:miter lim="2064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70" name="Google Shape;570;p43"/>
              <p:cNvSpPr/>
              <p:nvPr/>
            </p:nvSpPr>
            <p:spPr>
              <a:xfrm>
                <a:off x="5291700" y="1753300"/>
                <a:ext cx="2083475" cy="181175"/>
              </a:xfrm>
              <a:custGeom>
                <a:avLst/>
                <a:gdLst/>
                <a:ahLst/>
                <a:cxnLst/>
                <a:rect l="l" t="t" r="r" b="b"/>
                <a:pathLst>
                  <a:path w="83339" h="7247" fill="none" extrusionOk="0">
                    <a:moveTo>
                      <a:pt x="0" y="4790"/>
                    </a:moveTo>
                    <a:cubicBezTo>
                      <a:pt x="0" y="6153"/>
                      <a:pt x="1280" y="7226"/>
                      <a:pt x="2642" y="7226"/>
                    </a:cubicBezTo>
                    <a:lnTo>
                      <a:pt x="80882" y="7226"/>
                    </a:lnTo>
                    <a:cubicBezTo>
                      <a:pt x="82245" y="7247"/>
                      <a:pt x="83339" y="6153"/>
                      <a:pt x="83339" y="4790"/>
                    </a:cubicBezTo>
                    <a:lnTo>
                      <a:pt x="83339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2"/>
              </a:solidFill>
              <a:ln w="19050" cap="flat" cmpd="sng">
                <a:solidFill>
                  <a:schemeClr val="lt1"/>
                </a:solidFill>
                <a:prstDash val="solid"/>
                <a:miter lim="2064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71" name="Google Shape;571;p43"/>
              <p:cNvSpPr/>
              <p:nvPr/>
            </p:nvSpPr>
            <p:spPr>
              <a:xfrm>
                <a:off x="5291700" y="507975"/>
                <a:ext cx="2083475" cy="1245350"/>
              </a:xfrm>
              <a:custGeom>
                <a:avLst/>
                <a:gdLst/>
                <a:ahLst/>
                <a:cxnLst/>
                <a:rect l="l" t="t" r="r" b="b"/>
                <a:pathLst>
                  <a:path w="83339" h="49814" fill="none" extrusionOk="0">
                    <a:moveTo>
                      <a:pt x="80882" y="1"/>
                    </a:moveTo>
                    <a:lnTo>
                      <a:pt x="2642" y="1"/>
                    </a:lnTo>
                    <a:cubicBezTo>
                      <a:pt x="1280" y="1"/>
                      <a:pt x="0" y="992"/>
                      <a:pt x="0" y="2354"/>
                    </a:cubicBezTo>
                    <a:lnTo>
                      <a:pt x="0" y="49814"/>
                    </a:lnTo>
                    <a:lnTo>
                      <a:pt x="83339" y="49814"/>
                    </a:lnTo>
                    <a:lnTo>
                      <a:pt x="83339" y="2354"/>
                    </a:lnTo>
                    <a:cubicBezTo>
                      <a:pt x="83339" y="992"/>
                      <a:pt x="82245" y="1"/>
                      <a:pt x="80882" y="1"/>
                    </a:cubicBezTo>
                    <a:close/>
                    <a:moveTo>
                      <a:pt x="79726" y="46201"/>
                    </a:moveTo>
                    <a:lnTo>
                      <a:pt x="3613" y="46201"/>
                    </a:lnTo>
                    <a:lnTo>
                      <a:pt x="3613" y="3097"/>
                    </a:lnTo>
                    <a:lnTo>
                      <a:pt x="79726" y="3097"/>
                    </a:lnTo>
                    <a:close/>
                  </a:path>
                </a:pathLst>
              </a:custGeom>
              <a:solidFill>
                <a:schemeClr val="dk2"/>
              </a:solidFill>
              <a:ln w="19050" cap="flat" cmpd="sng">
                <a:solidFill>
                  <a:schemeClr val="lt1"/>
                </a:solidFill>
                <a:prstDash val="solid"/>
                <a:miter lim="2064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72" name="Google Shape;572;p43"/>
              <p:cNvSpPr/>
              <p:nvPr/>
            </p:nvSpPr>
            <p:spPr>
              <a:xfrm>
                <a:off x="5291700" y="1753300"/>
                <a:ext cx="2083475" cy="180675"/>
              </a:xfrm>
              <a:custGeom>
                <a:avLst/>
                <a:gdLst/>
                <a:ahLst/>
                <a:cxnLst/>
                <a:rect l="l" t="t" r="r" b="b"/>
                <a:pathLst>
                  <a:path w="83339" h="7227" fill="none" extrusionOk="0">
                    <a:moveTo>
                      <a:pt x="0" y="4522"/>
                    </a:moveTo>
                    <a:cubicBezTo>
                      <a:pt x="0" y="5884"/>
                      <a:pt x="1280" y="7226"/>
                      <a:pt x="2642" y="7226"/>
                    </a:cubicBezTo>
                    <a:lnTo>
                      <a:pt x="80882" y="7226"/>
                    </a:lnTo>
                    <a:cubicBezTo>
                      <a:pt x="82245" y="7226"/>
                      <a:pt x="83339" y="5884"/>
                      <a:pt x="83339" y="4522"/>
                    </a:cubicBezTo>
                    <a:lnTo>
                      <a:pt x="83339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2"/>
              </a:solidFill>
              <a:ln w="19050" cap="flat" cmpd="sng">
                <a:solidFill>
                  <a:schemeClr val="lt1"/>
                </a:solidFill>
                <a:prstDash val="solid"/>
                <a:miter lim="20643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73" name="Google Shape;573;p43"/>
            <p:cNvSpPr/>
            <p:nvPr/>
          </p:nvSpPr>
          <p:spPr>
            <a:xfrm>
              <a:off x="5889694" y="3488874"/>
              <a:ext cx="159000" cy="1590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574" name="Google Shape;574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13600" y="1438362"/>
            <a:ext cx="3635429" cy="2060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5" name="Google Shape;575;p43"/>
          <p:cNvGrpSpPr/>
          <p:nvPr/>
        </p:nvGrpSpPr>
        <p:grpSpPr>
          <a:xfrm rot="-5400000">
            <a:off x="6317767" y="2620457"/>
            <a:ext cx="1600830" cy="2090484"/>
            <a:chOff x="4765300" y="659500"/>
            <a:chExt cx="2425500" cy="3167400"/>
          </a:xfrm>
        </p:grpSpPr>
        <p:sp>
          <p:nvSpPr>
            <p:cNvPr id="576" name="Google Shape;576;p43"/>
            <p:cNvSpPr/>
            <p:nvPr/>
          </p:nvSpPr>
          <p:spPr>
            <a:xfrm>
              <a:off x="4765300" y="659500"/>
              <a:ext cx="2425500" cy="3167400"/>
            </a:xfrm>
            <a:prstGeom prst="roundRect">
              <a:avLst>
                <a:gd name="adj" fmla="val 5687"/>
              </a:avLst>
            </a:pr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7" name="Google Shape;577;p43"/>
            <p:cNvSpPr/>
            <p:nvPr/>
          </p:nvSpPr>
          <p:spPr>
            <a:xfrm>
              <a:off x="5000700" y="835268"/>
              <a:ext cx="1954800" cy="2571600"/>
            </a:xfrm>
            <a:prstGeom prst="roundRect">
              <a:avLst>
                <a:gd name="adj" fmla="val 0"/>
              </a:avLst>
            </a:pr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8" name="Google Shape;578;p43"/>
            <p:cNvSpPr/>
            <p:nvPr/>
          </p:nvSpPr>
          <p:spPr>
            <a:xfrm>
              <a:off x="5877561" y="3523495"/>
              <a:ext cx="201000" cy="2010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79" name="Google Shape;579;p43"/>
          <p:cNvGrpSpPr/>
          <p:nvPr/>
        </p:nvGrpSpPr>
        <p:grpSpPr>
          <a:xfrm>
            <a:off x="3094151" y="2256663"/>
            <a:ext cx="1234696" cy="2244543"/>
            <a:chOff x="4948475" y="729300"/>
            <a:chExt cx="2059200" cy="3743400"/>
          </a:xfrm>
        </p:grpSpPr>
        <p:sp>
          <p:nvSpPr>
            <p:cNvPr id="580" name="Google Shape;580;p43"/>
            <p:cNvSpPr/>
            <p:nvPr/>
          </p:nvSpPr>
          <p:spPr>
            <a:xfrm>
              <a:off x="4948475" y="729300"/>
              <a:ext cx="2059200" cy="3743400"/>
            </a:xfrm>
            <a:prstGeom prst="roundRect">
              <a:avLst>
                <a:gd name="adj" fmla="val 5687"/>
              </a:avLst>
            </a:pr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1" name="Google Shape;581;p43"/>
            <p:cNvSpPr/>
            <p:nvPr/>
          </p:nvSpPr>
          <p:spPr>
            <a:xfrm>
              <a:off x="5118550" y="1170725"/>
              <a:ext cx="1719000" cy="2802000"/>
            </a:xfrm>
            <a:prstGeom prst="roundRect">
              <a:avLst>
                <a:gd name="adj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2" name="Google Shape;582;p43"/>
            <p:cNvSpPr/>
            <p:nvPr/>
          </p:nvSpPr>
          <p:spPr>
            <a:xfrm>
              <a:off x="5845477" y="4076300"/>
              <a:ext cx="265200" cy="2652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3" name="Google Shape;583;p43"/>
            <p:cNvSpPr/>
            <p:nvPr/>
          </p:nvSpPr>
          <p:spPr>
            <a:xfrm>
              <a:off x="5655200" y="921275"/>
              <a:ext cx="645600" cy="96000"/>
            </a:xfrm>
            <a:prstGeom prst="roundRect">
              <a:avLst>
                <a:gd name="adj" fmla="val 5000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584" name="Google Shape;584;p43"/>
          <p:cNvPicPr preferRelativeResize="0"/>
          <p:nvPr/>
        </p:nvPicPr>
        <p:blipFill rotWithShape="1">
          <a:blip r:embed="rId4">
            <a:alphaModFix/>
          </a:blip>
          <a:srcRect l="7758" r="17931"/>
          <a:stretch/>
        </p:blipFill>
        <p:spPr>
          <a:xfrm>
            <a:off x="6190079" y="3028108"/>
            <a:ext cx="1692235" cy="1276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" name="Google Shape;585;p43"/>
          <p:cNvPicPr preferRelativeResize="0"/>
          <p:nvPr/>
        </p:nvPicPr>
        <p:blipFill rotWithShape="1">
          <a:blip r:embed="rId5">
            <a:alphaModFix/>
          </a:blip>
          <a:srcRect l="2240" r="45906"/>
          <a:stretch/>
        </p:blipFill>
        <p:spPr>
          <a:xfrm>
            <a:off x="3200375" y="2532725"/>
            <a:ext cx="1013250" cy="1659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44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جدول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591" name="Google Shape;591;p44"/>
          <p:cNvGrpSpPr/>
          <p:nvPr/>
        </p:nvGrpSpPr>
        <p:grpSpPr>
          <a:xfrm>
            <a:off x="3752556" y="1507457"/>
            <a:ext cx="340092" cy="279686"/>
            <a:chOff x="2899316" y="1269175"/>
            <a:chExt cx="391361" cy="321811"/>
          </a:xfrm>
        </p:grpSpPr>
        <p:sp>
          <p:nvSpPr>
            <p:cNvPr id="592" name="Google Shape;592;p44"/>
            <p:cNvSpPr/>
            <p:nvPr/>
          </p:nvSpPr>
          <p:spPr>
            <a:xfrm>
              <a:off x="2899316" y="1269175"/>
              <a:ext cx="391361" cy="321811"/>
            </a:xfrm>
            <a:custGeom>
              <a:avLst/>
              <a:gdLst/>
              <a:ahLst/>
              <a:cxnLst/>
              <a:rect l="l" t="t" r="r" b="b"/>
              <a:pathLst>
                <a:path w="18603" h="15297" extrusionOk="0">
                  <a:moveTo>
                    <a:pt x="5485" y="1090"/>
                  </a:moveTo>
                  <a:lnTo>
                    <a:pt x="5485" y="2180"/>
                  </a:lnTo>
                  <a:lnTo>
                    <a:pt x="3306" y="2180"/>
                  </a:lnTo>
                  <a:lnTo>
                    <a:pt x="3306" y="1090"/>
                  </a:lnTo>
                  <a:close/>
                  <a:moveTo>
                    <a:pt x="17512" y="1636"/>
                  </a:moveTo>
                  <a:lnTo>
                    <a:pt x="17512" y="5996"/>
                  </a:lnTo>
                  <a:lnTo>
                    <a:pt x="12717" y="5996"/>
                  </a:lnTo>
                  <a:cubicBezTo>
                    <a:pt x="11837" y="4906"/>
                    <a:pt x="10569" y="4361"/>
                    <a:pt x="9300" y="4361"/>
                  </a:cubicBezTo>
                  <a:cubicBezTo>
                    <a:pt x="8032" y="4361"/>
                    <a:pt x="6764" y="4906"/>
                    <a:pt x="5886" y="5996"/>
                  </a:cubicBezTo>
                  <a:lnTo>
                    <a:pt x="1091" y="5996"/>
                  </a:lnTo>
                  <a:lnTo>
                    <a:pt x="1091" y="3270"/>
                  </a:lnTo>
                  <a:lnTo>
                    <a:pt x="10580" y="3270"/>
                  </a:lnTo>
                  <a:lnTo>
                    <a:pt x="12214" y="1636"/>
                  </a:lnTo>
                  <a:close/>
                  <a:moveTo>
                    <a:pt x="5259" y="7121"/>
                  </a:moveTo>
                  <a:cubicBezTo>
                    <a:pt x="4834" y="8170"/>
                    <a:pt x="4834" y="9341"/>
                    <a:pt x="5259" y="10391"/>
                  </a:cubicBezTo>
                  <a:lnTo>
                    <a:pt x="1126" y="10391"/>
                  </a:lnTo>
                  <a:lnTo>
                    <a:pt x="1126" y="7121"/>
                  </a:lnTo>
                  <a:close/>
                  <a:moveTo>
                    <a:pt x="17512" y="7121"/>
                  </a:moveTo>
                  <a:lnTo>
                    <a:pt x="17512" y="10391"/>
                  </a:lnTo>
                  <a:lnTo>
                    <a:pt x="13376" y="10391"/>
                  </a:lnTo>
                  <a:cubicBezTo>
                    <a:pt x="13804" y="9341"/>
                    <a:pt x="13804" y="8170"/>
                    <a:pt x="13376" y="7121"/>
                  </a:cubicBezTo>
                  <a:close/>
                  <a:moveTo>
                    <a:pt x="9315" y="5470"/>
                  </a:moveTo>
                  <a:cubicBezTo>
                    <a:pt x="10170" y="5470"/>
                    <a:pt x="11010" y="5804"/>
                    <a:pt x="11638" y="6432"/>
                  </a:cubicBezTo>
                  <a:cubicBezTo>
                    <a:pt x="12577" y="7371"/>
                    <a:pt x="12859" y="8783"/>
                    <a:pt x="12350" y="10010"/>
                  </a:cubicBezTo>
                  <a:cubicBezTo>
                    <a:pt x="11842" y="11236"/>
                    <a:pt x="10644" y="12036"/>
                    <a:pt x="9316" y="12036"/>
                  </a:cubicBezTo>
                  <a:cubicBezTo>
                    <a:pt x="7505" y="12033"/>
                    <a:pt x="6035" y="10565"/>
                    <a:pt x="6035" y="8754"/>
                  </a:cubicBezTo>
                  <a:cubicBezTo>
                    <a:pt x="6035" y="7426"/>
                    <a:pt x="6834" y="6229"/>
                    <a:pt x="8060" y="5720"/>
                  </a:cubicBezTo>
                  <a:cubicBezTo>
                    <a:pt x="8466" y="5552"/>
                    <a:pt x="8893" y="5470"/>
                    <a:pt x="9315" y="5470"/>
                  </a:cubicBezTo>
                  <a:close/>
                  <a:moveTo>
                    <a:pt x="17512" y="11480"/>
                  </a:moveTo>
                  <a:lnTo>
                    <a:pt x="17512" y="14207"/>
                  </a:lnTo>
                  <a:lnTo>
                    <a:pt x="1091" y="14207"/>
                  </a:lnTo>
                  <a:lnTo>
                    <a:pt x="1091" y="11480"/>
                  </a:lnTo>
                  <a:lnTo>
                    <a:pt x="5886" y="11480"/>
                  </a:lnTo>
                  <a:cubicBezTo>
                    <a:pt x="6718" y="12512"/>
                    <a:pt x="7973" y="13114"/>
                    <a:pt x="9302" y="13114"/>
                  </a:cubicBezTo>
                  <a:cubicBezTo>
                    <a:pt x="10627" y="13114"/>
                    <a:pt x="11882" y="12512"/>
                    <a:pt x="12717" y="11480"/>
                  </a:cubicBezTo>
                  <a:close/>
                  <a:moveTo>
                    <a:pt x="2216" y="0"/>
                  </a:moveTo>
                  <a:lnTo>
                    <a:pt x="2216" y="2180"/>
                  </a:lnTo>
                  <a:lnTo>
                    <a:pt x="1" y="2180"/>
                  </a:lnTo>
                  <a:lnTo>
                    <a:pt x="1" y="15297"/>
                  </a:lnTo>
                  <a:lnTo>
                    <a:pt x="18602" y="15297"/>
                  </a:lnTo>
                  <a:lnTo>
                    <a:pt x="18602" y="547"/>
                  </a:lnTo>
                  <a:lnTo>
                    <a:pt x="11836" y="547"/>
                  </a:lnTo>
                  <a:lnTo>
                    <a:pt x="10200" y="2180"/>
                  </a:lnTo>
                  <a:lnTo>
                    <a:pt x="6575" y="2180"/>
                  </a:lnTo>
                  <a:lnTo>
                    <a:pt x="65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93" name="Google Shape;593;p44"/>
            <p:cNvSpPr/>
            <p:nvPr/>
          </p:nvSpPr>
          <p:spPr>
            <a:xfrm>
              <a:off x="3049250" y="1407286"/>
              <a:ext cx="95721" cy="92102"/>
            </a:xfrm>
            <a:custGeom>
              <a:avLst/>
              <a:gdLst/>
              <a:ahLst/>
              <a:cxnLst/>
              <a:rect l="l" t="t" r="r" b="b"/>
              <a:pathLst>
                <a:path w="4550" h="4378" extrusionOk="0">
                  <a:moveTo>
                    <a:pt x="2189" y="1094"/>
                  </a:moveTo>
                  <a:cubicBezTo>
                    <a:pt x="2631" y="1094"/>
                    <a:pt x="3032" y="1361"/>
                    <a:pt x="3200" y="1771"/>
                  </a:cubicBezTo>
                  <a:cubicBezTo>
                    <a:pt x="3369" y="2178"/>
                    <a:pt x="3276" y="2649"/>
                    <a:pt x="2962" y="2962"/>
                  </a:cubicBezTo>
                  <a:cubicBezTo>
                    <a:pt x="2754" y="3172"/>
                    <a:pt x="2474" y="3284"/>
                    <a:pt x="2189" y="3284"/>
                  </a:cubicBezTo>
                  <a:cubicBezTo>
                    <a:pt x="2048" y="3284"/>
                    <a:pt x="1906" y="3256"/>
                    <a:pt x="1771" y="3201"/>
                  </a:cubicBezTo>
                  <a:cubicBezTo>
                    <a:pt x="1361" y="3029"/>
                    <a:pt x="1096" y="2631"/>
                    <a:pt x="1096" y="2189"/>
                  </a:cubicBezTo>
                  <a:cubicBezTo>
                    <a:pt x="1096" y="1585"/>
                    <a:pt x="1584" y="1094"/>
                    <a:pt x="2189" y="1094"/>
                  </a:cubicBezTo>
                  <a:close/>
                  <a:moveTo>
                    <a:pt x="2190" y="1"/>
                  </a:moveTo>
                  <a:cubicBezTo>
                    <a:pt x="1908" y="1"/>
                    <a:pt x="1623" y="55"/>
                    <a:pt x="1352" y="166"/>
                  </a:cubicBezTo>
                  <a:cubicBezTo>
                    <a:pt x="535" y="506"/>
                    <a:pt x="1" y="1303"/>
                    <a:pt x="1" y="2189"/>
                  </a:cubicBezTo>
                  <a:cubicBezTo>
                    <a:pt x="3" y="3395"/>
                    <a:pt x="983" y="4375"/>
                    <a:pt x="2189" y="4378"/>
                  </a:cubicBezTo>
                  <a:cubicBezTo>
                    <a:pt x="3075" y="4378"/>
                    <a:pt x="3872" y="3843"/>
                    <a:pt x="4212" y="3026"/>
                  </a:cubicBezTo>
                  <a:cubicBezTo>
                    <a:pt x="4549" y="2210"/>
                    <a:pt x="4363" y="1268"/>
                    <a:pt x="3738" y="640"/>
                  </a:cubicBezTo>
                  <a:cubicBezTo>
                    <a:pt x="3318" y="222"/>
                    <a:pt x="2759" y="1"/>
                    <a:pt x="21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94" name="Google Shape;594;p44"/>
            <p:cNvSpPr/>
            <p:nvPr/>
          </p:nvSpPr>
          <p:spPr>
            <a:xfrm>
              <a:off x="3187445" y="1337946"/>
              <a:ext cx="45862" cy="22952"/>
            </a:xfrm>
            <a:custGeom>
              <a:avLst/>
              <a:gdLst/>
              <a:ahLst/>
              <a:cxnLst/>
              <a:rect l="l" t="t" r="r" b="b"/>
              <a:pathLst>
                <a:path w="2180" h="1091" extrusionOk="0">
                  <a:moveTo>
                    <a:pt x="0" y="1"/>
                  </a:moveTo>
                  <a:lnTo>
                    <a:pt x="0" y="1091"/>
                  </a:lnTo>
                  <a:lnTo>
                    <a:pt x="2180" y="1091"/>
                  </a:lnTo>
                  <a:lnTo>
                    <a:pt x="21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95" name="Google Shape;595;p44"/>
          <p:cNvSpPr/>
          <p:nvPr/>
        </p:nvSpPr>
        <p:spPr>
          <a:xfrm>
            <a:off x="4957707" y="1489723"/>
            <a:ext cx="339981" cy="297420"/>
          </a:xfrm>
          <a:custGeom>
            <a:avLst/>
            <a:gdLst/>
            <a:ahLst/>
            <a:cxnLst/>
            <a:rect l="l" t="t" r="r" b="b"/>
            <a:pathLst>
              <a:path w="18596" h="16268" extrusionOk="0">
                <a:moveTo>
                  <a:pt x="7229" y="4229"/>
                </a:moveTo>
                <a:lnTo>
                  <a:pt x="7229" y="5357"/>
                </a:lnTo>
                <a:lnTo>
                  <a:pt x="6104" y="5357"/>
                </a:lnTo>
                <a:lnTo>
                  <a:pt x="6104" y="4229"/>
                </a:lnTo>
                <a:close/>
                <a:moveTo>
                  <a:pt x="7229" y="6447"/>
                </a:moveTo>
                <a:lnTo>
                  <a:pt x="7229" y="7571"/>
                </a:lnTo>
                <a:lnTo>
                  <a:pt x="6104" y="7571"/>
                </a:lnTo>
                <a:lnTo>
                  <a:pt x="6104" y="6447"/>
                </a:lnTo>
                <a:close/>
                <a:moveTo>
                  <a:pt x="7229" y="8661"/>
                </a:moveTo>
                <a:lnTo>
                  <a:pt x="7229" y="9789"/>
                </a:lnTo>
                <a:lnTo>
                  <a:pt x="6104" y="9789"/>
                </a:lnTo>
                <a:lnTo>
                  <a:pt x="6104" y="8661"/>
                </a:lnTo>
                <a:close/>
                <a:moveTo>
                  <a:pt x="2253" y="5900"/>
                </a:moveTo>
                <a:lnTo>
                  <a:pt x="2253" y="10333"/>
                </a:lnTo>
                <a:lnTo>
                  <a:pt x="1125" y="10333"/>
                </a:lnTo>
                <a:lnTo>
                  <a:pt x="1125" y="5900"/>
                </a:lnTo>
                <a:close/>
                <a:moveTo>
                  <a:pt x="5014" y="4229"/>
                </a:moveTo>
                <a:lnTo>
                  <a:pt x="5014" y="12004"/>
                </a:lnTo>
                <a:lnTo>
                  <a:pt x="3343" y="12004"/>
                </a:lnTo>
                <a:lnTo>
                  <a:pt x="3343" y="4229"/>
                </a:lnTo>
                <a:close/>
                <a:moveTo>
                  <a:pt x="7229" y="10879"/>
                </a:moveTo>
                <a:lnTo>
                  <a:pt x="7229" y="12004"/>
                </a:lnTo>
                <a:lnTo>
                  <a:pt x="6104" y="12004"/>
                </a:lnTo>
                <a:lnTo>
                  <a:pt x="6104" y="10879"/>
                </a:lnTo>
                <a:close/>
                <a:moveTo>
                  <a:pt x="9990" y="4229"/>
                </a:moveTo>
                <a:lnTo>
                  <a:pt x="9990" y="12004"/>
                </a:lnTo>
                <a:lnTo>
                  <a:pt x="8319" y="12004"/>
                </a:lnTo>
                <a:lnTo>
                  <a:pt x="8319" y="4229"/>
                </a:lnTo>
                <a:close/>
                <a:moveTo>
                  <a:pt x="16936" y="1823"/>
                </a:moveTo>
                <a:lnTo>
                  <a:pt x="16061" y="4883"/>
                </a:lnTo>
                <a:lnTo>
                  <a:pt x="16204" y="5098"/>
                </a:lnTo>
                <a:cubicBezTo>
                  <a:pt x="17427" y="6926"/>
                  <a:pt x="17427" y="9312"/>
                  <a:pt x="16204" y="11140"/>
                </a:cubicBezTo>
                <a:lnTo>
                  <a:pt x="16061" y="11356"/>
                </a:lnTo>
                <a:lnTo>
                  <a:pt x="16936" y="14419"/>
                </a:lnTo>
                <a:lnTo>
                  <a:pt x="16936" y="14419"/>
                </a:lnTo>
                <a:lnTo>
                  <a:pt x="11118" y="12178"/>
                </a:lnTo>
                <a:lnTo>
                  <a:pt x="11118" y="4060"/>
                </a:lnTo>
                <a:lnTo>
                  <a:pt x="16936" y="1823"/>
                </a:lnTo>
                <a:close/>
                <a:moveTo>
                  <a:pt x="18596" y="0"/>
                </a:moveTo>
                <a:lnTo>
                  <a:pt x="10438" y="3139"/>
                </a:lnTo>
                <a:lnTo>
                  <a:pt x="2215" y="3139"/>
                </a:lnTo>
                <a:lnTo>
                  <a:pt x="2215" y="4810"/>
                </a:lnTo>
                <a:lnTo>
                  <a:pt x="1" y="4810"/>
                </a:lnTo>
                <a:lnTo>
                  <a:pt x="1" y="11460"/>
                </a:lnTo>
                <a:lnTo>
                  <a:pt x="2215" y="11460"/>
                </a:lnTo>
                <a:lnTo>
                  <a:pt x="2215" y="13131"/>
                </a:lnTo>
                <a:lnTo>
                  <a:pt x="10438" y="13131"/>
                </a:lnTo>
                <a:lnTo>
                  <a:pt x="18596" y="16267"/>
                </a:lnTo>
                <a:lnTo>
                  <a:pt x="17250" y="11553"/>
                </a:lnTo>
                <a:cubicBezTo>
                  <a:pt x="18535" y="9455"/>
                  <a:pt x="18535" y="6813"/>
                  <a:pt x="17250" y="4717"/>
                </a:cubicBezTo>
                <a:lnTo>
                  <a:pt x="1859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596" name="Google Shape;596;p44"/>
          <p:cNvGrpSpPr/>
          <p:nvPr/>
        </p:nvGrpSpPr>
        <p:grpSpPr>
          <a:xfrm>
            <a:off x="6162765" y="1447030"/>
            <a:ext cx="340074" cy="340113"/>
            <a:chOff x="4359865" y="1979233"/>
            <a:chExt cx="391340" cy="391340"/>
          </a:xfrm>
        </p:grpSpPr>
        <p:sp>
          <p:nvSpPr>
            <p:cNvPr id="597" name="Google Shape;597;p44"/>
            <p:cNvSpPr/>
            <p:nvPr/>
          </p:nvSpPr>
          <p:spPr>
            <a:xfrm>
              <a:off x="4417950" y="1979233"/>
              <a:ext cx="275970" cy="391340"/>
            </a:xfrm>
            <a:custGeom>
              <a:avLst/>
              <a:gdLst/>
              <a:ahLst/>
              <a:cxnLst/>
              <a:rect l="l" t="t" r="r" b="b"/>
              <a:pathLst>
                <a:path w="13118" h="18602" extrusionOk="0">
                  <a:moveTo>
                    <a:pt x="10937" y="1090"/>
                  </a:moveTo>
                  <a:cubicBezTo>
                    <a:pt x="11539" y="1090"/>
                    <a:pt x="12027" y="1580"/>
                    <a:pt x="12027" y="2183"/>
                  </a:cubicBezTo>
                  <a:lnTo>
                    <a:pt x="12027" y="5482"/>
                  </a:lnTo>
                  <a:cubicBezTo>
                    <a:pt x="12027" y="6083"/>
                    <a:pt x="11536" y="6575"/>
                    <a:pt x="10932" y="6575"/>
                  </a:cubicBezTo>
                  <a:lnTo>
                    <a:pt x="2186" y="6575"/>
                  </a:lnTo>
                  <a:cubicBezTo>
                    <a:pt x="1582" y="6575"/>
                    <a:pt x="1091" y="6083"/>
                    <a:pt x="1091" y="5482"/>
                  </a:cubicBezTo>
                  <a:lnTo>
                    <a:pt x="1091" y="2183"/>
                  </a:lnTo>
                  <a:cubicBezTo>
                    <a:pt x="1091" y="1580"/>
                    <a:pt x="1579" y="1090"/>
                    <a:pt x="2181" y="1090"/>
                  </a:cubicBezTo>
                  <a:cubicBezTo>
                    <a:pt x="2183" y="1090"/>
                    <a:pt x="2184" y="1090"/>
                    <a:pt x="2186" y="1090"/>
                  </a:cubicBezTo>
                  <a:lnTo>
                    <a:pt x="10932" y="1090"/>
                  </a:lnTo>
                  <a:cubicBezTo>
                    <a:pt x="10933" y="1090"/>
                    <a:pt x="10935" y="1090"/>
                    <a:pt x="10937" y="1090"/>
                  </a:cubicBezTo>
                  <a:close/>
                  <a:moveTo>
                    <a:pt x="8720" y="7665"/>
                  </a:moveTo>
                  <a:lnTo>
                    <a:pt x="8720" y="8754"/>
                  </a:lnTo>
                  <a:lnTo>
                    <a:pt x="4360" y="8754"/>
                  </a:lnTo>
                  <a:lnTo>
                    <a:pt x="4360" y="7665"/>
                  </a:lnTo>
                  <a:close/>
                  <a:moveTo>
                    <a:pt x="10391" y="9844"/>
                  </a:moveTo>
                  <a:lnTo>
                    <a:pt x="10391" y="10934"/>
                  </a:lnTo>
                  <a:lnTo>
                    <a:pt x="2727" y="10934"/>
                  </a:lnTo>
                  <a:lnTo>
                    <a:pt x="2727" y="9844"/>
                  </a:lnTo>
                  <a:close/>
                  <a:moveTo>
                    <a:pt x="10391" y="12024"/>
                  </a:moveTo>
                  <a:lnTo>
                    <a:pt x="10391" y="14201"/>
                  </a:lnTo>
                  <a:cubicBezTo>
                    <a:pt x="10391" y="14803"/>
                    <a:pt x="9900" y="15294"/>
                    <a:pt x="9298" y="15294"/>
                  </a:cubicBezTo>
                  <a:lnTo>
                    <a:pt x="3820" y="15294"/>
                  </a:lnTo>
                  <a:cubicBezTo>
                    <a:pt x="3215" y="15294"/>
                    <a:pt x="2724" y="14803"/>
                    <a:pt x="2727" y="14201"/>
                  </a:cubicBezTo>
                  <a:lnTo>
                    <a:pt x="2727" y="12024"/>
                  </a:lnTo>
                  <a:close/>
                  <a:moveTo>
                    <a:pt x="7630" y="16422"/>
                  </a:moveTo>
                  <a:lnTo>
                    <a:pt x="7630" y="17511"/>
                  </a:lnTo>
                  <a:lnTo>
                    <a:pt x="5450" y="17511"/>
                  </a:lnTo>
                  <a:lnTo>
                    <a:pt x="5450" y="16422"/>
                  </a:lnTo>
                  <a:close/>
                  <a:moveTo>
                    <a:pt x="2189" y="0"/>
                  </a:moveTo>
                  <a:cubicBezTo>
                    <a:pt x="980" y="0"/>
                    <a:pt x="1" y="980"/>
                    <a:pt x="1" y="2189"/>
                  </a:cubicBezTo>
                  <a:lnTo>
                    <a:pt x="1" y="5476"/>
                  </a:lnTo>
                  <a:cubicBezTo>
                    <a:pt x="1" y="6685"/>
                    <a:pt x="980" y="7665"/>
                    <a:pt x="2189" y="7665"/>
                  </a:cubicBezTo>
                  <a:lnTo>
                    <a:pt x="3270" y="7665"/>
                  </a:lnTo>
                  <a:lnTo>
                    <a:pt x="3270" y="8754"/>
                  </a:lnTo>
                  <a:lnTo>
                    <a:pt x="1637" y="8754"/>
                  </a:lnTo>
                  <a:lnTo>
                    <a:pt x="1637" y="14233"/>
                  </a:lnTo>
                  <a:cubicBezTo>
                    <a:pt x="1637" y="15439"/>
                    <a:pt x="2616" y="16422"/>
                    <a:pt x="3825" y="16422"/>
                  </a:cubicBezTo>
                  <a:lnTo>
                    <a:pt x="4360" y="16422"/>
                  </a:lnTo>
                  <a:lnTo>
                    <a:pt x="4360" y="18601"/>
                  </a:lnTo>
                  <a:lnTo>
                    <a:pt x="8720" y="18601"/>
                  </a:lnTo>
                  <a:lnTo>
                    <a:pt x="8720" y="16422"/>
                  </a:lnTo>
                  <a:lnTo>
                    <a:pt x="9292" y="16422"/>
                  </a:lnTo>
                  <a:cubicBezTo>
                    <a:pt x="10501" y="16422"/>
                    <a:pt x="11481" y="15439"/>
                    <a:pt x="11481" y="14233"/>
                  </a:cubicBezTo>
                  <a:lnTo>
                    <a:pt x="11481" y="8754"/>
                  </a:lnTo>
                  <a:lnTo>
                    <a:pt x="9848" y="8754"/>
                  </a:lnTo>
                  <a:lnTo>
                    <a:pt x="9848" y="7665"/>
                  </a:lnTo>
                  <a:lnTo>
                    <a:pt x="10929" y="7665"/>
                  </a:lnTo>
                  <a:cubicBezTo>
                    <a:pt x="12135" y="7665"/>
                    <a:pt x="13117" y="6685"/>
                    <a:pt x="13117" y="5476"/>
                  </a:cubicBezTo>
                  <a:lnTo>
                    <a:pt x="13117" y="2189"/>
                  </a:lnTo>
                  <a:cubicBezTo>
                    <a:pt x="13117" y="980"/>
                    <a:pt x="12135" y="0"/>
                    <a:pt x="109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98" name="Google Shape;598;p44"/>
            <p:cNvSpPr/>
            <p:nvPr/>
          </p:nvSpPr>
          <p:spPr>
            <a:xfrm>
              <a:off x="4463811" y="2025094"/>
              <a:ext cx="184246" cy="68793"/>
            </a:xfrm>
            <a:custGeom>
              <a:avLst/>
              <a:gdLst/>
              <a:ahLst/>
              <a:cxnLst/>
              <a:rect l="l" t="t" r="r" b="b"/>
              <a:pathLst>
                <a:path w="8758" h="3270" extrusionOk="0">
                  <a:moveTo>
                    <a:pt x="7668" y="1090"/>
                  </a:moveTo>
                  <a:lnTo>
                    <a:pt x="7668" y="2180"/>
                  </a:lnTo>
                  <a:lnTo>
                    <a:pt x="1090" y="2180"/>
                  </a:lnTo>
                  <a:lnTo>
                    <a:pt x="1090" y="1090"/>
                  </a:lnTo>
                  <a:close/>
                  <a:moveTo>
                    <a:pt x="0" y="0"/>
                  </a:moveTo>
                  <a:lnTo>
                    <a:pt x="0" y="3270"/>
                  </a:lnTo>
                  <a:lnTo>
                    <a:pt x="8757" y="3270"/>
                  </a:lnTo>
                  <a:lnTo>
                    <a:pt x="875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99" name="Google Shape;599;p44"/>
            <p:cNvSpPr/>
            <p:nvPr/>
          </p:nvSpPr>
          <p:spPr>
            <a:xfrm>
              <a:off x="4544091" y="2255118"/>
              <a:ext cx="22952" cy="22931"/>
            </a:xfrm>
            <a:custGeom>
              <a:avLst/>
              <a:gdLst/>
              <a:ahLst/>
              <a:cxnLst/>
              <a:rect l="l" t="t" r="r" b="b"/>
              <a:pathLst>
                <a:path w="1091" h="1090" extrusionOk="0">
                  <a:moveTo>
                    <a:pt x="1" y="0"/>
                  </a:moveTo>
                  <a:lnTo>
                    <a:pt x="1" y="1090"/>
                  </a:lnTo>
                  <a:lnTo>
                    <a:pt x="1090" y="1090"/>
                  </a:lnTo>
                  <a:lnTo>
                    <a:pt x="10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0" name="Google Shape;600;p44"/>
            <p:cNvSpPr/>
            <p:nvPr/>
          </p:nvSpPr>
          <p:spPr>
            <a:xfrm>
              <a:off x="4359865" y="2048025"/>
              <a:ext cx="34438" cy="22931"/>
            </a:xfrm>
            <a:custGeom>
              <a:avLst/>
              <a:gdLst/>
              <a:ahLst/>
              <a:cxnLst/>
              <a:rect l="l" t="t" r="r" b="b"/>
              <a:pathLst>
                <a:path w="1637" h="1090" extrusionOk="0">
                  <a:moveTo>
                    <a:pt x="1" y="0"/>
                  </a:moveTo>
                  <a:lnTo>
                    <a:pt x="1" y="1090"/>
                  </a:lnTo>
                  <a:lnTo>
                    <a:pt x="1637" y="1090"/>
                  </a:lnTo>
                  <a:lnTo>
                    <a:pt x="163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1" name="Google Shape;601;p44"/>
            <p:cNvSpPr/>
            <p:nvPr/>
          </p:nvSpPr>
          <p:spPr>
            <a:xfrm>
              <a:off x="4360475" y="1990971"/>
              <a:ext cx="40687" cy="34207"/>
            </a:xfrm>
            <a:custGeom>
              <a:avLst/>
              <a:gdLst/>
              <a:ahLst/>
              <a:cxnLst/>
              <a:rect l="l" t="t" r="r" b="b"/>
              <a:pathLst>
                <a:path w="1934" h="1626" extrusionOk="0">
                  <a:moveTo>
                    <a:pt x="407" y="0"/>
                  </a:moveTo>
                  <a:lnTo>
                    <a:pt x="1" y="1018"/>
                  </a:lnTo>
                  <a:lnTo>
                    <a:pt x="1526" y="1625"/>
                  </a:lnTo>
                  <a:lnTo>
                    <a:pt x="1933" y="608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2" name="Google Shape;602;p44"/>
            <p:cNvSpPr/>
            <p:nvPr/>
          </p:nvSpPr>
          <p:spPr>
            <a:xfrm>
              <a:off x="4360412" y="2094665"/>
              <a:ext cx="40687" cy="34207"/>
            </a:xfrm>
            <a:custGeom>
              <a:avLst/>
              <a:gdLst/>
              <a:ahLst/>
              <a:cxnLst/>
              <a:rect l="l" t="t" r="r" b="b"/>
              <a:pathLst>
                <a:path w="1934" h="1626" extrusionOk="0">
                  <a:moveTo>
                    <a:pt x="1527" y="1"/>
                  </a:moveTo>
                  <a:lnTo>
                    <a:pt x="1" y="608"/>
                  </a:lnTo>
                  <a:lnTo>
                    <a:pt x="408" y="1625"/>
                  </a:lnTo>
                  <a:lnTo>
                    <a:pt x="1933" y="1018"/>
                  </a:lnTo>
                  <a:lnTo>
                    <a:pt x="152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3" name="Google Shape;603;p44"/>
            <p:cNvSpPr/>
            <p:nvPr/>
          </p:nvSpPr>
          <p:spPr>
            <a:xfrm>
              <a:off x="4716829" y="2048025"/>
              <a:ext cx="34375" cy="22931"/>
            </a:xfrm>
            <a:custGeom>
              <a:avLst/>
              <a:gdLst/>
              <a:ahLst/>
              <a:cxnLst/>
              <a:rect l="l" t="t" r="r" b="b"/>
              <a:pathLst>
                <a:path w="1634" h="1090" extrusionOk="0">
                  <a:moveTo>
                    <a:pt x="0" y="0"/>
                  </a:moveTo>
                  <a:lnTo>
                    <a:pt x="0" y="1090"/>
                  </a:lnTo>
                  <a:lnTo>
                    <a:pt x="1634" y="1090"/>
                  </a:lnTo>
                  <a:lnTo>
                    <a:pt x="16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4" name="Google Shape;604;p44"/>
            <p:cNvSpPr/>
            <p:nvPr/>
          </p:nvSpPr>
          <p:spPr>
            <a:xfrm>
              <a:off x="4710392" y="1991161"/>
              <a:ext cx="40623" cy="34249"/>
            </a:xfrm>
            <a:custGeom>
              <a:avLst/>
              <a:gdLst/>
              <a:ahLst/>
              <a:cxnLst/>
              <a:rect l="l" t="t" r="r" b="b"/>
              <a:pathLst>
                <a:path w="1931" h="1628" extrusionOk="0">
                  <a:moveTo>
                    <a:pt x="1527" y="0"/>
                  </a:moveTo>
                  <a:lnTo>
                    <a:pt x="1" y="610"/>
                  </a:lnTo>
                  <a:lnTo>
                    <a:pt x="405" y="1628"/>
                  </a:lnTo>
                  <a:lnTo>
                    <a:pt x="1931" y="1017"/>
                  </a:lnTo>
                  <a:lnTo>
                    <a:pt x="152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5" name="Google Shape;605;p44"/>
            <p:cNvSpPr/>
            <p:nvPr/>
          </p:nvSpPr>
          <p:spPr>
            <a:xfrm>
              <a:off x="4710097" y="2094308"/>
              <a:ext cx="40687" cy="34249"/>
            </a:xfrm>
            <a:custGeom>
              <a:avLst/>
              <a:gdLst/>
              <a:ahLst/>
              <a:cxnLst/>
              <a:rect l="l" t="t" r="r" b="b"/>
              <a:pathLst>
                <a:path w="1934" h="1628" extrusionOk="0">
                  <a:moveTo>
                    <a:pt x="407" y="0"/>
                  </a:moveTo>
                  <a:lnTo>
                    <a:pt x="0" y="1017"/>
                  </a:lnTo>
                  <a:lnTo>
                    <a:pt x="1526" y="1628"/>
                  </a:lnTo>
                  <a:lnTo>
                    <a:pt x="1933" y="611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06" name="Google Shape;606;p44"/>
          <p:cNvSpPr/>
          <p:nvPr/>
        </p:nvSpPr>
        <p:spPr>
          <a:xfrm>
            <a:off x="7367933" y="1447052"/>
            <a:ext cx="340091" cy="340091"/>
          </a:xfrm>
          <a:custGeom>
            <a:avLst/>
            <a:gdLst/>
            <a:ahLst/>
            <a:cxnLst/>
            <a:rect l="l" t="t" r="r" b="b"/>
            <a:pathLst>
              <a:path w="18602" h="18602" extrusionOk="0">
                <a:moveTo>
                  <a:pt x="12417" y="4398"/>
                </a:moveTo>
                <a:lnTo>
                  <a:pt x="11600" y="7668"/>
                </a:lnTo>
                <a:lnTo>
                  <a:pt x="6999" y="7668"/>
                </a:lnTo>
                <a:lnTo>
                  <a:pt x="6183" y="4398"/>
                </a:lnTo>
                <a:close/>
                <a:moveTo>
                  <a:pt x="13696" y="12027"/>
                </a:moveTo>
                <a:lnTo>
                  <a:pt x="13696" y="14207"/>
                </a:lnTo>
                <a:lnTo>
                  <a:pt x="10865" y="14207"/>
                </a:lnTo>
                <a:cubicBezTo>
                  <a:pt x="10632" y="13553"/>
                  <a:pt x="10013" y="13117"/>
                  <a:pt x="9319" y="13117"/>
                </a:cubicBezTo>
                <a:cubicBezTo>
                  <a:pt x="8624" y="13117"/>
                  <a:pt x="8005" y="13553"/>
                  <a:pt x="7770" y="14207"/>
                </a:cubicBezTo>
                <a:lnTo>
                  <a:pt x="4942" y="14207"/>
                </a:lnTo>
                <a:lnTo>
                  <a:pt x="4942" y="12027"/>
                </a:lnTo>
                <a:close/>
                <a:moveTo>
                  <a:pt x="9305" y="14224"/>
                </a:moveTo>
                <a:cubicBezTo>
                  <a:pt x="9439" y="14224"/>
                  <a:pt x="9576" y="14274"/>
                  <a:pt x="9688" y="14384"/>
                </a:cubicBezTo>
                <a:cubicBezTo>
                  <a:pt x="10031" y="14730"/>
                  <a:pt x="9787" y="15320"/>
                  <a:pt x="9301" y="15320"/>
                </a:cubicBezTo>
                <a:cubicBezTo>
                  <a:pt x="8999" y="15317"/>
                  <a:pt x="8752" y="15073"/>
                  <a:pt x="8752" y="14771"/>
                </a:cubicBezTo>
                <a:cubicBezTo>
                  <a:pt x="8752" y="14442"/>
                  <a:pt x="9022" y="14224"/>
                  <a:pt x="9305" y="14224"/>
                </a:cubicBezTo>
                <a:close/>
                <a:moveTo>
                  <a:pt x="13696" y="15332"/>
                </a:moveTo>
                <a:lnTo>
                  <a:pt x="13696" y="17512"/>
                </a:lnTo>
                <a:lnTo>
                  <a:pt x="4942" y="17512"/>
                </a:lnTo>
                <a:lnTo>
                  <a:pt x="4942" y="15332"/>
                </a:lnTo>
                <a:lnTo>
                  <a:pt x="7770" y="15332"/>
                </a:lnTo>
                <a:cubicBezTo>
                  <a:pt x="8005" y="15986"/>
                  <a:pt x="8624" y="16422"/>
                  <a:pt x="9319" y="16422"/>
                </a:cubicBezTo>
                <a:cubicBezTo>
                  <a:pt x="10013" y="16422"/>
                  <a:pt x="10632" y="15986"/>
                  <a:pt x="10865" y="15332"/>
                </a:cubicBezTo>
                <a:close/>
                <a:moveTo>
                  <a:pt x="1" y="0"/>
                </a:moveTo>
                <a:lnTo>
                  <a:pt x="1" y="1090"/>
                </a:lnTo>
                <a:lnTo>
                  <a:pt x="1091" y="1090"/>
                </a:lnTo>
                <a:lnTo>
                  <a:pt x="1091" y="4398"/>
                </a:lnTo>
                <a:lnTo>
                  <a:pt x="5023" y="4398"/>
                </a:lnTo>
                <a:lnTo>
                  <a:pt x="5840" y="7668"/>
                </a:lnTo>
                <a:lnTo>
                  <a:pt x="5462" y="7668"/>
                </a:lnTo>
                <a:cubicBezTo>
                  <a:pt x="3055" y="7668"/>
                  <a:pt x="1105" y="9618"/>
                  <a:pt x="1102" y="12027"/>
                </a:cubicBezTo>
                <a:lnTo>
                  <a:pt x="2215" y="12027"/>
                </a:lnTo>
                <a:cubicBezTo>
                  <a:pt x="2218" y="10219"/>
                  <a:pt x="3680" y="8757"/>
                  <a:pt x="5485" y="8757"/>
                </a:cubicBezTo>
                <a:lnTo>
                  <a:pt x="8755" y="8757"/>
                </a:lnTo>
                <a:lnTo>
                  <a:pt x="8755" y="10937"/>
                </a:lnTo>
                <a:lnTo>
                  <a:pt x="3814" y="10937"/>
                </a:lnTo>
                <a:lnTo>
                  <a:pt x="3814" y="18601"/>
                </a:lnTo>
                <a:lnTo>
                  <a:pt x="14786" y="18601"/>
                </a:lnTo>
                <a:lnTo>
                  <a:pt x="14786" y="10937"/>
                </a:lnTo>
                <a:lnTo>
                  <a:pt x="9845" y="10937"/>
                </a:lnTo>
                <a:lnTo>
                  <a:pt x="9845" y="8757"/>
                </a:lnTo>
                <a:lnTo>
                  <a:pt x="13114" y="8757"/>
                </a:lnTo>
                <a:cubicBezTo>
                  <a:pt x="14919" y="8757"/>
                  <a:pt x="16381" y="10219"/>
                  <a:pt x="16384" y="12027"/>
                </a:cubicBezTo>
                <a:lnTo>
                  <a:pt x="17497" y="12027"/>
                </a:lnTo>
                <a:cubicBezTo>
                  <a:pt x="17494" y="9618"/>
                  <a:pt x="15544" y="7668"/>
                  <a:pt x="13138" y="7668"/>
                </a:cubicBezTo>
                <a:lnTo>
                  <a:pt x="12760" y="7668"/>
                </a:lnTo>
                <a:lnTo>
                  <a:pt x="13577" y="4398"/>
                </a:lnTo>
                <a:lnTo>
                  <a:pt x="17512" y="4398"/>
                </a:lnTo>
                <a:lnTo>
                  <a:pt x="17512" y="1090"/>
                </a:lnTo>
                <a:lnTo>
                  <a:pt x="18602" y="1090"/>
                </a:lnTo>
                <a:lnTo>
                  <a:pt x="18602" y="0"/>
                </a:lnTo>
                <a:lnTo>
                  <a:pt x="15332" y="0"/>
                </a:lnTo>
                <a:lnTo>
                  <a:pt x="15332" y="1090"/>
                </a:lnTo>
                <a:lnTo>
                  <a:pt x="16422" y="1090"/>
                </a:lnTo>
                <a:lnTo>
                  <a:pt x="16422" y="3270"/>
                </a:lnTo>
                <a:lnTo>
                  <a:pt x="2180" y="3270"/>
                </a:lnTo>
                <a:lnTo>
                  <a:pt x="2180" y="1090"/>
                </a:lnTo>
                <a:lnTo>
                  <a:pt x="3270" y="1090"/>
                </a:lnTo>
                <a:lnTo>
                  <a:pt x="327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aphicFrame>
        <p:nvGraphicFramePr>
          <p:cNvPr id="607" name="Google Shape;607;p44"/>
          <p:cNvGraphicFramePr/>
          <p:nvPr>
            <p:extLst>
              <p:ext uri="{D42A27DB-BD31-4B8C-83A1-F6EECF244321}">
                <p14:modId xmlns:p14="http://schemas.microsoft.com/office/powerpoint/2010/main" val="2361552502"/>
              </p:ext>
            </p:extLst>
          </p:nvPr>
        </p:nvGraphicFramePr>
        <p:xfrm>
          <a:off x="1003513" y="2239050"/>
          <a:ext cx="7136925" cy="1371510"/>
        </p:xfrm>
        <a:graphic>
          <a:graphicData uri="http://schemas.openxmlformats.org/drawingml/2006/table">
            <a:tbl>
              <a:tblPr>
                <a:noFill/>
                <a:tableStyleId>{5741D7CD-4D1F-4D9F-B761-C97B9CD77008}</a:tableStyleId>
              </a:tblPr>
              <a:tblGrid>
                <a:gridCol w="2316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5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5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5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Lexend Peta"/>
                          <a:ea typeface="Lexend Peta"/>
                          <a:cs typeface="B Nazanin" panose="00000400000000000000" pitchFamily="2" charset="-78"/>
                          <a:sym typeface="Lexend Peta"/>
                        </a:rPr>
                        <a:t>پروژه 1</a:t>
                      </a:r>
                      <a:endParaRPr sz="1800" b="1" dirty="0">
                        <a:solidFill>
                          <a:schemeClr val="lt1"/>
                        </a:solidFill>
                        <a:latin typeface="Lexend Peta"/>
                        <a:ea typeface="Lexend Peta"/>
                        <a:cs typeface="B Nazanin" panose="00000400000000000000" pitchFamily="2" charset="-78"/>
                        <a:sym typeface="Lexend Peta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lt1"/>
                          </a:solidFill>
                          <a:latin typeface="Didact Gothic"/>
                          <a:ea typeface="Didact Gothic"/>
                          <a:cs typeface="B Nazanin" panose="00000400000000000000" pitchFamily="2" charset="-78"/>
                          <a:sym typeface="Didact Gothic"/>
                        </a:rPr>
                        <a:t>6/10</a:t>
                      </a:r>
                      <a:endParaRPr sz="1600" dirty="0">
                        <a:solidFill>
                          <a:schemeClr val="lt1"/>
                        </a:solidFill>
                        <a:latin typeface="Didact Gothic"/>
                        <a:ea typeface="Didact Gothic"/>
                        <a:cs typeface="B Nazanin" panose="00000400000000000000" pitchFamily="2" charset="-78"/>
                        <a:sym typeface="Didact Gothic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Didact Gothic"/>
                          <a:ea typeface="Didact Gothic"/>
                          <a:cs typeface="B Nazanin" panose="00000400000000000000" pitchFamily="2" charset="-78"/>
                          <a:sym typeface="Didact Gothic"/>
                        </a:rPr>
                        <a:t>4/10</a:t>
                      </a:r>
                      <a:endParaRPr sz="1600">
                        <a:solidFill>
                          <a:schemeClr val="lt1"/>
                        </a:solidFill>
                        <a:latin typeface="Didact Gothic"/>
                        <a:ea typeface="Didact Gothic"/>
                        <a:cs typeface="B Nazanin" panose="00000400000000000000" pitchFamily="2" charset="-78"/>
                        <a:sym typeface="Didact Gothic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Didact Gothic"/>
                          <a:ea typeface="Didact Gothic"/>
                          <a:cs typeface="B Nazanin" panose="00000400000000000000" pitchFamily="2" charset="-78"/>
                          <a:sym typeface="Didact Gothic"/>
                        </a:rPr>
                        <a:t>0/10</a:t>
                      </a:r>
                      <a:endParaRPr sz="1600">
                        <a:solidFill>
                          <a:schemeClr val="lt1"/>
                        </a:solidFill>
                        <a:latin typeface="Didact Gothic"/>
                        <a:ea typeface="Didact Gothic"/>
                        <a:cs typeface="B Nazanin" panose="00000400000000000000" pitchFamily="2" charset="-78"/>
                        <a:sym typeface="Didact Gothic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lt1"/>
                          </a:solidFill>
                          <a:latin typeface="Didact Gothic"/>
                          <a:ea typeface="Didact Gothic"/>
                          <a:cs typeface="B Nazanin" panose="00000400000000000000" pitchFamily="2" charset="-78"/>
                          <a:sym typeface="Didact Gothic"/>
                        </a:rPr>
                        <a:t>8/10</a:t>
                      </a:r>
                      <a:endParaRPr sz="1600" dirty="0">
                        <a:solidFill>
                          <a:schemeClr val="lt1"/>
                        </a:solidFill>
                        <a:latin typeface="Didact Gothic"/>
                        <a:ea typeface="Didact Gothic"/>
                        <a:cs typeface="B Nazanin" panose="00000400000000000000" pitchFamily="2" charset="-78"/>
                        <a:sym typeface="Didact Gothic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Lexend Peta"/>
                          <a:ea typeface="Lexend Peta"/>
                          <a:cs typeface="B Nazanin" panose="00000400000000000000" pitchFamily="2" charset="-78"/>
                          <a:sym typeface="Lexend Peta"/>
                        </a:rPr>
                        <a:t>پروژه 2</a:t>
                      </a:r>
                      <a:endParaRPr sz="1800" b="1" dirty="0">
                        <a:solidFill>
                          <a:schemeClr val="lt1"/>
                        </a:solidFill>
                        <a:latin typeface="Lexend Peta"/>
                        <a:ea typeface="Lexend Peta"/>
                        <a:cs typeface="B Nazanin" panose="00000400000000000000" pitchFamily="2" charset="-78"/>
                        <a:sym typeface="Lexend Peta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Didact Gothic"/>
                          <a:ea typeface="Didact Gothic"/>
                          <a:cs typeface="B Nazanin" panose="00000400000000000000" pitchFamily="2" charset="-78"/>
                          <a:sym typeface="Didact Gothic"/>
                        </a:rPr>
                        <a:t>5/10</a:t>
                      </a:r>
                      <a:endParaRPr sz="1600">
                        <a:solidFill>
                          <a:schemeClr val="lt1"/>
                        </a:solidFill>
                        <a:latin typeface="Didact Gothic"/>
                        <a:ea typeface="Didact Gothic"/>
                        <a:cs typeface="B Nazanin" panose="00000400000000000000" pitchFamily="2" charset="-78"/>
                        <a:sym typeface="Didact Gothic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Didact Gothic"/>
                          <a:ea typeface="Didact Gothic"/>
                          <a:cs typeface="B Nazanin" panose="00000400000000000000" pitchFamily="2" charset="-78"/>
                          <a:sym typeface="Didact Gothic"/>
                        </a:rPr>
                        <a:t>8/10</a:t>
                      </a:r>
                      <a:endParaRPr sz="1600">
                        <a:solidFill>
                          <a:schemeClr val="lt1"/>
                        </a:solidFill>
                        <a:latin typeface="Didact Gothic"/>
                        <a:ea typeface="Didact Gothic"/>
                        <a:cs typeface="B Nazanin" panose="00000400000000000000" pitchFamily="2" charset="-78"/>
                        <a:sym typeface="Didact Gothic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Didact Gothic"/>
                          <a:ea typeface="Didact Gothic"/>
                          <a:cs typeface="B Nazanin" panose="00000400000000000000" pitchFamily="2" charset="-78"/>
                          <a:sym typeface="Didact Gothic"/>
                        </a:rPr>
                        <a:t>3/10</a:t>
                      </a:r>
                      <a:endParaRPr sz="1600">
                        <a:solidFill>
                          <a:schemeClr val="lt1"/>
                        </a:solidFill>
                        <a:latin typeface="Didact Gothic"/>
                        <a:ea typeface="Didact Gothic"/>
                        <a:cs typeface="B Nazanin" panose="00000400000000000000" pitchFamily="2" charset="-78"/>
                        <a:sym typeface="Didact Gothic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lt1"/>
                          </a:solidFill>
                          <a:latin typeface="Didact Gothic"/>
                          <a:ea typeface="Didact Gothic"/>
                          <a:cs typeface="B Nazanin" panose="00000400000000000000" pitchFamily="2" charset="-78"/>
                          <a:sym typeface="Didact Gothic"/>
                        </a:rPr>
                        <a:t>2/10</a:t>
                      </a:r>
                      <a:endParaRPr sz="1600" dirty="0">
                        <a:solidFill>
                          <a:schemeClr val="lt1"/>
                        </a:solidFill>
                        <a:latin typeface="Didact Gothic"/>
                        <a:ea typeface="Didact Gothic"/>
                        <a:cs typeface="B Nazanin" panose="00000400000000000000" pitchFamily="2" charset="-78"/>
                        <a:sym typeface="Didact Gothic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lt1"/>
                          </a:solidFill>
                          <a:latin typeface="Lexend Peta"/>
                          <a:ea typeface="Lexend Peta"/>
                          <a:cs typeface="B Nazanin" panose="00000400000000000000" pitchFamily="2" charset="-78"/>
                          <a:sym typeface="Lexend Peta"/>
                        </a:rPr>
                        <a:t>پروژه 3</a:t>
                      </a:r>
                      <a:endParaRPr sz="1800" b="1" dirty="0">
                        <a:solidFill>
                          <a:schemeClr val="lt1"/>
                        </a:solidFill>
                        <a:latin typeface="Lexend Peta"/>
                        <a:ea typeface="Lexend Peta"/>
                        <a:cs typeface="B Nazanin" panose="00000400000000000000" pitchFamily="2" charset="-78"/>
                        <a:sym typeface="Lexend Peta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Didact Gothic"/>
                          <a:ea typeface="Didact Gothic"/>
                          <a:cs typeface="B Nazanin" panose="00000400000000000000" pitchFamily="2" charset="-78"/>
                          <a:sym typeface="Didact Gothic"/>
                        </a:rPr>
                        <a:t>3/10</a:t>
                      </a:r>
                      <a:endParaRPr sz="1600">
                        <a:solidFill>
                          <a:schemeClr val="lt1"/>
                        </a:solidFill>
                        <a:latin typeface="Didact Gothic"/>
                        <a:ea typeface="Didact Gothic"/>
                        <a:cs typeface="B Nazanin" panose="00000400000000000000" pitchFamily="2" charset="-78"/>
                        <a:sym typeface="Didact Gothic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Didact Gothic"/>
                          <a:ea typeface="Didact Gothic"/>
                          <a:cs typeface="B Nazanin" panose="00000400000000000000" pitchFamily="2" charset="-78"/>
                          <a:sym typeface="Didact Gothic"/>
                        </a:rPr>
                        <a:t>9/10</a:t>
                      </a:r>
                      <a:endParaRPr sz="1600">
                        <a:solidFill>
                          <a:schemeClr val="lt1"/>
                        </a:solidFill>
                        <a:latin typeface="Didact Gothic"/>
                        <a:ea typeface="Didact Gothic"/>
                        <a:cs typeface="B Nazanin" panose="00000400000000000000" pitchFamily="2" charset="-78"/>
                        <a:sym typeface="Didact Gothic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Didact Gothic"/>
                          <a:ea typeface="Didact Gothic"/>
                          <a:cs typeface="B Nazanin" panose="00000400000000000000" pitchFamily="2" charset="-78"/>
                          <a:sym typeface="Didact Gothic"/>
                        </a:rPr>
                        <a:t>4/10</a:t>
                      </a:r>
                      <a:endParaRPr sz="1600">
                        <a:solidFill>
                          <a:schemeClr val="lt1"/>
                        </a:solidFill>
                        <a:latin typeface="Didact Gothic"/>
                        <a:ea typeface="Didact Gothic"/>
                        <a:cs typeface="B Nazanin" panose="00000400000000000000" pitchFamily="2" charset="-78"/>
                        <a:sym typeface="Didact Gothic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lt1"/>
                          </a:solidFill>
                          <a:latin typeface="Didact Gothic"/>
                          <a:ea typeface="Didact Gothic"/>
                          <a:cs typeface="B Nazanin" panose="00000400000000000000" pitchFamily="2" charset="-78"/>
                          <a:sym typeface="Didact Gothic"/>
                        </a:rPr>
                        <a:t>0/10</a:t>
                      </a:r>
                      <a:endParaRPr sz="1600" dirty="0">
                        <a:solidFill>
                          <a:schemeClr val="lt1"/>
                        </a:solidFill>
                        <a:latin typeface="Didact Gothic"/>
                        <a:ea typeface="Didact Gothic"/>
                        <a:cs typeface="B Nazanin" panose="00000400000000000000" pitchFamily="2" charset="-78"/>
                        <a:sym typeface="Didact Gothic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608" name="Google Shape;608;p44"/>
          <p:cNvCxnSpPr>
            <a:stCxn id="609" idx="2"/>
            <a:endCxn id="609" idx="0"/>
          </p:cNvCxnSpPr>
          <p:nvPr/>
        </p:nvCxnSpPr>
        <p:spPr>
          <a:xfrm rot="10800000">
            <a:off x="3922600" y="1941750"/>
            <a:ext cx="0" cy="2973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diamond" w="med" len="med"/>
          </a:ln>
        </p:spPr>
      </p:cxnSp>
      <p:cxnSp>
        <p:nvCxnSpPr>
          <p:cNvPr id="610" name="Google Shape;610;p44"/>
          <p:cNvCxnSpPr/>
          <p:nvPr/>
        </p:nvCxnSpPr>
        <p:spPr>
          <a:xfrm rot="10800000">
            <a:off x="5127700" y="1941750"/>
            <a:ext cx="0" cy="2973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diamond" w="med" len="med"/>
          </a:ln>
        </p:spPr>
      </p:cxnSp>
      <p:cxnSp>
        <p:nvCxnSpPr>
          <p:cNvPr id="611" name="Google Shape;611;p44"/>
          <p:cNvCxnSpPr/>
          <p:nvPr/>
        </p:nvCxnSpPr>
        <p:spPr>
          <a:xfrm rot="10800000">
            <a:off x="6332813" y="1941750"/>
            <a:ext cx="0" cy="2973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diamond" w="med" len="med"/>
          </a:ln>
        </p:spPr>
      </p:cxnSp>
      <p:cxnSp>
        <p:nvCxnSpPr>
          <p:cNvPr id="612" name="Google Shape;612;p44"/>
          <p:cNvCxnSpPr/>
          <p:nvPr/>
        </p:nvCxnSpPr>
        <p:spPr>
          <a:xfrm rot="10800000">
            <a:off x="7537963" y="1941750"/>
            <a:ext cx="0" cy="2973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diamond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" name="Google Shape;617;p45"/>
          <p:cNvPicPr preferRelativeResize="0"/>
          <p:nvPr/>
        </p:nvPicPr>
        <p:blipFill rotWithShape="1">
          <a:blip r:embed="rId4">
            <a:alphaModFix/>
          </a:blip>
          <a:srcRect l="38742" t="30084" r="38854" b="30095"/>
          <a:stretch/>
        </p:blipFill>
        <p:spPr>
          <a:xfrm rot="10800000">
            <a:off x="3543164" y="1547475"/>
            <a:ext cx="2048400" cy="2048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18" name="Google Shape;618;p45"/>
          <p:cNvSpPr/>
          <p:nvPr/>
        </p:nvSpPr>
        <p:spPr>
          <a:xfrm>
            <a:off x="3541971" y="1546284"/>
            <a:ext cx="2050800" cy="2050800"/>
          </a:xfrm>
          <a:prstGeom prst="ellipse">
            <a:avLst/>
          </a:prstGeom>
          <a:solidFill>
            <a:srgbClr val="030303">
              <a:alpha val="480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619" name="Google Shape;619;p45"/>
          <p:cNvGrpSpPr/>
          <p:nvPr/>
        </p:nvGrpSpPr>
        <p:grpSpPr>
          <a:xfrm>
            <a:off x="484635" y="310903"/>
            <a:ext cx="8174701" cy="4521644"/>
            <a:chOff x="484635" y="310903"/>
            <a:chExt cx="8174701" cy="4521644"/>
          </a:xfrm>
        </p:grpSpPr>
        <p:sp>
          <p:nvSpPr>
            <p:cNvPr id="620" name="Google Shape;620;p45"/>
            <p:cNvSpPr/>
            <p:nvPr/>
          </p:nvSpPr>
          <p:spPr>
            <a:xfrm>
              <a:off x="484635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21" name="Google Shape;621;p45"/>
            <p:cNvSpPr/>
            <p:nvPr/>
          </p:nvSpPr>
          <p:spPr>
            <a:xfrm rot="-5400000">
              <a:off x="491410" y="445535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22" name="Google Shape;622;p45"/>
            <p:cNvSpPr/>
            <p:nvPr/>
          </p:nvSpPr>
          <p:spPr>
            <a:xfrm flipH="1">
              <a:off x="8280691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23" name="Google Shape;623;p45"/>
            <p:cNvSpPr/>
            <p:nvPr/>
          </p:nvSpPr>
          <p:spPr>
            <a:xfrm rot="5400000" flipH="1">
              <a:off x="8286066" y="44592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624" name="Google Shape;624;p45"/>
          <p:cNvSpPr txBox="1">
            <a:spLocks noGrp="1"/>
          </p:cNvSpPr>
          <p:nvPr>
            <p:ph type="body" idx="1"/>
          </p:nvPr>
        </p:nvSpPr>
        <p:spPr>
          <a:xfrm>
            <a:off x="1305014" y="4459284"/>
            <a:ext cx="65247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اعداد بزرگ توجه مخاطبان شما را جلب می کند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625" name="Google Shape;625;p45"/>
          <p:cNvGrpSpPr/>
          <p:nvPr/>
        </p:nvGrpSpPr>
        <p:grpSpPr>
          <a:xfrm>
            <a:off x="3341300" y="1120300"/>
            <a:ext cx="2464500" cy="2683527"/>
            <a:chOff x="3341300" y="1120300"/>
            <a:chExt cx="2464500" cy="2683527"/>
          </a:xfrm>
        </p:grpSpPr>
        <p:sp>
          <p:nvSpPr>
            <p:cNvPr id="626" name="Google Shape;626;p45"/>
            <p:cNvSpPr/>
            <p:nvPr/>
          </p:nvSpPr>
          <p:spPr>
            <a:xfrm>
              <a:off x="3341300" y="1339627"/>
              <a:ext cx="2464500" cy="24642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7" name="Google Shape;627;p45"/>
            <p:cNvSpPr/>
            <p:nvPr/>
          </p:nvSpPr>
          <p:spPr>
            <a:xfrm>
              <a:off x="4314466" y="1120300"/>
              <a:ext cx="518100" cy="5181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28" name="Google Shape;628;p45"/>
          <p:cNvSpPr txBox="1">
            <a:spLocks noGrp="1"/>
          </p:cNvSpPr>
          <p:nvPr>
            <p:ph type="title"/>
          </p:nvPr>
        </p:nvSpPr>
        <p:spPr>
          <a:xfrm>
            <a:off x="1309675" y="1624063"/>
            <a:ext cx="6524700" cy="142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4,498,3000</a:t>
            </a: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3" name="Google Shape;633;p46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87188" y="1346592"/>
            <a:ext cx="3769776" cy="2330967"/>
          </a:xfrm>
          <a:prstGeom prst="rect">
            <a:avLst/>
          </a:prstGeom>
          <a:noFill/>
          <a:ln>
            <a:noFill/>
          </a:ln>
        </p:spPr>
      </p:pic>
      <p:sp>
        <p:nvSpPr>
          <p:cNvPr id="634" name="Google Shape;634;p46"/>
          <p:cNvSpPr txBox="1"/>
          <p:nvPr/>
        </p:nvSpPr>
        <p:spPr>
          <a:xfrm>
            <a:off x="2959650" y="3829950"/>
            <a:ext cx="3224700" cy="62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برای اصلاح این نمودار، روی آن کلیک کنید، پیوند را دنبال کنید، داده ها را تغییر دهید و نمودار جدید را در اینجا قرار دهید</a:t>
            </a:r>
            <a:endParaRPr sz="1200"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sp>
        <p:nvSpPr>
          <p:cNvPr id="635" name="Google Shape;635;p46"/>
          <p:cNvSpPr txBox="1">
            <a:spLocks noGrp="1"/>
          </p:cNvSpPr>
          <p:nvPr>
            <p:ph type="title" idx="2"/>
          </p:nvPr>
        </p:nvSpPr>
        <p:spPr>
          <a:xfrm flipH="1">
            <a:off x="713275" y="2730798"/>
            <a:ext cx="18318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636" name="Google Shape;636;p46"/>
          <p:cNvSpPr txBox="1">
            <a:spLocks noGrp="1"/>
          </p:cNvSpPr>
          <p:nvPr>
            <p:ph type="subTitle" idx="1"/>
          </p:nvPr>
        </p:nvSpPr>
        <p:spPr>
          <a:xfrm flipH="1">
            <a:off x="713275" y="3052473"/>
            <a:ext cx="1831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37" name="Google Shape;637;p46"/>
          <p:cNvSpPr txBox="1">
            <a:spLocks noGrp="1"/>
          </p:cNvSpPr>
          <p:nvPr>
            <p:ph type="title" idx="3"/>
          </p:nvPr>
        </p:nvSpPr>
        <p:spPr>
          <a:xfrm>
            <a:off x="6598929" y="2730798"/>
            <a:ext cx="18318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638" name="Google Shape;638;p46"/>
          <p:cNvSpPr txBox="1">
            <a:spLocks noGrp="1"/>
          </p:cNvSpPr>
          <p:nvPr>
            <p:ph type="subTitle" idx="4"/>
          </p:nvPr>
        </p:nvSpPr>
        <p:spPr>
          <a:xfrm>
            <a:off x="6598925" y="3052473"/>
            <a:ext cx="1831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39" name="Google Shape;639;p46"/>
          <p:cNvSpPr txBox="1">
            <a:spLocks noGrp="1"/>
          </p:cNvSpPr>
          <p:nvPr>
            <p:ph type="title" idx="5"/>
          </p:nvPr>
        </p:nvSpPr>
        <p:spPr>
          <a:xfrm flipH="1">
            <a:off x="713275" y="1531261"/>
            <a:ext cx="18318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640" name="Google Shape;640;p46"/>
          <p:cNvSpPr txBox="1">
            <a:spLocks noGrp="1"/>
          </p:cNvSpPr>
          <p:nvPr>
            <p:ph type="title" idx="7"/>
          </p:nvPr>
        </p:nvSpPr>
        <p:spPr>
          <a:xfrm>
            <a:off x="6598929" y="1531261"/>
            <a:ext cx="18318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41" name="Google Shape;641;p46"/>
          <p:cNvSpPr/>
          <p:nvPr/>
        </p:nvSpPr>
        <p:spPr>
          <a:xfrm flipH="1">
            <a:off x="2621275" y="1571665"/>
            <a:ext cx="744000" cy="7440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642" name="Google Shape;642;p46"/>
          <p:cNvSpPr/>
          <p:nvPr/>
        </p:nvSpPr>
        <p:spPr>
          <a:xfrm>
            <a:off x="2621275" y="2782815"/>
            <a:ext cx="744000" cy="744000"/>
          </a:xfrm>
          <a:prstGeom prst="ellipse">
            <a:avLst/>
          </a:prstGeom>
          <a:solidFill>
            <a:srgbClr val="B3B3B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43" name="Google Shape;643;p46"/>
          <p:cNvSpPr/>
          <p:nvPr/>
        </p:nvSpPr>
        <p:spPr>
          <a:xfrm flipH="1">
            <a:off x="5778725" y="2782789"/>
            <a:ext cx="744000" cy="743400"/>
          </a:xfrm>
          <a:prstGeom prst="ellipse">
            <a:avLst/>
          </a:prstGeom>
          <a:solidFill>
            <a:srgbClr val="8A8A8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644" name="Google Shape;644;p46"/>
          <p:cNvSpPr/>
          <p:nvPr/>
        </p:nvSpPr>
        <p:spPr>
          <a:xfrm>
            <a:off x="5778725" y="1583269"/>
            <a:ext cx="744000" cy="74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45" name="Google Shape;645;p46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نمودار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46" name="Google Shape;646;p46"/>
          <p:cNvSpPr txBox="1"/>
          <p:nvPr/>
        </p:nvSpPr>
        <p:spPr>
          <a:xfrm flipH="1">
            <a:off x="2621275" y="1731263"/>
            <a:ext cx="7440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12%</a:t>
            </a:r>
            <a:endParaRPr sz="1600" b="1">
              <a:solidFill>
                <a:schemeClr val="lt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647" name="Google Shape;647;p46"/>
          <p:cNvSpPr txBox="1"/>
          <p:nvPr/>
        </p:nvSpPr>
        <p:spPr>
          <a:xfrm>
            <a:off x="2621275" y="2942313"/>
            <a:ext cx="7440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28%</a:t>
            </a:r>
            <a:endParaRPr sz="1600" b="1">
              <a:solidFill>
                <a:schemeClr val="lt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648" name="Google Shape;648;p46"/>
          <p:cNvSpPr txBox="1"/>
          <p:nvPr/>
        </p:nvSpPr>
        <p:spPr>
          <a:xfrm flipH="1">
            <a:off x="5778725" y="2942325"/>
            <a:ext cx="7440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24%</a:t>
            </a:r>
            <a:endParaRPr sz="1600" b="1">
              <a:solidFill>
                <a:schemeClr val="dk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649" name="Google Shape;649;p46"/>
          <p:cNvSpPr txBox="1"/>
          <p:nvPr/>
        </p:nvSpPr>
        <p:spPr>
          <a:xfrm>
            <a:off x="5778725" y="1742863"/>
            <a:ext cx="7440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36%</a:t>
            </a:r>
            <a:endParaRPr sz="1600" b="1">
              <a:solidFill>
                <a:schemeClr val="dk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650" name="Google Shape;650;p46"/>
          <p:cNvSpPr txBox="1">
            <a:spLocks noGrp="1"/>
          </p:cNvSpPr>
          <p:nvPr>
            <p:ph type="subTitle" idx="6"/>
          </p:nvPr>
        </p:nvSpPr>
        <p:spPr>
          <a:xfrm flipH="1">
            <a:off x="713275" y="1841324"/>
            <a:ext cx="1831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51" name="Google Shape;651;p46"/>
          <p:cNvSpPr txBox="1">
            <a:spLocks noGrp="1"/>
          </p:cNvSpPr>
          <p:nvPr>
            <p:ph type="subTitle" idx="8"/>
          </p:nvPr>
        </p:nvSpPr>
        <p:spPr>
          <a:xfrm>
            <a:off x="6598925" y="1841324"/>
            <a:ext cx="1831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9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محتویات این الگو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02" name="Google Shape;202;p29"/>
          <p:cNvSpPr txBox="1">
            <a:spLocks noGrp="1"/>
          </p:cNvSpPr>
          <p:nvPr>
            <p:ph type="body" idx="1"/>
          </p:nvPr>
        </p:nvSpPr>
        <p:spPr>
          <a:xfrm>
            <a:off x="713225" y="1246950"/>
            <a:ext cx="7717500" cy="335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cs typeface="B Nazanin" panose="00000400000000000000" pitchFamily="2" charset="-78"/>
              </a:rPr>
              <a:t>در اینجا چیزی است که در این الگوی اسلایدگو خواهید یافت:</a:t>
            </a:r>
            <a:endParaRPr lang="en-US" sz="1200" dirty="0"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cs typeface="B Nazanin" panose="00000400000000000000" pitchFamily="2" charset="-78"/>
              </a:rPr>
              <a:t>یک ساختار اسلاید بر اساس یک نمونه کار که به راحتی می توانید آن را با نیازهای خود تطبیق دهید. برای اطلاعات بیشتر در مورد نحوه ویرایش الگو، لطفا از مدرسه </a:t>
            </a:r>
            <a:r>
              <a:rPr lang="en-US" sz="1200" dirty="0" err="1">
                <a:cs typeface="B Nazanin" panose="00000400000000000000" pitchFamily="2" charset="-78"/>
              </a:rPr>
              <a:t>Slidesgo</a:t>
            </a:r>
            <a:r>
              <a:rPr lang="en-US" sz="1200" dirty="0">
                <a:cs typeface="B Nazanin" panose="00000400000000000000" pitchFamily="2" charset="-78"/>
              </a:rPr>
              <a:t> </a:t>
            </a:r>
            <a:r>
              <a:rPr lang="fa-IR" sz="1200" dirty="0">
                <a:cs typeface="B Nazanin" panose="00000400000000000000" pitchFamily="2" charset="-78"/>
              </a:rPr>
              <a:t>دیدن کنید یا سوالات متداول ما را بخوانید.</a:t>
            </a:r>
            <a:endParaRPr lang="en-US" sz="1200" dirty="0"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cs typeface="B Nazanin" panose="00000400000000000000" pitchFamily="2" charset="-78"/>
              </a:rPr>
              <a:t>مجموعه ای از عکس های مناسب برای استفاده در ارائه را می توان در اسلاید منابع جایگزین یافت</a:t>
            </a:r>
            <a:endParaRPr lang="en-US" sz="1200" dirty="0"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cs typeface="B Nazanin" panose="00000400000000000000" pitchFamily="2" charset="-78"/>
              </a:rPr>
              <a:t>.</a:t>
            </a:r>
            <a:endParaRPr sz="1200" dirty="0">
              <a:cs typeface="B Nazanin" panose="00000400000000000000" pitchFamily="2" charset="-78"/>
            </a:endParaRPr>
          </a:p>
          <a:p>
            <a:pPr marL="457200" lvl="0" indent="-304800" algn="r" rt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AutoNum type="arabicPeriod"/>
            </a:pPr>
            <a:r>
              <a:rPr lang="fa-IR" sz="1200" dirty="0">
                <a:cs typeface="B Nazanin" panose="00000400000000000000" pitchFamily="2" charset="-78"/>
              </a:rPr>
              <a:t>یک اسلاید تشکر، که باید آن را نگه دارید تا اعتبار مناسب برای طراحی ما داده شود.</a:t>
            </a:r>
            <a:endParaRPr lang="en-US" sz="1200" dirty="0">
              <a:cs typeface="B Nazanin" panose="00000400000000000000" pitchFamily="2" charset="-78"/>
            </a:endParaRPr>
          </a:p>
          <a:p>
            <a:pPr marL="457200" lvl="0" indent="-304800" algn="r" rt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AutoNum type="arabicPeriod"/>
            </a:pPr>
            <a:r>
              <a:rPr lang="fa-IR" sz="1200" dirty="0">
                <a:cs typeface="B Nazanin" panose="00000400000000000000" pitchFamily="2" charset="-78"/>
              </a:rPr>
              <a:t>یک اسلاید منابع، که در آن پیوندهایی به تمام عناصر استفاده شده در الگو پیدا خواهید کرد.</a:t>
            </a:r>
            <a:endParaRPr lang="en-US" sz="1200" dirty="0">
              <a:cs typeface="B Nazanin" panose="00000400000000000000" pitchFamily="2" charset="-78"/>
            </a:endParaRPr>
          </a:p>
          <a:p>
            <a:pPr marL="457200" lvl="0" indent="-304800" algn="r" rt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AutoNum type="arabicPeriod"/>
            </a:pPr>
            <a:r>
              <a:rPr lang="fa-IR" sz="1200" b="1" dirty="0">
                <a:uFill>
                  <a:noFill/>
                </a:uFill>
                <a:cs typeface="B Nazanin" panose="00000400000000000000" pitchFamily="2" charset="-78"/>
              </a:rPr>
              <a:t>دستورالعمل استفاده.</a:t>
            </a:r>
            <a:endParaRPr lang="en-US" sz="1200" b="1" dirty="0">
              <a:uFill>
                <a:noFill/>
              </a:uFill>
              <a:cs typeface="B Nazanin" panose="00000400000000000000" pitchFamily="2" charset="-78"/>
            </a:endParaRPr>
          </a:p>
          <a:p>
            <a:pPr marL="457200" lvl="0" indent="-304800" algn="r" rt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AutoNum type="arabicPeriod"/>
            </a:pPr>
            <a:r>
              <a:rPr lang="fa-IR" sz="1200" dirty="0">
                <a:cs typeface="B Nazanin" panose="00000400000000000000" pitchFamily="2" charset="-78"/>
              </a:rPr>
              <a:t>اسلایدهای پایانی با:</a:t>
            </a:r>
            <a:endParaRPr lang="en-US" sz="1200" dirty="0">
              <a:cs typeface="B Nazanin" panose="00000400000000000000" pitchFamily="2" charset="-78"/>
            </a:endParaRPr>
          </a:p>
          <a:p>
            <a:pPr marL="457200" lvl="0" indent="-304800" algn="r" rt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AutoNum type="arabicPeriod"/>
            </a:pPr>
            <a:r>
              <a:rPr lang="fa-IR" sz="1200" dirty="0">
                <a:cs typeface="B Nazanin" panose="00000400000000000000" pitchFamily="2" charset="-78"/>
              </a:rPr>
              <a:t>فونت ها و رنگ های استفاده شده در قالب.</a:t>
            </a:r>
            <a:endParaRPr lang="en-US" sz="1200" dirty="0">
              <a:cs typeface="B Nazanin" panose="00000400000000000000" pitchFamily="2" charset="-78"/>
            </a:endParaRPr>
          </a:p>
          <a:p>
            <a:pPr marL="457200" lvl="0" indent="-304800" algn="r" rt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AutoNum type="arabicPeriod"/>
            </a:pPr>
            <a:r>
              <a:rPr lang="fa-IR" sz="1200" dirty="0">
                <a:cs typeface="B Nazanin" panose="00000400000000000000" pitchFamily="2" charset="-78"/>
              </a:rPr>
              <a:t>گزیده ای از تصاویر. همچنین می‌توانید با ویرایشگر آنلاین آن‌ها را به دلخواه شخصی‌سازی و متحرک کنید. بازدید کنید </a:t>
            </a:r>
            <a:endParaRPr lang="en-US" sz="1200" dirty="0">
              <a:cs typeface="B Nazanin" panose="00000400000000000000" pitchFamily="2" charset="-78"/>
            </a:endParaRPr>
          </a:p>
          <a:p>
            <a:pPr marL="457200" lvl="0" indent="-304800" algn="r" rt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AutoNum type="arabicPeriod"/>
            </a:pPr>
            <a:r>
              <a:rPr lang="fa-IR" sz="1200" b="1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مجموعه داستان برای یافتن بیشتر.</a:t>
            </a:r>
            <a:endParaRPr lang="en-US" sz="1200" b="1" dirty="0">
              <a:solidFill>
                <a:schemeClr val="hlink"/>
              </a:solidFill>
              <a:uFill>
                <a:noFill/>
              </a:uFill>
              <a:cs typeface="B Nazanin" panose="00000400000000000000" pitchFamily="2" charset="-78"/>
            </a:endParaRPr>
          </a:p>
          <a:p>
            <a:pPr marL="457200" lvl="0" indent="-304800" algn="r" rt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AutoNum type="arabicPeriod"/>
            </a:pPr>
            <a:r>
              <a:rPr lang="fa-IR" sz="1200" dirty="0">
                <a:cs typeface="B Nazanin" panose="00000400000000000000" pitchFamily="2" charset="-78"/>
              </a:rPr>
              <a:t>منابع اینفوگرافیک بیشتر که اندازه و رنگ آنها قابل ویرایش است.</a:t>
            </a:r>
            <a:endParaRPr lang="en-US" sz="1200" dirty="0">
              <a:cs typeface="B Nazanin" panose="00000400000000000000" pitchFamily="2" charset="-78"/>
            </a:endParaRPr>
          </a:p>
          <a:p>
            <a:pPr marL="457200" lvl="0" indent="-304800" algn="r" rt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AutoNum type="arabicPeriod"/>
            </a:pPr>
            <a:r>
              <a:rPr lang="fa-IR" sz="1200" dirty="0">
                <a:cs typeface="B Nazanin" panose="00000400000000000000" pitchFamily="2" charset="-78"/>
              </a:rPr>
              <a:t>مجموعه ای از آیکون های قابل تنظیم با موضوعات زیر: عمومی، کسب و کار، آواتار، فرآیند خلاق، آموزش</a:t>
            </a:r>
            <a:endParaRPr lang="en-US" sz="1200" dirty="0">
              <a:cs typeface="B Nazanin" panose="00000400000000000000" pitchFamily="2" charset="-78"/>
            </a:endParaRPr>
          </a:p>
          <a:p>
            <a:pPr marL="457200" lvl="0" indent="-304800" algn="r" rt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AutoNum type="arabicPeriod"/>
            </a:pPr>
            <a:r>
              <a:rPr lang="fa-IR" sz="1200" dirty="0">
                <a:cs typeface="B Nazanin" panose="00000400000000000000" pitchFamily="2" charset="-78"/>
              </a:rPr>
              <a:t>، کمک و پشتیبانی، پزشکی، طبیعت، هنرهای نمایشی، سئو و بازاریابی، و کار تیمی.</a:t>
            </a:r>
            <a:endParaRPr lang="en-US" sz="1200" dirty="0">
              <a:cs typeface="B Nazanin" panose="00000400000000000000" pitchFamily="2" charset="-78"/>
            </a:endParaRPr>
          </a:p>
          <a:p>
            <a:pPr marL="457200" lvl="0" indent="-304800" algn="r" rt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AutoNum type="arabicPeriod"/>
            </a:pPr>
            <a:r>
              <a:rPr lang="fa-IR" sz="1200" dirty="0">
                <a:cs typeface="B Nazanin" panose="00000400000000000000" pitchFamily="2" charset="-78"/>
              </a:rPr>
              <a:t>پس از اتمام ویرایش ارائه، می توانید این اسلاید را حذف کنید.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6" name="Google Shape;656;p47"/>
          <p:cNvGrpSpPr/>
          <p:nvPr/>
        </p:nvGrpSpPr>
        <p:grpSpPr>
          <a:xfrm>
            <a:off x="3260871" y="2133025"/>
            <a:ext cx="2622307" cy="2150831"/>
            <a:chOff x="3260871" y="2133025"/>
            <a:chExt cx="2622307" cy="2150831"/>
          </a:xfrm>
        </p:grpSpPr>
        <p:sp>
          <p:nvSpPr>
            <p:cNvPr id="657" name="Google Shape;657;p47"/>
            <p:cNvSpPr/>
            <p:nvPr/>
          </p:nvSpPr>
          <p:spPr>
            <a:xfrm>
              <a:off x="3627763" y="3247956"/>
              <a:ext cx="1035900" cy="1035900"/>
            </a:xfrm>
            <a:prstGeom prst="ellipse">
              <a:avLst/>
            </a:pr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58" name="Google Shape;658;p47"/>
            <p:cNvSpPr/>
            <p:nvPr/>
          </p:nvSpPr>
          <p:spPr>
            <a:xfrm>
              <a:off x="4480378" y="3247956"/>
              <a:ext cx="1035900" cy="1035900"/>
            </a:xfrm>
            <a:prstGeom prst="ellipse">
              <a:avLst/>
            </a:pr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59" name="Google Shape;659;p47"/>
            <p:cNvSpPr/>
            <p:nvPr/>
          </p:nvSpPr>
          <p:spPr>
            <a:xfrm>
              <a:off x="4054117" y="2499025"/>
              <a:ext cx="1035900" cy="1035900"/>
            </a:xfrm>
            <a:prstGeom prst="ellipse">
              <a:avLst/>
            </a:prstGeom>
            <a:solidFill>
              <a:srgbClr val="030303">
                <a:alpha val="480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cxnSp>
          <p:nvCxnSpPr>
            <p:cNvPr id="660" name="Google Shape;660;p47"/>
            <p:cNvCxnSpPr>
              <a:stCxn id="658" idx="6"/>
            </p:cNvCxnSpPr>
            <p:nvPr/>
          </p:nvCxnSpPr>
          <p:spPr>
            <a:xfrm>
              <a:off x="5516278" y="3765906"/>
              <a:ext cx="366900" cy="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661" name="Google Shape;661;p47"/>
            <p:cNvCxnSpPr/>
            <p:nvPr/>
          </p:nvCxnSpPr>
          <p:spPr>
            <a:xfrm>
              <a:off x="3260871" y="3765878"/>
              <a:ext cx="366900" cy="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diamond" w="med" len="med"/>
              <a:tailEnd type="none" w="med" len="med"/>
            </a:ln>
          </p:spPr>
        </p:cxnSp>
        <p:cxnSp>
          <p:nvCxnSpPr>
            <p:cNvPr id="662" name="Google Shape;662;p47"/>
            <p:cNvCxnSpPr>
              <a:stCxn id="663" idx="1"/>
              <a:endCxn id="659" idx="0"/>
            </p:cNvCxnSpPr>
            <p:nvPr/>
          </p:nvCxnSpPr>
          <p:spPr>
            <a:xfrm>
              <a:off x="4572067" y="2133025"/>
              <a:ext cx="0" cy="3660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diamond" w="med" len="med"/>
              <a:tailEnd type="none" w="med" len="med"/>
            </a:ln>
          </p:spPr>
        </p:cxnSp>
      </p:grpSp>
      <p:sp>
        <p:nvSpPr>
          <p:cNvPr id="664" name="Google Shape;664;p47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cs typeface="B Nazanin" panose="00000400000000000000" pitchFamily="2" charset="-78"/>
              </a:rPr>
              <a:t>INFOGRAPHIC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65" name="Google Shape;665;p47"/>
          <p:cNvSpPr txBox="1"/>
          <p:nvPr/>
        </p:nvSpPr>
        <p:spPr>
          <a:xfrm>
            <a:off x="1018425" y="3451763"/>
            <a:ext cx="2234700" cy="3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عنوان در اینجا</a:t>
            </a:r>
          </a:p>
        </p:txBody>
      </p:sp>
      <p:sp>
        <p:nvSpPr>
          <p:cNvPr id="666" name="Google Shape;666;p47"/>
          <p:cNvSpPr txBox="1"/>
          <p:nvPr/>
        </p:nvSpPr>
        <p:spPr>
          <a:xfrm>
            <a:off x="1018425" y="3799588"/>
            <a:ext cx="2234700" cy="4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قالب پاورپوینت عکاسی قابل ویرایش می باشد</a:t>
            </a:r>
            <a:endParaRPr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sp>
        <p:nvSpPr>
          <p:cNvPr id="667" name="Google Shape;667;p47"/>
          <p:cNvSpPr txBox="1"/>
          <p:nvPr/>
        </p:nvSpPr>
        <p:spPr>
          <a:xfrm>
            <a:off x="3454725" y="1130475"/>
            <a:ext cx="2234700" cy="3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عنوان در اینجا</a:t>
            </a:r>
            <a:endParaRPr sz="1800" b="1" dirty="0">
              <a:solidFill>
                <a:schemeClr val="lt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668" name="Google Shape;668;p47"/>
          <p:cNvSpPr txBox="1"/>
          <p:nvPr/>
        </p:nvSpPr>
        <p:spPr>
          <a:xfrm>
            <a:off x="3454725" y="1478300"/>
            <a:ext cx="2234700" cy="4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قالب پاورپوینت عکاسی قابل ویرایش می باشد</a:t>
            </a:r>
            <a:endParaRPr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sp>
        <p:nvSpPr>
          <p:cNvPr id="669" name="Google Shape;669;p47"/>
          <p:cNvSpPr txBox="1"/>
          <p:nvPr/>
        </p:nvSpPr>
        <p:spPr>
          <a:xfrm>
            <a:off x="5891025" y="3451763"/>
            <a:ext cx="2234700" cy="3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عنوان در اینجا</a:t>
            </a:r>
          </a:p>
        </p:txBody>
      </p:sp>
      <p:sp>
        <p:nvSpPr>
          <p:cNvPr id="670" name="Google Shape;670;p47"/>
          <p:cNvSpPr txBox="1"/>
          <p:nvPr/>
        </p:nvSpPr>
        <p:spPr>
          <a:xfrm>
            <a:off x="5891025" y="3799588"/>
            <a:ext cx="2234700" cy="4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قالب پاورپوینت عکاسی قابل ویرایش می باشد</a:t>
            </a:r>
            <a:endParaRPr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sp>
        <p:nvSpPr>
          <p:cNvPr id="671" name="Google Shape;671;p47"/>
          <p:cNvSpPr/>
          <p:nvPr/>
        </p:nvSpPr>
        <p:spPr>
          <a:xfrm>
            <a:off x="4402188" y="2847068"/>
            <a:ext cx="339766" cy="339812"/>
          </a:xfrm>
          <a:custGeom>
            <a:avLst/>
            <a:gdLst/>
            <a:ahLst/>
            <a:cxnLst/>
            <a:rect l="l" t="t" r="r" b="b"/>
            <a:pathLst>
              <a:path w="18602" h="18602" extrusionOk="0">
                <a:moveTo>
                  <a:pt x="5450" y="1125"/>
                </a:moveTo>
                <a:lnTo>
                  <a:pt x="5450" y="3944"/>
                </a:lnTo>
                <a:cubicBezTo>
                  <a:pt x="4985" y="4110"/>
                  <a:pt x="4618" y="4476"/>
                  <a:pt x="4453" y="4941"/>
                </a:cubicBezTo>
                <a:lnTo>
                  <a:pt x="1090" y="4941"/>
                </a:lnTo>
                <a:lnTo>
                  <a:pt x="1090" y="1125"/>
                </a:lnTo>
                <a:close/>
                <a:moveTo>
                  <a:pt x="12062" y="1125"/>
                </a:moveTo>
                <a:lnTo>
                  <a:pt x="12062" y="3944"/>
                </a:lnTo>
                <a:cubicBezTo>
                  <a:pt x="11594" y="4107"/>
                  <a:pt x="11228" y="4473"/>
                  <a:pt x="11059" y="4941"/>
                </a:cubicBezTo>
                <a:lnTo>
                  <a:pt x="7580" y="4941"/>
                </a:lnTo>
                <a:cubicBezTo>
                  <a:pt x="7411" y="4473"/>
                  <a:pt x="7042" y="4107"/>
                  <a:pt x="6577" y="3944"/>
                </a:cubicBezTo>
                <a:lnTo>
                  <a:pt x="6577" y="1125"/>
                </a:lnTo>
                <a:close/>
                <a:moveTo>
                  <a:pt x="17511" y="1125"/>
                </a:moveTo>
                <a:lnTo>
                  <a:pt x="17511" y="4941"/>
                </a:lnTo>
                <a:lnTo>
                  <a:pt x="14149" y="4941"/>
                </a:lnTo>
                <a:cubicBezTo>
                  <a:pt x="13983" y="4476"/>
                  <a:pt x="13617" y="4110"/>
                  <a:pt x="13152" y="3944"/>
                </a:cubicBezTo>
                <a:lnTo>
                  <a:pt x="13152" y="1125"/>
                </a:lnTo>
                <a:close/>
                <a:moveTo>
                  <a:pt x="12580" y="4930"/>
                </a:moveTo>
                <a:cubicBezTo>
                  <a:pt x="12862" y="4930"/>
                  <a:pt x="13131" y="5149"/>
                  <a:pt x="13131" y="5479"/>
                </a:cubicBezTo>
                <a:cubicBezTo>
                  <a:pt x="13128" y="5781"/>
                  <a:pt x="12884" y="6025"/>
                  <a:pt x="12582" y="6025"/>
                </a:cubicBezTo>
                <a:cubicBezTo>
                  <a:pt x="12097" y="6025"/>
                  <a:pt x="11852" y="5435"/>
                  <a:pt x="12195" y="5092"/>
                </a:cubicBezTo>
                <a:cubicBezTo>
                  <a:pt x="12307" y="4980"/>
                  <a:pt x="12445" y="4930"/>
                  <a:pt x="12580" y="4930"/>
                </a:cubicBezTo>
                <a:close/>
                <a:moveTo>
                  <a:pt x="6019" y="4933"/>
                </a:moveTo>
                <a:cubicBezTo>
                  <a:pt x="6508" y="4933"/>
                  <a:pt x="6749" y="5523"/>
                  <a:pt x="6403" y="5866"/>
                </a:cubicBezTo>
                <a:cubicBezTo>
                  <a:pt x="6292" y="5977"/>
                  <a:pt x="6156" y="6027"/>
                  <a:pt x="6022" y="6027"/>
                </a:cubicBezTo>
                <a:cubicBezTo>
                  <a:pt x="5741" y="6027"/>
                  <a:pt x="5470" y="5807"/>
                  <a:pt x="5470" y="5476"/>
                </a:cubicBezTo>
                <a:cubicBezTo>
                  <a:pt x="5473" y="5174"/>
                  <a:pt x="5717" y="4933"/>
                  <a:pt x="6019" y="4933"/>
                </a:cubicBezTo>
                <a:close/>
                <a:moveTo>
                  <a:pt x="4453" y="6031"/>
                </a:moveTo>
                <a:cubicBezTo>
                  <a:pt x="4618" y="6496"/>
                  <a:pt x="4985" y="6865"/>
                  <a:pt x="5450" y="7031"/>
                </a:cubicBezTo>
                <a:lnTo>
                  <a:pt x="5450" y="11603"/>
                </a:lnTo>
                <a:cubicBezTo>
                  <a:pt x="4985" y="11771"/>
                  <a:pt x="4618" y="12138"/>
                  <a:pt x="4453" y="12606"/>
                </a:cubicBezTo>
                <a:lnTo>
                  <a:pt x="1090" y="12606"/>
                </a:lnTo>
                <a:lnTo>
                  <a:pt x="1090" y="6031"/>
                </a:lnTo>
                <a:close/>
                <a:moveTo>
                  <a:pt x="11059" y="6031"/>
                </a:moveTo>
                <a:cubicBezTo>
                  <a:pt x="11225" y="6496"/>
                  <a:pt x="11594" y="6865"/>
                  <a:pt x="12062" y="7031"/>
                </a:cubicBezTo>
                <a:lnTo>
                  <a:pt x="12062" y="11603"/>
                </a:lnTo>
                <a:cubicBezTo>
                  <a:pt x="11594" y="11771"/>
                  <a:pt x="11225" y="12138"/>
                  <a:pt x="11059" y="12606"/>
                </a:cubicBezTo>
                <a:lnTo>
                  <a:pt x="7580" y="12606"/>
                </a:lnTo>
                <a:cubicBezTo>
                  <a:pt x="7411" y="12138"/>
                  <a:pt x="7042" y="11771"/>
                  <a:pt x="6577" y="11603"/>
                </a:cubicBezTo>
                <a:lnTo>
                  <a:pt x="6577" y="7031"/>
                </a:lnTo>
                <a:cubicBezTo>
                  <a:pt x="7042" y="6865"/>
                  <a:pt x="7411" y="6496"/>
                  <a:pt x="7580" y="6031"/>
                </a:cubicBezTo>
                <a:close/>
                <a:moveTo>
                  <a:pt x="17511" y="6031"/>
                </a:moveTo>
                <a:lnTo>
                  <a:pt x="17511" y="12606"/>
                </a:lnTo>
                <a:lnTo>
                  <a:pt x="14149" y="12606"/>
                </a:lnTo>
                <a:cubicBezTo>
                  <a:pt x="13983" y="12138"/>
                  <a:pt x="13617" y="11771"/>
                  <a:pt x="13152" y="11603"/>
                </a:cubicBezTo>
                <a:lnTo>
                  <a:pt x="13152" y="7031"/>
                </a:lnTo>
                <a:cubicBezTo>
                  <a:pt x="13617" y="6865"/>
                  <a:pt x="13983" y="6496"/>
                  <a:pt x="14149" y="6031"/>
                </a:cubicBezTo>
                <a:close/>
                <a:moveTo>
                  <a:pt x="6015" y="12589"/>
                </a:moveTo>
                <a:cubicBezTo>
                  <a:pt x="6296" y="12589"/>
                  <a:pt x="6566" y="12807"/>
                  <a:pt x="6566" y="13137"/>
                </a:cubicBezTo>
                <a:cubicBezTo>
                  <a:pt x="6566" y="13440"/>
                  <a:pt x="6322" y="13684"/>
                  <a:pt x="6019" y="13684"/>
                </a:cubicBezTo>
                <a:cubicBezTo>
                  <a:pt x="5531" y="13684"/>
                  <a:pt x="5287" y="13097"/>
                  <a:pt x="5633" y="12751"/>
                </a:cubicBezTo>
                <a:cubicBezTo>
                  <a:pt x="5744" y="12639"/>
                  <a:pt x="5881" y="12589"/>
                  <a:pt x="6015" y="12589"/>
                </a:cubicBezTo>
                <a:close/>
                <a:moveTo>
                  <a:pt x="12580" y="12589"/>
                </a:moveTo>
                <a:cubicBezTo>
                  <a:pt x="12862" y="12589"/>
                  <a:pt x="13131" y="12807"/>
                  <a:pt x="13131" y="13137"/>
                </a:cubicBezTo>
                <a:cubicBezTo>
                  <a:pt x="13128" y="13440"/>
                  <a:pt x="12884" y="13684"/>
                  <a:pt x="12582" y="13684"/>
                </a:cubicBezTo>
                <a:cubicBezTo>
                  <a:pt x="12097" y="13684"/>
                  <a:pt x="11852" y="13097"/>
                  <a:pt x="12195" y="12751"/>
                </a:cubicBezTo>
                <a:cubicBezTo>
                  <a:pt x="12307" y="12639"/>
                  <a:pt x="12445" y="12589"/>
                  <a:pt x="12580" y="12589"/>
                </a:cubicBezTo>
                <a:close/>
                <a:moveTo>
                  <a:pt x="4453" y="13695"/>
                </a:moveTo>
                <a:cubicBezTo>
                  <a:pt x="4618" y="14160"/>
                  <a:pt x="4985" y="14527"/>
                  <a:pt x="5450" y="14692"/>
                </a:cubicBezTo>
                <a:lnTo>
                  <a:pt x="5450" y="17512"/>
                </a:lnTo>
                <a:lnTo>
                  <a:pt x="1090" y="17512"/>
                </a:lnTo>
                <a:lnTo>
                  <a:pt x="1090" y="13695"/>
                </a:lnTo>
                <a:close/>
                <a:moveTo>
                  <a:pt x="11059" y="13695"/>
                </a:moveTo>
                <a:cubicBezTo>
                  <a:pt x="11228" y="14160"/>
                  <a:pt x="11594" y="14527"/>
                  <a:pt x="12062" y="14692"/>
                </a:cubicBezTo>
                <a:lnTo>
                  <a:pt x="12062" y="17512"/>
                </a:lnTo>
                <a:lnTo>
                  <a:pt x="6577" y="17512"/>
                </a:lnTo>
                <a:lnTo>
                  <a:pt x="6577" y="14692"/>
                </a:lnTo>
                <a:cubicBezTo>
                  <a:pt x="7042" y="14527"/>
                  <a:pt x="7411" y="14160"/>
                  <a:pt x="7580" y="13695"/>
                </a:cubicBezTo>
                <a:close/>
                <a:moveTo>
                  <a:pt x="17511" y="13695"/>
                </a:moveTo>
                <a:lnTo>
                  <a:pt x="17511" y="17512"/>
                </a:lnTo>
                <a:lnTo>
                  <a:pt x="13152" y="17512"/>
                </a:lnTo>
                <a:lnTo>
                  <a:pt x="13152" y="14692"/>
                </a:lnTo>
                <a:cubicBezTo>
                  <a:pt x="13617" y="14527"/>
                  <a:pt x="13983" y="14160"/>
                  <a:pt x="14149" y="13695"/>
                </a:cubicBezTo>
                <a:close/>
                <a:moveTo>
                  <a:pt x="0" y="0"/>
                </a:moveTo>
                <a:lnTo>
                  <a:pt x="0" y="18601"/>
                </a:lnTo>
                <a:lnTo>
                  <a:pt x="18601" y="18601"/>
                </a:lnTo>
                <a:lnTo>
                  <a:pt x="1860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672" name="Google Shape;672;p47"/>
          <p:cNvGrpSpPr/>
          <p:nvPr/>
        </p:nvGrpSpPr>
        <p:grpSpPr>
          <a:xfrm>
            <a:off x="3975929" y="3595820"/>
            <a:ext cx="339526" cy="340111"/>
            <a:chOff x="3624920" y="3928189"/>
            <a:chExt cx="391024" cy="391697"/>
          </a:xfrm>
        </p:grpSpPr>
        <p:sp>
          <p:nvSpPr>
            <p:cNvPr id="673" name="Google Shape;673;p47"/>
            <p:cNvSpPr/>
            <p:nvPr/>
          </p:nvSpPr>
          <p:spPr>
            <a:xfrm>
              <a:off x="3624920" y="3928189"/>
              <a:ext cx="228278" cy="391213"/>
            </a:xfrm>
            <a:custGeom>
              <a:avLst/>
              <a:gdLst/>
              <a:ahLst/>
              <a:cxnLst/>
              <a:rect l="l" t="t" r="r" b="b"/>
              <a:pathLst>
                <a:path w="10851" h="18596" extrusionOk="0">
                  <a:moveTo>
                    <a:pt x="4238" y="3886"/>
                  </a:moveTo>
                  <a:lnTo>
                    <a:pt x="4238" y="4976"/>
                  </a:lnTo>
                  <a:lnTo>
                    <a:pt x="2020" y="4976"/>
                  </a:lnTo>
                  <a:lnTo>
                    <a:pt x="2020" y="3886"/>
                  </a:lnTo>
                  <a:close/>
                  <a:moveTo>
                    <a:pt x="7543" y="1311"/>
                  </a:moveTo>
                  <a:lnTo>
                    <a:pt x="7543" y="7531"/>
                  </a:lnTo>
                  <a:lnTo>
                    <a:pt x="5328" y="6792"/>
                  </a:lnTo>
                  <a:lnTo>
                    <a:pt x="5328" y="2049"/>
                  </a:lnTo>
                  <a:lnTo>
                    <a:pt x="7543" y="1311"/>
                  </a:lnTo>
                  <a:close/>
                  <a:moveTo>
                    <a:pt x="9760" y="1125"/>
                  </a:moveTo>
                  <a:lnTo>
                    <a:pt x="9760" y="7737"/>
                  </a:lnTo>
                  <a:lnTo>
                    <a:pt x="8670" y="7737"/>
                  </a:lnTo>
                  <a:lnTo>
                    <a:pt x="8670" y="1125"/>
                  </a:lnTo>
                  <a:close/>
                  <a:moveTo>
                    <a:pt x="8005" y="0"/>
                  </a:moveTo>
                  <a:lnTo>
                    <a:pt x="4238" y="1256"/>
                  </a:lnTo>
                  <a:lnTo>
                    <a:pt x="4238" y="2761"/>
                  </a:lnTo>
                  <a:lnTo>
                    <a:pt x="930" y="2761"/>
                  </a:lnTo>
                  <a:lnTo>
                    <a:pt x="930" y="6066"/>
                  </a:lnTo>
                  <a:lnTo>
                    <a:pt x="2020" y="6066"/>
                  </a:lnTo>
                  <a:lnTo>
                    <a:pt x="2020" y="15770"/>
                  </a:lnTo>
                  <a:lnTo>
                    <a:pt x="0" y="17816"/>
                  </a:lnTo>
                  <a:lnTo>
                    <a:pt x="771" y="18595"/>
                  </a:lnTo>
                  <a:lnTo>
                    <a:pt x="2564" y="16779"/>
                  </a:lnTo>
                  <a:lnTo>
                    <a:pt x="4360" y="18595"/>
                  </a:lnTo>
                  <a:lnTo>
                    <a:pt x="5130" y="17816"/>
                  </a:lnTo>
                  <a:lnTo>
                    <a:pt x="3110" y="15770"/>
                  </a:lnTo>
                  <a:lnTo>
                    <a:pt x="3110" y="6066"/>
                  </a:lnTo>
                  <a:lnTo>
                    <a:pt x="4238" y="6066"/>
                  </a:lnTo>
                  <a:lnTo>
                    <a:pt x="4238" y="7568"/>
                  </a:lnTo>
                  <a:lnTo>
                    <a:pt x="8089" y="8827"/>
                  </a:lnTo>
                  <a:lnTo>
                    <a:pt x="10850" y="8827"/>
                  </a:lnTo>
                  <a:lnTo>
                    <a:pt x="1085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74" name="Google Shape;674;p47"/>
            <p:cNvSpPr/>
            <p:nvPr/>
          </p:nvSpPr>
          <p:spPr>
            <a:xfrm>
              <a:off x="3811396" y="4090935"/>
              <a:ext cx="204548" cy="228951"/>
            </a:xfrm>
            <a:custGeom>
              <a:avLst/>
              <a:gdLst/>
              <a:ahLst/>
              <a:cxnLst/>
              <a:rect l="l" t="t" r="r" b="b"/>
              <a:pathLst>
                <a:path w="9723" h="10883" extrusionOk="0">
                  <a:moveTo>
                    <a:pt x="4201" y="3308"/>
                  </a:moveTo>
                  <a:lnTo>
                    <a:pt x="4201" y="4398"/>
                  </a:lnTo>
                  <a:lnTo>
                    <a:pt x="1986" y="4398"/>
                  </a:lnTo>
                  <a:lnTo>
                    <a:pt x="1986" y="3308"/>
                  </a:lnTo>
                  <a:close/>
                  <a:moveTo>
                    <a:pt x="6418" y="1472"/>
                  </a:moveTo>
                  <a:lnTo>
                    <a:pt x="6418" y="6247"/>
                  </a:lnTo>
                  <a:lnTo>
                    <a:pt x="5328" y="5700"/>
                  </a:lnTo>
                  <a:lnTo>
                    <a:pt x="5328" y="2015"/>
                  </a:lnTo>
                  <a:lnTo>
                    <a:pt x="6418" y="1472"/>
                  </a:lnTo>
                  <a:close/>
                  <a:moveTo>
                    <a:pt x="8598" y="1091"/>
                  </a:moveTo>
                  <a:lnTo>
                    <a:pt x="8598" y="6613"/>
                  </a:lnTo>
                  <a:lnTo>
                    <a:pt x="7508" y="6613"/>
                  </a:lnTo>
                  <a:lnTo>
                    <a:pt x="7508" y="1091"/>
                  </a:lnTo>
                  <a:close/>
                  <a:moveTo>
                    <a:pt x="6831" y="1"/>
                  </a:moveTo>
                  <a:lnTo>
                    <a:pt x="4201" y="1318"/>
                  </a:lnTo>
                  <a:lnTo>
                    <a:pt x="4201" y="2219"/>
                  </a:lnTo>
                  <a:lnTo>
                    <a:pt x="896" y="2219"/>
                  </a:lnTo>
                  <a:lnTo>
                    <a:pt x="896" y="5523"/>
                  </a:lnTo>
                  <a:lnTo>
                    <a:pt x="2021" y="5523"/>
                  </a:lnTo>
                  <a:lnTo>
                    <a:pt x="2021" y="8055"/>
                  </a:lnTo>
                  <a:lnTo>
                    <a:pt x="1" y="10101"/>
                  </a:lnTo>
                  <a:lnTo>
                    <a:pt x="771" y="10883"/>
                  </a:lnTo>
                  <a:lnTo>
                    <a:pt x="2567" y="9066"/>
                  </a:lnTo>
                  <a:lnTo>
                    <a:pt x="4361" y="10883"/>
                  </a:lnTo>
                  <a:lnTo>
                    <a:pt x="5131" y="10101"/>
                  </a:lnTo>
                  <a:lnTo>
                    <a:pt x="3111" y="8055"/>
                  </a:lnTo>
                  <a:lnTo>
                    <a:pt x="3111" y="5523"/>
                  </a:lnTo>
                  <a:lnTo>
                    <a:pt x="4201" y="5523"/>
                  </a:lnTo>
                  <a:lnTo>
                    <a:pt x="4201" y="6421"/>
                  </a:lnTo>
                  <a:lnTo>
                    <a:pt x="6796" y="7741"/>
                  </a:lnTo>
                  <a:lnTo>
                    <a:pt x="9723" y="7741"/>
                  </a:lnTo>
                  <a:lnTo>
                    <a:pt x="972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75" name="Google Shape;675;p47"/>
          <p:cNvGrpSpPr/>
          <p:nvPr/>
        </p:nvGrpSpPr>
        <p:grpSpPr>
          <a:xfrm>
            <a:off x="4828718" y="3595975"/>
            <a:ext cx="339179" cy="339800"/>
            <a:chOff x="7013493" y="2543269"/>
            <a:chExt cx="390624" cy="391340"/>
          </a:xfrm>
        </p:grpSpPr>
        <p:sp>
          <p:nvSpPr>
            <p:cNvPr id="676" name="Google Shape;676;p47"/>
            <p:cNvSpPr/>
            <p:nvPr/>
          </p:nvSpPr>
          <p:spPr>
            <a:xfrm>
              <a:off x="7058619" y="2589131"/>
              <a:ext cx="299637" cy="299637"/>
            </a:xfrm>
            <a:custGeom>
              <a:avLst/>
              <a:gdLst/>
              <a:ahLst/>
              <a:cxnLst/>
              <a:rect l="l" t="t" r="r" b="b"/>
              <a:pathLst>
                <a:path w="14243" h="14243" extrusionOk="0">
                  <a:moveTo>
                    <a:pt x="12388" y="1091"/>
                  </a:moveTo>
                  <a:lnTo>
                    <a:pt x="1126" y="12353"/>
                  </a:lnTo>
                  <a:lnTo>
                    <a:pt x="1126" y="1091"/>
                  </a:lnTo>
                  <a:close/>
                  <a:moveTo>
                    <a:pt x="13152" y="1852"/>
                  </a:moveTo>
                  <a:lnTo>
                    <a:pt x="13152" y="13114"/>
                  </a:lnTo>
                  <a:lnTo>
                    <a:pt x="1890" y="13114"/>
                  </a:lnTo>
                  <a:lnTo>
                    <a:pt x="13152" y="1852"/>
                  </a:lnTo>
                  <a:close/>
                  <a:moveTo>
                    <a:pt x="1" y="1"/>
                  </a:moveTo>
                  <a:lnTo>
                    <a:pt x="1" y="14242"/>
                  </a:lnTo>
                  <a:lnTo>
                    <a:pt x="14242" y="14242"/>
                  </a:lnTo>
                  <a:lnTo>
                    <a:pt x="1424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77" name="Google Shape;677;p47"/>
            <p:cNvSpPr/>
            <p:nvPr/>
          </p:nvSpPr>
          <p:spPr>
            <a:xfrm>
              <a:off x="7323796" y="2853572"/>
              <a:ext cx="80321" cy="81036"/>
            </a:xfrm>
            <a:custGeom>
              <a:avLst/>
              <a:gdLst/>
              <a:ahLst/>
              <a:cxnLst/>
              <a:rect l="l" t="t" r="r" b="b"/>
              <a:pathLst>
                <a:path w="3818" h="3852" extrusionOk="0">
                  <a:moveTo>
                    <a:pt x="2727" y="1"/>
                  </a:moveTo>
                  <a:lnTo>
                    <a:pt x="2727" y="2762"/>
                  </a:lnTo>
                  <a:lnTo>
                    <a:pt x="1" y="2762"/>
                  </a:lnTo>
                  <a:lnTo>
                    <a:pt x="1" y="3852"/>
                  </a:lnTo>
                  <a:lnTo>
                    <a:pt x="3817" y="3852"/>
                  </a:lnTo>
                  <a:lnTo>
                    <a:pt x="381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78" name="Google Shape;678;p47"/>
            <p:cNvSpPr/>
            <p:nvPr/>
          </p:nvSpPr>
          <p:spPr>
            <a:xfrm>
              <a:off x="7323796" y="2543269"/>
              <a:ext cx="80321" cy="80258"/>
            </a:xfrm>
            <a:custGeom>
              <a:avLst/>
              <a:gdLst/>
              <a:ahLst/>
              <a:cxnLst/>
              <a:rect l="l" t="t" r="r" b="b"/>
              <a:pathLst>
                <a:path w="3818" h="3815" extrusionOk="0">
                  <a:moveTo>
                    <a:pt x="1" y="1"/>
                  </a:moveTo>
                  <a:lnTo>
                    <a:pt x="1" y="1091"/>
                  </a:lnTo>
                  <a:lnTo>
                    <a:pt x="2727" y="1091"/>
                  </a:lnTo>
                  <a:lnTo>
                    <a:pt x="2727" y="3814"/>
                  </a:lnTo>
                  <a:lnTo>
                    <a:pt x="3817" y="3814"/>
                  </a:lnTo>
                  <a:lnTo>
                    <a:pt x="381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79" name="Google Shape;679;p47"/>
            <p:cNvSpPr/>
            <p:nvPr/>
          </p:nvSpPr>
          <p:spPr>
            <a:xfrm>
              <a:off x="7013493" y="2853572"/>
              <a:ext cx="80321" cy="80258"/>
            </a:xfrm>
            <a:custGeom>
              <a:avLst/>
              <a:gdLst/>
              <a:ahLst/>
              <a:cxnLst/>
              <a:rect l="l" t="t" r="r" b="b"/>
              <a:pathLst>
                <a:path w="3818" h="3815" extrusionOk="0">
                  <a:moveTo>
                    <a:pt x="1" y="1"/>
                  </a:moveTo>
                  <a:lnTo>
                    <a:pt x="1" y="3814"/>
                  </a:lnTo>
                  <a:lnTo>
                    <a:pt x="3817" y="3814"/>
                  </a:lnTo>
                  <a:lnTo>
                    <a:pt x="3817" y="2724"/>
                  </a:lnTo>
                  <a:lnTo>
                    <a:pt x="1091" y="2724"/>
                  </a:lnTo>
                  <a:lnTo>
                    <a:pt x="109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80" name="Google Shape;680;p47"/>
            <p:cNvSpPr/>
            <p:nvPr/>
          </p:nvSpPr>
          <p:spPr>
            <a:xfrm>
              <a:off x="7013493" y="2543269"/>
              <a:ext cx="80321" cy="80258"/>
            </a:xfrm>
            <a:custGeom>
              <a:avLst/>
              <a:gdLst/>
              <a:ahLst/>
              <a:cxnLst/>
              <a:rect l="l" t="t" r="r" b="b"/>
              <a:pathLst>
                <a:path w="3818" h="3815" extrusionOk="0">
                  <a:moveTo>
                    <a:pt x="1" y="1"/>
                  </a:moveTo>
                  <a:lnTo>
                    <a:pt x="1" y="3814"/>
                  </a:lnTo>
                  <a:lnTo>
                    <a:pt x="1056" y="3814"/>
                  </a:lnTo>
                  <a:lnTo>
                    <a:pt x="1056" y="1091"/>
                  </a:lnTo>
                  <a:lnTo>
                    <a:pt x="3817" y="1091"/>
                  </a:lnTo>
                  <a:lnTo>
                    <a:pt x="381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81" name="Google Shape;681;p47"/>
            <p:cNvSpPr/>
            <p:nvPr/>
          </p:nvSpPr>
          <p:spPr>
            <a:xfrm>
              <a:off x="7116703" y="2646437"/>
              <a:ext cx="68814" cy="68793"/>
            </a:xfrm>
            <a:custGeom>
              <a:avLst/>
              <a:gdLst/>
              <a:ahLst/>
              <a:cxnLst/>
              <a:rect l="l" t="t" r="r" b="b"/>
              <a:pathLst>
                <a:path w="3271" h="3270" extrusionOk="0">
                  <a:moveTo>
                    <a:pt x="1091" y="0"/>
                  </a:moveTo>
                  <a:lnTo>
                    <a:pt x="1091" y="1090"/>
                  </a:lnTo>
                  <a:lnTo>
                    <a:pt x="1" y="1090"/>
                  </a:lnTo>
                  <a:lnTo>
                    <a:pt x="1" y="2180"/>
                  </a:lnTo>
                  <a:lnTo>
                    <a:pt x="1091" y="2180"/>
                  </a:lnTo>
                  <a:lnTo>
                    <a:pt x="1091" y="3270"/>
                  </a:lnTo>
                  <a:lnTo>
                    <a:pt x="2181" y="3270"/>
                  </a:lnTo>
                  <a:lnTo>
                    <a:pt x="2181" y="2180"/>
                  </a:lnTo>
                  <a:lnTo>
                    <a:pt x="3271" y="2180"/>
                  </a:lnTo>
                  <a:lnTo>
                    <a:pt x="3271" y="1090"/>
                  </a:lnTo>
                  <a:lnTo>
                    <a:pt x="2181" y="1090"/>
                  </a:lnTo>
                  <a:lnTo>
                    <a:pt x="218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82" name="Google Shape;682;p47"/>
            <p:cNvSpPr/>
            <p:nvPr/>
          </p:nvSpPr>
          <p:spPr>
            <a:xfrm>
              <a:off x="7232094" y="2784800"/>
              <a:ext cx="68814" cy="22952"/>
            </a:xfrm>
            <a:custGeom>
              <a:avLst/>
              <a:gdLst/>
              <a:ahLst/>
              <a:cxnLst/>
              <a:rect l="l" t="t" r="r" b="b"/>
              <a:pathLst>
                <a:path w="3271" h="1091" extrusionOk="0">
                  <a:moveTo>
                    <a:pt x="0" y="0"/>
                  </a:moveTo>
                  <a:lnTo>
                    <a:pt x="0" y="1090"/>
                  </a:lnTo>
                  <a:lnTo>
                    <a:pt x="3270" y="1090"/>
                  </a:lnTo>
                  <a:lnTo>
                    <a:pt x="327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48"/>
          <p:cNvSpPr txBox="1">
            <a:spLocks noGrp="1"/>
          </p:cNvSpPr>
          <p:nvPr>
            <p:ph type="title"/>
          </p:nvPr>
        </p:nvSpPr>
        <p:spPr>
          <a:xfrm>
            <a:off x="2237850" y="732450"/>
            <a:ext cx="4668300" cy="123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نکات خود را بیان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88" name="Google Shape;688;p48"/>
          <p:cNvSpPr txBox="1">
            <a:spLocks noGrp="1"/>
          </p:cNvSpPr>
          <p:nvPr>
            <p:ph type="subTitle" idx="1"/>
          </p:nvPr>
        </p:nvSpPr>
        <p:spPr>
          <a:xfrm>
            <a:off x="2237850" y="1967550"/>
            <a:ext cx="4668300" cy="244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آیا می دانید چه چیزی به شما کمک می کند تا نظر خود را روشن کنید؟ لیست هایی مانند این: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B Nazanin" panose="00000400000000000000" pitchFamily="2" charset="-78"/>
            </a:endParaRPr>
          </a:p>
          <a:p>
            <a:pPr marL="457200" lvl="0" indent="-330200" algn="r" rtl="1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fa-IR" dirty="0">
                <a:cs typeface="B Nazanin" panose="00000400000000000000" pitchFamily="2" charset="-78"/>
              </a:rPr>
              <a:t>آنها ساده هستند</a:t>
            </a:r>
          </a:p>
          <a:p>
            <a:pPr marL="457200" lvl="0" indent="-330200" algn="r" rtl="1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fa-IR" dirty="0">
                <a:cs typeface="B Nazanin" panose="00000400000000000000" pitchFamily="2" charset="-78"/>
              </a:rPr>
              <a:t>شما می توانید ایده های خود را به وضوح سازماندهی کنید</a:t>
            </a:r>
          </a:p>
          <a:p>
            <a:pPr marL="457200" lvl="0" indent="-330200" algn="r" rtl="1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fa-IR" dirty="0">
                <a:cs typeface="B Nazanin" panose="00000400000000000000" pitchFamily="2" charset="-78"/>
              </a:rPr>
              <a:t>و چون خرید شیر را هرگز فراموش نخواهید کرد!</a:t>
            </a:r>
          </a:p>
          <a:p>
            <a:pPr marL="457200" lvl="0" indent="-330200" algn="r" rtl="1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endParaRPr dirty="0"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و مهم‌ترین چیز: مخاطب از ارائه شما غافل نخواهد شد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689" name="Google Shape;689;p48"/>
          <p:cNvGrpSpPr/>
          <p:nvPr/>
        </p:nvGrpSpPr>
        <p:grpSpPr>
          <a:xfrm>
            <a:off x="2000953" y="539503"/>
            <a:ext cx="5142107" cy="4064444"/>
            <a:chOff x="2000953" y="539503"/>
            <a:chExt cx="5142107" cy="4064444"/>
          </a:xfrm>
        </p:grpSpPr>
        <p:sp>
          <p:nvSpPr>
            <p:cNvPr id="690" name="Google Shape;690;p48"/>
            <p:cNvSpPr/>
            <p:nvPr/>
          </p:nvSpPr>
          <p:spPr>
            <a:xfrm>
              <a:off x="2004885" y="5395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91" name="Google Shape;691;p48"/>
            <p:cNvSpPr/>
            <p:nvPr/>
          </p:nvSpPr>
          <p:spPr>
            <a:xfrm rot="-5400000">
              <a:off x="2004885" y="42306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92" name="Google Shape;692;p48"/>
            <p:cNvSpPr/>
            <p:nvPr/>
          </p:nvSpPr>
          <p:spPr>
            <a:xfrm flipH="1">
              <a:off x="6773716" y="5395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93" name="Google Shape;693;p48"/>
            <p:cNvSpPr/>
            <p:nvPr/>
          </p:nvSpPr>
          <p:spPr>
            <a:xfrm rot="5400000" flipH="1">
              <a:off x="6769791" y="42306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8" name="Google Shape;698;p49"/>
          <p:cNvPicPr preferRelativeResize="0"/>
          <p:nvPr/>
        </p:nvPicPr>
        <p:blipFill rotWithShape="1">
          <a:blip r:embed="rId4">
            <a:alphaModFix/>
          </a:blip>
          <a:srcRect l="38742" t="30091" r="38859" b="30088"/>
          <a:stretch/>
        </p:blipFill>
        <p:spPr>
          <a:xfrm rot="10800000">
            <a:off x="3543175" y="1547875"/>
            <a:ext cx="2048400" cy="2048400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699" name="Google Shape;699;p49"/>
          <p:cNvGrpSpPr/>
          <p:nvPr/>
        </p:nvGrpSpPr>
        <p:grpSpPr>
          <a:xfrm>
            <a:off x="484635" y="310903"/>
            <a:ext cx="8174701" cy="4521644"/>
            <a:chOff x="484635" y="310903"/>
            <a:chExt cx="8174701" cy="4521644"/>
          </a:xfrm>
        </p:grpSpPr>
        <p:sp>
          <p:nvSpPr>
            <p:cNvPr id="700" name="Google Shape;700;p49"/>
            <p:cNvSpPr/>
            <p:nvPr/>
          </p:nvSpPr>
          <p:spPr>
            <a:xfrm>
              <a:off x="484635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01" name="Google Shape;701;p49"/>
            <p:cNvSpPr/>
            <p:nvPr/>
          </p:nvSpPr>
          <p:spPr>
            <a:xfrm rot="-5400000">
              <a:off x="491410" y="445535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02" name="Google Shape;702;p49"/>
            <p:cNvSpPr/>
            <p:nvPr/>
          </p:nvSpPr>
          <p:spPr>
            <a:xfrm flipH="1">
              <a:off x="8280691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03" name="Google Shape;703;p49"/>
            <p:cNvSpPr/>
            <p:nvPr/>
          </p:nvSpPr>
          <p:spPr>
            <a:xfrm rot="5400000" flipH="1">
              <a:off x="8286066" y="44592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704" name="Google Shape;704;p49"/>
          <p:cNvSpPr/>
          <p:nvPr/>
        </p:nvSpPr>
        <p:spPr>
          <a:xfrm>
            <a:off x="3541971" y="1546284"/>
            <a:ext cx="2050800" cy="2050800"/>
          </a:xfrm>
          <a:prstGeom prst="ellipse">
            <a:avLst/>
          </a:prstGeom>
          <a:solidFill>
            <a:srgbClr val="030303">
              <a:alpha val="480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705" name="Google Shape;705;p49"/>
          <p:cNvGrpSpPr/>
          <p:nvPr/>
        </p:nvGrpSpPr>
        <p:grpSpPr>
          <a:xfrm>
            <a:off x="3341300" y="1120300"/>
            <a:ext cx="2464500" cy="2683527"/>
            <a:chOff x="3341300" y="1120300"/>
            <a:chExt cx="2464500" cy="2683527"/>
          </a:xfrm>
        </p:grpSpPr>
        <p:sp>
          <p:nvSpPr>
            <p:cNvPr id="706" name="Google Shape;706;p49"/>
            <p:cNvSpPr/>
            <p:nvPr/>
          </p:nvSpPr>
          <p:spPr>
            <a:xfrm>
              <a:off x="3341300" y="1339627"/>
              <a:ext cx="2464500" cy="24642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7" name="Google Shape;707;p49"/>
            <p:cNvSpPr/>
            <p:nvPr/>
          </p:nvSpPr>
          <p:spPr>
            <a:xfrm>
              <a:off x="4314466" y="1120300"/>
              <a:ext cx="518100" cy="5181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708" name="Google Shape;708;p49"/>
          <p:cNvSpPr txBox="1">
            <a:spLocks noGrp="1"/>
          </p:cNvSpPr>
          <p:nvPr>
            <p:ph type="title"/>
          </p:nvPr>
        </p:nvSpPr>
        <p:spPr>
          <a:xfrm>
            <a:off x="714657" y="3155554"/>
            <a:ext cx="7717500" cy="173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کلمات عالی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50"/>
          <p:cNvSpPr txBox="1">
            <a:spLocks noGrp="1"/>
          </p:cNvSpPr>
          <p:nvPr>
            <p:ph type="title"/>
          </p:nvPr>
        </p:nvSpPr>
        <p:spPr>
          <a:xfrm>
            <a:off x="713225" y="3918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مرور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4" name="Google Shape;714;p50"/>
          <p:cNvSpPr txBox="1">
            <a:spLocks noGrp="1"/>
          </p:cNvSpPr>
          <p:nvPr>
            <p:ph type="title" idx="2"/>
          </p:nvPr>
        </p:nvSpPr>
        <p:spPr>
          <a:xfrm>
            <a:off x="1131475" y="3436478"/>
            <a:ext cx="20556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715" name="Google Shape;715;p50"/>
          <p:cNvSpPr txBox="1">
            <a:spLocks noGrp="1"/>
          </p:cNvSpPr>
          <p:nvPr>
            <p:ph type="subTitle" idx="1"/>
          </p:nvPr>
        </p:nvSpPr>
        <p:spPr>
          <a:xfrm>
            <a:off x="1131475" y="3766250"/>
            <a:ext cx="2055600" cy="6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6" name="Google Shape;716;p50"/>
          <p:cNvSpPr txBox="1">
            <a:spLocks noGrp="1"/>
          </p:cNvSpPr>
          <p:nvPr>
            <p:ph type="title" idx="3"/>
          </p:nvPr>
        </p:nvSpPr>
        <p:spPr>
          <a:xfrm>
            <a:off x="3544160" y="3436478"/>
            <a:ext cx="20556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717" name="Google Shape;717;p50"/>
          <p:cNvSpPr txBox="1">
            <a:spLocks noGrp="1"/>
          </p:cNvSpPr>
          <p:nvPr>
            <p:ph type="subTitle" idx="4"/>
          </p:nvPr>
        </p:nvSpPr>
        <p:spPr>
          <a:xfrm>
            <a:off x="3544160" y="3766250"/>
            <a:ext cx="2055600" cy="6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8" name="Google Shape;718;p50"/>
          <p:cNvSpPr txBox="1">
            <a:spLocks noGrp="1"/>
          </p:cNvSpPr>
          <p:nvPr>
            <p:ph type="title" idx="5"/>
          </p:nvPr>
        </p:nvSpPr>
        <p:spPr>
          <a:xfrm>
            <a:off x="1131475" y="1702525"/>
            <a:ext cx="20556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9" name="Google Shape;719;p50"/>
          <p:cNvSpPr txBox="1">
            <a:spLocks noGrp="1"/>
          </p:cNvSpPr>
          <p:nvPr>
            <p:ph type="subTitle" idx="6"/>
          </p:nvPr>
        </p:nvSpPr>
        <p:spPr>
          <a:xfrm>
            <a:off x="1131475" y="2032299"/>
            <a:ext cx="2055600" cy="6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20" name="Google Shape;720;p50"/>
          <p:cNvSpPr txBox="1">
            <a:spLocks noGrp="1"/>
          </p:cNvSpPr>
          <p:nvPr>
            <p:ph type="title" idx="7"/>
          </p:nvPr>
        </p:nvSpPr>
        <p:spPr>
          <a:xfrm>
            <a:off x="3544160" y="1702525"/>
            <a:ext cx="20556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721" name="Google Shape;721;p50"/>
          <p:cNvSpPr txBox="1">
            <a:spLocks noGrp="1"/>
          </p:cNvSpPr>
          <p:nvPr>
            <p:ph type="subTitle" idx="8"/>
          </p:nvPr>
        </p:nvSpPr>
        <p:spPr>
          <a:xfrm>
            <a:off x="3544160" y="2032299"/>
            <a:ext cx="2055600" cy="6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22" name="Google Shape;722;p50"/>
          <p:cNvSpPr txBox="1">
            <a:spLocks noGrp="1"/>
          </p:cNvSpPr>
          <p:nvPr>
            <p:ph type="title" idx="9"/>
          </p:nvPr>
        </p:nvSpPr>
        <p:spPr>
          <a:xfrm>
            <a:off x="5956850" y="3436478"/>
            <a:ext cx="20556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723" name="Google Shape;723;p50"/>
          <p:cNvSpPr txBox="1">
            <a:spLocks noGrp="1"/>
          </p:cNvSpPr>
          <p:nvPr>
            <p:ph type="subTitle" idx="13"/>
          </p:nvPr>
        </p:nvSpPr>
        <p:spPr>
          <a:xfrm>
            <a:off x="5956850" y="3766250"/>
            <a:ext cx="2055600" cy="6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24" name="Google Shape;724;p50"/>
          <p:cNvSpPr txBox="1">
            <a:spLocks noGrp="1"/>
          </p:cNvSpPr>
          <p:nvPr>
            <p:ph type="title" idx="14"/>
          </p:nvPr>
        </p:nvSpPr>
        <p:spPr>
          <a:xfrm>
            <a:off x="5956850" y="1702525"/>
            <a:ext cx="20556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725" name="Google Shape;725;p50"/>
          <p:cNvSpPr txBox="1">
            <a:spLocks noGrp="1"/>
          </p:cNvSpPr>
          <p:nvPr>
            <p:ph type="subTitle" idx="15"/>
          </p:nvPr>
        </p:nvSpPr>
        <p:spPr>
          <a:xfrm>
            <a:off x="5956850" y="2032299"/>
            <a:ext cx="2055600" cy="6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726" name="Google Shape;726;p50"/>
          <p:cNvGrpSpPr/>
          <p:nvPr/>
        </p:nvGrpSpPr>
        <p:grpSpPr>
          <a:xfrm>
            <a:off x="1283878" y="1328339"/>
            <a:ext cx="340113" cy="340113"/>
            <a:chOff x="1718460" y="1234021"/>
            <a:chExt cx="391340" cy="391340"/>
          </a:xfrm>
        </p:grpSpPr>
        <p:sp>
          <p:nvSpPr>
            <p:cNvPr id="727" name="Google Shape;727;p50"/>
            <p:cNvSpPr/>
            <p:nvPr/>
          </p:nvSpPr>
          <p:spPr>
            <a:xfrm>
              <a:off x="1787252" y="1239891"/>
              <a:ext cx="253754" cy="385470"/>
            </a:xfrm>
            <a:custGeom>
              <a:avLst/>
              <a:gdLst/>
              <a:ahLst/>
              <a:cxnLst/>
              <a:rect l="l" t="t" r="r" b="b"/>
              <a:pathLst>
                <a:path w="12062" h="18323" extrusionOk="0">
                  <a:moveTo>
                    <a:pt x="6098" y="1662"/>
                  </a:moveTo>
                  <a:lnTo>
                    <a:pt x="7304" y="2869"/>
                  </a:lnTo>
                  <a:lnTo>
                    <a:pt x="6037" y="3499"/>
                  </a:lnTo>
                  <a:lnTo>
                    <a:pt x="5081" y="3023"/>
                  </a:lnTo>
                  <a:lnTo>
                    <a:pt x="6098" y="1662"/>
                  </a:lnTo>
                  <a:close/>
                  <a:moveTo>
                    <a:pt x="9882" y="2811"/>
                  </a:moveTo>
                  <a:lnTo>
                    <a:pt x="9882" y="4113"/>
                  </a:lnTo>
                  <a:cubicBezTo>
                    <a:pt x="9882" y="4592"/>
                    <a:pt x="9792" y="5072"/>
                    <a:pt x="9615" y="5519"/>
                  </a:cubicBezTo>
                  <a:lnTo>
                    <a:pt x="7211" y="4145"/>
                  </a:lnTo>
                  <a:lnTo>
                    <a:pt x="9882" y="2811"/>
                  </a:lnTo>
                  <a:close/>
                  <a:moveTo>
                    <a:pt x="2218" y="2811"/>
                  </a:moveTo>
                  <a:lnTo>
                    <a:pt x="5787" y="4595"/>
                  </a:lnTo>
                  <a:lnTo>
                    <a:pt x="9065" y="6467"/>
                  </a:lnTo>
                  <a:cubicBezTo>
                    <a:pt x="8325" y="7416"/>
                    <a:pt x="7202" y="7942"/>
                    <a:pt x="6044" y="7942"/>
                  </a:cubicBezTo>
                  <a:cubicBezTo>
                    <a:pt x="5628" y="7942"/>
                    <a:pt x="5207" y="7875"/>
                    <a:pt x="4799" y="7734"/>
                  </a:cubicBezTo>
                  <a:cubicBezTo>
                    <a:pt x="3252" y="7202"/>
                    <a:pt x="2215" y="5746"/>
                    <a:pt x="2218" y="4113"/>
                  </a:cubicBezTo>
                  <a:lnTo>
                    <a:pt x="2218" y="2811"/>
                  </a:lnTo>
                  <a:close/>
                  <a:moveTo>
                    <a:pt x="2755" y="11783"/>
                  </a:moveTo>
                  <a:cubicBezTo>
                    <a:pt x="4052" y="11786"/>
                    <a:pt x="5165" y="12695"/>
                    <a:pt x="5426" y="13962"/>
                  </a:cubicBezTo>
                  <a:lnTo>
                    <a:pt x="3845" y="13962"/>
                  </a:lnTo>
                  <a:cubicBezTo>
                    <a:pt x="2552" y="13959"/>
                    <a:pt x="1436" y="13050"/>
                    <a:pt x="1177" y="11783"/>
                  </a:cubicBezTo>
                  <a:close/>
                  <a:moveTo>
                    <a:pt x="10899" y="11783"/>
                  </a:moveTo>
                  <a:cubicBezTo>
                    <a:pt x="10638" y="13050"/>
                    <a:pt x="9522" y="13962"/>
                    <a:pt x="8228" y="13962"/>
                  </a:cubicBezTo>
                  <a:lnTo>
                    <a:pt x="6650" y="13962"/>
                  </a:lnTo>
                  <a:cubicBezTo>
                    <a:pt x="6909" y="12695"/>
                    <a:pt x="8025" y="11786"/>
                    <a:pt x="9318" y="11783"/>
                  </a:cubicBezTo>
                  <a:close/>
                  <a:moveTo>
                    <a:pt x="5970" y="0"/>
                  </a:moveTo>
                  <a:lnTo>
                    <a:pt x="4089" y="2520"/>
                  </a:lnTo>
                  <a:lnTo>
                    <a:pt x="1128" y="1041"/>
                  </a:lnTo>
                  <a:lnTo>
                    <a:pt x="1128" y="4121"/>
                  </a:lnTo>
                  <a:cubicBezTo>
                    <a:pt x="1128" y="6641"/>
                    <a:pt x="3037" y="8725"/>
                    <a:pt x="5487" y="8995"/>
                  </a:cubicBezTo>
                  <a:lnTo>
                    <a:pt x="5487" y="11841"/>
                  </a:lnTo>
                  <a:cubicBezTo>
                    <a:pt x="4764" y="11105"/>
                    <a:pt x="3776" y="10693"/>
                    <a:pt x="2744" y="10693"/>
                  </a:cubicBezTo>
                  <a:lnTo>
                    <a:pt x="0" y="10693"/>
                  </a:lnTo>
                  <a:lnTo>
                    <a:pt x="0" y="11222"/>
                  </a:lnTo>
                  <a:cubicBezTo>
                    <a:pt x="0" y="13338"/>
                    <a:pt x="1715" y="15052"/>
                    <a:pt x="3831" y="15052"/>
                  </a:cubicBezTo>
                  <a:lnTo>
                    <a:pt x="5487" y="15052"/>
                  </a:lnTo>
                  <a:lnTo>
                    <a:pt x="5487" y="18322"/>
                  </a:lnTo>
                  <a:lnTo>
                    <a:pt x="6577" y="18322"/>
                  </a:lnTo>
                  <a:lnTo>
                    <a:pt x="6577" y="15052"/>
                  </a:lnTo>
                  <a:lnTo>
                    <a:pt x="8231" y="15052"/>
                  </a:lnTo>
                  <a:cubicBezTo>
                    <a:pt x="10347" y="15052"/>
                    <a:pt x="12062" y="13338"/>
                    <a:pt x="12062" y="11222"/>
                  </a:cubicBezTo>
                  <a:lnTo>
                    <a:pt x="12062" y="10693"/>
                  </a:lnTo>
                  <a:lnTo>
                    <a:pt x="9301" y="10693"/>
                  </a:lnTo>
                  <a:cubicBezTo>
                    <a:pt x="8275" y="10693"/>
                    <a:pt x="7292" y="11108"/>
                    <a:pt x="6577" y="11847"/>
                  </a:cubicBezTo>
                  <a:lnTo>
                    <a:pt x="6577" y="9022"/>
                  </a:lnTo>
                  <a:cubicBezTo>
                    <a:pt x="9025" y="8748"/>
                    <a:pt x="10937" y="6662"/>
                    <a:pt x="10937" y="4127"/>
                  </a:cubicBezTo>
                  <a:lnTo>
                    <a:pt x="10937" y="1041"/>
                  </a:lnTo>
                  <a:lnTo>
                    <a:pt x="8321" y="2348"/>
                  </a:lnTo>
                  <a:lnTo>
                    <a:pt x="597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28" name="Google Shape;728;p50"/>
            <p:cNvSpPr/>
            <p:nvPr/>
          </p:nvSpPr>
          <p:spPr>
            <a:xfrm>
              <a:off x="1718460" y="1234021"/>
              <a:ext cx="68814" cy="69592"/>
            </a:xfrm>
            <a:custGeom>
              <a:avLst/>
              <a:gdLst/>
              <a:ahLst/>
              <a:cxnLst/>
              <a:rect l="l" t="t" r="r" b="b"/>
              <a:pathLst>
                <a:path w="3271" h="3308" extrusionOk="0">
                  <a:moveTo>
                    <a:pt x="0" y="0"/>
                  </a:moveTo>
                  <a:lnTo>
                    <a:pt x="0" y="3307"/>
                  </a:lnTo>
                  <a:lnTo>
                    <a:pt x="1090" y="3307"/>
                  </a:lnTo>
                  <a:lnTo>
                    <a:pt x="1090" y="1090"/>
                  </a:lnTo>
                  <a:lnTo>
                    <a:pt x="3270" y="1090"/>
                  </a:lnTo>
                  <a:lnTo>
                    <a:pt x="327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29" name="Google Shape;729;p50"/>
            <p:cNvSpPr/>
            <p:nvPr/>
          </p:nvSpPr>
          <p:spPr>
            <a:xfrm>
              <a:off x="2040986" y="1234800"/>
              <a:ext cx="68814" cy="68814"/>
            </a:xfrm>
            <a:custGeom>
              <a:avLst/>
              <a:gdLst/>
              <a:ahLst/>
              <a:cxnLst/>
              <a:rect l="l" t="t" r="r" b="b"/>
              <a:pathLst>
                <a:path w="3271" h="3271" extrusionOk="0">
                  <a:moveTo>
                    <a:pt x="1" y="1"/>
                  </a:moveTo>
                  <a:lnTo>
                    <a:pt x="1" y="1091"/>
                  </a:lnTo>
                  <a:lnTo>
                    <a:pt x="2181" y="1091"/>
                  </a:lnTo>
                  <a:lnTo>
                    <a:pt x="2181" y="3270"/>
                  </a:lnTo>
                  <a:lnTo>
                    <a:pt x="3270" y="3270"/>
                  </a:lnTo>
                  <a:lnTo>
                    <a:pt x="327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30" name="Google Shape;730;p50"/>
            <p:cNvSpPr/>
            <p:nvPr/>
          </p:nvSpPr>
          <p:spPr>
            <a:xfrm>
              <a:off x="1718460" y="1556547"/>
              <a:ext cx="68814" cy="68814"/>
            </a:xfrm>
            <a:custGeom>
              <a:avLst/>
              <a:gdLst/>
              <a:ahLst/>
              <a:cxnLst/>
              <a:rect l="l" t="t" r="r" b="b"/>
              <a:pathLst>
                <a:path w="3271" h="3271" extrusionOk="0">
                  <a:moveTo>
                    <a:pt x="0" y="0"/>
                  </a:moveTo>
                  <a:lnTo>
                    <a:pt x="0" y="3270"/>
                  </a:lnTo>
                  <a:lnTo>
                    <a:pt x="3270" y="3270"/>
                  </a:lnTo>
                  <a:lnTo>
                    <a:pt x="3270" y="2180"/>
                  </a:lnTo>
                  <a:lnTo>
                    <a:pt x="1090" y="2180"/>
                  </a:lnTo>
                  <a:lnTo>
                    <a:pt x="10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31" name="Google Shape;731;p50"/>
            <p:cNvSpPr/>
            <p:nvPr/>
          </p:nvSpPr>
          <p:spPr>
            <a:xfrm>
              <a:off x="2040986" y="1556547"/>
              <a:ext cx="68814" cy="68814"/>
            </a:xfrm>
            <a:custGeom>
              <a:avLst/>
              <a:gdLst/>
              <a:ahLst/>
              <a:cxnLst/>
              <a:rect l="l" t="t" r="r" b="b"/>
              <a:pathLst>
                <a:path w="3271" h="3271" extrusionOk="0">
                  <a:moveTo>
                    <a:pt x="2181" y="0"/>
                  </a:moveTo>
                  <a:lnTo>
                    <a:pt x="2181" y="2180"/>
                  </a:lnTo>
                  <a:lnTo>
                    <a:pt x="1" y="2180"/>
                  </a:lnTo>
                  <a:lnTo>
                    <a:pt x="1" y="3270"/>
                  </a:lnTo>
                  <a:lnTo>
                    <a:pt x="3270" y="3270"/>
                  </a:lnTo>
                  <a:lnTo>
                    <a:pt x="327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32" name="Google Shape;732;p50"/>
          <p:cNvGrpSpPr/>
          <p:nvPr/>
        </p:nvGrpSpPr>
        <p:grpSpPr>
          <a:xfrm>
            <a:off x="1267221" y="3067360"/>
            <a:ext cx="373444" cy="340132"/>
            <a:chOff x="2378743" y="3182199"/>
            <a:chExt cx="429691" cy="391361"/>
          </a:xfrm>
        </p:grpSpPr>
        <p:sp>
          <p:nvSpPr>
            <p:cNvPr id="733" name="Google Shape;733;p50"/>
            <p:cNvSpPr/>
            <p:nvPr/>
          </p:nvSpPr>
          <p:spPr>
            <a:xfrm>
              <a:off x="2443980" y="3228271"/>
              <a:ext cx="299195" cy="299195"/>
            </a:xfrm>
            <a:custGeom>
              <a:avLst/>
              <a:gdLst/>
              <a:ahLst/>
              <a:cxnLst/>
              <a:rect l="l" t="t" r="r" b="b"/>
              <a:pathLst>
                <a:path w="14222" h="14222" extrusionOk="0">
                  <a:moveTo>
                    <a:pt x="6747" y="1108"/>
                  </a:moveTo>
                  <a:lnTo>
                    <a:pt x="7810" y="3767"/>
                  </a:lnTo>
                  <a:cubicBezTo>
                    <a:pt x="7579" y="3718"/>
                    <a:pt x="7343" y="3693"/>
                    <a:pt x="7108" y="3693"/>
                  </a:cubicBezTo>
                  <a:cubicBezTo>
                    <a:pt x="6992" y="3693"/>
                    <a:pt x="6876" y="3699"/>
                    <a:pt x="6761" y="3712"/>
                  </a:cubicBezTo>
                  <a:lnTo>
                    <a:pt x="3492" y="2311"/>
                  </a:lnTo>
                  <a:cubicBezTo>
                    <a:pt x="4433" y="1596"/>
                    <a:pt x="5567" y="1178"/>
                    <a:pt x="6747" y="1108"/>
                  </a:cubicBezTo>
                  <a:close/>
                  <a:moveTo>
                    <a:pt x="7941" y="1154"/>
                  </a:moveTo>
                  <a:cubicBezTo>
                    <a:pt x="9115" y="1317"/>
                    <a:pt x="10211" y="1823"/>
                    <a:pt x="11098" y="2610"/>
                  </a:cubicBezTo>
                  <a:lnTo>
                    <a:pt x="9970" y="5241"/>
                  </a:lnTo>
                  <a:cubicBezTo>
                    <a:pt x="9778" y="4947"/>
                    <a:pt x="9540" y="4683"/>
                    <a:pt x="9267" y="4462"/>
                  </a:cubicBezTo>
                  <a:lnTo>
                    <a:pt x="9269" y="4462"/>
                  </a:lnTo>
                  <a:lnTo>
                    <a:pt x="7941" y="1154"/>
                  </a:lnTo>
                  <a:close/>
                  <a:moveTo>
                    <a:pt x="2611" y="3125"/>
                  </a:moveTo>
                  <a:lnTo>
                    <a:pt x="5241" y="4250"/>
                  </a:lnTo>
                  <a:cubicBezTo>
                    <a:pt x="4948" y="4444"/>
                    <a:pt x="4683" y="4683"/>
                    <a:pt x="4459" y="4956"/>
                  </a:cubicBezTo>
                  <a:lnTo>
                    <a:pt x="1155" y="6278"/>
                  </a:lnTo>
                  <a:cubicBezTo>
                    <a:pt x="1318" y="5107"/>
                    <a:pt x="1823" y="4008"/>
                    <a:pt x="2611" y="3125"/>
                  </a:cubicBezTo>
                  <a:close/>
                  <a:moveTo>
                    <a:pt x="11911" y="3491"/>
                  </a:moveTo>
                  <a:cubicBezTo>
                    <a:pt x="12626" y="4433"/>
                    <a:pt x="13045" y="5566"/>
                    <a:pt x="13118" y="6746"/>
                  </a:cubicBezTo>
                  <a:lnTo>
                    <a:pt x="10458" y="7813"/>
                  </a:lnTo>
                  <a:cubicBezTo>
                    <a:pt x="10531" y="7467"/>
                    <a:pt x="10548" y="7112"/>
                    <a:pt x="10510" y="6761"/>
                  </a:cubicBezTo>
                  <a:lnTo>
                    <a:pt x="11911" y="3491"/>
                  </a:lnTo>
                  <a:close/>
                  <a:moveTo>
                    <a:pt x="7114" y="4786"/>
                  </a:moveTo>
                  <a:cubicBezTo>
                    <a:pt x="7413" y="4786"/>
                    <a:pt x="7715" y="4843"/>
                    <a:pt x="8002" y="4962"/>
                  </a:cubicBezTo>
                  <a:cubicBezTo>
                    <a:pt x="8871" y="5322"/>
                    <a:pt x="9438" y="6171"/>
                    <a:pt x="9438" y="7112"/>
                  </a:cubicBezTo>
                  <a:cubicBezTo>
                    <a:pt x="9435" y="8394"/>
                    <a:pt x="8395" y="9435"/>
                    <a:pt x="7113" y="9438"/>
                  </a:cubicBezTo>
                  <a:cubicBezTo>
                    <a:pt x="6171" y="9438"/>
                    <a:pt x="5323" y="8871"/>
                    <a:pt x="4962" y="8002"/>
                  </a:cubicBezTo>
                  <a:cubicBezTo>
                    <a:pt x="4605" y="7133"/>
                    <a:pt x="4802" y="6133"/>
                    <a:pt x="5468" y="5467"/>
                  </a:cubicBezTo>
                  <a:cubicBezTo>
                    <a:pt x="5913" y="5022"/>
                    <a:pt x="6509" y="4786"/>
                    <a:pt x="7114" y="4786"/>
                  </a:cubicBezTo>
                  <a:close/>
                  <a:moveTo>
                    <a:pt x="3765" y="6412"/>
                  </a:moveTo>
                  <a:lnTo>
                    <a:pt x="3765" y="6412"/>
                  </a:lnTo>
                  <a:cubicBezTo>
                    <a:pt x="3692" y="6758"/>
                    <a:pt x="3675" y="7112"/>
                    <a:pt x="3712" y="7464"/>
                  </a:cubicBezTo>
                  <a:lnTo>
                    <a:pt x="3712" y="7467"/>
                  </a:lnTo>
                  <a:lnTo>
                    <a:pt x="2311" y="10734"/>
                  </a:lnTo>
                  <a:cubicBezTo>
                    <a:pt x="1597" y="9789"/>
                    <a:pt x="1178" y="8656"/>
                    <a:pt x="1105" y="7476"/>
                  </a:cubicBezTo>
                  <a:lnTo>
                    <a:pt x="3765" y="6412"/>
                  </a:lnTo>
                  <a:close/>
                  <a:moveTo>
                    <a:pt x="13068" y="7941"/>
                  </a:moveTo>
                  <a:lnTo>
                    <a:pt x="13068" y="7941"/>
                  </a:lnTo>
                  <a:cubicBezTo>
                    <a:pt x="12905" y="9115"/>
                    <a:pt x="12400" y="10211"/>
                    <a:pt x="11615" y="11097"/>
                  </a:cubicBezTo>
                  <a:lnTo>
                    <a:pt x="8982" y="9969"/>
                  </a:lnTo>
                  <a:cubicBezTo>
                    <a:pt x="9278" y="9778"/>
                    <a:pt x="9540" y="9539"/>
                    <a:pt x="9761" y="9266"/>
                  </a:cubicBezTo>
                  <a:lnTo>
                    <a:pt x="13068" y="7941"/>
                  </a:lnTo>
                  <a:close/>
                  <a:moveTo>
                    <a:pt x="4253" y="8981"/>
                  </a:moveTo>
                  <a:cubicBezTo>
                    <a:pt x="4445" y="9278"/>
                    <a:pt x="4683" y="9539"/>
                    <a:pt x="4956" y="9763"/>
                  </a:cubicBezTo>
                  <a:lnTo>
                    <a:pt x="6282" y="13068"/>
                  </a:lnTo>
                  <a:cubicBezTo>
                    <a:pt x="5107" y="12905"/>
                    <a:pt x="4009" y="12399"/>
                    <a:pt x="3125" y="11612"/>
                  </a:cubicBezTo>
                  <a:lnTo>
                    <a:pt x="4253" y="8981"/>
                  </a:lnTo>
                  <a:close/>
                  <a:moveTo>
                    <a:pt x="6412" y="10458"/>
                  </a:moveTo>
                  <a:lnTo>
                    <a:pt x="6412" y="10458"/>
                  </a:lnTo>
                  <a:cubicBezTo>
                    <a:pt x="6642" y="10505"/>
                    <a:pt x="6874" y="10529"/>
                    <a:pt x="7106" y="10529"/>
                  </a:cubicBezTo>
                  <a:cubicBezTo>
                    <a:pt x="7227" y="10529"/>
                    <a:pt x="7347" y="10523"/>
                    <a:pt x="7467" y="10510"/>
                  </a:cubicBezTo>
                  <a:lnTo>
                    <a:pt x="10737" y="11911"/>
                  </a:lnTo>
                  <a:cubicBezTo>
                    <a:pt x="9793" y="12626"/>
                    <a:pt x="8659" y="13044"/>
                    <a:pt x="7479" y="13114"/>
                  </a:cubicBezTo>
                  <a:lnTo>
                    <a:pt x="6412" y="10458"/>
                  </a:lnTo>
                  <a:close/>
                  <a:moveTo>
                    <a:pt x="7113" y="0"/>
                  </a:moveTo>
                  <a:cubicBezTo>
                    <a:pt x="3192" y="0"/>
                    <a:pt x="1" y="3192"/>
                    <a:pt x="1" y="7112"/>
                  </a:cubicBezTo>
                  <a:cubicBezTo>
                    <a:pt x="1" y="11030"/>
                    <a:pt x="3192" y="14221"/>
                    <a:pt x="7113" y="14221"/>
                  </a:cubicBezTo>
                  <a:cubicBezTo>
                    <a:pt x="11031" y="14221"/>
                    <a:pt x="14222" y="11030"/>
                    <a:pt x="14222" y="7112"/>
                  </a:cubicBezTo>
                  <a:cubicBezTo>
                    <a:pt x="14222" y="3192"/>
                    <a:pt x="11031" y="0"/>
                    <a:pt x="71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34" name="Google Shape;734;p50"/>
            <p:cNvSpPr/>
            <p:nvPr/>
          </p:nvSpPr>
          <p:spPr>
            <a:xfrm>
              <a:off x="2378743" y="3182199"/>
              <a:ext cx="429691" cy="391361"/>
            </a:xfrm>
            <a:custGeom>
              <a:avLst/>
              <a:gdLst/>
              <a:ahLst/>
              <a:cxnLst/>
              <a:rect l="l" t="t" r="r" b="b"/>
              <a:pathLst>
                <a:path w="20425" h="18603" extrusionOk="0">
                  <a:moveTo>
                    <a:pt x="10214" y="1095"/>
                  </a:moveTo>
                  <a:cubicBezTo>
                    <a:pt x="14736" y="1095"/>
                    <a:pt x="18416" y="4777"/>
                    <a:pt x="18416" y="9299"/>
                  </a:cubicBezTo>
                  <a:cubicBezTo>
                    <a:pt x="18416" y="13825"/>
                    <a:pt x="14736" y="17504"/>
                    <a:pt x="10214" y="17504"/>
                  </a:cubicBezTo>
                  <a:cubicBezTo>
                    <a:pt x="5689" y="17504"/>
                    <a:pt x="2009" y="13825"/>
                    <a:pt x="2009" y="9299"/>
                  </a:cubicBezTo>
                  <a:cubicBezTo>
                    <a:pt x="2009" y="4777"/>
                    <a:pt x="5689" y="1095"/>
                    <a:pt x="10214" y="1095"/>
                  </a:cubicBezTo>
                  <a:close/>
                  <a:moveTo>
                    <a:pt x="10214" y="0"/>
                  </a:moveTo>
                  <a:cubicBezTo>
                    <a:pt x="7834" y="0"/>
                    <a:pt x="5455" y="909"/>
                    <a:pt x="3637" y="2725"/>
                  </a:cubicBezTo>
                  <a:cubicBezTo>
                    <a:pt x="1" y="6358"/>
                    <a:pt x="4" y="12241"/>
                    <a:pt x="3637" y="15877"/>
                  </a:cubicBezTo>
                  <a:cubicBezTo>
                    <a:pt x="5453" y="17694"/>
                    <a:pt x="7831" y="18603"/>
                    <a:pt x="10210" y="18603"/>
                  </a:cubicBezTo>
                  <a:cubicBezTo>
                    <a:pt x="12590" y="18603"/>
                    <a:pt x="14970" y="17694"/>
                    <a:pt x="16788" y="15877"/>
                  </a:cubicBezTo>
                  <a:cubicBezTo>
                    <a:pt x="20424" y="12244"/>
                    <a:pt x="20421" y="6361"/>
                    <a:pt x="16788" y="2725"/>
                  </a:cubicBezTo>
                  <a:cubicBezTo>
                    <a:pt x="14972" y="909"/>
                    <a:pt x="12593" y="0"/>
                    <a:pt x="10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35" name="Google Shape;735;p50"/>
          <p:cNvGrpSpPr/>
          <p:nvPr/>
        </p:nvGrpSpPr>
        <p:grpSpPr>
          <a:xfrm>
            <a:off x="3696560" y="1331044"/>
            <a:ext cx="340259" cy="334701"/>
            <a:chOff x="2443812" y="3893140"/>
            <a:chExt cx="391508" cy="385112"/>
          </a:xfrm>
        </p:grpSpPr>
        <p:sp>
          <p:nvSpPr>
            <p:cNvPr id="736" name="Google Shape;736;p50"/>
            <p:cNvSpPr/>
            <p:nvPr/>
          </p:nvSpPr>
          <p:spPr>
            <a:xfrm>
              <a:off x="2443812" y="4047408"/>
              <a:ext cx="58106" cy="57306"/>
            </a:xfrm>
            <a:custGeom>
              <a:avLst/>
              <a:gdLst/>
              <a:ahLst/>
              <a:cxnLst/>
              <a:rect l="l" t="t" r="r" b="b"/>
              <a:pathLst>
                <a:path w="2762" h="2724" extrusionOk="0">
                  <a:moveTo>
                    <a:pt x="0" y="1"/>
                  </a:moveTo>
                  <a:lnTo>
                    <a:pt x="0" y="2724"/>
                  </a:lnTo>
                  <a:lnTo>
                    <a:pt x="1090" y="2724"/>
                  </a:lnTo>
                  <a:lnTo>
                    <a:pt x="1090" y="1090"/>
                  </a:lnTo>
                  <a:lnTo>
                    <a:pt x="2761" y="1090"/>
                  </a:lnTo>
                  <a:lnTo>
                    <a:pt x="276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37" name="Google Shape;737;p50"/>
            <p:cNvSpPr/>
            <p:nvPr/>
          </p:nvSpPr>
          <p:spPr>
            <a:xfrm>
              <a:off x="2443812" y="4220883"/>
              <a:ext cx="58106" cy="57369"/>
            </a:xfrm>
            <a:custGeom>
              <a:avLst/>
              <a:gdLst/>
              <a:ahLst/>
              <a:cxnLst/>
              <a:rect l="l" t="t" r="r" b="b"/>
              <a:pathLst>
                <a:path w="2762" h="2727" extrusionOk="0">
                  <a:moveTo>
                    <a:pt x="0" y="0"/>
                  </a:moveTo>
                  <a:lnTo>
                    <a:pt x="0" y="2726"/>
                  </a:lnTo>
                  <a:lnTo>
                    <a:pt x="2761" y="2726"/>
                  </a:lnTo>
                  <a:lnTo>
                    <a:pt x="2761" y="1636"/>
                  </a:lnTo>
                  <a:lnTo>
                    <a:pt x="1125" y="1636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38" name="Google Shape;738;p50"/>
            <p:cNvSpPr/>
            <p:nvPr/>
          </p:nvSpPr>
          <p:spPr>
            <a:xfrm>
              <a:off x="2617266" y="4047408"/>
              <a:ext cx="58106" cy="57306"/>
            </a:xfrm>
            <a:custGeom>
              <a:avLst/>
              <a:gdLst/>
              <a:ahLst/>
              <a:cxnLst/>
              <a:rect l="l" t="t" r="r" b="b"/>
              <a:pathLst>
                <a:path w="2762" h="2724" extrusionOk="0">
                  <a:moveTo>
                    <a:pt x="1" y="1"/>
                  </a:moveTo>
                  <a:lnTo>
                    <a:pt x="1" y="1090"/>
                  </a:lnTo>
                  <a:lnTo>
                    <a:pt x="1637" y="1090"/>
                  </a:lnTo>
                  <a:lnTo>
                    <a:pt x="1637" y="2724"/>
                  </a:lnTo>
                  <a:lnTo>
                    <a:pt x="2762" y="2724"/>
                  </a:lnTo>
                  <a:lnTo>
                    <a:pt x="2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39" name="Google Shape;739;p50"/>
            <p:cNvSpPr/>
            <p:nvPr/>
          </p:nvSpPr>
          <p:spPr>
            <a:xfrm>
              <a:off x="2617266" y="4220883"/>
              <a:ext cx="58106" cy="57369"/>
            </a:xfrm>
            <a:custGeom>
              <a:avLst/>
              <a:gdLst/>
              <a:ahLst/>
              <a:cxnLst/>
              <a:rect l="l" t="t" r="r" b="b"/>
              <a:pathLst>
                <a:path w="2762" h="2727" extrusionOk="0">
                  <a:moveTo>
                    <a:pt x="1637" y="0"/>
                  </a:moveTo>
                  <a:lnTo>
                    <a:pt x="1637" y="1636"/>
                  </a:lnTo>
                  <a:lnTo>
                    <a:pt x="1" y="1636"/>
                  </a:lnTo>
                  <a:lnTo>
                    <a:pt x="1" y="2726"/>
                  </a:lnTo>
                  <a:lnTo>
                    <a:pt x="2762" y="2726"/>
                  </a:lnTo>
                  <a:lnTo>
                    <a:pt x="276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0" name="Google Shape;740;p50"/>
            <p:cNvSpPr/>
            <p:nvPr/>
          </p:nvSpPr>
          <p:spPr>
            <a:xfrm>
              <a:off x="2501896" y="4082267"/>
              <a:ext cx="115391" cy="150124"/>
            </a:xfrm>
            <a:custGeom>
              <a:avLst/>
              <a:gdLst/>
              <a:ahLst/>
              <a:cxnLst/>
              <a:rect l="l" t="t" r="r" b="b"/>
              <a:pathLst>
                <a:path w="5485" h="7136" extrusionOk="0">
                  <a:moveTo>
                    <a:pt x="2189" y="1631"/>
                  </a:moveTo>
                  <a:cubicBezTo>
                    <a:pt x="2189" y="1631"/>
                    <a:pt x="2189" y="1631"/>
                    <a:pt x="2189" y="1632"/>
                  </a:cubicBezTo>
                  <a:lnTo>
                    <a:pt x="2189" y="1632"/>
                  </a:lnTo>
                  <a:cubicBezTo>
                    <a:pt x="2189" y="1632"/>
                    <a:pt x="2189" y="1633"/>
                    <a:pt x="2189" y="1634"/>
                  </a:cubicBezTo>
                  <a:lnTo>
                    <a:pt x="2189" y="1631"/>
                  </a:lnTo>
                  <a:close/>
                  <a:moveTo>
                    <a:pt x="2740" y="1082"/>
                  </a:moveTo>
                  <a:cubicBezTo>
                    <a:pt x="2875" y="1082"/>
                    <a:pt x="3013" y="1132"/>
                    <a:pt x="3125" y="1244"/>
                  </a:cubicBezTo>
                  <a:cubicBezTo>
                    <a:pt x="3471" y="1590"/>
                    <a:pt x="3226" y="2180"/>
                    <a:pt x="2735" y="2180"/>
                  </a:cubicBezTo>
                  <a:cubicBezTo>
                    <a:pt x="2433" y="2180"/>
                    <a:pt x="2186" y="1936"/>
                    <a:pt x="2189" y="1632"/>
                  </a:cubicBezTo>
                  <a:lnTo>
                    <a:pt x="2189" y="1632"/>
                  </a:lnTo>
                  <a:cubicBezTo>
                    <a:pt x="2188" y="1300"/>
                    <a:pt x="2458" y="1082"/>
                    <a:pt x="2740" y="1082"/>
                  </a:cubicBezTo>
                  <a:close/>
                  <a:moveTo>
                    <a:pt x="2746" y="3264"/>
                  </a:moveTo>
                  <a:cubicBezTo>
                    <a:pt x="3641" y="3264"/>
                    <a:pt x="4392" y="3990"/>
                    <a:pt x="4395" y="4909"/>
                  </a:cubicBezTo>
                  <a:lnTo>
                    <a:pt x="4395" y="6008"/>
                  </a:lnTo>
                  <a:lnTo>
                    <a:pt x="1090" y="6008"/>
                  </a:lnTo>
                  <a:lnTo>
                    <a:pt x="1090" y="4935"/>
                  </a:lnTo>
                  <a:cubicBezTo>
                    <a:pt x="1090" y="4136"/>
                    <a:pt x="1735" y="3377"/>
                    <a:pt x="2526" y="3279"/>
                  </a:cubicBezTo>
                  <a:cubicBezTo>
                    <a:pt x="2600" y="3269"/>
                    <a:pt x="2673" y="3264"/>
                    <a:pt x="2746" y="3264"/>
                  </a:cubicBezTo>
                  <a:close/>
                  <a:moveTo>
                    <a:pt x="2741" y="0"/>
                  </a:moveTo>
                  <a:cubicBezTo>
                    <a:pt x="1424" y="0"/>
                    <a:pt x="643" y="1468"/>
                    <a:pt x="1375" y="2561"/>
                  </a:cubicBezTo>
                  <a:cubicBezTo>
                    <a:pt x="523" y="3052"/>
                    <a:pt x="0" y="3956"/>
                    <a:pt x="0" y="4938"/>
                  </a:cubicBezTo>
                  <a:lnTo>
                    <a:pt x="0" y="7135"/>
                  </a:lnTo>
                  <a:lnTo>
                    <a:pt x="5485" y="7135"/>
                  </a:lnTo>
                  <a:lnTo>
                    <a:pt x="5485" y="4938"/>
                  </a:lnTo>
                  <a:cubicBezTo>
                    <a:pt x="5485" y="3956"/>
                    <a:pt x="4959" y="3052"/>
                    <a:pt x="4110" y="2561"/>
                  </a:cubicBezTo>
                  <a:cubicBezTo>
                    <a:pt x="4447" y="2058"/>
                    <a:pt x="4479" y="1407"/>
                    <a:pt x="4194" y="869"/>
                  </a:cubicBezTo>
                  <a:cubicBezTo>
                    <a:pt x="3906" y="334"/>
                    <a:pt x="3348" y="0"/>
                    <a:pt x="27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1" name="Google Shape;741;p50"/>
            <p:cNvSpPr/>
            <p:nvPr/>
          </p:nvSpPr>
          <p:spPr>
            <a:xfrm>
              <a:off x="2668261" y="3893140"/>
              <a:ext cx="167059" cy="163966"/>
            </a:xfrm>
            <a:custGeom>
              <a:avLst/>
              <a:gdLst/>
              <a:ahLst/>
              <a:cxnLst/>
              <a:rect l="l" t="t" r="r" b="b"/>
              <a:pathLst>
                <a:path w="7941" h="7794" extrusionOk="0">
                  <a:moveTo>
                    <a:pt x="2561" y="1672"/>
                  </a:moveTo>
                  <a:lnTo>
                    <a:pt x="2561" y="1672"/>
                  </a:lnTo>
                  <a:cubicBezTo>
                    <a:pt x="2189" y="3805"/>
                    <a:pt x="3657" y="5779"/>
                    <a:pt x="5726" y="6107"/>
                  </a:cubicBezTo>
                  <a:cubicBezTo>
                    <a:pt x="5247" y="6488"/>
                    <a:pt x="4651" y="6694"/>
                    <a:pt x="4038" y="6697"/>
                  </a:cubicBezTo>
                  <a:cubicBezTo>
                    <a:pt x="2826" y="6694"/>
                    <a:pt x="1759" y="5898"/>
                    <a:pt x="1419" y="4735"/>
                  </a:cubicBezTo>
                  <a:cubicBezTo>
                    <a:pt x="1079" y="3573"/>
                    <a:pt x="1544" y="2326"/>
                    <a:pt x="2561" y="1672"/>
                  </a:cubicBezTo>
                  <a:close/>
                  <a:moveTo>
                    <a:pt x="4503" y="1"/>
                  </a:moveTo>
                  <a:lnTo>
                    <a:pt x="3369" y="201"/>
                  </a:lnTo>
                  <a:cubicBezTo>
                    <a:pt x="2076" y="431"/>
                    <a:pt x="992" y="1309"/>
                    <a:pt x="495" y="2523"/>
                  </a:cubicBezTo>
                  <a:cubicBezTo>
                    <a:pt x="1" y="3738"/>
                    <a:pt x="160" y="5122"/>
                    <a:pt x="925" y="6191"/>
                  </a:cubicBezTo>
                  <a:cubicBezTo>
                    <a:pt x="1644" y="7198"/>
                    <a:pt x="2805" y="7793"/>
                    <a:pt x="4036" y="7793"/>
                  </a:cubicBezTo>
                  <a:cubicBezTo>
                    <a:pt x="4109" y="7793"/>
                    <a:pt x="4182" y="7791"/>
                    <a:pt x="4256" y="7787"/>
                  </a:cubicBezTo>
                  <a:cubicBezTo>
                    <a:pt x="5564" y="7711"/>
                    <a:pt x="6746" y="6970"/>
                    <a:pt x="7383" y="5822"/>
                  </a:cubicBezTo>
                  <a:lnTo>
                    <a:pt x="7941" y="4817"/>
                  </a:lnTo>
                  <a:lnTo>
                    <a:pt x="6807" y="5017"/>
                  </a:lnTo>
                  <a:cubicBezTo>
                    <a:pt x="6647" y="5045"/>
                    <a:pt x="6487" y="5059"/>
                    <a:pt x="6330" y="5059"/>
                  </a:cubicBezTo>
                  <a:cubicBezTo>
                    <a:pt x="4855" y="5059"/>
                    <a:pt x="3602" y="3860"/>
                    <a:pt x="3602" y="2332"/>
                  </a:cubicBezTo>
                  <a:cubicBezTo>
                    <a:pt x="3602" y="1870"/>
                    <a:pt x="3721" y="1413"/>
                    <a:pt x="3945" y="1009"/>
                  </a:cubicBezTo>
                  <a:lnTo>
                    <a:pt x="45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742" name="Google Shape;742;p50"/>
          <p:cNvSpPr/>
          <p:nvPr/>
        </p:nvSpPr>
        <p:spPr>
          <a:xfrm>
            <a:off x="6109342" y="3087339"/>
            <a:ext cx="340192" cy="320152"/>
          </a:xfrm>
          <a:custGeom>
            <a:avLst/>
            <a:gdLst/>
            <a:ahLst/>
            <a:cxnLst/>
            <a:rect l="l" t="t" r="r" b="b"/>
            <a:pathLst>
              <a:path w="18605" h="17509" extrusionOk="0">
                <a:moveTo>
                  <a:pt x="9304" y="2354"/>
                </a:moveTo>
                <a:cubicBezTo>
                  <a:pt x="10263" y="3212"/>
                  <a:pt x="10847" y="4412"/>
                  <a:pt x="10934" y="5697"/>
                </a:cubicBezTo>
                <a:cubicBezTo>
                  <a:pt x="10401" y="5547"/>
                  <a:pt x="9852" y="5472"/>
                  <a:pt x="9303" y="5472"/>
                </a:cubicBezTo>
                <a:cubicBezTo>
                  <a:pt x="8754" y="5472"/>
                  <a:pt x="8205" y="5547"/>
                  <a:pt x="7673" y="5697"/>
                </a:cubicBezTo>
                <a:cubicBezTo>
                  <a:pt x="7758" y="4412"/>
                  <a:pt x="8342" y="3212"/>
                  <a:pt x="9304" y="2354"/>
                </a:cubicBezTo>
                <a:close/>
                <a:moveTo>
                  <a:pt x="9303" y="6565"/>
                </a:moveTo>
                <a:cubicBezTo>
                  <a:pt x="9834" y="6565"/>
                  <a:pt x="10366" y="6651"/>
                  <a:pt x="10876" y="6824"/>
                </a:cubicBezTo>
                <a:cubicBezTo>
                  <a:pt x="10693" y="7929"/>
                  <a:pt x="10138" y="8940"/>
                  <a:pt x="9304" y="9687"/>
                </a:cubicBezTo>
                <a:cubicBezTo>
                  <a:pt x="8467" y="8940"/>
                  <a:pt x="7912" y="7929"/>
                  <a:pt x="7729" y="6824"/>
                </a:cubicBezTo>
                <a:cubicBezTo>
                  <a:pt x="8239" y="6651"/>
                  <a:pt x="8771" y="6565"/>
                  <a:pt x="9303" y="6565"/>
                </a:cubicBezTo>
                <a:close/>
                <a:moveTo>
                  <a:pt x="6037" y="1096"/>
                </a:moveTo>
                <a:cubicBezTo>
                  <a:pt x="6862" y="1096"/>
                  <a:pt x="7673" y="1308"/>
                  <a:pt x="8394" y="1706"/>
                </a:cubicBezTo>
                <a:cubicBezTo>
                  <a:pt x="7197" y="2863"/>
                  <a:pt x="6537" y="4464"/>
                  <a:pt x="6569" y="6130"/>
                </a:cubicBezTo>
                <a:cubicBezTo>
                  <a:pt x="4965" y="6949"/>
                  <a:pt x="3814" y="8443"/>
                  <a:pt x="3424" y="10202"/>
                </a:cubicBezTo>
                <a:cubicBezTo>
                  <a:pt x="1977" y="9304"/>
                  <a:pt x="1096" y="7720"/>
                  <a:pt x="1096" y="6019"/>
                </a:cubicBezTo>
                <a:cubicBezTo>
                  <a:pt x="1096" y="3305"/>
                  <a:pt x="3305" y="1096"/>
                  <a:pt x="6020" y="1096"/>
                </a:cubicBezTo>
                <a:cubicBezTo>
                  <a:pt x="6025" y="1096"/>
                  <a:pt x="6031" y="1096"/>
                  <a:pt x="6037" y="1096"/>
                </a:cubicBezTo>
                <a:close/>
                <a:moveTo>
                  <a:pt x="12566" y="1096"/>
                </a:moveTo>
                <a:cubicBezTo>
                  <a:pt x="12571" y="1096"/>
                  <a:pt x="12577" y="1096"/>
                  <a:pt x="12582" y="1096"/>
                </a:cubicBezTo>
                <a:cubicBezTo>
                  <a:pt x="15300" y="1096"/>
                  <a:pt x="17509" y="3305"/>
                  <a:pt x="17509" y="6019"/>
                </a:cubicBezTo>
                <a:cubicBezTo>
                  <a:pt x="17506" y="7720"/>
                  <a:pt x="16625" y="9304"/>
                  <a:pt x="15181" y="10202"/>
                </a:cubicBezTo>
                <a:cubicBezTo>
                  <a:pt x="14791" y="8443"/>
                  <a:pt x="13637" y="6949"/>
                  <a:pt x="12036" y="6130"/>
                </a:cubicBezTo>
                <a:cubicBezTo>
                  <a:pt x="12068" y="4467"/>
                  <a:pt x="11405" y="2863"/>
                  <a:pt x="10211" y="1706"/>
                </a:cubicBezTo>
                <a:cubicBezTo>
                  <a:pt x="10932" y="1308"/>
                  <a:pt x="11743" y="1096"/>
                  <a:pt x="12566" y="1096"/>
                </a:cubicBezTo>
                <a:close/>
                <a:moveTo>
                  <a:pt x="6706" y="7307"/>
                </a:moveTo>
                <a:cubicBezTo>
                  <a:pt x="6961" y="8461"/>
                  <a:pt x="7546" y="9510"/>
                  <a:pt x="8394" y="10332"/>
                </a:cubicBezTo>
                <a:cubicBezTo>
                  <a:pt x="7659" y="10737"/>
                  <a:pt x="6841" y="10943"/>
                  <a:pt x="6019" y="10943"/>
                </a:cubicBezTo>
                <a:cubicBezTo>
                  <a:pt x="5489" y="10943"/>
                  <a:pt x="4957" y="10857"/>
                  <a:pt x="4444" y="10684"/>
                </a:cubicBezTo>
                <a:cubicBezTo>
                  <a:pt x="4680" y="9286"/>
                  <a:pt x="5502" y="8057"/>
                  <a:pt x="6706" y="7307"/>
                </a:cubicBezTo>
                <a:close/>
                <a:moveTo>
                  <a:pt x="11899" y="7307"/>
                </a:moveTo>
                <a:cubicBezTo>
                  <a:pt x="13103" y="8057"/>
                  <a:pt x="13925" y="9286"/>
                  <a:pt x="14161" y="10684"/>
                </a:cubicBezTo>
                <a:cubicBezTo>
                  <a:pt x="13648" y="10857"/>
                  <a:pt x="13116" y="10943"/>
                  <a:pt x="12586" y="10943"/>
                </a:cubicBezTo>
                <a:cubicBezTo>
                  <a:pt x="11764" y="10943"/>
                  <a:pt x="10947" y="10737"/>
                  <a:pt x="10214" y="10332"/>
                </a:cubicBezTo>
                <a:cubicBezTo>
                  <a:pt x="11059" y="9510"/>
                  <a:pt x="11644" y="8461"/>
                  <a:pt x="11899" y="7307"/>
                </a:cubicBezTo>
                <a:close/>
                <a:moveTo>
                  <a:pt x="9301" y="11062"/>
                </a:moveTo>
                <a:cubicBezTo>
                  <a:pt x="10287" y="11705"/>
                  <a:pt x="11429" y="12037"/>
                  <a:pt x="12583" y="12037"/>
                </a:cubicBezTo>
                <a:cubicBezTo>
                  <a:pt x="13128" y="12037"/>
                  <a:pt x="13677" y="11963"/>
                  <a:pt x="14213" y="11812"/>
                </a:cubicBezTo>
                <a:lnTo>
                  <a:pt x="14213" y="11812"/>
                </a:lnTo>
                <a:cubicBezTo>
                  <a:pt x="14050" y="14378"/>
                  <a:pt x="11908" y="16413"/>
                  <a:pt x="9304" y="16413"/>
                </a:cubicBezTo>
                <a:lnTo>
                  <a:pt x="9301" y="16413"/>
                </a:lnTo>
                <a:cubicBezTo>
                  <a:pt x="6694" y="16413"/>
                  <a:pt x="4555" y="14378"/>
                  <a:pt x="4389" y="11812"/>
                </a:cubicBezTo>
                <a:lnTo>
                  <a:pt x="4389" y="11812"/>
                </a:lnTo>
                <a:cubicBezTo>
                  <a:pt x="4925" y="11963"/>
                  <a:pt x="5474" y="12037"/>
                  <a:pt x="6020" y="12037"/>
                </a:cubicBezTo>
                <a:cubicBezTo>
                  <a:pt x="7173" y="12037"/>
                  <a:pt x="8315" y="11705"/>
                  <a:pt x="9301" y="11062"/>
                </a:cubicBezTo>
                <a:close/>
                <a:moveTo>
                  <a:pt x="6020" y="0"/>
                </a:moveTo>
                <a:cubicBezTo>
                  <a:pt x="2701" y="0"/>
                  <a:pt x="1" y="2700"/>
                  <a:pt x="1" y="6019"/>
                </a:cubicBezTo>
                <a:cubicBezTo>
                  <a:pt x="3" y="8280"/>
                  <a:pt x="1271" y="10350"/>
                  <a:pt x="3285" y="11379"/>
                </a:cubicBezTo>
                <a:cubicBezTo>
                  <a:pt x="3224" y="14750"/>
                  <a:pt x="5950" y="17508"/>
                  <a:pt x="9301" y="17508"/>
                </a:cubicBezTo>
                <a:cubicBezTo>
                  <a:pt x="12655" y="17508"/>
                  <a:pt x="15381" y="14756"/>
                  <a:pt x="15320" y="11379"/>
                </a:cubicBezTo>
                <a:cubicBezTo>
                  <a:pt x="17334" y="10350"/>
                  <a:pt x="18602" y="8280"/>
                  <a:pt x="18605" y="6019"/>
                </a:cubicBezTo>
                <a:cubicBezTo>
                  <a:pt x="18605" y="2700"/>
                  <a:pt x="15904" y="0"/>
                  <a:pt x="12585" y="0"/>
                </a:cubicBezTo>
                <a:cubicBezTo>
                  <a:pt x="11420" y="0"/>
                  <a:pt x="10278" y="337"/>
                  <a:pt x="9304" y="977"/>
                </a:cubicBezTo>
                <a:cubicBezTo>
                  <a:pt x="8327" y="337"/>
                  <a:pt x="7185" y="0"/>
                  <a:pt x="602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743" name="Google Shape;743;p50"/>
          <p:cNvGrpSpPr/>
          <p:nvPr/>
        </p:nvGrpSpPr>
        <p:grpSpPr>
          <a:xfrm>
            <a:off x="3696625" y="3067378"/>
            <a:ext cx="340113" cy="340113"/>
            <a:chOff x="5482658" y="1340282"/>
            <a:chExt cx="391340" cy="391340"/>
          </a:xfrm>
        </p:grpSpPr>
        <p:sp>
          <p:nvSpPr>
            <p:cNvPr id="744" name="Google Shape;744;p50"/>
            <p:cNvSpPr/>
            <p:nvPr/>
          </p:nvSpPr>
          <p:spPr>
            <a:xfrm>
              <a:off x="5482658" y="1340282"/>
              <a:ext cx="391340" cy="391340"/>
            </a:xfrm>
            <a:custGeom>
              <a:avLst/>
              <a:gdLst/>
              <a:ahLst/>
              <a:cxnLst/>
              <a:rect l="l" t="t" r="r" b="b"/>
              <a:pathLst>
                <a:path w="18602" h="18602" extrusionOk="0">
                  <a:moveTo>
                    <a:pt x="17511" y="1090"/>
                  </a:moveTo>
                  <a:lnTo>
                    <a:pt x="17511" y="17511"/>
                  </a:lnTo>
                  <a:lnTo>
                    <a:pt x="1090" y="17511"/>
                  </a:lnTo>
                  <a:lnTo>
                    <a:pt x="1090" y="1090"/>
                  </a:lnTo>
                  <a:close/>
                  <a:moveTo>
                    <a:pt x="0" y="0"/>
                  </a:moveTo>
                  <a:lnTo>
                    <a:pt x="0" y="18601"/>
                  </a:lnTo>
                  <a:lnTo>
                    <a:pt x="18601" y="18601"/>
                  </a:lnTo>
                  <a:lnTo>
                    <a:pt x="1860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5" name="Google Shape;745;p50"/>
            <p:cNvSpPr/>
            <p:nvPr/>
          </p:nvSpPr>
          <p:spPr>
            <a:xfrm>
              <a:off x="5528498" y="1386143"/>
              <a:ext cx="299637" cy="299616"/>
            </a:xfrm>
            <a:custGeom>
              <a:avLst/>
              <a:gdLst/>
              <a:ahLst/>
              <a:cxnLst/>
              <a:rect l="l" t="t" r="r" b="b"/>
              <a:pathLst>
                <a:path w="14243" h="14242" extrusionOk="0">
                  <a:moveTo>
                    <a:pt x="6037" y="6025"/>
                  </a:moveTo>
                  <a:cubicBezTo>
                    <a:pt x="6732" y="6025"/>
                    <a:pt x="7354" y="6464"/>
                    <a:pt x="7584" y="7121"/>
                  </a:cubicBezTo>
                  <a:lnTo>
                    <a:pt x="4491" y="7121"/>
                  </a:lnTo>
                  <a:cubicBezTo>
                    <a:pt x="4721" y="6464"/>
                    <a:pt x="5343" y="6025"/>
                    <a:pt x="6037" y="6025"/>
                  </a:cubicBezTo>
                  <a:close/>
                  <a:moveTo>
                    <a:pt x="13152" y="1090"/>
                  </a:moveTo>
                  <a:lnTo>
                    <a:pt x="13152" y="7121"/>
                  </a:lnTo>
                  <a:lnTo>
                    <a:pt x="8723" y="7121"/>
                  </a:lnTo>
                  <a:cubicBezTo>
                    <a:pt x="8467" y="5845"/>
                    <a:pt x="7345" y="4927"/>
                    <a:pt x="6046" y="4927"/>
                  </a:cubicBezTo>
                  <a:cubicBezTo>
                    <a:pt x="4744" y="4927"/>
                    <a:pt x="3625" y="5845"/>
                    <a:pt x="3366" y="7121"/>
                  </a:cubicBezTo>
                  <a:lnTo>
                    <a:pt x="1126" y="7121"/>
                  </a:lnTo>
                  <a:lnTo>
                    <a:pt x="1126" y="1090"/>
                  </a:lnTo>
                  <a:close/>
                  <a:moveTo>
                    <a:pt x="13152" y="8211"/>
                  </a:moveTo>
                  <a:lnTo>
                    <a:pt x="13152" y="10934"/>
                  </a:lnTo>
                  <a:lnTo>
                    <a:pt x="8520" y="10934"/>
                  </a:lnTo>
                  <a:cubicBezTo>
                    <a:pt x="8371" y="10934"/>
                    <a:pt x="8246" y="10815"/>
                    <a:pt x="8246" y="10664"/>
                  </a:cubicBezTo>
                  <a:cubicBezTo>
                    <a:pt x="8246" y="9911"/>
                    <a:pt x="7636" y="9301"/>
                    <a:pt x="6883" y="9301"/>
                  </a:cubicBezTo>
                  <a:lnTo>
                    <a:pt x="1126" y="9301"/>
                  </a:lnTo>
                  <a:lnTo>
                    <a:pt x="1126" y="8211"/>
                  </a:lnTo>
                  <a:close/>
                  <a:moveTo>
                    <a:pt x="6851" y="10391"/>
                  </a:moveTo>
                  <a:cubicBezTo>
                    <a:pt x="6999" y="10391"/>
                    <a:pt x="7119" y="10511"/>
                    <a:pt x="7122" y="10658"/>
                  </a:cubicBezTo>
                  <a:cubicBezTo>
                    <a:pt x="7119" y="11411"/>
                    <a:pt x="7729" y="12024"/>
                    <a:pt x="8482" y="12024"/>
                  </a:cubicBezTo>
                  <a:lnTo>
                    <a:pt x="13152" y="12024"/>
                  </a:lnTo>
                  <a:lnTo>
                    <a:pt x="13152" y="13114"/>
                  </a:lnTo>
                  <a:lnTo>
                    <a:pt x="1126" y="13114"/>
                  </a:lnTo>
                  <a:lnTo>
                    <a:pt x="1126" y="10391"/>
                  </a:lnTo>
                  <a:lnTo>
                    <a:pt x="6845" y="10391"/>
                  </a:lnTo>
                  <a:cubicBezTo>
                    <a:pt x="6847" y="10391"/>
                    <a:pt x="6849" y="10391"/>
                    <a:pt x="6851" y="10391"/>
                  </a:cubicBezTo>
                  <a:close/>
                  <a:moveTo>
                    <a:pt x="1" y="0"/>
                  </a:moveTo>
                  <a:lnTo>
                    <a:pt x="1" y="14242"/>
                  </a:lnTo>
                  <a:lnTo>
                    <a:pt x="14242" y="14242"/>
                  </a:lnTo>
                  <a:lnTo>
                    <a:pt x="1424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6" name="Google Shape;746;p50"/>
            <p:cNvSpPr/>
            <p:nvPr/>
          </p:nvSpPr>
          <p:spPr>
            <a:xfrm>
              <a:off x="5643889" y="1431984"/>
              <a:ext cx="22952" cy="34396"/>
            </a:xfrm>
            <a:custGeom>
              <a:avLst/>
              <a:gdLst/>
              <a:ahLst/>
              <a:cxnLst/>
              <a:rect l="l" t="t" r="r" b="b"/>
              <a:pathLst>
                <a:path w="1091" h="1635" extrusionOk="0">
                  <a:moveTo>
                    <a:pt x="0" y="1"/>
                  </a:moveTo>
                  <a:lnTo>
                    <a:pt x="0" y="1634"/>
                  </a:lnTo>
                  <a:lnTo>
                    <a:pt x="1090" y="1634"/>
                  </a:lnTo>
                  <a:lnTo>
                    <a:pt x="1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7" name="Google Shape;747;p50"/>
            <p:cNvSpPr/>
            <p:nvPr/>
          </p:nvSpPr>
          <p:spPr>
            <a:xfrm>
              <a:off x="5575517" y="1446921"/>
              <a:ext cx="40687" cy="40665"/>
            </a:xfrm>
            <a:custGeom>
              <a:avLst/>
              <a:gdLst/>
              <a:ahLst/>
              <a:cxnLst/>
              <a:rect l="l" t="t" r="r" b="b"/>
              <a:pathLst>
                <a:path w="1934" h="1933" extrusionOk="0">
                  <a:moveTo>
                    <a:pt x="774" y="0"/>
                  </a:moveTo>
                  <a:lnTo>
                    <a:pt x="1" y="773"/>
                  </a:lnTo>
                  <a:lnTo>
                    <a:pt x="1161" y="1933"/>
                  </a:lnTo>
                  <a:lnTo>
                    <a:pt x="1934" y="1160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8" name="Google Shape;748;p50"/>
            <p:cNvSpPr/>
            <p:nvPr/>
          </p:nvSpPr>
          <p:spPr>
            <a:xfrm>
              <a:off x="5695052" y="1446921"/>
              <a:ext cx="40687" cy="40729"/>
            </a:xfrm>
            <a:custGeom>
              <a:avLst/>
              <a:gdLst/>
              <a:ahLst/>
              <a:cxnLst/>
              <a:rect l="l" t="t" r="r" b="b"/>
              <a:pathLst>
                <a:path w="1934" h="1936" extrusionOk="0">
                  <a:moveTo>
                    <a:pt x="1161" y="0"/>
                  </a:moveTo>
                  <a:lnTo>
                    <a:pt x="1" y="1160"/>
                  </a:lnTo>
                  <a:lnTo>
                    <a:pt x="774" y="1936"/>
                  </a:lnTo>
                  <a:lnTo>
                    <a:pt x="1934" y="773"/>
                  </a:lnTo>
                  <a:lnTo>
                    <a:pt x="116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749" name="Google Shape;749;p50"/>
          <p:cNvSpPr/>
          <p:nvPr/>
        </p:nvSpPr>
        <p:spPr>
          <a:xfrm>
            <a:off x="6109369" y="1328334"/>
            <a:ext cx="340138" cy="340138"/>
          </a:xfrm>
          <a:custGeom>
            <a:avLst/>
            <a:gdLst/>
            <a:ahLst/>
            <a:cxnLst/>
            <a:rect l="l" t="t" r="r" b="b"/>
            <a:pathLst>
              <a:path w="18602" h="18602" extrusionOk="0">
                <a:moveTo>
                  <a:pt x="11693" y="3305"/>
                </a:moveTo>
                <a:lnTo>
                  <a:pt x="9513" y="7665"/>
                </a:lnTo>
                <a:lnTo>
                  <a:pt x="12414" y="7665"/>
                </a:lnTo>
                <a:lnTo>
                  <a:pt x="10501" y="9726"/>
                </a:lnTo>
                <a:lnTo>
                  <a:pt x="7607" y="6831"/>
                </a:lnTo>
                <a:lnTo>
                  <a:pt x="9621" y="3305"/>
                </a:lnTo>
                <a:close/>
                <a:moveTo>
                  <a:pt x="7034" y="7804"/>
                </a:moveTo>
                <a:lnTo>
                  <a:pt x="9760" y="10528"/>
                </a:lnTo>
                <a:lnTo>
                  <a:pt x="7322" y="13155"/>
                </a:lnTo>
                <a:lnTo>
                  <a:pt x="7735" y="9845"/>
                </a:lnTo>
                <a:lnTo>
                  <a:pt x="5869" y="9845"/>
                </a:lnTo>
                <a:lnTo>
                  <a:pt x="7034" y="7804"/>
                </a:lnTo>
                <a:close/>
                <a:moveTo>
                  <a:pt x="17512" y="1091"/>
                </a:moveTo>
                <a:lnTo>
                  <a:pt x="17512" y="16666"/>
                </a:lnTo>
                <a:lnTo>
                  <a:pt x="11307" y="10464"/>
                </a:lnTo>
                <a:lnTo>
                  <a:pt x="14948" y="6540"/>
                </a:lnTo>
                <a:lnTo>
                  <a:pt x="11309" y="6540"/>
                </a:lnTo>
                <a:lnTo>
                  <a:pt x="13489" y="2181"/>
                </a:lnTo>
                <a:lnTo>
                  <a:pt x="9019" y="2181"/>
                </a:lnTo>
                <a:lnTo>
                  <a:pt x="6839" y="5994"/>
                </a:lnTo>
                <a:lnTo>
                  <a:pt x="1933" y="1091"/>
                </a:lnTo>
                <a:close/>
                <a:moveTo>
                  <a:pt x="1090" y="1846"/>
                </a:moveTo>
                <a:lnTo>
                  <a:pt x="6235" y="6991"/>
                </a:lnTo>
                <a:lnTo>
                  <a:pt x="3982" y="10935"/>
                </a:lnTo>
                <a:lnTo>
                  <a:pt x="6499" y="10935"/>
                </a:lnTo>
                <a:lnTo>
                  <a:pt x="5816" y="16387"/>
                </a:lnTo>
                <a:lnTo>
                  <a:pt x="10542" y="11298"/>
                </a:lnTo>
                <a:lnTo>
                  <a:pt x="16756" y="17512"/>
                </a:lnTo>
                <a:lnTo>
                  <a:pt x="1090" y="17512"/>
                </a:lnTo>
                <a:lnTo>
                  <a:pt x="1090" y="1846"/>
                </a:lnTo>
                <a:close/>
                <a:moveTo>
                  <a:pt x="1" y="1"/>
                </a:moveTo>
                <a:lnTo>
                  <a:pt x="1" y="18602"/>
                </a:lnTo>
                <a:lnTo>
                  <a:pt x="18602" y="18602"/>
                </a:lnTo>
                <a:lnTo>
                  <a:pt x="18602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51"/>
          <p:cNvSpPr txBox="1">
            <a:spLocks noGrp="1"/>
          </p:cNvSpPr>
          <p:nvPr>
            <p:ph type="subTitle" idx="1"/>
          </p:nvPr>
        </p:nvSpPr>
        <p:spPr>
          <a:xfrm>
            <a:off x="1057925" y="2309988"/>
            <a:ext cx="1900200" cy="65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55" name="Google Shape;755;p51"/>
          <p:cNvSpPr txBox="1">
            <a:spLocks noGrp="1"/>
          </p:cNvSpPr>
          <p:nvPr>
            <p:ph type="title"/>
          </p:nvPr>
        </p:nvSpPr>
        <p:spPr>
          <a:xfrm>
            <a:off x="1058003" y="1638963"/>
            <a:ext cx="1900200" cy="82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1,300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756" name="Google Shape;756;p51"/>
          <p:cNvSpPr txBox="1">
            <a:spLocks noGrp="1"/>
          </p:cNvSpPr>
          <p:nvPr>
            <p:ph type="subTitle" idx="2"/>
          </p:nvPr>
        </p:nvSpPr>
        <p:spPr>
          <a:xfrm>
            <a:off x="3622050" y="3268388"/>
            <a:ext cx="1900200" cy="65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57" name="Google Shape;757;p51"/>
          <p:cNvSpPr txBox="1">
            <a:spLocks noGrp="1"/>
          </p:cNvSpPr>
          <p:nvPr>
            <p:ph type="title" idx="3"/>
          </p:nvPr>
        </p:nvSpPr>
        <p:spPr>
          <a:xfrm>
            <a:off x="3622126" y="2597363"/>
            <a:ext cx="1900200" cy="82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20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758" name="Google Shape;758;p51"/>
          <p:cNvSpPr txBox="1">
            <a:spLocks noGrp="1"/>
          </p:cNvSpPr>
          <p:nvPr>
            <p:ph type="subTitle" idx="4"/>
          </p:nvPr>
        </p:nvSpPr>
        <p:spPr>
          <a:xfrm>
            <a:off x="6185962" y="2309988"/>
            <a:ext cx="1900200" cy="65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59" name="Google Shape;759;p51"/>
          <p:cNvSpPr txBox="1">
            <a:spLocks noGrp="1"/>
          </p:cNvSpPr>
          <p:nvPr>
            <p:ph type="title" idx="5"/>
          </p:nvPr>
        </p:nvSpPr>
        <p:spPr>
          <a:xfrm>
            <a:off x="6186036" y="1638963"/>
            <a:ext cx="1900200" cy="82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12</a:t>
            </a:r>
            <a:endParaRPr>
              <a:cs typeface="B Nazanin" panose="00000400000000000000" pitchFamily="2" charset="-78"/>
            </a:endParaRPr>
          </a:p>
        </p:txBody>
      </p:sp>
      <p:grpSp>
        <p:nvGrpSpPr>
          <p:cNvPr id="760" name="Google Shape;760;p51"/>
          <p:cNvGrpSpPr/>
          <p:nvPr/>
        </p:nvGrpSpPr>
        <p:grpSpPr>
          <a:xfrm>
            <a:off x="6985963" y="1218445"/>
            <a:ext cx="300255" cy="340152"/>
            <a:chOff x="2928368" y="2572322"/>
            <a:chExt cx="345478" cy="391340"/>
          </a:xfrm>
        </p:grpSpPr>
        <p:sp>
          <p:nvSpPr>
            <p:cNvPr id="761" name="Google Shape;761;p51"/>
            <p:cNvSpPr/>
            <p:nvPr/>
          </p:nvSpPr>
          <p:spPr>
            <a:xfrm>
              <a:off x="2975387" y="2572322"/>
              <a:ext cx="251272" cy="343942"/>
            </a:xfrm>
            <a:custGeom>
              <a:avLst/>
              <a:gdLst/>
              <a:ahLst/>
              <a:cxnLst/>
              <a:rect l="l" t="t" r="r" b="b"/>
              <a:pathLst>
                <a:path w="11944" h="16349" extrusionOk="0">
                  <a:moveTo>
                    <a:pt x="7610" y="1090"/>
                  </a:moveTo>
                  <a:lnTo>
                    <a:pt x="7610" y="2180"/>
                  </a:lnTo>
                  <a:lnTo>
                    <a:pt x="4340" y="2180"/>
                  </a:lnTo>
                  <a:lnTo>
                    <a:pt x="4340" y="1090"/>
                  </a:lnTo>
                  <a:close/>
                  <a:moveTo>
                    <a:pt x="9246" y="3270"/>
                  </a:moveTo>
                  <a:lnTo>
                    <a:pt x="9246" y="4360"/>
                  </a:lnTo>
                  <a:lnTo>
                    <a:pt x="2669" y="4360"/>
                  </a:lnTo>
                  <a:lnTo>
                    <a:pt x="2669" y="3270"/>
                  </a:lnTo>
                  <a:close/>
                  <a:moveTo>
                    <a:pt x="8179" y="5485"/>
                  </a:moveTo>
                  <a:cubicBezTo>
                    <a:pt x="8284" y="6461"/>
                    <a:pt x="8679" y="7389"/>
                    <a:pt x="9316" y="8138"/>
                  </a:cubicBezTo>
                  <a:cubicBezTo>
                    <a:pt x="10414" y="9443"/>
                    <a:pt x="10655" y="11272"/>
                    <a:pt x="9929" y="12818"/>
                  </a:cubicBezTo>
                  <a:cubicBezTo>
                    <a:pt x="9207" y="14355"/>
                    <a:pt x="7663" y="15335"/>
                    <a:pt x="5965" y="15335"/>
                  </a:cubicBezTo>
                  <a:cubicBezTo>
                    <a:pt x="5955" y="15335"/>
                    <a:pt x="5945" y="15335"/>
                    <a:pt x="5935" y="15335"/>
                  </a:cubicBezTo>
                  <a:lnTo>
                    <a:pt x="5938" y="15332"/>
                  </a:lnTo>
                  <a:cubicBezTo>
                    <a:pt x="4238" y="15314"/>
                    <a:pt x="2701" y="14315"/>
                    <a:pt x="1994" y="12768"/>
                  </a:cubicBezTo>
                  <a:cubicBezTo>
                    <a:pt x="1288" y="11219"/>
                    <a:pt x="1541" y="9403"/>
                    <a:pt x="2645" y="8109"/>
                  </a:cubicBezTo>
                  <a:cubicBezTo>
                    <a:pt x="3276" y="7368"/>
                    <a:pt x="3666" y="6453"/>
                    <a:pt x="3759" y="5485"/>
                  </a:cubicBezTo>
                  <a:lnTo>
                    <a:pt x="5255" y="5485"/>
                  </a:lnTo>
                  <a:lnTo>
                    <a:pt x="3802" y="10812"/>
                  </a:lnTo>
                  <a:lnTo>
                    <a:pt x="4854" y="11100"/>
                  </a:lnTo>
                  <a:lnTo>
                    <a:pt x="5967" y="7017"/>
                  </a:lnTo>
                  <a:lnTo>
                    <a:pt x="7081" y="11100"/>
                  </a:lnTo>
                  <a:lnTo>
                    <a:pt x="8139" y="10812"/>
                  </a:lnTo>
                  <a:lnTo>
                    <a:pt x="6685" y="5485"/>
                  </a:lnTo>
                  <a:close/>
                  <a:moveTo>
                    <a:pt x="3215" y="0"/>
                  </a:moveTo>
                  <a:lnTo>
                    <a:pt x="3215" y="2180"/>
                  </a:lnTo>
                  <a:lnTo>
                    <a:pt x="1579" y="2180"/>
                  </a:lnTo>
                  <a:lnTo>
                    <a:pt x="1579" y="5450"/>
                  </a:lnTo>
                  <a:lnTo>
                    <a:pt x="2642" y="5450"/>
                  </a:lnTo>
                  <a:cubicBezTo>
                    <a:pt x="2555" y="6153"/>
                    <a:pt x="2262" y="6813"/>
                    <a:pt x="1800" y="7354"/>
                  </a:cubicBezTo>
                  <a:cubicBezTo>
                    <a:pt x="12" y="9429"/>
                    <a:pt x="1" y="12617"/>
                    <a:pt x="2050" y="14704"/>
                  </a:cubicBezTo>
                  <a:cubicBezTo>
                    <a:pt x="3132" y="15807"/>
                    <a:pt x="4546" y="16349"/>
                    <a:pt x="5957" y="16349"/>
                  </a:cubicBezTo>
                  <a:cubicBezTo>
                    <a:pt x="7356" y="16349"/>
                    <a:pt x="8751" y="15815"/>
                    <a:pt x="9813" y="14765"/>
                  </a:cubicBezTo>
                  <a:cubicBezTo>
                    <a:pt x="11870" y="12731"/>
                    <a:pt x="11943" y="9516"/>
                    <a:pt x="10138" y="7386"/>
                  </a:cubicBezTo>
                  <a:lnTo>
                    <a:pt x="10141" y="7386"/>
                  </a:lnTo>
                  <a:cubicBezTo>
                    <a:pt x="9670" y="6836"/>
                    <a:pt x="9371" y="6165"/>
                    <a:pt x="9272" y="5450"/>
                  </a:cubicBezTo>
                  <a:lnTo>
                    <a:pt x="10336" y="5450"/>
                  </a:lnTo>
                  <a:lnTo>
                    <a:pt x="10336" y="2180"/>
                  </a:lnTo>
                  <a:lnTo>
                    <a:pt x="8699" y="2180"/>
                  </a:lnTo>
                  <a:lnTo>
                    <a:pt x="869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2" name="Google Shape;762;p51"/>
            <p:cNvSpPr/>
            <p:nvPr/>
          </p:nvSpPr>
          <p:spPr>
            <a:xfrm>
              <a:off x="3089600" y="2940709"/>
              <a:ext cx="22952" cy="22952"/>
            </a:xfrm>
            <a:custGeom>
              <a:avLst/>
              <a:gdLst/>
              <a:ahLst/>
              <a:cxnLst/>
              <a:rect l="l" t="t" r="r" b="b"/>
              <a:pathLst>
                <a:path w="1091" h="1091" extrusionOk="0">
                  <a:moveTo>
                    <a:pt x="1" y="1"/>
                  </a:moveTo>
                  <a:lnTo>
                    <a:pt x="1" y="1090"/>
                  </a:lnTo>
                  <a:lnTo>
                    <a:pt x="1091" y="1090"/>
                  </a:lnTo>
                  <a:lnTo>
                    <a:pt x="10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3" name="Google Shape;763;p51"/>
            <p:cNvSpPr/>
            <p:nvPr/>
          </p:nvSpPr>
          <p:spPr>
            <a:xfrm>
              <a:off x="2970675" y="2888621"/>
              <a:ext cx="32608" cy="32545"/>
            </a:xfrm>
            <a:custGeom>
              <a:avLst/>
              <a:gdLst/>
              <a:ahLst/>
              <a:cxnLst/>
              <a:rect l="l" t="t" r="r" b="b"/>
              <a:pathLst>
                <a:path w="1550" h="1547" extrusionOk="0">
                  <a:moveTo>
                    <a:pt x="774" y="0"/>
                  </a:moveTo>
                  <a:lnTo>
                    <a:pt x="1" y="773"/>
                  </a:lnTo>
                  <a:lnTo>
                    <a:pt x="774" y="1547"/>
                  </a:lnTo>
                  <a:lnTo>
                    <a:pt x="1550" y="773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4" name="Google Shape;764;p51"/>
            <p:cNvSpPr/>
            <p:nvPr/>
          </p:nvSpPr>
          <p:spPr>
            <a:xfrm>
              <a:off x="2928368" y="2779415"/>
              <a:ext cx="22952" cy="22952"/>
            </a:xfrm>
            <a:custGeom>
              <a:avLst/>
              <a:gdLst/>
              <a:ahLst/>
              <a:cxnLst/>
              <a:rect l="l" t="t" r="r" b="b"/>
              <a:pathLst>
                <a:path w="1091" h="1091" extrusionOk="0">
                  <a:moveTo>
                    <a:pt x="1" y="0"/>
                  </a:moveTo>
                  <a:lnTo>
                    <a:pt x="1" y="1090"/>
                  </a:lnTo>
                  <a:lnTo>
                    <a:pt x="1090" y="1090"/>
                  </a:lnTo>
                  <a:lnTo>
                    <a:pt x="10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5" name="Google Shape;765;p51"/>
            <p:cNvSpPr/>
            <p:nvPr/>
          </p:nvSpPr>
          <p:spPr>
            <a:xfrm>
              <a:off x="3250894" y="2779415"/>
              <a:ext cx="22952" cy="22952"/>
            </a:xfrm>
            <a:custGeom>
              <a:avLst/>
              <a:gdLst/>
              <a:ahLst/>
              <a:cxnLst/>
              <a:rect l="l" t="t" r="r" b="b"/>
              <a:pathLst>
                <a:path w="1091" h="1091" extrusionOk="0">
                  <a:moveTo>
                    <a:pt x="1" y="0"/>
                  </a:moveTo>
                  <a:lnTo>
                    <a:pt x="1" y="1090"/>
                  </a:lnTo>
                  <a:lnTo>
                    <a:pt x="1091" y="109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6" name="Google Shape;766;p51"/>
            <p:cNvSpPr/>
            <p:nvPr/>
          </p:nvSpPr>
          <p:spPr>
            <a:xfrm>
              <a:off x="3198553" y="2888621"/>
              <a:ext cx="32566" cy="32608"/>
            </a:xfrm>
            <a:custGeom>
              <a:avLst/>
              <a:gdLst/>
              <a:ahLst/>
              <a:cxnLst/>
              <a:rect l="l" t="t" r="r" b="b"/>
              <a:pathLst>
                <a:path w="1548" h="1550" extrusionOk="0">
                  <a:moveTo>
                    <a:pt x="774" y="0"/>
                  </a:moveTo>
                  <a:lnTo>
                    <a:pt x="1" y="773"/>
                  </a:lnTo>
                  <a:lnTo>
                    <a:pt x="774" y="1549"/>
                  </a:lnTo>
                  <a:lnTo>
                    <a:pt x="1547" y="773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767" name="Google Shape;767;p51"/>
          <p:cNvSpPr/>
          <p:nvPr/>
        </p:nvSpPr>
        <p:spPr>
          <a:xfrm>
            <a:off x="4401937" y="2176862"/>
            <a:ext cx="340138" cy="340138"/>
          </a:xfrm>
          <a:custGeom>
            <a:avLst/>
            <a:gdLst/>
            <a:ahLst/>
            <a:cxnLst/>
            <a:rect l="l" t="t" r="r" b="b"/>
            <a:pathLst>
              <a:path w="18602" h="18602" extrusionOk="0">
                <a:moveTo>
                  <a:pt x="4360" y="1090"/>
                </a:moveTo>
                <a:lnTo>
                  <a:pt x="4360" y="2180"/>
                </a:lnTo>
                <a:lnTo>
                  <a:pt x="3270" y="2180"/>
                </a:lnTo>
                <a:lnTo>
                  <a:pt x="3270" y="1090"/>
                </a:lnTo>
                <a:close/>
                <a:moveTo>
                  <a:pt x="13114" y="5487"/>
                </a:moveTo>
                <a:lnTo>
                  <a:pt x="13114" y="13152"/>
                </a:lnTo>
                <a:lnTo>
                  <a:pt x="5450" y="13152"/>
                </a:lnTo>
                <a:lnTo>
                  <a:pt x="5450" y="5487"/>
                </a:lnTo>
                <a:close/>
                <a:moveTo>
                  <a:pt x="4360" y="5487"/>
                </a:moveTo>
                <a:lnTo>
                  <a:pt x="4360" y="14241"/>
                </a:lnTo>
                <a:lnTo>
                  <a:pt x="13114" y="14241"/>
                </a:lnTo>
                <a:lnTo>
                  <a:pt x="13114" y="15331"/>
                </a:lnTo>
                <a:lnTo>
                  <a:pt x="3270" y="15331"/>
                </a:lnTo>
                <a:lnTo>
                  <a:pt x="3270" y="5487"/>
                </a:lnTo>
                <a:close/>
                <a:moveTo>
                  <a:pt x="17511" y="14241"/>
                </a:moveTo>
                <a:lnTo>
                  <a:pt x="17511" y="15331"/>
                </a:lnTo>
                <a:lnTo>
                  <a:pt x="16421" y="15331"/>
                </a:lnTo>
                <a:lnTo>
                  <a:pt x="16421" y="14241"/>
                </a:lnTo>
                <a:close/>
                <a:moveTo>
                  <a:pt x="15332" y="3270"/>
                </a:moveTo>
                <a:lnTo>
                  <a:pt x="15332" y="17511"/>
                </a:lnTo>
                <a:lnTo>
                  <a:pt x="14204" y="17511"/>
                </a:lnTo>
                <a:lnTo>
                  <a:pt x="14204" y="4397"/>
                </a:lnTo>
                <a:lnTo>
                  <a:pt x="1090" y="4397"/>
                </a:lnTo>
                <a:lnTo>
                  <a:pt x="1090" y="3270"/>
                </a:lnTo>
                <a:close/>
                <a:moveTo>
                  <a:pt x="2180" y="0"/>
                </a:moveTo>
                <a:lnTo>
                  <a:pt x="2180" y="2180"/>
                </a:lnTo>
                <a:lnTo>
                  <a:pt x="0" y="2180"/>
                </a:lnTo>
                <a:lnTo>
                  <a:pt x="0" y="5487"/>
                </a:lnTo>
                <a:lnTo>
                  <a:pt x="2180" y="5487"/>
                </a:lnTo>
                <a:lnTo>
                  <a:pt x="2180" y="16421"/>
                </a:lnTo>
                <a:lnTo>
                  <a:pt x="13114" y="16421"/>
                </a:lnTo>
                <a:lnTo>
                  <a:pt x="13114" y="18601"/>
                </a:lnTo>
                <a:lnTo>
                  <a:pt x="16384" y="18601"/>
                </a:lnTo>
                <a:lnTo>
                  <a:pt x="16384" y="16421"/>
                </a:lnTo>
                <a:lnTo>
                  <a:pt x="18601" y="16421"/>
                </a:lnTo>
                <a:lnTo>
                  <a:pt x="18601" y="13152"/>
                </a:lnTo>
                <a:lnTo>
                  <a:pt x="16384" y="13152"/>
                </a:lnTo>
                <a:lnTo>
                  <a:pt x="16384" y="2180"/>
                </a:lnTo>
                <a:lnTo>
                  <a:pt x="5450" y="2180"/>
                </a:lnTo>
                <a:lnTo>
                  <a:pt x="545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768" name="Google Shape;768;p51"/>
          <p:cNvGrpSpPr/>
          <p:nvPr/>
        </p:nvGrpSpPr>
        <p:grpSpPr>
          <a:xfrm>
            <a:off x="1838017" y="1218444"/>
            <a:ext cx="340113" cy="340152"/>
            <a:chOff x="6451771" y="2543269"/>
            <a:chExt cx="391340" cy="391340"/>
          </a:xfrm>
        </p:grpSpPr>
        <p:sp>
          <p:nvSpPr>
            <p:cNvPr id="769" name="Google Shape;769;p51"/>
            <p:cNvSpPr/>
            <p:nvPr/>
          </p:nvSpPr>
          <p:spPr>
            <a:xfrm>
              <a:off x="6451771" y="2543269"/>
              <a:ext cx="391340" cy="391340"/>
            </a:xfrm>
            <a:custGeom>
              <a:avLst/>
              <a:gdLst/>
              <a:ahLst/>
              <a:cxnLst/>
              <a:rect l="l" t="t" r="r" b="b"/>
              <a:pathLst>
                <a:path w="18602" h="18602" extrusionOk="0">
                  <a:moveTo>
                    <a:pt x="7665" y="1091"/>
                  </a:moveTo>
                  <a:lnTo>
                    <a:pt x="7665" y="2181"/>
                  </a:lnTo>
                  <a:lnTo>
                    <a:pt x="3305" y="2181"/>
                  </a:lnTo>
                  <a:lnTo>
                    <a:pt x="3305" y="1091"/>
                  </a:lnTo>
                  <a:close/>
                  <a:moveTo>
                    <a:pt x="8755" y="3271"/>
                  </a:moveTo>
                  <a:lnTo>
                    <a:pt x="8755" y="5450"/>
                  </a:lnTo>
                  <a:lnTo>
                    <a:pt x="2180" y="5450"/>
                  </a:lnTo>
                  <a:lnTo>
                    <a:pt x="2180" y="3271"/>
                  </a:lnTo>
                  <a:close/>
                  <a:moveTo>
                    <a:pt x="12025" y="5450"/>
                  </a:moveTo>
                  <a:lnTo>
                    <a:pt x="12025" y="6540"/>
                  </a:lnTo>
                  <a:lnTo>
                    <a:pt x="9845" y="6540"/>
                  </a:lnTo>
                  <a:lnTo>
                    <a:pt x="9845" y="5450"/>
                  </a:lnTo>
                  <a:close/>
                  <a:moveTo>
                    <a:pt x="14786" y="5450"/>
                  </a:moveTo>
                  <a:lnTo>
                    <a:pt x="14786" y="6540"/>
                  </a:lnTo>
                  <a:lnTo>
                    <a:pt x="13152" y="6540"/>
                  </a:lnTo>
                  <a:lnTo>
                    <a:pt x="13152" y="5450"/>
                  </a:lnTo>
                  <a:close/>
                  <a:moveTo>
                    <a:pt x="17512" y="5450"/>
                  </a:moveTo>
                  <a:lnTo>
                    <a:pt x="17512" y="6540"/>
                  </a:lnTo>
                  <a:lnTo>
                    <a:pt x="15876" y="6540"/>
                  </a:lnTo>
                  <a:lnTo>
                    <a:pt x="15876" y="5450"/>
                  </a:lnTo>
                  <a:close/>
                  <a:moveTo>
                    <a:pt x="17512" y="7630"/>
                  </a:moveTo>
                  <a:lnTo>
                    <a:pt x="17512" y="9110"/>
                  </a:lnTo>
                  <a:lnTo>
                    <a:pt x="16451" y="10702"/>
                  </a:lnTo>
                  <a:lnTo>
                    <a:pt x="15916" y="13115"/>
                  </a:lnTo>
                  <a:lnTo>
                    <a:pt x="9845" y="13115"/>
                  </a:lnTo>
                  <a:lnTo>
                    <a:pt x="9845" y="7630"/>
                  </a:lnTo>
                  <a:close/>
                  <a:moveTo>
                    <a:pt x="8755" y="6540"/>
                  </a:moveTo>
                  <a:lnTo>
                    <a:pt x="8755" y="14205"/>
                  </a:lnTo>
                  <a:lnTo>
                    <a:pt x="2180" y="14205"/>
                  </a:lnTo>
                  <a:lnTo>
                    <a:pt x="2180" y="6540"/>
                  </a:lnTo>
                  <a:close/>
                  <a:moveTo>
                    <a:pt x="12025" y="14205"/>
                  </a:moveTo>
                  <a:lnTo>
                    <a:pt x="12025" y="15294"/>
                  </a:lnTo>
                  <a:lnTo>
                    <a:pt x="9845" y="15294"/>
                  </a:lnTo>
                  <a:lnTo>
                    <a:pt x="9845" y="14205"/>
                  </a:lnTo>
                  <a:close/>
                  <a:moveTo>
                    <a:pt x="15681" y="14205"/>
                  </a:moveTo>
                  <a:lnTo>
                    <a:pt x="15440" y="15294"/>
                  </a:lnTo>
                  <a:lnTo>
                    <a:pt x="13152" y="15294"/>
                  </a:lnTo>
                  <a:lnTo>
                    <a:pt x="13152" y="14205"/>
                  </a:lnTo>
                  <a:close/>
                  <a:moveTo>
                    <a:pt x="8755" y="15294"/>
                  </a:moveTo>
                  <a:lnTo>
                    <a:pt x="8755" y="17474"/>
                  </a:lnTo>
                  <a:lnTo>
                    <a:pt x="2180" y="17474"/>
                  </a:lnTo>
                  <a:lnTo>
                    <a:pt x="2180" y="15294"/>
                  </a:lnTo>
                  <a:close/>
                  <a:moveTo>
                    <a:pt x="2180" y="1"/>
                  </a:moveTo>
                  <a:lnTo>
                    <a:pt x="2180" y="2181"/>
                  </a:lnTo>
                  <a:lnTo>
                    <a:pt x="1" y="2181"/>
                  </a:lnTo>
                  <a:lnTo>
                    <a:pt x="1" y="3271"/>
                  </a:lnTo>
                  <a:lnTo>
                    <a:pt x="1091" y="3271"/>
                  </a:lnTo>
                  <a:lnTo>
                    <a:pt x="1091" y="17512"/>
                  </a:lnTo>
                  <a:lnTo>
                    <a:pt x="1" y="17512"/>
                  </a:lnTo>
                  <a:lnTo>
                    <a:pt x="1" y="18602"/>
                  </a:lnTo>
                  <a:lnTo>
                    <a:pt x="10935" y="18602"/>
                  </a:lnTo>
                  <a:lnTo>
                    <a:pt x="10935" y="17512"/>
                  </a:lnTo>
                  <a:lnTo>
                    <a:pt x="9845" y="17512"/>
                  </a:lnTo>
                  <a:lnTo>
                    <a:pt x="9845" y="16384"/>
                  </a:lnTo>
                  <a:lnTo>
                    <a:pt x="16303" y="16384"/>
                  </a:lnTo>
                  <a:lnTo>
                    <a:pt x="17471" y="11135"/>
                  </a:lnTo>
                  <a:lnTo>
                    <a:pt x="18602" y="9447"/>
                  </a:lnTo>
                  <a:lnTo>
                    <a:pt x="18602" y="4361"/>
                  </a:lnTo>
                  <a:lnTo>
                    <a:pt x="9845" y="4361"/>
                  </a:lnTo>
                  <a:lnTo>
                    <a:pt x="9845" y="3271"/>
                  </a:lnTo>
                  <a:lnTo>
                    <a:pt x="10935" y="3271"/>
                  </a:lnTo>
                  <a:lnTo>
                    <a:pt x="10935" y="2181"/>
                  </a:lnTo>
                  <a:lnTo>
                    <a:pt x="8755" y="2181"/>
                  </a:lnTo>
                  <a:lnTo>
                    <a:pt x="875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0" name="Google Shape;770;p51"/>
            <p:cNvSpPr/>
            <p:nvPr/>
          </p:nvSpPr>
          <p:spPr>
            <a:xfrm>
              <a:off x="6517261" y="2704016"/>
              <a:ext cx="95700" cy="92144"/>
            </a:xfrm>
            <a:custGeom>
              <a:avLst/>
              <a:gdLst/>
              <a:ahLst/>
              <a:cxnLst/>
              <a:rect l="l" t="t" r="r" b="b"/>
              <a:pathLst>
                <a:path w="4549" h="4380" extrusionOk="0">
                  <a:moveTo>
                    <a:pt x="2359" y="1097"/>
                  </a:moveTo>
                  <a:cubicBezTo>
                    <a:pt x="2501" y="1097"/>
                    <a:pt x="2643" y="1124"/>
                    <a:pt x="2779" y="1181"/>
                  </a:cubicBezTo>
                  <a:cubicBezTo>
                    <a:pt x="3189" y="1349"/>
                    <a:pt x="3453" y="1748"/>
                    <a:pt x="3453" y="2189"/>
                  </a:cubicBezTo>
                  <a:cubicBezTo>
                    <a:pt x="3453" y="2794"/>
                    <a:pt x="2965" y="3285"/>
                    <a:pt x="2360" y="3285"/>
                  </a:cubicBezTo>
                  <a:cubicBezTo>
                    <a:pt x="1919" y="3285"/>
                    <a:pt x="1521" y="3018"/>
                    <a:pt x="1349" y="2611"/>
                  </a:cubicBezTo>
                  <a:cubicBezTo>
                    <a:pt x="1180" y="2201"/>
                    <a:pt x="1273" y="1730"/>
                    <a:pt x="1587" y="1416"/>
                  </a:cubicBezTo>
                  <a:cubicBezTo>
                    <a:pt x="1795" y="1208"/>
                    <a:pt x="2075" y="1097"/>
                    <a:pt x="2359" y="1097"/>
                  </a:cubicBezTo>
                  <a:close/>
                  <a:moveTo>
                    <a:pt x="2360" y="1"/>
                  </a:moveTo>
                  <a:cubicBezTo>
                    <a:pt x="1477" y="1"/>
                    <a:pt x="678" y="536"/>
                    <a:pt x="338" y="1352"/>
                  </a:cubicBezTo>
                  <a:cubicBezTo>
                    <a:pt x="0" y="2169"/>
                    <a:pt x="186" y="3111"/>
                    <a:pt x="814" y="3739"/>
                  </a:cubicBezTo>
                  <a:cubicBezTo>
                    <a:pt x="1232" y="4157"/>
                    <a:pt x="1792" y="4379"/>
                    <a:pt x="2361" y="4379"/>
                  </a:cubicBezTo>
                  <a:cubicBezTo>
                    <a:pt x="2643" y="4379"/>
                    <a:pt x="2927" y="4325"/>
                    <a:pt x="3198" y="4212"/>
                  </a:cubicBezTo>
                  <a:cubicBezTo>
                    <a:pt x="4017" y="3875"/>
                    <a:pt x="4549" y="3076"/>
                    <a:pt x="4549" y="2189"/>
                  </a:cubicBezTo>
                  <a:cubicBezTo>
                    <a:pt x="4549" y="983"/>
                    <a:pt x="3570" y="4"/>
                    <a:pt x="23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71" name="Google Shape;771;p51"/>
          <p:cNvGrpSpPr/>
          <p:nvPr/>
        </p:nvGrpSpPr>
        <p:grpSpPr>
          <a:xfrm>
            <a:off x="969038" y="1092391"/>
            <a:ext cx="2078359" cy="2000455"/>
            <a:chOff x="2458178" y="1149128"/>
            <a:chExt cx="2322707" cy="2235644"/>
          </a:xfrm>
        </p:grpSpPr>
        <p:sp>
          <p:nvSpPr>
            <p:cNvPr id="772" name="Google Shape;772;p51"/>
            <p:cNvSpPr/>
            <p:nvPr/>
          </p:nvSpPr>
          <p:spPr>
            <a:xfrm>
              <a:off x="2462110" y="114912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3" name="Google Shape;773;p51"/>
            <p:cNvSpPr/>
            <p:nvPr/>
          </p:nvSpPr>
          <p:spPr>
            <a:xfrm rot="-5400000">
              <a:off x="2462110" y="30115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4" name="Google Shape;774;p51"/>
            <p:cNvSpPr/>
            <p:nvPr/>
          </p:nvSpPr>
          <p:spPr>
            <a:xfrm flipH="1">
              <a:off x="4411541" y="114912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5" name="Google Shape;775;p51"/>
            <p:cNvSpPr/>
            <p:nvPr/>
          </p:nvSpPr>
          <p:spPr>
            <a:xfrm rot="5400000" flipH="1">
              <a:off x="4407616" y="30115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776" name="Google Shape;776;p51"/>
          <p:cNvGrpSpPr/>
          <p:nvPr/>
        </p:nvGrpSpPr>
        <p:grpSpPr>
          <a:xfrm>
            <a:off x="6097071" y="1092332"/>
            <a:ext cx="2078359" cy="2000455"/>
            <a:chOff x="2458178" y="1149128"/>
            <a:chExt cx="2322707" cy="2235644"/>
          </a:xfrm>
        </p:grpSpPr>
        <p:sp>
          <p:nvSpPr>
            <p:cNvPr id="777" name="Google Shape;777;p51"/>
            <p:cNvSpPr/>
            <p:nvPr/>
          </p:nvSpPr>
          <p:spPr>
            <a:xfrm>
              <a:off x="2462110" y="114912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8" name="Google Shape;778;p51"/>
            <p:cNvSpPr/>
            <p:nvPr/>
          </p:nvSpPr>
          <p:spPr>
            <a:xfrm rot="-5400000">
              <a:off x="2462110" y="30115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9" name="Google Shape;779;p51"/>
            <p:cNvSpPr/>
            <p:nvPr/>
          </p:nvSpPr>
          <p:spPr>
            <a:xfrm flipH="1">
              <a:off x="4411541" y="114912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80" name="Google Shape;780;p51"/>
            <p:cNvSpPr/>
            <p:nvPr/>
          </p:nvSpPr>
          <p:spPr>
            <a:xfrm rot="5400000" flipH="1">
              <a:off x="4407616" y="30115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781" name="Google Shape;781;p51"/>
          <p:cNvGrpSpPr/>
          <p:nvPr/>
        </p:nvGrpSpPr>
        <p:grpSpPr>
          <a:xfrm>
            <a:off x="3543084" y="2050732"/>
            <a:ext cx="2078359" cy="2000455"/>
            <a:chOff x="2458178" y="1149128"/>
            <a:chExt cx="2322707" cy="2235644"/>
          </a:xfrm>
        </p:grpSpPr>
        <p:sp>
          <p:nvSpPr>
            <p:cNvPr id="782" name="Google Shape;782;p51"/>
            <p:cNvSpPr/>
            <p:nvPr/>
          </p:nvSpPr>
          <p:spPr>
            <a:xfrm>
              <a:off x="2462110" y="114912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83" name="Google Shape;783;p51"/>
            <p:cNvSpPr/>
            <p:nvPr/>
          </p:nvSpPr>
          <p:spPr>
            <a:xfrm rot="-5400000">
              <a:off x="2462110" y="30115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84" name="Google Shape;784;p51"/>
            <p:cNvSpPr/>
            <p:nvPr/>
          </p:nvSpPr>
          <p:spPr>
            <a:xfrm flipH="1">
              <a:off x="4411541" y="114912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85" name="Google Shape;785;p51"/>
            <p:cNvSpPr/>
            <p:nvPr/>
          </p:nvSpPr>
          <p:spPr>
            <a:xfrm rot="5400000" flipH="1">
              <a:off x="4407616" y="30115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p52"/>
          <p:cNvSpPr/>
          <p:nvPr/>
        </p:nvSpPr>
        <p:spPr>
          <a:xfrm>
            <a:off x="3341300" y="1238702"/>
            <a:ext cx="2464500" cy="2464200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791" name="Google Shape;791;p52"/>
          <p:cNvPicPr preferRelativeResize="0"/>
          <p:nvPr/>
        </p:nvPicPr>
        <p:blipFill rotWithShape="1">
          <a:blip r:embed="rId4">
            <a:alphaModFix/>
          </a:blip>
          <a:srcRect l="21873" r="21867"/>
          <a:stretch/>
        </p:blipFill>
        <p:spPr>
          <a:xfrm rot="10800000">
            <a:off x="3548150" y="1445391"/>
            <a:ext cx="2050800" cy="20508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792" name="Google Shape;792;p52"/>
          <p:cNvSpPr txBox="1"/>
          <p:nvPr/>
        </p:nvSpPr>
        <p:spPr>
          <a:xfrm>
            <a:off x="3066725" y="4247050"/>
            <a:ext cx="3001200" cy="35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dk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لطفاً این اسلاید را برای ذکر منبع نگه دارید</a:t>
            </a:r>
            <a:endParaRPr sz="1200" dirty="0">
              <a:solidFill>
                <a:schemeClr val="dk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sp>
        <p:nvSpPr>
          <p:cNvPr id="793" name="Google Shape;793;p52"/>
          <p:cNvSpPr/>
          <p:nvPr/>
        </p:nvSpPr>
        <p:spPr>
          <a:xfrm>
            <a:off x="3548150" y="1445391"/>
            <a:ext cx="2050800" cy="2050800"/>
          </a:xfrm>
          <a:prstGeom prst="ellipse">
            <a:avLst/>
          </a:prstGeom>
          <a:solidFill>
            <a:srgbClr val="030303">
              <a:alpha val="480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94" name="Google Shape;794;p52"/>
          <p:cNvSpPr/>
          <p:nvPr/>
        </p:nvSpPr>
        <p:spPr>
          <a:xfrm>
            <a:off x="4314472" y="3384232"/>
            <a:ext cx="518100" cy="518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95" name="Google Shape;795;p52"/>
          <p:cNvSpPr/>
          <p:nvPr/>
        </p:nvSpPr>
        <p:spPr>
          <a:xfrm>
            <a:off x="5074631" y="3384232"/>
            <a:ext cx="518100" cy="518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96" name="Google Shape;796;p52"/>
          <p:cNvSpPr/>
          <p:nvPr/>
        </p:nvSpPr>
        <p:spPr>
          <a:xfrm>
            <a:off x="3554312" y="3384232"/>
            <a:ext cx="518100" cy="518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797" name="Google Shape;797;p52"/>
          <p:cNvGrpSpPr/>
          <p:nvPr/>
        </p:nvGrpSpPr>
        <p:grpSpPr>
          <a:xfrm>
            <a:off x="484635" y="310903"/>
            <a:ext cx="8174701" cy="4521644"/>
            <a:chOff x="484635" y="310903"/>
            <a:chExt cx="8174701" cy="4521644"/>
          </a:xfrm>
        </p:grpSpPr>
        <p:sp>
          <p:nvSpPr>
            <p:cNvPr id="798" name="Google Shape;798;p52"/>
            <p:cNvSpPr/>
            <p:nvPr/>
          </p:nvSpPr>
          <p:spPr>
            <a:xfrm>
              <a:off x="484635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99" name="Google Shape;799;p52"/>
            <p:cNvSpPr/>
            <p:nvPr/>
          </p:nvSpPr>
          <p:spPr>
            <a:xfrm rot="-5400000">
              <a:off x="491410" y="445535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00" name="Google Shape;800;p52"/>
            <p:cNvSpPr/>
            <p:nvPr/>
          </p:nvSpPr>
          <p:spPr>
            <a:xfrm flipH="1">
              <a:off x="8280691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01" name="Google Shape;801;p52"/>
            <p:cNvSpPr/>
            <p:nvPr/>
          </p:nvSpPr>
          <p:spPr>
            <a:xfrm rot="5400000" flipH="1">
              <a:off x="8286066" y="44592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802" name="Google Shape;802;p52"/>
          <p:cNvSpPr txBox="1">
            <a:spLocks noGrp="1"/>
          </p:cNvSpPr>
          <p:nvPr>
            <p:ph type="title"/>
          </p:nvPr>
        </p:nvSpPr>
        <p:spPr>
          <a:xfrm>
            <a:off x="2842025" y="2042886"/>
            <a:ext cx="3450600" cy="7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2"/>
                </a:solidFill>
                <a:cs typeface="B Nazanin" panose="00000400000000000000" pitchFamily="2" charset="-78"/>
              </a:rPr>
              <a:t>مخاطب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803" name="Google Shape;803;p52"/>
          <p:cNvSpPr txBox="1">
            <a:spLocks noGrp="1"/>
          </p:cNvSpPr>
          <p:nvPr>
            <p:ph type="subTitle" idx="1"/>
          </p:nvPr>
        </p:nvSpPr>
        <p:spPr>
          <a:xfrm>
            <a:off x="6094750" y="540860"/>
            <a:ext cx="2336100" cy="157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2"/>
                </a:solidFill>
                <a:cs typeface="B Nazanin" panose="00000400000000000000" pitchFamily="2" charset="-78"/>
              </a:rPr>
              <a:t>آیا هیچ سوالی دارید؟</a:t>
            </a:r>
            <a:r>
              <a:rPr lang="en-US" dirty="0">
                <a:solidFill>
                  <a:schemeClr val="dk2"/>
                </a:solidFill>
                <a:cs typeface="B Nazanin" panose="00000400000000000000" pitchFamily="2" charset="-78"/>
              </a:rPr>
              <a:t>addyouremail@freepik.com+91 620 421 838yourcompany.com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804" name="Google Shape;804;p52"/>
          <p:cNvSpPr/>
          <p:nvPr/>
        </p:nvSpPr>
        <p:spPr>
          <a:xfrm>
            <a:off x="3679035" y="3508975"/>
            <a:ext cx="268558" cy="268608"/>
          </a:xfrm>
          <a:custGeom>
            <a:avLst/>
            <a:gdLst/>
            <a:ahLst/>
            <a:cxnLst/>
            <a:rect l="l" t="t" r="r" b="b"/>
            <a:pathLst>
              <a:path w="19982" h="19982" extrusionOk="0">
                <a:moveTo>
                  <a:pt x="14602" y="3500"/>
                </a:moveTo>
                <a:cubicBezTo>
                  <a:pt x="15137" y="3500"/>
                  <a:pt x="15682" y="3563"/>
                  <a:pt x="16247" y="3689"/>
                </a:cubicBezTo>
                <a:cubicBezTo>
                  <a:pt x="16179" y="4154"/>
                  <a:pt x="16095" y="4705"/>
                  <a:pt x="16033" y="5120"/>
                </a:cubicBezTo>
                <a:cubicBezTo>
                  <a:pt x="15810" y="5075"/>
                  <a:pt x="15484" y="5035"/>
                  <a:pt x="15150" y="5035"/>
                </a:cubicBezTo>
                <a:cubicBezTo>
                  <a:pt x="14968" y="5035"/>
                  <a:pt x="14783" y="5047"/>
                  <a:pt x="14611" y="5076"/>
                </a:cubicBezTo>
                <a:cubicBezTo>
                  <a:pt x="13536" y="5258"/>
                  <a:pt x="12918" y="5925"/>
                  <a:pt x="12918" y="6907"/>
                </a:cubicBezTo>
                <a:lnTo>
                  <a:pt x="12918" y="8819"/>
                </a:lnTo>
                <a:cubicBezTo>
                  <a:pt x="12918" y="9143"/>
                  <a:pt x="13180" y="9405"/>
                  <a:pt x="13504" y="9405"/>
                </a:cubicBezTo>
                <a:lnTo>
                  <a:pt x="15681" y="9405"/>
                </a:lnTo>
                <a:lnTo>
                  <a:pt x="15388" y="10576"/>
                </a:lnTo>
                <a:lnTo>
                  <a:pt x="13504" y="10576"/>
                </a:lnTo>
                <a:cubicBezTo>
                  <a:pt x="13180" y="10576"/>
                  <a:pt x="12918" y="10838"/>
                  <a:pt x="12918" y="11161"/>
                </a:cubicBezTo>
                <a:lnTo>
                  <a:pt x="12918" y="18811"/>
                </a:lnTo>
                <a:lnTo>
                  <a:pt x="11162" y="18811"/>
                </a:lnTo>
                <a:lnTo>
                  <a:pt x="11162" y="11161"/>
                </a:lnTo>
                <a:cubicBezTo>
                  <a:pt x="11162" y="10838"/>
                  <a:pt x="10900" y="10576"/>
                  <a:pt x="10576" y="10576"/>
                </a:cubicBezTo>
                <a:lnTo>
                  <a:pt x="9407" y="10576"/>
                </a:lnTo>
                <a:lnTo>
                  <a:pt x="9407" y="9405"/>
                </a:lnTo>
                <a:lnTo>
                  <a:pt x="10576" y="9405"/>
                </a:lnTo>
                <a:cubicBezTo>
                  <a:pt x="10900" y="9405"/>
                  <a:pt x="11162" y="9143"/>
                  <a:pt x="11162" y="8821"/>
                </a:cubicBezTo>
                <a:cubicBezTo>
                  <a:pt x="11162" y="7215"/>
                  <a:pt x="11162" y="6481"/>
                  <a:pt x="11162" y="6143"/>
                </a:cubicBezTo>
                <a:cubicBezTo>
                  <a:pt x="11162" y="5520"/>
                  <a:pt x="11163" y="4843"/>
                  <a:pt x="11770" y="4324"/>
                </a:cubicBezTo>
                <a:cubicBezTo>
                  <a:pt x="12234" y="3928"/>
                  <a:pt x="12823" y="3687"/>
                  <a:pt x="13628" y="3571"/>
                </a:cubicBezTo>
                <a:cubicBezTo>
                  <a:pt x="13950" y="3524"/>
                  <a:pt x="14274" y="3500"/>
                  <a:pt x="14602" y="3500"/>
                </a:cubicBezTo>
                <a:close/>
                <a:moveTo>
                  <a:pt x="17017" y="1170"/>
                </a:moveTo>
                <a:cubicBezTo>
                  <a:pt x="17990" y="1170"/>
                  <a:pt x="18811" y="1975"/>
                  <a:pt x="18811" y="2927"/>
                </a:cubicBezTo>
                <a:lnTo>
                  <a:pt x="18811" y="17056"/>
                </a:lnTo>
                <a:cubicBezTo>
                  <a:pt x="18811" y="18023"/>
                  <a:pt x="18024" y="18811"/>
                  <a:pt x="17056" y="18811"/>
                </a:cubicBezTo>
                <a:lnTo>
                  <a:pt x="14089" y="18811"/>
                </a:lnTo>
                <a:lnTo>
                  <a:pt x="14089" y="11747"/>
                </a:lnTo>
                <a:lnTo>
                  <a:pt x="15846" y="11747"/>
                </a:lnTo>
                <a:cubicBezTo>
                  <a:pt x="16115" y="11747"/>
                  <a:pt x="16348" y="11565"/>
                  <a:pt x="16414" y="11305"/>
                </a:cubicBezTo>
                <a:lnTo>
                  <a:pt x="16999" y="8963"/>
                </a:lnTo>
                <a:cubicBezTo>
                  <a:pt x="17042" y="8787"/>
                  <a:pt x="17003" y="8602"/>
                  <a:pt x="16893" y="8460"/>
                </a:cubicBezTo>
                <a:cubicBezTo>
                  <a:pt x="16782" y="8317"/>
                  <a:pt x="16612" y="8235"/>
                  <a:pt x="16431" y="8235"/>
                </a:cubicBezTo>
                <a:lnTo>
                  <a:pt x="14089" y="8235"/>
                </a:lnTo>
                <a:lnTo>
                  <a:pt x="14089" y="6909"/>
                </a:lnTo>
                <a:cubicBezTo>
                  <a:pt x="14089" y="6638"/>
                  <a:pt x="14144" y="6343"/>
                  <a:pt x="14808" y="6229"/>
                </a:cubicBezTo>
                <a:cubicBezTo>
                  <a:pt x="14936" y="6208"/>
                  <a:pt x="15061" y="6199"/>
                  <a:pt x="15182" y="6199"/>
                </a:cubicBezTo>
                <a:cubicBezTo>
                  <a:pt x="15552" y="6199"/>
                  <a:pt x="15890" y="6283"/>
                  <a:pt x="16198" y="6360"/>
                </a:cubicBezTo>
                <a:cubicBezTo>
                  <a:pt x="16304" y="6387"/>
                  <a:pt x="16415" y="6421"/>
                  <a:pt x="16532" y="6421"/>
                </a:cubicBezTo>
                <a:cubicBezTo>
                  <a:pt x="16632" y="6421"/>
                  <a:pt x="16736" y="6396"/>
                  <a:pt x="16847" y="6321"/>
                </a:cubicBezTo>
                <a:cubicBezTo>
                  <a:pt x="16983" y="6229"/>
                  <a:pt x="17074" y="6084"/>
                  <a:pt x="17098" y="5923"/>
                </a:cubicBezTo>
                <a:cubicBezTo>
                  <a:pt x="17098" y="5923"/>
                  <a:pt x="17362" y="4156"/>
                  <a:pt x="17482" y="3339"/>
                </a:cubicBezTo>
                <a:cubicBezTo>
                  <a:pt x="17525" y="3049"/>
                  <a:pt x="17346" y="2769"/>
                  <a:pt x="17063" y="2690"/>
                </a:cubicBezTo>
                <a:cubicBezTo>
                  <a:pt x="16267" y="2463"/>
                  <a:pt x="15346" y="2343"/>
                  <a:pt x="14504" y="2343"/>
                </a:cubicBezTo>
                <a:cubicBezTo>
                  <a:pt x="14137" y="2343"/>
                  <a:pt x="13786" y="2365"/>
                  <a:pt x="13467" y="2412"/>
                </a:cubicBezTo>
                <a:cubicBezTo>
                  <a:pt x="12434" y="2562"/>
                  <a:pt x="11646" y="2888"/>
                  <a:pt x="11009" y="3434"/>
                </a:cubicBezTo>
                <a:cubicBezTo>
                  <a:pt x="10121" y="4193"/>
                  <a:pt x="10010" y="5168"/>
                  <a:pt x="9999" y="5833"/>
                </a:cubicBezTo>
                <a:cubicBezTo>
                  <a:pt x="9999" y="5847"/>
                  <a:pt x="9999" y="7029"/>
                  <a:pt x="9999" y="8235"/>
                </a:cubicBezTo>
                <a:lnTo>
                  <a:pt x="8821" y="8235"/>
                </a:lnTo>
                <a:cubicBezTo>
                  <a:pt x="8497" y="8235"/>
                  <a:pt x="8236" y="8497"/>
                  <a:pt x="8236" y="8819"/>
                </a:cubicBezTo>
                <a:lnTo>
                  <a:pt x="8236" y="11161"/>
                </a:lnTo>
                <a:cubicBezTo>
                  <a:pt x="8236" y="11485"/>
                  <a:pt x="8497" y="11747"/>
                  <a:pt x="8821" y="11747"/>
                </a:cubicBezTo>
                <a:lnTo>
                  <a:pt x="9991" y="11747"/>
                </a:lnTo>
                <a:lnTo>
                  <a:pt x="9991" y="18811"/>
                </a:lnTo>
                <a:lnTo>
                  <a:pt x="2927" y="18811"/>
                </a:lnTo>
                <a:cubicBezTo>
                  <a:pt x="1959" y="18811"/>
                  <a:pt x="1172" y="18023"/>
                  <a:pt x="1172" y="17054"/>
                </a:cubicBezTo>
                <a:lnTo>
                  <a:pt x="1172" y="2927"/>
                </a:lnTo>
                <a:cubicBezTo>
                  <a:pt x="1172" y="1959"/>
                  <a:pt x="1959" y="1170"/>
                  <a:pt x="2927" y="1170"/>
                </a:cubicBezTo>
                <a:close/>
                <a:moveTo>
                  <a:pt x="2927" y="1"/>
                </a:moveTo>
                <a:cubicBezTo>
                  <a:pt x="1314" y="1"/>
                  <a:pt x="1" y="1313"/>
                  <a:pt x="1" y="2927"/>
                </a:cubicBezTo>
                <a:lnTo>
                  <a:pt x="1" y="17056"/>
                </a:lnTo>
                <a:cubicBezTo>
                  <a:pt x="1" y="18669"/>
                  <a:pt x="1314" y="19982"/>
                  <a:pt x="2927" y="19982"/>
                </a:cubicBezTo>
                <a:lnTo>
                  <a:pt x="17054" y="19982"/>
                </a:lnTo>
                <a:cubicBezTo>
                  <a:pt x="18669" y="19982"/>
                  <a:pt x="19982" y="18669"/>
                  <a:pt x="19982" y="17056"/>
                </a:cubicBezTo>
                <a:lnTo>
                  <a:pt x="19982" y="2927"/>
                </a:lnTo>
                <a:cubicBezTo>
                  <a:pt x="19982" y="2145"/>
                  <a:pt x="19669" y="1409"/>
                  <a:pt x="19101" y="853"/>
                </a:cubicBezTo>
                <a:cubicBezTo>
                  <a:pt x="18538" y="303"/>
                  <a:pt x="17797" y="1"/>
                  <a:pt x="1701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805" name="Google Shape;805;p52"/>
          <p:cNvGrpSpPr/>
          <p:nvPr/>
        </p:nvGrpSpPr>
        <p:grpSpPr>
          <a:xfrm>
            <a:off x="4439253" y="3509054"/>
            <a:ext cx="268591" cy="268564"/>
            <a:chOff x="812101" y="2571761"/>
            <a:chExt cx="417066" cy="417024"/>
          </a:xfrm>
        </p:grpSpPr>
        <p:sp>
          <p:nvSpPr>
            <p:cNvPr id="806" name="Google Shape;806;p52"/>
            <p:cNvSpPr/>
            <p:nvPr/>
          </p:nvSpPr>
          <p:spPr>
            <a:xfrm>
              <a:off x="935084" y="2694744"/>
              <a:ext cx="171071" cy="171071"/>
            </a:xfrm>
            <a:custGeom>
              <a:avLst/>
              <a:gdLst/>
              <a:ahLst/>
              <a:cxnLst/>
              <a:rect l="l" t="t" r="r" b="b"/>
              <a:pathLst>
                <a:path w="8197" h="8197" extrusionOk="0">
                  <a:moveTo>
                    <a:pt x="4099" y="1171"/>
                  </a:moveTo>
                  <a:cubicBezTo>
                    <a:pt x="5712" y="1171"/>
                    <a:pt x="7027" y="2484"/>
                    <a:pt x="7027" y="4097"/>
                  </a:cubicBezTo>
                  <a:cubicBezTo>
                    <a:pt x="7027" y="5712"/>
                    <a:pt x="5712" y="7025"/>
                    <a:pt x="4099" y="7025"/>
                  </a:cubicBezTo>
                  <a:cubicBezTo>
                    <a:pt x="2486" y="7025"/>
                    <a:pt x="1171" y="5712"/>
                    <a:pt x="1171" y="4097"/>
                  </a:cubicBezTo>
                  <a:cubicBezTo>
                    <a:pt x="1171" y="2484"/>
                    <a:pt x="2486" y="1171"/>
                    <a:pt x="4099" y="1171"/>
                  </a:cubicBezTo>
                  <a:close/>
                  <a:moveTo>
                    <a:pt x="4099" y="0"/>
                  </a:moveTo>
                  <a:cubicBezTo>
                    <a:pt x="1840" y="0"/>
                    <a:pt x="0" y="1838"/>
                    <a:pt x="0" y="4097"/>
                  </a:cubicBezTo>
                  <a:cubicBezTo>
                    <a:pt x="0" y="6358"/>
                    <a:pt x="1840" y="8196"/>
                    <a:pt x="4099" y="8196"/>
                  </a:cubicBezTo>
                  <a:cubicBezTo>
                    <a:pt x="6358" y="8196"/>
                    <a:pt x="8196" y="6358"/>
                    <a:pt x="8196" y="4097"/>
                  </a:cubicBezTo>
                  <a:cubicBezTo>
                    <a:pt x="8196" y="1838"/>
                    <a:pt x="6358" y="0"/>
                    <a:pt x="40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7" name="Google Shape;807;p52"/>
            <p:cNvSpPr/>
            <p:nvPr/>
          </p:nvSpPr>
          <p:spPr>
            <a:xfrm>
              <a:off x="860977" y="2620616"/>
              <a:ext cx="319311" cy="319290"/>
            </a:xfrm>
            <a:custGeom>
              <a:avLst/>
              <a:gdLst/>
              <a:ahLst/>
              <a:cxnLst/>
              <a:rect l="l" t="t" r="r" b="b"/>
              <a:pathLst>
                <a:path w="15300" h="15299" extrusionOk="0">
                  <a:moveTo>
                    <a:pt x="12333" y="1171"/>
                  </a:moveTo>
                  <a:cubicBezTo>
                    <a:pt x="13306" y="1171"/>
                    <a:pt x="14128" y="1994"/>
                    <a:pt x="14128" y="2967"/>
                  </a:cubicBezTo>
                  <a:lnTo>
                    <a:pt x="14128" y="12334"/>
                  </a:lnTo>
                  <a:cubicBezTo>
                    <a:pt x="14128" y="13307"/>
                    <a:pt x="13306" y="14129"/>
                    <a:pt x="12333" y="14129"/>
                  </a:cubicBezTo>
                  <a:lnTo>
                    <a:pt x="2968" y="14129"/>
                  </a:lnTo>
                  <a:cubicBezTo>
                    <a:pt x="1993" y="14129"/>
                    <a:pt x="1172" y="13307"/>
                    <a:pt x="1172" y="12334"/>
                  </a:cubicBezTo>
                  <a:lnTo>
                    <a:pt x="1172" y="2967"/>
                  </a:lnTo>
                  <a:cubicBezTo>
                    <a:pt x="1172" y="1994"/>
                    <a:pt x="1993" y="1171"/>
                    <a:pt x="2968" y="1171"/>
                  </a:cubicBezTo>
                  <a:close/>
                  <a:moveTo>
                    <a:pt x="2968" y="0"/>
                  </a:moveTo>
                  <a:cubicBezTo>
                    <a:pt x="1351" y="0"/>
                    <a:pt x="1" y="1346"/>
                    <a:pt x="1" y="2967"/>
                  </a:cubicBezTo>
                  <a:lnTo>
                    <a:pt x="1" y="12334"/>
                  </a:lnTo>
                  <a:cubicBezTo>
                    <a:pt x="1" y="13952"/>
                    <a:pt x="1349" y="15299"/>
                    <a:pt x="2968" y="15299"/>
                  </a:cubicBezTo>
                  <a:lnTo>
                    <a:pt x="12333" y="15299"/>
                  </a:lnTo>
                  <a:cubicBezTo>
                    <a:pt x="13953" y="15299"/>
                    <a:pt x="15299" y="13951"/>
                    <a:pt x="15299" y="12334"/>
                  </a:cubicBezTo>
                  <a:lnTo>
                    <a:pt x="15299" y="2967"/>
                  </a:lnTo>
                  <a:cubicBezTo>
                    <a:pt x="15299" y="1345"/>
                    <a:pt x="13948" y="0"/>
                    <a:pt x="123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8" name="Google Shape;808;p52"/>
            <p:cNvSpPr/>
            <p:nvPr/>
          </p:nvSpPr>
          <p:spPr>
            <a:xfrm>
              <a:off x="812101" y="2571761"/>
              <a:ext cx="417066" cy="417024"/>
            </a:xfrm>
            <a:custGeom>
              <a:avLst/>
              <a:gdLst/>
              <a:ahLst/>
              <a:cxnLst/>
              <a:rect l="l" t="t" r="r" b="b"/>
              <a:pathLst>
                <a:path w="19984" h="19982" extrusionOk="0">
                  <a:moveTo>
                    <a:pt x="17056" y="1172"/>
                  </a:moveTo>
                  <a:cubicBezTo>
                    <a:pt x="18025" y="1172"/>
                    <a:pt x="18812" y="1959"/>
                    <a:pt x="18812" y="2927"/>
                  </a:cubicBezTo>
                  <a:lnTo>
                    <a:pt x="18812" y="17056"/>
                  </a:lnTo>
                  <a:cubicBezTo>
                    <a:pt x="18812" y="18023"/>
                    <a:pt x="18025" y="18811"/>
                    <a:pt x="17056" y="18811"/>
                  </a:cubicBezTo>
                  <a:lnTo>
                    <a:pt x="2928" y="18811"/>
                  </a:lnTo>
                  <a:cubicBezTo>
                    <a:pt x="1961" y="18811"/>
                    <a:pt x="1172" y="18023"/>
                    <a:pt x="1172" y="17056"/>
                  </a:cubicBezTo>
                  <a:lnTo>
                    <a:pt x="1172" y="2927"/>
                  </a:lnTo>
                  <a:cubicBezTo>
                    <a:pt x="1172" y="1959"/>
                    <a:pt x="1961" y="1172"/>
                    <a:pt x="2928" y="1172"/>
                  </a:cubicBezTo>
                  <a:close/>
                  <a:moveTo>
                    <a:pt x="2928" y="1"/>
                  </a:moveTo>
                  <a:cubicBezTo>
                    <a:pt x="1313" y="1"/>
                    <a:pt x="1" y="1313"/>
                    <a:pt x="1" y="2927"/>
                  </a:cubicBezTo>
                  <a:lnTo>
                    <a:pt x="1" y="17056"/>
                  </a:lnTo>
                  <a:cubicBezTo>
                    <a:pt x="1" y="18669"/>
                    <a:pt x="1313" y="19982"/>
                    <a:pt x="2928" y="19982"/>
                  </a:cubicBezTo>
                  <a:lnTo>
                    <a:pt x="17056" y="19982"/>
                  </a:lnTo>
                  <a:cubicBezTo>
                    <a:pt x="18669" y="19982"/>
                    <a:pt x="19984" y="18669"/>
                    <a:pt x="19984" y="17056"/>
                  </a:cubicBezTo>
                  <a:lnTo>
                    <a:pt x="19984" y="2927"/>
                  </a:lnTo>
                  <a:cubicBezTo>
                    <a:pt x="19984" y="1313"/>
                    <a:pt x="18669" y="1"/>
                    <a:pt x="170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9" name="Google Shape;809;p52"/>
            <p:cNvSpPr/>
            <p:nvPr/>
          </p:nvSpPr>
          <p:spPr>
            <a:xfrm>
              <a:off x="1081712" y="2670306"/>
              <a:ext cx="48878" cy="48898"/>
            </a:xfrm>
            <a:custGeom>
              <a:avLst/>
              <a:gdLst/>
              <a:ahLst/>
              <a:cxnLst/>
              <a:rect l="l" t="t" r="r" b="b"/>
              <a:pathLst>
                <a:path w="2342" h="2343" extrusionOk="0">
                  <a:moveTo>
                    <a:pt x="1170" y="0"/>
                  </a:moveTo>
                  <a:cubicBezTo>
                    <a:pt x="524" y="0"/>
                    <a:pt x="1" y="526"/>
                    <a:pt x="1" y="1171"/>
                  </a:cubicBezTo>
                  <a:cubicBezTo>
                    <a:pt x="1" y="1817"/>
                    <a:pt x="524" y="2342"/>
                    <a:pt x="1170" y="2342"/>
                  </a:cubicBezTo>
                  <a:cubicBezTo>
                    <a:pt x="1816" y="2342"/>
                    <a:pt x="2341" y="1817"/>
                    <a:pt x="2341" y="1171"/>
                  </a:cubicBezTo>
                  <a:cubicBezTo>
                    <a:pt x="2341" y="526"/>
                    <a:pt x="1816" y="0"/>
                    <a:pt x="11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10" name="Google Shape;810;p52"/>
          <p:cNvGrpSpPr/>
          <p:nvPr/>
        </p:nvGrpSpPr>
        <p:grpSpPr>
          <a:xfrm>
            <a:off x="5199380" y="3508995"/>
            <a:ext cx="268605" cy="268605"/>
            <a:chOff x="1323129" y="2571761"/>
            <a:chExt cx="417024" cy="417024"/>
          </a:xfrm>
        </p:grpSpPr>
        <p:sp>
          <p:nvSpPr>
            <p:cNvPr id="811" name="Google Shape;811;p52"/>
            <p:cNvSpPr/>
            <p:nvPr/>
          </p:nvSpPr>
          <p:spPr>
            <a:xfrm>
              <a:off x="1385007" y="2719183"/>
              <a:ext cx="73337" cy="219907"/>
            </a:xfrm>
            <a:custGeom>
              <a:avLst/>
              <a:gdLst/>
              <a:ahLst/>
              <a:cxnLst/>
              <a:rect l="l" t="t" r="r" b="b"/>
              <a:pathLst>
                <a:path w="3514" h="10537" extrusionOk="0">
                  <a:moveTo>
                    <a:pt x="2342" y="1171"/>
                  </a:moveTo>
                  <a:lnTo>
                    <a:pt x="2342" y="9367"/>
                  </a:lnTo>
                  <a:lnTo>
                    <a:pt x="1171" y="9367"/>
                  </a:lnTo>
                  <a:lnTo>
                    <a:pt x="1171" y="1171"/>
                  </a:lnTo>
                  <a:close/>
                  <a:moveTo>
                    <a:pt x="586" y="0"/>
                  </a:moveTo>
                  <a:cubicBezTo>
                    <a:pt x="264" y="0"/>
                    <a:pt x="0" y="262"/>
                    <a:pt x="0" y="586"/>
                  </a:cubicBezTo>
                  <a:lnTo>
                    <a:pt x="0" y="9951"/>
                  </a:lnTo>
                  <a:cubicBezTo>
                    <a:pt x="0" y="10275"/>
                    <a:pt x="264" y="10537"/>
                    <a:pt x="586" y="10537"/>
                  </a:cubicBezTo>
                  <a:lnTo>
                    <a:pt x="2928" y="10537"/>
                  </a:lnTo>
                  <a:cubicBezTo>
                    <a:pt x="3252" y="10537"/>
                    <a:pt x="3514" y="10275"/>
                    <a:pt x="3514" y="9951"/>
                  </a:cubicBezTo>
                  <a:lnTo>
                    <a:pt x="3514" y="586"/>
                  </a:lnTo>
                  <a:cubicBezTo>
                    <a:pt x="3514" y="262"/>
                    <a:pt x="3252" y="0"/>
                    <a:pt x="29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2" name="Google Shape;812;p52"/>
            <p:cNvSpPr/>
            <p:nvPr/>
          </p:nvSpPr>
          <p:spPr>
            <a:xfrm>
              <a:off x="1385007" y="2621430"/>
              <a:ext cx="73337" cy="73337"/>
            </a:xfrm>
            <a:custGeom>
              <a:avLst/>
              <a:gdLst/>
              <a:ahLst/>
              <a:cxnLst/>
              <a:rect l="l" t="t" r="r" b="b"/>
              <a:pathLst>
                <a:path w="3514" h="3514" extrusionOk="0">
                  <a:moveTo>
                    <a:pt x="1757" y="1171"/>
                  </a:moveTo>
                  <a:cubicBezTo>
                    <a:pt x="2081" y="1171"/>
                    <a:pt x="2342" y="1435"/>
                    <a:pt x="2342" y="1757"/>
                  </a:cubicBezTo>
                  <a:cubicBezTo>
                    <a:pt x="2342" y="2080"/>
                    <a:pt x="2081" y="2342"/>
                    <a:pt x="1757" y="2342"/>
                  </a:cubicBezTo>
                  <a:cubicBezTo>
                    <a:pt x="1435" y="2342"/>
                    <a:pt x="1171" y="2080"/>
                    <a:pt x="1171" y="1757"/>
                  </a:cubicBezTo>
                  <a:cubicBezTo>
                    <a:pt x="1171" y="1435"/>
                    <a:pt x="1435" y="1171"/>
                    <a:pt x="1757" y="1171"/>
                  </a:cubicBezTo>
                  <a:close/>
                  <a:moveTo>
                    <a:pt x="1757" y="0"/>
                  </a:moveTo>
                  <a:cubicBezTo>
                    <a:pt x="789" y="0"/>
                    <a:pt x="0" y="789"/>
                    <a:pt x="0" y="1757"/>
                  </a:cubicBezTo>
                  <a:cubicBezTo>
                    <a:pt x="0" y="2726"/>
                    <a:pt x="789" y="3513"/>
                    <a:pt x="1757" y="3513"/>
                  </a:cubicBezTo>
                  <a:cubicBezTo>
                    <a:pt x="2726" y="3513"/>
                    <a:pt x="3514" y="2726"/>
                    <a:pt x="3514" y="1757"/>
                  </a:cubicBezTo>
                  <a:cubicBezTo>
                    <a:pt x="3514" y="789"/>
                    <a:pt x="2726" y="0"/>
                    <a:pt x="17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3" name="Google Shape;813;p52"/>
            <p:cNvSpPr/>
            <p:nvPr/>
          </p:nvSpPr>
          <p:spPr>
            <a:xfrm>
              <a:off x="1482759" y="2718786"/>
              <a:ext cx="195510" cy="220304"/>
            </a:xfrm>
            <a:custGeom>
              <a:avLst/>
              <a:gdLst/>
              <a:ahLst/>
              <a:cxnLst/>
              <a:rect l="l" t="t" r="r" b="b"/>
              <a:pathLst>
                <a:path w="9368" h="10556" extrusionOk="0">
                  <a:moveTo>
                    <a:pt x="5559" y="1173"/>
                  </a:moveTo>
                  <a:cubicBezTo>
                    <a:pt x="5720" y="1173"/>
                    <a:pt x="5883" y="1186"/>
                    <a:pt x="6044" y="1212"/>
                  </a:cubicBezTo>
                  <a:cubicBezTo>
                    <a:pt x="7422" y="1435"/>
                    <a:pt x="8196" y="2535"/>
                    <a:pt x="8196" y="3669"/>
                  </a:cubicBezTo>
                  <a:lnTo>
                    <a:pt x="8196" y="9386"/>
                  </a:lnTo>
                  <a:lnTo>
                    <a:pt x="7025" y="9386"/>
                  </a:lnTo>
                  <a:lnTo>
                    <a:pt x="7025" y="4702"/>
                  </a:lnTo>
                  <a:cubicBezTo>
                    <a:pt x="7025" y="3411"/>
                    <a:pt x="5975" y="2360"/>
                    <a:pt x="4683" y="2360"/>
                  </a:cubicBezTo>
                  <a:cubicBezTo>
                    <a:pt x="3392" y="2360"/>
                    <a:pt x="2341" y="3411"/>
                    <a:pt x="2341" y="4702"/>
                  </a:cubicBezTo>
                  <a:lnTo>
                    <a:pt x="2341" y="9386"/>
                  </a:lnTo>
                  <a:lnTo>
                    <a:pt x="1170" y="9386"/>
                  </a:lnTo>
                  <a:lnTo>
                    <a:pt x="1170" y="1190"/>
                  </a:lnTo>
                  <a:lnTo>
                    <a:pt x="2341" y="1190"/>
                  </a:lnTo>
                  <a:lnTo>
                    <a:pt x="2341" y="1776"/>
                  </a:lnTo>
                  <a:cubicBezTo>
                    <a:pt x="2341" y="2011"/>
                    <a:pt x="2484" y="2225"/>
                    <a:pt x="2704" y="2316"/>
                  </a:cubicBezTo>
                  <a:cubicBezTo>
                    <a:pt x="2776" y="2346"/>
                    <a:pt x="2852" y="2361"/>
                    <a:pt x="2928" y="2361"/>
                  </a:cubicBezTo>
                  <a:cubicBezTo>
                    <a:pt x="3080" y="2361"/>
                    <a:pt x="3229" y="2301"/>
                    <a:pt x="3341" y="2190"/>
                  </a:cubicBezTo>
                  <a:lnTo>
                    <a:pt x="3615" y="1916"/>
                  </a:lnTo>
                  <a:cubicBezTo>
                    <a:pt x="4086" y="1443"/>
                    <a:pt x="4813" y="1173"/>
                    <a:pt x="5559" y="1173"/>
                  </a:cubicBezTo>
                  <a:close/>
                  <a:moveTo>
                    <a:pt x="5553" y="0"/>
                  </a:moveTo>
                  <a:cubicBezTo>
                    <a:pt x="4823" y="0"/>
                    <a:pt x="4110" y="189"/>
                    <a:pt x="3509" y="536"/>
                  </a:cubicBezTo>
                  <a:cubicBezTo>
                    <a:pt x="3475" y="246"/>
                    <a:pt x="3227" y="19"/>
                    <a:pt x="2927" y="19"/>
                  </a:cubicBezTo>
                  <a:lnTo>
                    <a:pt x="586" y="19"/>
                  </a:lnTo>
                  <a:cubicBezTo>
                    <a:pt x="262" y="19"/>
                    <a:pt x="1" y="281"/>
                    <a:pt x="1" y="605"/>
                  </a:cubicBezTo>
                  <a:lnTo>
                    <a:pt x="1" y="9970"/>
                  </a:lnTo>
                  <a:cubicBezTo>
                    <a:pt x="1" y="10294"/>
                    <a:pt x="262" y="10556"/>
                    <a:pt x="586" y="10556"/>
                  </a:cubicBezTo>
                  <a:lnTo>
                    <a:pt x="2927" y="10556"/>
                  </a:lnTo>
                  <a:cubicBezTo>
                    <a:pt x="3250" y="10556"/>
                    <a:pt x="3512" y="10294"/>
                    <a:pt x="3512" y="9970"/>
                  </a:cubicBezTo>
                  <a:lnTo>
                    <a:pt x="3512" y="4702"/>
                  </a:lnTo>
                  <a:cubicBezTo>
                    <a:pt x="3512" y="4056"/>
                    <a:pt x="4038" y="3531"/>
                    <a:pt x="4683" y="3531"/>
                  </a:cubicBezTo>
                  <a:cubicBezTo>
                    <a:pt x="5329" y="3531"/>
                    <a:pt x="5854" y="4056"/>
                    <a:pt x="5854" y="4702"/>
                  </a:cubicBezTo>
                  <a:lnTo>
                    <a:pt x="5854" y="9970"/>
                  </a:lnTo>
                  <a:cubicBezTo>
                    <a:pt x="5854" y="10294"/>
                    <a:pt x="6116" y="10556"/>
                    <a:pt x="6440" y="10556"/>
                  </a:cubicBezTo>
                  <a:lnTo>
                    <a:pt x="8782" y="10556"/>
                  </a:lnTo>
                  <a:cubicBezTo>
                    <a:pt x="9104" y="10556"/>
                    <a:pt x="9368" y="10294"/>
                    <a:pt x="9368" y="9970"/>
                  </a:cubicBezTo>
                  <a:lnTo>
                    <a:pt x="9368" y="3669"/>
                  </a:lnTo>
                  <a:cubicBezTo>
                    <a:pt x="9368" y="1921"/>
                    <a:pt x="8131" y="364"/>
                    <a:pt x="6231" y="55"/>
                  </a:cubicBezTo>
                  <a:cubicBezTo>
                    <a:pt x="6005" y="18"/>
                    <a:pt x="5779" y="0"/>
                    <a:pt x="55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4" name="Google Shape;814;p52"/>
            <p:cNvSpPr/>
            <p:nvPr/>
          </p:nvSpPr>
          <p:spPr>
            <a:xfrm>
              <a:off x="1323129" y="2571761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17015" y="1170"/>
                  </a:moveTo>
                  <a:cubicBezTo>
                    <a:pt x="17989" y="1170"/>
                    <a:pt x="18810" y="1993"/>
                    <a:pt x="18810" y="2966"/>
                  </a:cubicBezTo>
                  <a:lnTo>
                    <a:pt x="18810" y="17015"/>
                  </a:lnTo>
                  <a:cubicBezTo>
                    <a:pt x="18810" y="17990"/>
                    <a:pt x="17989" y="18811"/>
                    <a:pt x="17015" y="18811"/>
                  </a:cubicBezTo>
                  <a:lnTo>
                    <a:pt x="2965" y="18811"/>
                  </a:lnTo>
                  <a:cubicBezTo>
                    <a:pt x="1992" y="18811"/>
                    <a:pt x="1170" y="17990"/>
                    <a:pt x="1170" y="17015"/>
                  </a:cubicBezTo>
                  <a:lnTo>
                    <a:pt x="1170" y="2966"/>
                  </a:lnTo>
                  <a:cubicBezTo>
                    <a:pt x="1170" y="1993"/>
                    <a:pt x="1992" y="1170"/>
                    <a:pt x="2965" y="1170"/>
                  </a:cubicBezTo>
                  <a:close/>
                  <a:moveTo>
                    <a:pt x="2965" y="1"/>
                  </a:moveTo>
                  <a:cubicBezTo>
                    <a:pt x="1347" y="1"/>
                    <a:pt x="0" y="1349"/>
                    <a:pt x="0" y="2966"/>
                  </a:cubicBezTo>
                  <a:lnTo>
                    <a:pt x="0" y="17015"/>
                  </a:lnTo>
                  <a:cubicBezTo>
                    <a:pt x="0" y="18635"/>
                    <a:pt x="1348" y="19982"/>
                    <a:pt x="2965" y="19982"/>
                  </a:cubicBezTo>
                  <a:lnTo>
                    <a:pt x="17017" y="19982"/>
                  </a:lnTo>
                  <a:cubicBezTo>
                    <a:pt x="18635" y="19982"/>
                    <a:pt x="19981" y="18634"/>
                    <a:pt x="19981" y="17015"/>
                  </a:cubicBezTo>
                  <a:lnTo>
                    <a:pt x="19981" y="2966"/>
                  </a:lnTo>
                  <a:cubicBezTo>
                    <a:pt x="19981" y="1347"/>
                    <a:pt x="18633" y="1"/>
                    <a:pt x="170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53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بسته آیکون عکاسی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820" name="Google Shape;820;p53"/>
          <p:cNvGrpSpPr/>
          <p:nvPr/>
        </p:nvGrpSpPr>
        <p:grpSpPr>
          <a:xfrm>
            <a:off x="1172436" y="1462482"/>
            <a:ext cx="391340" cy="391340"/>
            <a:chOff x="1718460" y="1234021"/>
            <a:chExt cx="391340" cy="391340"/>
          </a:xfrm>
        </p:grpSpPr>
        <p:sp>
          <p:nvSpPr>
            <p:cNvPr id="821" name="Google Shape;821;p53"/>
            <p:cNvSpPr/>
            <p:nvPr/>
          </p:nvSpPr>
          <p:spPr>
            <a:xfrm>
              <a:off x="1787252" y="1239891"/>
              <a:ext cx="253754" cy="385470"/>
            </a:xfrm>
            <a:custGeom>
              <a:avLst/>
              <a:gdLst/>
              <a:ahLst/>
              <a:cxnLst/>
              <a:rect l="l" t="t" r="r" b="b"/>
              <a:pathLst>
                <a:path w="12062" h="18323" extrusionOk="0">
                  <a:moveTo>
                    <a:pt x="6098" y="1662"/>
                  </a:moveTo>
                  <a:lnTo>
                    <a:pt x="7304" y="2869"/>
                  </a:lnTo>
                  <a:lnTo>
                    <a:pt x="6037" y="3499"/>
                  </a:lnTo>
                  <a:lnTo>
                    <a:pt x="5081" y="3023"/>
                  </a:lnTo>
                  <a:lnTo>
                    <a:pt x="6098" y="1662"/>
                  </a:lnTo>
                  <a:close/>
                  <a:moveTo>
                    <a:pt x="9882" y="2811"/>
                  </a:moveTo>
                  <a:lnTo>
                    <a:pt x="9882" y="4113"/>
                  </a:lnTo>
                  <a:cubicBezTo>
                    <a:pt x="9882" y="4592"/>
                    <a:pt x="9792" y="5072"/>
                    <a:pt x="9615" y="5519"/>
                  </a:cubicBezTo>
                  <a:lnTo>
                    <a:pt x="7211" y="4145"/>
                  </a:lnTo>
                  <a:lnTo>
                    <a:pt x="9882" y="2811"/>
                  </a:lnTo>
                  <a:close/>
                  <a:moveTo>
                    <a:pt x="2218" y="2811"/>
                  </a:moveTo>
                  <a:lnTo>
                    <a:pt x="5787" y="4595"/>
                  </a:lnTo>
                  <a:lnTo>
                    <a:pt x="9065" y="6467"/>
                  </a:lnTo>
                  <a:cubicBezTo>
                    <a:pt x="8325" y="7416"/>
                    <a:pt x="7202" y="7942"/>
                    <a:pt x="6044" y="7942"/>
                  </a:cubicBezTo>
                  <a:cubicBezTo>
                    <a:pt x="5628" y="7942"/>
                    <a:pt x="5207" y="7875"/>
                    <a:pt x="4799" y="7734"/>
                  </a:cubicBezTo>
                  <a:cubicBezTo>
                    <a:pt x="3252" y="7202"/>
                    <a:pt x="2215" y="5746"/>
                    <a:pt x="2218" y="4113"/>
                  </a:cubicBezTo>
                  <a:lnTo>
                    <a:pt x="2218" y="2811"/>
                  </a:lnTo>
                  <a:close/>
                  <a:moveTo>
                    <a:pt x="2755" y="11783"/>
                  </a:moveTo>
                  <a:cubicBezTo>
                    <a:pt x="4052" y="11786"/>
                    <a:pt x="5165" y="12695"/>
                    <a:pt x="5426" y="13962"/>
                  </a:cubicBezTo>
                  <a:lnTo>
                    <a:pt x="3845" y="13962"/>
                  </a:lnTo>
                  <a:cubicBezTo>
                    <a:pt x="2552" y="13959"/>
                    <a:pt x="1436" y="13050"/>
                    <a:pt x="1177" y="11783"/>
                  </a:cubicBezTo>
                  <a:close/>
                  <a:moveTo>
                    <a:pt x="10899" y="11783"/>
                  </a:moveTo>
                  <a:cubicBezTo>
                    <a:pt x="10638" y="13050"/>
                    <a:pt x="9522" y="13962"/>
                    <a:pt x="8228" y="13962"/>
                  </a:cubicBezTo>
                  <a:lnTo>
                    <a:pt x="6650" y="13962"/>
                  </a:lnTo>
                  <a:cubicBezTo>
                    <a:pt x="6909" y="12695"/>
                    <a:pt x="8025" y="11786"/>
                    <a:pt x="9318" y="11783"/>
                  </a:cubicBezTo>
                  <a:close/>
                  <a:moveTo>
                    <a:pt x="5970" y="0"/>
                  </a:moveTo>
                  <a:lnTo>
                    <a:pt x="4089" y="2520"/>
                  </a:lnTo>
                  <a:lnTo>
                    <a:pt x="1128" y="1041"/>
                  </a:lnTo>
                  <a:lnTo>
                    <a:pt x="1128" y="4121"/>
                  </a:lnTo>
                  <a:cubicBezTo>
                    <a:pt x="1128" y="6641"/>
                    <a:pt x="3037" y="8725"/>
                    <a:pt x="5487" y="8995"/>
                  </a:cubicBezTo>
                  <a:lnTo>
                    <a:pt x="5487" y="11841"/>
                  </a:lnTo>
                  <a:cubicBezTo>
                    <a:pt x="4764" y="11105"/>
                    <a:pt x="3776" y="10693"/>
                    <a:pt x="2744" y="10693"/>
                  </a:cubicBezTo>
                  <a:lnTo>
                    <a:pt x="0" y="10693"/>
                  </a:lnTo>
                  <a:lnTo>
                    <a:pt x="0" y="11222"/>
                  </a:lnTo>
                  <a:cubicBezTo>
                    <a:pt x="0" y="13338"/>
                    <a:pt x="1715" y="15052"/>
                    <a:pt x="3831" y="15052"/>
                  </a:cubicBezTo>
                  <a:lnTo>
                    <a:pt x="5487" y="15052"/>
                  </a:lnTo>
                  <a:lnTo>
                    <a:pt x="5487" y="18322"/>
                  </a:lnTo>
                  <a:lnTo>
                    <a:pt x="6577" y="18322"/>
                  </a:lnTo>
                  <a:lnTo>
                    <a:pt x="6577" y="15052"/>
                  </a:lnTo>
                  <a:lnTo>
                    <a:pt x="8231" y="15052"/>
                  </a:lnTo>
                  <a:cubicBezTo>
                    <a:pt x="10347" y="15052"/>
                    <a:pt x="12062" y="13338"/>
                    <a:pt x="12062" y="11222"/>
                  </a:cubicBezTo>
                  <a:lnTo>
                    <a:pt x="12062" y="10693"/>
                  </a:lnTo>
                  <a:lnTo>
                    <a:pt x="9301" y="10693"/>
                  </a:lnTo>
                  <a:cubicBezTo>
                    <a:pt x="8275" y="10693"/>
                    <a:pt x="7292" y="11108"/>
                    <a:pt x="6577" y="11847"/>
                  </a:cubicBezTo>
                  <a:lnTo>
                    <a:pt x="6577" y="9022"/>
                  </a:lnTo>
                  <a:cubicBezTo>
                    <a:pt x="9025" y="8748"/>
                    <a:pt x="10937" y="6662"/>
                    <a:pt x="10937" y="4127"/>
                  </a:cubicBezTo>
                  <a:lnTo>
                    <a:pt x="10937" y="1041"/>
                  </a:lnTo>
                  <a:lnTo>
                    <a:pt x="8321" y="2348"/>
                  </a:lnTo>
                  <a:lnTo>
                    <a:pt x="597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53"/>
            <p:cNvSpPr/>
            <p:nvPr/>
          </p:nvSpPr>
          <p:spPr>
            <a:xfrm>
              <a:off x="1718460" y="1234021"/>
              <a:ext cx="68814" cy="69592"/>
            </a:xfrm>
            <a:custGeom>
              <a:avLst/>
              <a:gdLst/>
              <a:ahLst/>
              <a:cxnLst/>
              <a:rect l="l" t="t" r="r" b="b"/>
              <a:pathLst>
                <a:path w="3271" h="3308" extrusionOk="0">
                  <a:moveTo>
                    <a:pt x="0" y="0"/>
                  </a:moveTo>
                  <a:lnTo>
                    <a:pt x="0" y="3307"/>
                  </a:lnTo>
                  <a:lnTo>
                    <a:pt x="1090" y="3307"/>
                  </a:lnTo>
                  <a:lnTo>
                    <a:pt x="1090" y="1090"/>
                  </a:lnTo>
                  <a:lnTo>
                    <a:pt x="3270" y="1090"/>
                  </a:lnTo>
                  <a:lnTo>
                    <a:pt x="327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53"/>
            <p:cNvSpPr/>
            <p:nvPr/>
          </p:nvSpPr>
          <p:spPr>
            <a:xfrm>
              <a:off x="2040986" y="1234800"/>
              <a:ext cx="68814" cy="68814"/>
            </a:xfrm>
            <a:custGeom>
              <a:avLst/>
              <a:gdLst/>
              <a:ahLst/>
              <a:cxnLst/>
              <a:rect l="l" t="t" r="r" b="b"/>
              <a:pathLst>
                <a:path w="3271" h="3271" extrusionOk="0">
                  <a:moveTo>
                    <a:pt x="1" y="1"/>
                  </a:moveTo>
                  <a:lnTo>
                    <a:pt x="1" y="1091"/>
                  </a:lnTo>
                  <a:lnTo>
                    <a:pt x="2181" y="1091"/>
                  </a:lnTo>
                  <a:lnTo>
                    <a:pt x="2181" y="3270"/>
                  </a:lnTo>
                  <a:lnTo>
                    <a:pt x="3270" y="3270"/>
                  </a:lnTo>
                  <a:lnTo>
                    <a:pt x="327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53"/>
            <p:cNvSpPr/>
            <p:nvPr/>
          </p:nvSpPr>
          <p:spPr>
            <a:xfrm>
              <a:off x="1718460" y="1556547"/>
              <a:ext cx="68814" cy="68814"/>
            </a:xfrm>
            <a:custGeom>
              <a:avLst/>
              <a:gdLst/>
              <a:ahLst/>
              <a:cxnLst/>
              <a:rect l="l" t="t" r="r" b="b"/>
              <a:pathLst>
                <a:path w="3271" h="3271" extrusionOk="0">
                  <a:moveTo>
                    <a:pt x="0" y="0"/>
                  </a:moveTo>
                  <a:lnTo>
                    <a:pt x="0" y="3270"/>
                  </a:lnTo>
                  <a:lnTo>
                    <a:pt x="3270" y="3270"/>
                  </a:lnTo>
                  <a:lnTo>
                    <a:pt x="3270" y="2180"/>
                  </a:lnTo>
                  <a:lnTo>
                    <a:pt x="1090" y="2180"/>
                  </a:lnTo>
                  <a:lnTo>
                    <a:pt x="10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53"/>
            <p:cNvSpPr/>
            <p:nvPr/>
          </p:nvSpPr>
          <p:spPr>
            <a:xfrm>
              <a:off x="2040986" y="1556547"/>
              <a:ext cx="68814" cy="68814"/>
            </a:xfrm>
            <a:custGeom>
              <a:avLst/>
              <a:gdLst/>
              <a:ahLst/>
              <a:cxnLst/>
              <a:rect l="l" t="t" r="r" b="b"/>
              <a:pathLst>
                <a:path w="3271" h="3271" extrusionOk="0">
                  <a:moveTo>
                    <a:pt x="2181" y="0"/>
                  </a:moveTo>
                  <a:lnTo>
                    <a:pt x="2181" y="2180"/>
                  </a:lnTo>
                  <a:lnTo>
                    <a:pt x="1" y="2180"/>
                  </a:lnTo>
                  <a:lnTo>
                    <a:pt x="1" y="3270"/>
                  </a:lnTo>
                  <a:lnTo>
                    <a:pt x="3270" y="3270"/>
                  </a:lnTo>
                  <a:lnTo>
                    <a:pt x="327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6" name="Google Shape;826;p53"/>
          <p:cNvGrpSpPr/>
          <p:nvPr/>
        </p:nvGrpSpPr>
        <p:grpSpPr>
          <a:xfrm>
            <a:off x="1172436" y="2128088"/>
            <a:ext cx="391340" cy="391340"/>
            <a:chOff x="1683306" y="1897418"/>
            <a:chExt cx="391340" cy="391340"/>
          </a:xfrm>
        </p:grpSpPr>
        <p:sp>
          <p:nvSpPr>
            <p:cNvPr id="827" name="Google Shape;827;p53"/>
            <p:cNvSpPr/>
            <p:nvPr/>
          </p:nvSpPr>
          <p:spPr>
            <a:xfrm>
              <a:off x="1729946" y="1943279"/>
              <a:ext cx="80237" cy="80300"/>
            </a:xfrm>
            <a:custGeom>
              <a:avLst/>
              <a:gdLst/>
              <a:ahLst/>
              <a:cxnLst/>
              <a:rect l="l" t="t" r="r" b="b"/>
              <a:pathLst>
                <a:path w="3814" h="3817" extrusionOk="0">
                  <a:moveTo>
                    <a:pt x="1" y="0"/>
                  </a:moveTo>
                  <a:lnTo>
                    <a:pt x="1" y="3816"/>
                  </a:lnTo>
                  <a:lnTo>
                    <a:pt x="1091" y="3816"/>
                  </a:lnTo>
                  <a:lnTo>
                    <a:pt x="1091" y="1090"/>
                  </a:lnTo>
                  <a:lnTo>
                    <a:pt x="3814" y="1090"/>
                  </a:lnTo>
                  <a:lnTo>
                    <a:pt x="381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53"/>
            <p:cNvSpPr/>
            <p:nvPr/>
          </p:nvSpPr>
          <p:spPr>
            <a:xfrm>
              <a:off x="1948547" y="1943279"/>
              <a:ext cx="80237" cy="80300"/>
            </a:xfrm>
            <a:custGeom>
              <a:avLst/>
              <a:gdLst/>
              <a:ahLst/>
              <a:cxnLst/>
              <a:rect l="l" t="t" r="r" b="b"/>
              <a:pathLst>
                <a:path w="3814" h="3817" extrusionOk="0">
                  <a:moveTo>
                    <a:pt x="0" y="0"/>
                  </a:moveTo>
                  <a:lnTo>
                    <a:pt x="0" y="1090"/>
                  </a:lnTo>
                  <a:lnTo>
                    <a:pt x="2724" y="1090"/>
                  </a:lnTo>
                  <a:lnTo>
                    <a:pt x="2724" y="3816"/>
                  </a:lnTo>
                  <a:lnTo>
                    <a:pt x="3813" y="3816"/>
                  </a:lnTo>
                  <a:lnTo>
                    <a:pt x="3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53"/>
            <p:cNvSpPr/>
            <p:nvPr/>
          </p:nvSpPr>
          <p:spPr>
            <a:xfrm>
              <a:off x="1729946" y="2161859"/>
              <a:ext cx="80237" cy="81036"/>
            </a:xfrm>
            <a:custGeom>
              <a:avLst/>
              <a:gdLst/>
              <a:ahLst/>
              <a:cxnLst/>
              <a:rect l="l" t="t" r="r" b="b"/>
              <a:pathLst>
                <a:path w="3814" h="3852" extrusionOk="0">
                  <a:moveTo>
                    <a:pt x="1" y="1"/>
                  </a:moveTo>
                  <a:lnTo>
                    <a:pt x="1" y="3852"/>
                  </a:lnTo>
                  <a:lnTo>
                    <a:pt x="3814" y="3852"/>
                  </a:lnTo>
                  <a:lnTo>
                    <a:pt x="3814" y="2727"/>
                  </a:lnTo>
                  <a:lnTo>
                    <a:pt x="1091" y="2727"/>
                  </a:lnTo>
                  <a:lnTo>
                    <a:pt x="10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53"/>
            <p:cNvSpPr/>
            <p:nvPr/>
          </p:nvSpPr>
          <p:spPr>
            <a:xfrm>
              <a:off x="1948547" y="2161859"/>
              <a:ext cx="80237" cy="81036"/>
            </a:xfrm>
            <a:custGeom>
              <a:avLst/>
              <a:gdLst/>
              <a:ahLst/>
              <a:cxnLst/>
              <a:rect l="l" t="t" r="r" b="b"/>
              <a:pathLst>
                <a:path w="3814" h="3852" extrusionOk="0">
                  <a:moveTo>
                    <a:pt x="2724" y="1"/>
                  </a:moveTo>
                  <a:lnTo>
                    <a:pt x="2724" y="2727"/>
                  </a:lnTo>
                  <a:lnTo>
                    <a:pt x="0" y="2727"/>
                  </a:lnTo>
                  <a:lnTo>
                    <a:pt x="0" y="3852"/>
                  </a:lnTo>
                  <a:lnTo>
                    <a:pt x="3813" y="3852"/>
                  </a:lnTo>
                  <a:lnTo>
                    <a:pt x="381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53"/>
            <p:cNvSpPr/>
            <p:nvPr/>
          </p:nvSpPr>
          <p:spPr>
            <a:xfrm>
              <a:off x="1775808" y="1966021"/>
              <a:ext cx="207114" cy="230298"/>
            </a:xfrm>
            <a:custGeom>
              <a:avLst/>
              <a:gdLst/>
              <a:ahLst/>
              <a:cxnLst/>
              <a:rect l="l" t="t" r="r" b="b"/>
              <a:pathLst>
                <a:path w="9845" h="10947" extrusionOk="0">
                  <a:moveTo>
                    <a:pt x="4921" y="1114"/>
                  </a:moveTo>
                  <a:cubicBezTo>
                    <a:pt x="5584" y="1114"/>
                    <a:pt x="6183" y="1515"/>
                    <a:pt x="6438" y="2128"/>
                  </a:cubicBezTo>
                  <a:cubicBezTo>
                    <a:pt x="6691" y="2741"/>
                    <a:pt x="6552" y="3448"/>
                    <a:pt x="6081" y="3915"/>
                  </a:cubicBezTo>
                  <a:cubicBezTo>
                    <a:pt x="5768" y="4231"/>
                    <a:pt x="5348" y="4397"/>
                    <a:pt x="4920" y="4397"/>
                  </a:cubicBezTo>
                  <a:cubicBezTo>
                    <a:pt x="4709" y="4397"/>
                    <a:pt x="4496" y="4357"/>
                    <a:pt x="4293" y="4273"/>
                  </a:cubicBezTo>
                  <a:cubicBezTo>
                    <a:pt x="3680" y="4017"/>
                    <a:pt x="3279" y="3418"/>
                    <a:pt x="3279" y="2756"/>
                  </a:cubicBezTo>
                  <a:cubicBezTo>
                    <a:pt x="3282" y="1849"/>
                    <a:pt x="4014" y="1114"/>
                    <a:pt x="4921" y="1114"/>
                  </a:cubicBezTo>
                  <a:close/>
                  <a:moveTo>
                    <a:pt x="4924" y="5477"/>
                  </a:moveTo>
                  <a:cubicBezTo>
                    <a:pt x="5020" y="5477"/>
                    <a:pt x="5117" y="5481"/>
                    <a:pt x="5215" y="5488"/>
                  </a:cubicBezTo>
                  <a:cubicBezTo>
                    <a:pt x="7217" y="5639"/>
                    <a:pt x="8755" y="7336"/>
                    <a:pt x="8755" y="9348"/>
                  </a:cubicBezTo>
                  <a:lnTo>
                    <a:pt x="8755" y="9856"/>
                  </a:lnTo>
                  <a:lnTo>
                    <a:pt x="1091" y="9856"/>
                  </a:lnTo>
                  <a:lnTo>
                    <a:pt x="1091" y="9307"/>
                  </a:lnTo>
                  <a:cubicBezTo>
                    <a:pt x="1093" y="7175"/>
                    <a:pt x="2829" y="5477"/>
                    <a:pt x="4924" y="5477"/>
                  </a:cubicBezTo>
                  <a:close/>
                  <a:moveTo>
                    <a:pt x="4921" y="1"/>
                  </a:moveTo>
                  <a:cubicBezTo>
                    <a:pt x="3796" y="1"/>
                    <a:pt x="2785" y="692"/>
                    <a:pt x="2375" y="1739"/>
                  </a:cubicBezTo>
                  <a:cubicBezTo>
                    <a:pt x="1965" y="2788"/>
                    <a:pt x="2239" y="3979"/>
                    <a:pt x="3064" y="4744"/>
                  </a:cubicBezTo>
                  <a:cubicBezTo>
                    <a:pt x="1213" y="5499"/>
                    <a:pt x="1" y="7301"/>
                    <a:pt x="1" y="9304"/>
                  </a:cubicBezTo>
                  <a:lnTo>
                    <a:pt x="1" y="10946"/>
                  </a:lnTo>
                  <a:lnTo>
                    <a:pt x="9845" y="10946"/>
                  </a:lnTo>
                  <a:lnTo>
                    <a:pt x="9845" y="9304"/>
                  </a:lnTo>
                  <a:cubicBezTo>
                    <a:pt x="9842" y="7301"/>
                    <a:pt x="8633" y="5499"/>
                    <a:pt x="6778" y="4744"/>
                  </a:cubicBezTo>
                  <a:cubicBezTo>
                    <a:pt x="7607" y="3979"/>
                    <a:pt x="7880" y="2788"/>
                    <a:pt x="7467" y="1739"/>
                  </a:cubicBezTo>
                  <a:cubicBezTo>
                    <a:pt x="7057" y="692"/>
                    <a:pt x="6049" y="1"/>
                    <a:pt x="49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53"/>
            <p:cNvSpPr/>
            <p:nvPr/>
          </p:nvSpPr>
          <p:spPr>
            <a:xfrm>
              <a:off x="1683306" y="1897418"/>
              <a:ext cx="391340" cy="391340"/>
            </a:xfrm>
            <a:custGeom>
              <a:avLst/>
              <a:gdLst/>
              <a:ahLst/>
              <a:cxnLst/>
              <a:rect l="l" t="t" r="r" b="b"/>
              <a:pathLst>
                <a:path w="18602" h="18602" extrusionOk="0">
                  <a:moveTo>
                    <a:pt x="17511" y="1090"/>
                  </a:moveTo>
                  <a:lnTo>
                    <a:pt x="17511" y="17512"/>
                  </a:lnTo>
                  <a:lnTo>
                    <a:pt x="1090" y="17512"/>
                  </a:lnTo>
                  <a:lnTo>
                    <a:pt x="1090" y="1090"/>
                  </a:lnTo>
                  <a:close/>
                  <a:moveTo>
                    <a:pt x="0" y="1"/>
                  </a:moveTo>
                  <a:lnTo>
                    <a:pt x="0" y="18602"/>
                  </a:lnTo>
                  <a:lnTo>
                    <a:pt x="18601" y="18602"/>
                  </a:lnTo>
                  <a:lnTo>
                    <a:pt x="1860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33" name="Google Shape;833;p53"/>
          <p:cNvSpPr/>
          <p:nvPr/>
        </p:nvSpPr>
        <p:spPr>
          <a:xfrm>
            <a:off x="1172436" y="2793693"/>
            <a:ext cx="391340" cy="391340"/>
          </a:xfrm>
          <a:custGeom>
            <a:avLst/>
            <a:gdLst/>
            <a:ahLst/>
            <a:cxnLst/>
            <a:rect l="l" t="t" r="r" b="b"/>
            <a:pathLst>
              <a:path w="18602" h="18602" extrusionOk="0">
                <a:moveTo>
                  <a:pt x="5450" y="1125"/>
                </a:moveTo>
                <a:lnTo>
                  <a:pt x="5450" y="3944"/>
                </a:lnTo>
                <a:cubicBezTo>
                  <a:pt x="4985" y="4110"/>
                  <a:pt x="4618" y="4476"/>
                  <a:pt x="4453" y="4941"/>
                </a:cubicBezTo>
                <a:lnTo>
                  <a:pt x="1090" y="4941"/>
                </a:lnTo>
                <a:lnTo>
                  <a:pt x="1090" y="1125"/>
                </a:lnTo>
                <a:close/>
                <a:moveTo>
                  <a:pt x="12062" y="1125"/>
                </a:moveTo>
                <a:lnTo>
                  <a:pt x="12062" y="3944"/>
                </a:lnTo>
                <a:cubicBezTo>
                  <a:pt x="11594" y="4107"/>
                  <a:pt x="11228" y="4473"/>
                  <a:pt x="11059" y="4941"/>
                </a:cubicBezTo>
                <a:lnTo>
                  <a:pt x="7580" y="4941"/>
                </a:lnTo>
                <a:cubicBezTo>
                  <a:pt x="7411" y="4473"/>
                  <a:pt x="7042" y="4107"/>
                  <a:pt x="6577" y="3944"/>
                </a:cubicBezTo>
                <a:lnTo>
                  <a:pt x="6577" y="1125"/>
                </a:lnTo>
                <a:close/>
                <a:moveTo>
                  <a:pt x="17511" y="1125"/>
                </a:moveTo>
                <a:lnTo>
                  <a:pt x="17511" y="4941"/>
                </a:lnTo>
                <a:lnTo>
                  <a:pt x="14149" y="4941"/>
                </a:lnTo>
                <a:cubicBezTo>
                  <a:pt x="13983" y="4476"/>
                  <a:pt x="13617" y="4110"/>
                  <a:pt x="13152" y="3944"/>
                </a:cubicBezTo>
                <a:lnTo>
                  <a:pt x="13152" y="1125"/>
                </a:lnTo>
                <a:close/>
                <a:moveTo>
                  <a:pt x="12580" y="4930"/>
                </a:moveTo>
                <a:cubicBezTo>
                  <a:pt x="12862" y="4930"/>
                  <a:pt x="13131" y="5149"/>
                  <a:pt x="13131" y="5479"/>
                </a:cubicBezTo>
                <a:cubicBezTo>
                  <a:pt x="13128" y="5781"/>
                  <a:pt x="12884" y="6025"/>
                  <a:pt x="12582" y="6025"/>
                </a:cubicBezTo>
                <a:cubicBezTo>
                  <a:pt x="12097" y="6025"/>
                  <a:pt x="11852" y="5435"/>
                  <a:pt x="12195" y="5092"/>
                </a:cubicBezTo>
                <a:cubicBezTo>
                  <a:pt x="12307" y="4980"/>
                  <a:pt x="12445" y="4930"/>
                  <a:pt x="12580" y="4930"/>
                </a:cubicBezTo>
                <a:close/>
                <a:moveTo>
                  <a:pt x="6019" y="4933"/>
                </a:moveTo>
                <a:cubicBezTo>
                  <a:pt x="6508" y="4933"/>
                  <a:pt x="6749" y="5523"/>
                  <a:pt x="6403" y="5866"/>
                </a:cubicBezTo>
                <a:cubicBezTo>
                  <a:pt x="6292" y="5977"/>
                  <a:pt x="6156" y="6027"/>
                  <a:pt x="6022" y="6027"/>
                </a:cubicBezTo>
                <a:cubicBezTo>
                  <a:pt x="5741" y="6027"/>
                  <a:pt x="5470" y="5807"/>
                  <a:pt x="5470" y="5476"/>
                </a:cubicBezTo>
                <a:cubicBezTo>
                  <a:pt x="5473" y="5174"/>
                  <a:pt x="5717" y="4933"/>
                  <a:pt x="6019" y="4933"/>
                </a:cubicBezTo>
                <a:close/>
                <a:moveTo>
                  <a:pt x="4453" y="6031"/>
                </a:moveTo>
                <a:cubicBezTo>
                  <a:pt x="4618" y="6496"/>
                  <a:pt x="4985" y="6865"/>
                  <a:pt x="5450" y="7031"/>
                </a:cubicBezTo>
                <a:lnTo>
                  <a:pt x="5450" y="11603"/>
                </a:lnTo>
                <a:cubicBezTo>
                  <a:pt x="4985" y="11771"/>
                  <a:pt x="4618" y="12138"/>
                  <a:pt x="4453" y="12606"/>
                </a:cubicBezTo>
                <a:lnTo>
                  <a:pt x="1090" y="12606"/>
                </a:lnTo>
                <a:lnTo>
                  <a:pt x="1090" y="6031"/>
                </a:lnTo>
                <a:close/>
                <a:moveTo>
                  <a:pt x="11059" y="6031"/>
                </a:moveTo>
                <a:cubicBezTo>
                  <a:pt x="11225" y="6496"/>
                  <a:pt x="11594" y="6865"/>
                  <a:pt x="12062" y="7031"/>
                </a:cubicBezTo>
                <a:lnTo>
                  <a:pt x="12062" y="11603"/>
                </a:lnTo>
                <a:cubicBezTo>
                  <a:pt x="11594" y="11771"/>
                  <a:pt x="11225" y="12138"/>
                  <a:pt x="11059" y="12606"/>
                </a:cubicBezTo>
                <a:lnTo>
                  <a:pt x="7580" y="12606"/>
                </a:lnTo>
                <a:cubicBezTo>
                  <a:pt x="7411" y="12138"/>
                  <a:pt x="7042" y="11771"/>
                  <a:pt x="6577" y="11603"/>
                </a:cubicBezTo>
                <a:lnTo>
                  <a:pt x="6577" y="7031"/>
                </a:lnTo>
                <a:cubicBezTo>
                  <a:pt x="7042" y="6865"/>
                  <a:pt x="7411" y="6496"/>
                  <a:pt x="7580" y="6031"/>
                </a:cubicBezTo>
                <a:close/>
                <a:moveTo>
                  <a:pt x="17511" y="6031"/>
                </a:moveTo>
                <a:lnTo>
                  <a:pt x="17511" y="12606"/>
                </a:lnTo>
                <a:lnTo>
                  <a:pt x="14149" y="12606"/>
                </a:lnTo>
                <a:cubicBezTo>
                  <a:pt x="13983" y="12138"/>
                  <a:pt x="13617" y="11771"/>
                  <a:pt x="13152" y="11603"/>
                </a:cubicBezTo>
                <a:lnTo>
                  <a:pt x="13152" y="7031"/>
                </a:lnTo>
                <a:cubicBezTo>
                  <a:pt x="13617" y="6865"/>
                  <a:pt x="13983" y="6496"/>
                  <a:pt x="14149" y="6031"/>
                </a:cubicBezTo>
                <a:close/>
                <a:moveTo>
                  <a:pt x="6015" y="12589"/>
                </a:moveTo>
                <a:cubicBezTo>
                  <a:pt x="6296" y="12589"/>
                  <a:pt x="6566" y="12807"/>
                  <a:pt x="6566" y="13137"/>
                </a:cubicBezTo>
                <a:cubicBezTo>
                  <a:pt x="6566" y="13440"/>
                  <a:pt x="6322" y="13684"/>
                  <a:pt x="6019" y="13684"/>
                </a:cubicBezTo>
                <a:cubicBezTo>
                  <a:pt x="5531" y="13684"/>
                  <a:pt x="5287" y="13097"/>
                  <a:pt x="5633" y="12751"/>
                </a:cubicBezTo>
                <a:cubicBezTo>
                  <a:pt x="5744" y="12639"/>
                  <a:pt x="5881" y="12589"/>
                  <a:pt x="6015" y="12589"/>
                </a:cubicBezTo>
                <a:close/>
                <a:moveTo>
                  <a:pt x="12580" y="12589"/>
                </a:moveTo>
                <a:cubicBezTo>
                  <a:pt x="12862" y="12589"/>
                  <a:pt x="13131" y="12807"/>
                  <a:pt x="13131" y="13137"/>
                </a:cubicBezTo>
                <a:cubicBezTo>
                  <a:pt x="13128" y="13440"/>
                  <a:pt x="12884" y="13684"/>
                  <a:pt x="12582" y="13684"/>
                </a:cubicBezTo>
                <a:cubicBezTo>
                  <a:pt x="12097" y="13684"/>
                  <a:pt x="11852" y="13097"/>
                  <a:pt x="12195" y="12751"/>
                </a:cubicBezTo>
                <a:cubicBezTo>
                  <a:pt x="12307" y="12639"/>
                  <a:pt x="12445" y="12589"/>
                  <a:pt x="12580" y="12589"/>
                </a:cubicBezTo>
                <a:close/>
                <a:moveTo>
                  <a:pt x="4453" y="13695"/>
                </a:moveTo>
                <a:cubicBezTo>
                  <a:pt x="4618" y="14160"/>
                  <a:pt x="4985" y="14527"/>
                  <a:pt x="5450" y="14692"/>
                </a:cubicBezTo>
                <a:lnTo>
                  <a:pt x="5450" y="17512"/>
                </a:lnTo>
                <a:lnTo>
                  <a:pt x="1090" y="17512"/>
                </a:lnTo>
                <a:lnTo>
                  <a:pt x="1090" y="13695"/>
                </a:lnTo>
                <a:close/>
                <a:moveTo>
                  <a:pt x="11059" y="13695"/>
                </a:moveTo>
                <a:cubicBezTo>
                  <a:pt x="11228" y="14160"/>
                  <a:pt x="11594" y="14527"/>
                  <a:pt x="12062" y="14692"/>
                </a:cubicBezTo>
                <a:lnTo>
                  <a:pt x="12062" y="17512"/>
                </a:lnTo>
                <a:lnTo>
                  <a:pt x="6577" y="17512"/>
                </a:lnTo>
                <a:lnTo>
                  <a:pt x="6577" y="14692"/>
                </a:lnTo>
                <a:cubicBezTo>
                  <a:pt x="7042" y="14527"/>
                  <a:pt x="7411" y="14160"/>
                  <a:pt x="7580" y="13695"/>
                </a:cubicBezTo>
                <a:close/>
                <a:moveTo>
                  <a:pt x="17511" y="13695"/>
                </a:moveTo>
                <a:lnTo>
                  <a:pt x="17511" y="17512"/>
                </a:lnTo>
                <a:lnTo>
                  <a:pt x="13152" y="17512"/>
                </a:lnTo>
                <a:lnTo>
                  <a:pt x="13152" y="14692"/>
                </a:lnTo>
                <a:cubicBezTo>
                  <a:pt x="13617" y="14527"/>
                  <a:pt x="13983" y="14160"/>
                  <a:pt x="14149" y="13695"/>
                </a:cubicBezTo>
                <a:close/>
                <a:moveTo>
                  <a:pt x="0" y="0"/>
                </a:moveTo>
                <a:lnTo>
                  <a:pt x="0" y="18601"/>
                </a:lnTo>
                <a:lnTo>
                  <a:pt x="18601" y="18601"/>
                </a:lnTo>
                <a:lnTo>
                  <a:pt x="18601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34" name="Google Shape;834;p53"/>
          <p:cNvGrpSpPr/>
          <p:nvPr/>
        </p:nvGrpSpPr>
        <p:grpSpPr>
          <a:xfrm>
            <a:off x="1172436" y="3459299"/>
            <a:ext cx="391340" cy="391340"/>
            <a:chOff x="1567137" y="3234204"/>
            <a:chExt cx="391340" cy="391340"/>
          </a:xfrm>
        </p:grpSpPr>
        <p:sp>
          <p:nvSpPr>
            <p:cNvPr id="835" name="Google Shape;835;p53"/>
            <p:cNvSpPr/>
            <p:nvPr/>
          </p:nvSpPr>
          <p:spPr>
            <a:xfrm>
              <a:off x="1567137" y="3234204"/>
              <a:ext cx="391340" cy="391340"/>
            </a:xfrm>
            <a:custGeom>
              <a:avLst/>
              <a:gdLst/>
              <a:ahLst/>
              <a:cxnLst/>
              <a:rect l="l" t="t" r="r" b="b"/>
              <a:pathLst>
                <a:path w="18602" h="18602" extrusionOk="0">
                  <a:moveTo>
                    <a:pt x="13117" y="7665"/>
                  </a:moveTo>
                  <a:lnTo>
                    <a:pt x="13117" y="8754"/>
                  </a:lnTo>
                  <a:lnTo>
                    <a:pt x="9847" y="8754"/>
                  </a:lnTo>
                  <a:lnTo>
                    <a:pt x="9847" y="7665"/>
                  </a:lnTo>
                  <a:close/>
                  <a:moveTo>
                    <a:pt x="13117" y="9844"/>
                  </a:moveTo>
                  <a:lnTo>
                    <a:pt x="13117" y="10934"/>
                  </a:lnTo>
                  <a:lnTo>
                    <a:pt x="9847" y="10934"/>
                  </a:lnTo>
                  <a:lnTo>
                    <a:pt x="9847" y="9844"/>
                  </a:lnTo>
                  <a:close/>
                  <a:moveTo>
                    <a:pt x="3270" y="8754"/>
                  </a:moveTo>
                  <a:lnTo>
                    <a:pt x="3270" y="12024"/>
                  </a:lnTo>
                  <a:lnTo>
                    <a:pt x="1090" y="12024"/>
                  </a:lnTo>
                  <a:lnTo>
                    <a:pt x="1090" y="8754"/>
                  </a:lnTo>
                  <a:close/>
                  <a:moveTo>
                    <a:pt x="8757" y="8754"/>
                  </a:moveTo>
                  <a:lnTo>
                    <a:pt x="8757" y="12024"/>
                  </a:lnTo>
                  <a:lnTo>
                    <a:pt x="7667" y="12024"/>
                  </a:lnTo>
                  <a:lnTo>
                    <a:pt x="7667" y="8754"/>
                  </a:lnTo>
                  <a:close/>
                  <a:moveTo>
                    <a:pt x="13117" y="12024"/>
                  </a:moveTo>
                  <a:lnTo>
                    <a:pt x="13117" y="13114"/>
                  </a:lnTo>
                  <a:lnTo>
                    <a:pt x="9847" y="13114"/>
                  </a:lnTo>
                  <a:lnTo>
                    <a:pt x="9847" y="12024"/>
                  </a:lnTo>
                  <a:close/>
                  <a:moveTo>
                    <a:pt x="15331" y="7665"/>
                  </a:moveTo>
                  <a:lnTo>
                    <a:pt x="15331" y="13152"/>
                  </a:lnTo>
                  <a:lnTo>
                    <a:pt x="14241" y="13152"/>
                  </a:lnTo>
                  <a:lnTo>
                    <a:pt x="14241" y="7665"/>
                  </a:lnTo>
                  <a:close/>
                  <a:moveTo>
                    <a:pt x="17511" y="6575"/>
                  </a:moveTo>
                  <a:lnTo>
                    <a:pt x="17511" y="14242"/>
                  </a:lnTo>
                  <a:lnTo>
                    <a:pt x="16421" y="14242"/>
                  </a:lnTo>
                  <a:lnTo>
                    <a:pt x="16421" y="6575"/>
                  </a:lnTo>
                  <a:close/>
                  <a:moveTo>
                    <a:pt x="8731" y="1090"/>
                  </a:moveTo>
                  <a:cubicBezTo>
                    <a:pt x="9324" y="1090"/>
                    <a:pt x="9829" y="1552"/>
                    <a:pt x="9844" y="2148"/>
                  </a:cubicBezTo>
                  <a:cubicBezTo>
                    <a:pt x="9861" y="2761"/>
                    <a:pt x="9370" y="3270"/>
                    <a:pt x="8757" y="3270"/>
                  </a:cubicBezTo>
                  <a:lnTo>
                    <a:pt x="5487" y="3270"/>
                  </a:lnTo>
                  <a:lnTo>
                    <a:pt x="5487" y="8754"/>
                  </a:lnTo>
                  <a:lnTo>
                    <a:pt x="6577" y="8754"/>
                  </a:lnTo>
                  <a:lnTo>
                    <a:pt x="6577" y="12024"/>
                  </a:lnTo>
                  <a:lnTo>
                    <a:pt x="5487" y="12024"/>
                  </a:lnTo>
                  <a:lnTo>
                    <a:pt x="5487" y="17511"/>
                  </a:lnTo>
                  <a:lnTo>
                    <a:pt x="1128" y="17511"/>
                  </a:lnTo>
                  <a:lnTo>
                    <a:pt x="1128" y="13152"/>
                  </a:lnTo>
                  <a:lnTo>
                    <a:pt x="4397" y="13152"/>
                  </a:lnTo>
                  <a:lnTo>
                    <a:pt x="4397" y="7665"/>
                  </a:lnTo>
                  <a:lnTo>
                    <a:pt x="1128" y="7665"/>
                  </a:lnTo>
                  <a:lnTo>
                    <a:pt x="1128" y="1090"/>
                  </a:lnTo>
                  <a:close/>
                  <a:moveTo>
                    <a:pt x="0" y="0"/>
                  </a:moveTo>
                  <a:lnTo>
                    <a:pt x="0" y="18601"/>
                  </a:lnTo>
                  <a:lnTo>
                    <a:pt x="6577" y="18601"/>
                  </a:lnTo>
                  <a:lnTo>
                    <a:pt x="6577" y="13114"/>
                  </a:lnTo>
                  <a:lnTo>
                    <a:pt x="8757" y="13114"/>
                  </a:lnTo>
                  <a:lnTo>
                    <a:pt x="8757" y="14204"/>
                  </a:lnTo>
                  <a:lnTo>
                    <a:pt x="15331" y="14204"/>
                  </a:lnTo>
                  <a:lnTo>
                    <a:pt x="15331" y="15332"/>
                  </a:lnTo>
                  <a:lnTo>
                    <a:pt x="18601" y="15332"/>
                  </a:lnTo>
                  <a:lnTo>
                    <a:pt x="18601" y="5485"/>
                  </a:lnTo>
                  <a:lnTo>
                    <a:pt x="15331" y="5485"/>
                  </a:lnTo>
                  <a:lnTo>
                    <a:pt x="15331" y="6575"/>
                  </a:lnTo>
                  <a:lnTo>
                    <a:pt x="8757" y="6575"/>
                  </a:lnTo>
                  <a:lnTo>
                    <a:pt x="8757" y="7665"/>
                  </a:lnTo>
                  <a:lnTo>
                    <a:pt x="6577" y="7665"/>
                  </a:lnTo>
                  <a:lnTo>
                    <a:pt x="6577" y="4360"/>
                  </a:lnTo>
                  <a:lnTo>
                    <a:pt x="8745" y="4360"/>
                  </a:lnTo>
                  <a:cubicBezTo>
                    <a:pt x="9943" y="4360"/>
                    <a:pt x="10943" y="3410"/>
                    <a:pt x="10960" y="2212"/>
                  </a:cubicBezTo>
                  <a:cubicBezTo>
                    <a:pt x="10978" y="994"/>
                    <a:pt x="9989" y="0"/>
                    <a:pt x="87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53"/>
            <p:cNvSpPr/>
            <p:nvPr/>
          </p:nvSpPr>
          <p:spPr>
            <a:xfrm>
              <a:off x="1613777" y="3280065"/>
              <a:ext cx="22952" cy="22952"/>
            </a:xfrm>
            <a:custGeom>
              <a:avLst/>
              <a:gdLst/>
              <a:ahLst/>
              <a:cxnLst/>
              <a:rect l="l" t="t" r="r" b="b"/>
              <a:pathLst>
                <a:path w="1091" h="1091" extrusionOk="0">
                  <a:moveTo>
                    <a:pt x="1" y="0"/>
                  </a:moveTo>
                  <a:lnTo>
                    <a:pt x="1" y="1090"/>
                  </a:lnTo>
                  <a:lnTo>
                    <a:pt x="1091" y="109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53"/>
            <p:cNvSpPr/>
            <p:nvPr/>
          </p:nvSpPr>
          <p:spPr>
            <a:xfrm>
              <a:off x="1613777" y="3326642"/>
              <a:ext cx="22952" cy="22952"/>
            </a:xfrm>
            <a:custGeom>
              <a:avLst/>
              <a:gdLst/>
              <a:ahLst/>
              <a:cxnLst/>
              <a:rect l="l" t="t" r="r" b="b"/>
              <a:pathLst>
                <a:path w="1091" h="1091" extrusionOk="0">
                  <a:moveTo>
                    <a:pt x="1" y="1"/>
                  </a:moveTo>
                  <a:lnTo>
                    <a:pt x="1" y="1091"/>
                  </a:lnTo>
                  <a:lnTo>
                    <a:pt x="1091" y="1091"/>
                  </a:lnTo>
                  <a:lnTo>
                    <a:pt x="10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8" name="Google Shape;838;p53"/>
          <p:cNvGrpSpPr/>
          <p:nvPr/>
        </p:nvGrpSpPr>
        <p:grpSpPr>
          <a:xfrm>
            <a:off x="1172436" y="4124904"/>
            <a:ext cx="391340" cy="345478"/>
            <a:chOff x="1636708" y="4015305"/>
            <a:chExt cx="391340" cy="345478"/>
          </a:xfrm>
        </p:grpSpPr>
        <p:sp>
          <p:nvSpPr>
            <p:cNvPr id="839" name="Google Shape;839;p53"/>
            <p:cNvSpPr/>
            <p:nvPr/>
          </p:nvSpPr>
          <p:spPr>
            <a:xfrm>
              <a:off x="1763585" y="4061482"/>
              <a:ext cx="71927" cy="69234"/>
            </a:xfrm>
            <a:custGeom>
              <a:avLst/>
              <a:gdLst/>
              <a:ahLst/>
              <a:cxnLst/>
              <a:rect l="l" t="t" r="r" b="b"/>
              <a:pathLst>
                <a:path w="3419" h="3291" extrusionOk="0">
                  <a:moveTo>
                    <a:pt x="1642" y="1096"/>
                  </a:moveTo>
                  <a:lnTo>
                    <a:pt x="1642" y="1099"/>
                  </a:lnTo>
                  <a:cubicBezTo>
                    <a:pt x="2131" y="1099"/>
                    <a:pt x="2375" y="1689"/>
                    <a:pt x="2029" y="2032"/>
                  </a:cubicBezTo>
                  <a:cubicBezTo>
                    <a:pt x="1918" y="2144"/>
                    <a:pt x="1781" y="2194"/>
                    <a:pt x="1646" y="2194"/>
                  </a:cubicBezTo>
                  <a:cubicBezTo>
                    <a:pt x="1364" y="2194"/>
                    <a:pt x="1093" y="1975"/>
                    <a:pt x="1093" y="1645"/>
                  </a:cubicBezTo>
                  <a:cubicBezTo>
                    <a:pt x="1093" y="1343"/>
                    <a:pt x="1340" y="1096"/>
                    <a:pt x="1642" y="1096"/>
                  </a:cubicBezTo>
                  <a:close/>
                  <a:moveTo>
                    <a:pt x="1644" y="1"/>
                  </a:moveTo>
                  <a:cubicBezTo>
                    <a:pt x="1432" y="1"/>
                    <a:pt x="1218" y="41"/>
                    <a:pt x="1015" y="125"/>
                  </a:cubicBezTo>
                  <a:cubicBezTo>
                    <a:pt x="401" y="381"/>
                    <a:pt x="0" y="979"/>
                    <a:pt x="0" y="1645"/>
                  </a:cubicBezTo>
                  <a:cubicBezTo>
                    <a:pt x="0" y="2552"/>
                    <a:pt x="736" y="3287"/>
                    <a:pt x="1642" y="3290"/>
                  </a:cubicBezTo>
                  <a:cubicBezTo>
                    <a:pt x="2308" y="3290"/>
                    <a:pt x="2907" y="2889"/>
                    <a:pt x="3162" y="2276"/>
                  </a:cubicBezTo>
                  <a:cubicBezTo>
                    <a:pt x="3418" y="1663"/>
                    <a:pt x="3276" y="953"/>
                    <a:pt x="2808" y="483"/>
                  </a:cubicBezTo>
                  <a:cubicBezTo>
                    <a:pt x="2493" y="167"/>
                    <a:pt x="2072" y="1"/>
                    <a:pt x="16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53"/>
            <p:cNvSpPr/>
            <p:nvPr/>
          </p:nvSpPr>
          <p:spPr>
            <a:xfrm>
              <a:off x="1636708" y="4015305"/>
              <a:ext cx="391340" cy="345478"/>
            </a:xfrm>
            <a:custGeom>
              <a:avLst/>
              <a:gdLst/>
              <a:ahLst/>
              <a:cxnLst/>
              <a:rect l="l" t="t" r="r" b="b"/>
              <a:pathLst>
                <a:path w="18602" h="16422" extrusionOk="0">
                  <a:moveTo>
                    <a:pt x="13152" y="1091"/>
                  </a:moveTo>
                  <a:lnTo>
                    <a:pt x="13152" y="9975"/>
                  </a:lnTo>
                  <a:lnTo>
                    <a:pt x="9900" y="6031"/>
                  </a:lnTo>
                  <a:lnTo>
                    <a:pt x="7668" y="8261"/>
                  </a:lnTo>
                  <a:lnTo>
                    <a:pt x="4892" y="5488"/>
                  </a:lnTo>
                  <a:lnTo>
                    <a:pt x="1090" y="10002"/>
                  </a:lnTo>
                  <a:lnTo>
                    <a:pt x="1090" y="1091"/>
                  </a:lnTo>
                  <a:close/>
                  <a:moveTo>
                    <a:pt x="4968" y="7121"/>
                  </a:moveTo>
                  <a:lnTo>
                    <a:pt x="6897" y="9051"/>
                  </a:lnTo>
                  <a:lnTo>
                    <a:pt x="4979" y="10972"/>
                  </a:lnTo>
                  <a:lnTo>
                    <a:pt x="1727" y="10972"/>
                  </a:lnTo>
                  <a:lnTo>
                    <a:pt x="4968" y="7121"/>
                  </a:lnTo>
                  <a:close/>
                  <a:moveTo>
                    <a:pt x="9827" y="7674"/>
                  </a:moveTo>
                  <a:lnTo>
                    <a:pt x="12542" y="10972"/>
                  </a:lnTo>
                  <a:lnTo>
                    <a:pt x="6531" y="10972"/>
                  </a:lnTo>
                  <a:lnTo>
                    <a:pt x="7673" y="9827"/>
                  </a:lnTo>
                  <a:lnTo>
                    <a:pt x="8060" y="9441"/>
                  </a:lnTo>
                  <a:lnTo>
                    <a:pt x="9827" y="7674"/>
                  </a:lnTo>
                  <a:close/>
                  <a:moveTo>
                    <a:pt x="15332" y="4395"/>
                  </a:moveTo>
                  <a:lnTo>
                    <a:pt x="15332" y="13114"/>
                  </a:lnTo>
                  <a:lnTo>
                    <a:pt x="4360" y="13114"/>
                  </a:lnTo>
                  <a:lnTo>
                    <a:pt x="4360" y="12062"/>
                  </a:lnTo>
                  <a:lnTo>
                    <a:pt x="14242" y="12062"/>
                  </a:lnTo>
                  <a:lnTo>
                    <a:pt x="14242" y="4395"/>
                  </a:lnTo>
                  <a:close/>
                  <a:moveTo>
                    <a:pt x="17512" y="5994"/>
                  </a:moveTo>
                  <a:lnTo>
                    <a:pt x="17512" y="15294"/>
                  </a:lnTo>
                  <a:lnTo>
                    <a:pt x="5994" y="15294"/>
                  </a:lnTo>
                  <a:lnTo>
                    <a:pt x="5994" y="14204"/>
                  </a:lnTo>
                  <a:lnTo>
                    <a:pt x="16422" y="14204"/>
                  </a:lnTo>
                  <a:lnTo>
                    <a:pt x="16422" y="5994"/>
                  </a:lnTo>
                  <a:close/>
                  <a:moveTo>
                    <a:pt x="1" y="1"/>
                  </a:moveTo>
                  <a:lnTo>
                    <a:pt x="1" y="12062"/>
                  </a:lnTo>
                  <a:lnTo>
                    <a:pt x="3270" y="12062"/>
                  </a:lnTo>
                  <a:lnTo>
                    <a:pt x="3270" y="14242"/>
                  </a:lnTo>
                  <a:lnTo>
                    <a:pt x="4904" y="14242"/>
                  </a:lnTo>
                  <a:lnTo>
                    <a:pt x="4904" y="16422"/>
                  </a:lnTo>
                  <a:lnTo>
                    <a:pt x="18602" y="16422"/>
                  </a:lnTo>
                  <a:lnTo>
                    <a:pt x="18602" y="4904"/>
                  </a:lnTo>
                  <a:lnTo>
                    <a:pt x="16384" y="4904"/>
                  </a:lnTo>
                  <a:lnTo>
                    <a:pt x="16384" y="3305"/>
                  </a:lnTo>
                  <a:lnTo>
                    <a:pt x="14242" y="3305"/>
                  </a:lnTo>
                  <a:lnTo>
                    <a:pt x="1424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1" name="Google Shape;841;p53"/>
          <p:cNvGrpSpPr/>
          <p:nvPr/>
        </p:nvGrpSpPr>
        <p:grpSpPr>
          <a:xfrm>
            <a:off x="1890759" y="1494649"/>
            <a:ext cx="391340" cy="327007"/>
            <a:chOff x="2294740" y="1234021"/>
            <a:chExt cx="391340" cy="327007"/>
          </a:xfrm>
        </p:grpSpPr>
        <p:sp>
          <p:nvSpPr>
            <p:cNvPr id="842" name="Google Shape;842;p53"/>
            <p:cNvSpPr/>
            <p:nvPr/>
          </p:nvSpPr>
          <p:spPr>
            <a:xfrm>
              <a:off x="2294740" y="1234021"/>
              <a:ext cx="391340" cy="327007"/>
            </a:xfrm>
            <a:custGeom>
              <a:avLst/>
              <a:gdLst/>
              <a:ahLst/>
              <a:cxnLst/>
              <a:rect l="l" t="t" r="r" b="b"/>
              <a:pathLst>
                <a:path w="18602" h="15544" extrusionOk="0">
                  <a:moveTo>
                    <a:pt x="17511" y="1311"/>
                  </a:moveTo>
                  <a:lnTo>
                    <a:pt x="17511" y="13079"/>
                  </a:lnTo>
                  <a:lnTo>
                    <a:pt x="12245" y="5179"/>
                  </a:lnTo>
                  <a:lnTo>
                    <a:pt x="8005" y="10899"/>
                  </a:lnTo>
                  <a:lnTo>
                    <a:pt x="5453" y="8022"/>
                  </a:lnTo>
                  <a:lnTo>
                    <a:pt x="1090" y="13355"/>
                  </a:lnTo>
                  <a:lnTo>
                    <a:pt x="1090" y="1311"/>
                  </a:lnTo>
                  <a:cubicBezTo>
                    <a:pt x="3806" y="1785"/>
                    <a:pt x="6554" y="2021"/>
                    <a:pt x="9301" y="2021"/>
                  </a:cubicBezTo>
                  <a:cubicBezTo>
                    <a:pt x="12048" y="2021"/>
                    <a:pt x="14795" y="1785"/>
                    <a:pt x="17511" y="1311"/>
                  </a:cubicBezTo>
                  <a:close/>
                  <a:moveTo>
                    <a:pt x="5479" y="9707"/>
                  </a:moveTo>
                  <a:lnTo>
                    <a:pt x="8862" y="13524"/>
                  </a:lnTo>
                  <a:cubicBezTo>
                    <a:pt x="6528" y="13544"/>
                    <a:pt x="4197" y="13736"/>
                    <a:pt x="1890" y="14096"/>
                  </a:cubicBezTo>
                  <a:lnTo>
                    <a:pt x="5479" y="9707"/>
                  </a:lnTo>
                  <a:close/>
                  <a:moveTo>
                    <a:pt x="12187" y="7083"/>
                  </a:moveTo>
                  <a:lnTo>
                    <a:pt x="16884" y="14128"/>
                  </a:lnTo>
                  <a:cubicBezTo>
                    <a:pt x="14716" y="13779"/>
                    <a:pt x="12527" y="13582"/>
                    <a:pt x="10333" y="13532"/>
                  </a:cubicBezTo>
                  <a:lnTo>
                    <a:pt x="10333" y="13529"/>
                  </a:lnTo>
                  <a:lnTo>
                    <a:pt x="8740" y="11736"/>
                  </a:lnTo>
                  <a:lnTo>
                    <a:pt x="12187" y="7083"/>
                  </a:lnTo>
                  <a:close/>
                  <a:moveTo>
                    <a:pt x="0" y="0"/>
                  </a:moveTo>
                  <a:lnTo>
                    <a:pt x="0" y="15543"/>
                  </a:lnTo>
                  <a:lnTo>
                    <a:pt x="648" y="15421"/>
                  </a:lnTo>
                  <a:cubicBezTo>
                    <a:pt x="3507" y="14884"/>
                    <a:pt x="6404" y="14615"/>
                    <a:pt x="9301" y="14615"/>
                  </a:cubicBezTo>
                  <a:cubicBezTo>
                    <a:pt x="12198" y="14615"/>
                    <a:pt x="15095" y="14884"/>
                    <a:pt x="17953" y="15421"/>
                  </a:cubicBezTo>
                  <a:lnTo>
                    <a:pt x="18601" y="15543"/>
                  </a:lnTo>
                  <a:lnTo>
                    <a:pt x="18601" y="0"/>
                  </a:lnTo>
                  <a:lnTo>
                    <a:pt x="17953" y="122"/>
                  </a:lnTo>
                  <a:cubicBezTo>
                    <a:pt x="15095" y="660"/>
                    <a:pt x="12198" y="929"/>
                    <a:pt x="9301" y="929"/>
                  </a:cubicBezTo>
                  <a:cubicBezTo>
                    <a:pt x="6404" y="929"/>
                    <a:pt x="3507" y="660"/>
                    <a:pt x="648" y="1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53"/>
            <p:cNvSpPr/>
            <p:nvPr/>
          </p:nvSpPr>
          <p:spPr>
            <a:xfrm>
              <a:off x="2406933" y="1305422"/>
              <a:ext cx="71801" cy="69108"/>
            </a:xfrm>
            <a:custGeom>
              <a:avLst/>
              <a:gdLst/>
              <a:ahLst/>
              <a:cxnLst/>
              <a:rect l="l" t="t" r="r" b="b"/>
              <a:pathLst>
                <a:path w="3413" h="3285" extrusionOk="0">
                  <a:moveTo>
                    <a:pt x="1766" y="1094"/>
                  </a:moveTo>
                  <a:cubicBezTo>
                    <a:pt x="2047" y="1094"/>
                    <a:pt x="2317" y="1313"/>
                    <a:pt x="2317" y="1643"/>
                  </a:cubicBezTo>
                  <a:cubicBezTo>
                    <a:pt x="2314" y="1945"/>
                    <a:pt x="2073" y="2186"/>
                    <a:pt x="1771" y="2189"/>
                  </a:cubicBezTo>
                  <a:cubicBezTo>
                    <a:pt x="1769" y="2189"/>
                    <a:pt x="1768" y="2189"/>
                    <a:pt x="1767" y="2189"/>
                  </a:cubicBezTo>
                  <a:cubicBezTo>
                    <a:pt x="1281" y="2189"/>
                    <a:pt x="1039" y="1598"/>
                    <a:pt x="1381" y="1256"/>
                  </a:cubicBezTo>
                  <a:cubicBezTo>
                    <a:pt x="1493" y="1144"/>
                    <a:pt x="1631" y="1094"/>
                    <a:pt x="1766" y="1094"/>
                  </a:cubicBezTo>
                  <a:close/>
                  <a:moveTo>
                    <a:pt x="1771" y="1"/>
                  </a:moveTo>
                  <a:cubicBezTo>
                    <a:pt x="1108" y="1"/>
                    <a:pt x="509" y="402"/>
                    <a:pt x="253" y="1015"/>
                  </a:cubicBezTo>
                  <a:cubicBezTo>
                    <a:pt x="1" y="1628"/>
                    <a:pt x="140" y="2332"/>
                    <a:pt x="611" y="2802"/>
                  </a:cubicBezTo>
                  <a:cubicBezTo>
                    <a:pt x="924" y="3118"/>
                    <a:pt x="1344" y="3284"/>
                    <a:pt x="1771" y="3284"/>
                  </a:cubicBezTo>
                  <a:cubicBezTo>
                    <a:pt x="1983" y="3284"/>
                    <a:pt x="2196" y="3244"/>
                    <a:pt x="2398" y="3160"/>
                  </a:cubicBezTo>
                  <a:cubicBezTo>
                    <a:pt x="3012" y="2904"/>
                    <a:pt x="3413" y="2305"/>
                    <a:pt x="3413" y="1643"/>
                  </a:cubicBezTo>
                  <a:cubicBezTo>
                    <a:pt x="3413" y="736"/>
                    <a:pt x="2677" y="1"/>
                    <a:pt x="17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4" name="Google Shape;844;p53"/>
          <p:cNvSpPr/>
          <p:nvPr/>
        </p:nvSpPr>
        <p:spPr>
          <a:xfrm>
            <a:off x="1890759" y="2098903"/>
            <a:ext cx="391340" cy="391382"/>
          </a:xfrm>
          <a:custGeom>
            <a:avLst/>
            <a:gdLst/>
            <a:ahLst/>
            <a:cxnLst/>
            <a:rect l="l" t="t" r="r" b="b"/>
            <a:pathLst>
              <a:path w="18602" h="18604" extrusionOk="0">
                <a:moveTo>
                  <a:pt x="4360" y="1091"/>
                </a:moveTo>
                <a:lnTo>
                  <a:pt x="4360" y="2181"/>
                </a:lnTo>
                <a:lnTo>
                  <a:pt x="2180" y="2181"/>
                </a:lnTo>
                <a:lnTo>
                  <a:pt x="2180" y="1091"/>
                </a:lnTo>
                <a:close/>
                <a:moveTo>
                  <a:pt x="5450" y="3271"/>
                </a:moveTo>
                <a:lnTo>
                  <a:pt x="5450" y="4361"/>
                </a:lnTo>
                <a:lnTo>
                  <a:pt x="1090" y="4361"/>
                </a:lnTo>
                <a:lnTo>
                  <a:pt x="1090" y="3271"/>
                </a:lnTo>
                <a:close/>
                <a:moveTo>
                  <a:pt x="5450" y="5489"/>
                </a:moveTo>
                <a:lnTo>
                  <a:pt x="5450" y="6573"/>
                </a:lnTo>
                <a:cubicBezTo>
                  <a:pt x="5450" y="7177"/>
                  <a:pt x="4959" y="7669"/>
                  <a:pt x="4357" y="7669"/>
                </a:cubicBezTo>
                <a:lnTo>
                  <a:pt x="2186" y="7669"/>
                </a:lnTo>
                <a:cubicBezTo>
                  <a:pt x="1581" y="7669"/>
                  <a:pt x="1090" y="7177"/>
                  <a:pt x="1090" y="6573"/>
                </a:cubicBezTo>
                <a:lnTo>
                  <a:pt x="1090" y="5489"/>
                </a:lnTo>
                <a:close/>
                <a:moveTo>
                  <a:pt x="15332" y="8755"/>
                </a:moveTo>
                <a:cubicBezTo>
                  <a:pt x="15340" y="8755"/>
                  <a:pt x="15349" y="8755"/>
                  <a:pt x="15358" y="8756"/>
                </a:cubicBezTo>
                <a:cubicBezTo>
                  <a:pt x="15651" y="8767"/>
                  <a:pt x="15878" y="9020"/>
                  <a:pt x="15878" y="9317"/>
                </a:cubicBezTo>
                <a:lnTo>
                  <a:pt x="15878" y="9848"/>
                </a:lnTo>
                <a:lnTo>
                  <a:pt x="14788" y="9848"/>
                </a:lnTo>
                <a:lnTo>
                  <a:pt x="14788" y="9299"/>
                </a:lnTo>
                <a:cubicBezTo>
                  <a:pt x="14785" y="8997"/>
                  <a:pt x="15032" y="8755"/>
                  <a:pt x="15332" y="8755"/>
                </a:cubicBezTo>
                <a:close/>
                <a:moveTo>
                  <a:pt x="3816" y="8759"/>
                </a:moveTo>
                <a:lnTo>
                  <a:pt x="3816" y="9305"/>
                </a:lnTo>
                <a:cubicBezTo>
                  <a:pt x="3816" y="9607"/>
                  <a:pt x="3569" y="9849"/>
                  <a:pt x="3270" y="9849"/>
                </a:cubicBezTo>
                <a:cubicBezTo>
                  <a:pt x="3261" y="9849"/>
                  <a:pt x="3253" y="9849"/>
                  <a:pt x="3244" y="9848"/>
                </a:cubicBezTo>
                <a:cubicBezTo>
                  <a:pt x="2950" y="9837"/>
                  <a:pt x="2726" y="9584"/>
                  <a:pt x="2726" y="9288"/>
                </a:cubicBezTo>
                <a:lnTo>
                  <a:pt x="2726" y="8759"/>
                </a:lnTo>
                <a:close/>
                <a:moveTo>
                  <a:pt x="16424" y="10938"/>
                </a:moveTo>
                <a:cubicBezTo>
                  <a:pt x="17023" y="10938"/>
                  <a:pt x="17511" y="11428"/>
                  <a:pt x="17511" y="12031"/>
                </a:cubicBezTo>
                <a:lnTo>
                  <a:pt x="17511" y="13118"/>
                </a:lnTo>
                <a:lnTo>
                  <a:pt x="13152" y="13118"/>
                </a:lnTo>
                <a:lnTo>
                  <a:pt x="13152" y="12031"/>
                </a:lnTo>
                <a:cubicBezTo>
                  <a:pt x="13152" y="11428"/>
                  <a:pt x="13640" y="10938"/>
                  <a:pt x="14242" y="10938"/>
                </a:cubicBezTo>
                <a:cubicBezTo>
                  <a:pt x="14244" y="10938"/>
                  <a:pt x="14246" y="10938"/>
                  <a:pt x="14247" y="10938"/>
                </a:cubicBezTo>
                <a:lnTo>
                  <a:pt x="16419" y="10938"/>
                </a:lnTo>
                <a:cubicBezTo>
                  <a:pt x="16420" y="10938"/>
                  <a:pt x="16422" y="10938"/>
                  <a:pt x="16424" y="10938"/>
                </a:cubicBezTo>
                <a:close/>
                <a:moveTo>
                  <a:pt x="17511" y="14243"/>
                </a:moveTo>
                <a:lnTo>
                  <a:pt x="17511" y="15333"/>
                </a:lnTo>
                <a:lnTo>
                  <a:pt x="13152" y="15333"/>
                </a:lnTo>
                <a:lnTo>
                  <a:pt x="13152" y="14243"/>
                </a:lnTo>
                <a:close/>
                <a:moveTo>
                  <a:pt x="16421" y="16423"/>
                </a:moveTo>
                <a:lnTo>
                  <a:pt x="16421" y="17513"/>
                </a:lnTo>
                <a:lnTo>
                  <a:pt x="14242" y="17513"/>
                </a:lnTo>
                <a:lnTo>
                  <a:pt x="14242" y="16423"/>
                </a:lnTo>
                <a:close/>
                <a:moveTo>
                  <a:pt x="12312" y="1"/>
                </a:moveTo>
                <a:cubicBezTo>
                  <a:pt x="10369" y="1"/>
                  <a:pt x="8757" y="1578"/>
                  <a:pt x="8757" y="3562"/>
                </a:cubicBezTo>
                <a:lnTo>
                  <a:pt x="8757" y="15019"/>
                </a:lnTo>
                <a:cubicBezTo>
                  <a:pt x="8757" y="16275"/>
                  <a:pt x="7824" y="17356"/>
                  <a:pt x="6572" y="17498"/>
                </a:cubicBezTo>
                <a:cubicBezTo>
                  <a:pt x="6475" y="17509"/>
                  <a:pt x="6380" y="17515"/>
                  <a:pt x="6285" y="17515"/>
                </a:cubicBezTo>
                <a:cubicBezTo>
                  <a:pt x="4940" y="17515"/>
                  <a:pt x="3816" y="16422"/>
                  <a:pt x="3816" y="15042"/>
                </a:cubicBezTo>
                <a:lnTo>
                  <a:pt x="3816" y="10845"/>
                </a:lnTo>
                <a:cubicBezTo>
                  <a:pt x="4467" y="10616"/>
                  <a:pt x="4903" y="9997"/>
                  <a:pt x="4906" y="9305"/>
                </a:cubicBezTo>
                <a:lnTo>
                  <a:pt x="4906" y="8677"/>
                </a:lnTo>
                <a:cubicBezTo>
                  <a:pt x="5865" y="8433"/>
                  <a:pt x="6577" y="7576"/>
                  <a:pt x="6577" y="6558"/>
                </a:cubicBezTo>
                <a:lnTo>
                  <a:pt x="6577" y="2181"/>
                </a:lnTo>
                <a:lnTo>
                  <a:pt x="5450" y="2181"/>
                </a:lnTo>
                <a:lnTo>
                  <a:pt x="5450" y="2"/>
                </a:lnTo>
                <a:lnTo>
                  <a:pt x="1090" y="2"/>
                </a:lnTo>
                <a:lnTo>
                  <a:pt x="1090" y="2181"/>
                </a:lnTo>
                <a:lnTo>
                  <a:pt x="0" y="2181"/>
                </a:lnTo>
                <a:lnTo>
                  <a:pt x="0" y="6558"/>
                </a:lnTo>
                <a:cubicBezTo>
                  <a:pt x="0" y="7555"/>
                  <a:pt x="672" y="8424"/>
                  <a:pt x="1637" y="8677"/>
                </a:cubicBezTo>
                <a:lnTo>
                  <a:pt x="1637" y="9305"/>
                </a:lnTo>
                <a:cubicBezTo>
                  <a:pt x="1637" y="9997"/>
                  <a:pt x="2073" y="10616"/>
                  <a:pt x="2726" y="10845"/>
                </a:cubicBezTo>
                <a:lnTo>
                  <a:pt x="2726" y="15007"/>
                </a:lnTo>
                <a:cubicBezTo>
                  <a:pt x="2726" y="16853"/>
                  <a:pt x="4119" y="18422"/>
                  <a:pt x="5958" y="18588"/>
                </a:cubicBezTo>
                <a:cubicBezTo>
                  <a:pt x="6070" y="18598"/>
                  <a:pt x="6180" y="18603"/>
                  <a:pt x="6290" y="18603"/>
                </a:cubicBezTo>
                <a:cubicBezTo>
                  <a:pt x="8232" y="18603"/>
                  <a:pt x="9844" y="17026"/>
                  <a:pt x="9847" y="15042"/>
                </a:cubicBezTo>
                <a:lnTo>
                  <a:pt x="9847" y="3588"/>
                </a:lnTo>
                <a:cubicBezTo>
                  <a:pt x="9847" y="2330"/>
                  <a:pt x="10780" y="1248"/>
                  <a:pt x="12030" y="1109"/>
                </a:cubicBezTo>
                <a:cubicBezTo>
                  <a:pt x="12128" y="1097"/>
                  <a:pt x="12225" y="1092"/>
                  <a:pt x="12321" y="1092"/>
                </a:cubicBezTo>
                <a:cubicBezTo>
                  <a:pt x="13664" y="1092"/>
                  <a:pt x="14785" y="2184"/>
                  <a:pt x="14788" y="3562"/>
                </a:cubicBezTo>
                <a:lnTo>
                  <a:pt x="14788" y="7759"/>
                </a:lnTo>
                <a:cubicBezTo>
                  <a:pt x="14134" y="7988"/>
                  <a:pt x="13698" y="8607"/>
                  <a:pt x="13698" y="9299"/>
                </a:cubicBezTo>
                <a:lnTo>
                  <a:pt x="13698" y="9927"/>
                </a:lnTo>
                <a:cubicBezTo>
                  <a:pt x="12736" y="10171"/>
                  <a:pt x="12027" y="11028"/>
                  <a:pt x="12027" y="12046"/>
                </a:cubicBezTo>
                <a:lnTo>
                  <a:pt x="12027" y="16423"/>
                </a:lnTo>
                <a:lnTo>
                  <a:pt x="13152" y="16423"/>
                </a:lnTo>
                <a:lnTo>
                  <a:pt x="13152" y="18603"/>
                </a:lnTo>
                <a:lnTo>
                  <a:pt x="17511" y="18603"/>
                </a:lnTo>
                <a:lnTo>
                  <a:pt x="17511" y="16423"/>
                </a:lnTo>
                <a:lnTo>
                  <a:pt x="18601" y="16423"/>
                </a:lnTo>
                <a:lnTo>
                  <a:pt x="18601" y="12046"/>
                </a:lnTo>
                <a:cubicBezTo>
                  <a:pt x="18601" y="11049"/>
                  <a:pt x="17930" y="10180"/>
                  <a:pt x="16968" y="9927"/>
                </a:cubicBezTo>
                <a:lnTo>
                  <a:pt x="16968" y="9299"/>
                </a:lnTo>
                <a:cubicBezTo>
                  <a:pt x="16965" y="8607"/>
                  <a:pt x="16529" y="7988"/>
                  <a:pt x="15878" y="7759"/>
                </a:cubicBezTo>
                <a:lnTo>
                  <a:pt x="15878" y="3600"/>
                </a:lnTo>
                <a:cubicBezTo>
                  <a:pt x="15878" y="1751"/>
                  <a:pt x="14483" y="182"/>
                  <a:pt x="12643" y="16"/>
                </a:cubicBezTo>
                <a:cubicBezTo>
                  <a:pt x="12532" y="6"/>
                  <a:pt x="12421" y="1"/>
                  <a:pt x="1231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45" name="Google Shape;845;p53"/>
          <p:cNvGrpSpPr/>
          <p:nvPr/>
        </p:nvGrpSpPr>
        <p:grpSpPr>
          <a:xfrm>
            <a:off x="1888961" y="2767533"/>
            <a:ext cx="394937" cy="391697"/>
            <a:chOff x="2363533" y="2542911"/>
            <a:chExt cx="394937" cy="391697"/>
          </a:xfrm>
        </p:grpSpPr>
        <p:sp>
          <p:nvSpPr>
            <p:cNvPr id="846" name="Google Shape;846;p53"/>
            <p:cNvSpPr/>
            <p:nvPr/>
          </p:nvSpPr>
          <p:spPr>
            <a:xfrm>
              <a:off x="2363533" y="2542911"/>
              <a:ext cx="394937" cy="391697"/>
            </a:xfrm>
            <a:custGeom>
              <a:avLst/>
              <a:gdLst/>
              <a:ahLst/>
              <a:cxnLst/>
              <a:rect l="l" t="t" r="r" b="b"/>
              <a:pathLst>
                <a:path w="18773" h="18619" extrusionOk="0">
                  <a:moveTo>
                    <a:pt x="14225" y="1116"/>
                  </a:moveTo>
                  <a:cubicBezTo>
                    <a:pt x="14647" y="1116"/>
                    <a:pt x="15074" y="1198"/>
                    <a:pt x="15480" y="1366"/>
                  </a:cubicBezTo>
                  <a:cubicBezTo>
                    <a:pt x="16706" y="1875"/>
                    <a:pt x="17508" y="3073"/>
                    <a:pt x="17508" y="4401"/>
                  </a:cubicBezTo>
                  <a:cubicBezTo>
                    <a:pt x="17505" y="6211"/>
                    <a:pt x="16038" y="7679"/>
                    <a:pt x="14224" y="7682"/>
                  </a:cubicBezTo>
                  <a:cubicBezTo>
                    <a:pt x="12896" y="7682"/>
                    <a:pt x="11698" y="6883"/>
                    <a:pt x="11193" y="5656"/>
                  </a:cubicBezTo>
                  <a:cubicBezTo>
                    <a:pt x="10684" y="4430"/>
                    <a:pt x="10963" y="3017"/>
                    <a:pt x="11902" y="2079"/>
                  </a:cubicBezTo>
                  <a:cubicBezTo>
                    <a:pt x="12530" y="1450"/>
                    <a:pt x="13370" y="1116"/>
                    <a:pt x="14225" y="1116"/>
                  </a:cubicBezTo>
                  <a:close/>
                  <a:moveTo>
                    <a:pt x="10422" y="6592"/>
                  </a:moveTo>
                  <a:cubicBezTo>
                    <a:pt x="10809" y="7258"/>
                    <a:pt x="11361" y="7810"/>
                    <a:pt x="12027" y="8194"/>
                  </a:cubicBezTo>
                  <a:lnTo>
                    <a:pt x="12027" y="14033"/>
                  </a:lnTo>
                  <a:lnTo>
                    <a:pt x="9423" y="9993"/>
                  </a:lnTo>
                  <a:lnTo>
                    <a:pt x="6917" y="13504"/>
                  </a:lnTo>
                  <a:lnTo>
                    <a:pt x="5458" y="11754"/>
                  </a:lnTo>
                  <a:lnTo>
                    <a:pt x="3270" y="14381"/>
                  </a:lnTo>
                  <a:lnTo>
                    <a:pt x="3270" y="6592"/>
                  </a:lnTo>
                  <a:close/>
                  <a:moveTo>
                    <a:pt x="5470" y="13466"/>
                  </a:moveTo>
                  <a:lnTo>
                    <a:pt x="7039" y="15346"/>
                  </a:lnTo>
                  <a:lnTo>
                    <a:pt x="3903" y="15346"/>
                  </a:lnTo>
                  <a:lnTo>
                    <a:pt x="5470" y="13466"/>
                  </a:lnTo>
                  <a:close/>
                  <a:moveTo>
                    <a:pt x="9388" y="11943"/>
                  </a:moveTo>
                  <a:lnTo>
                    <a:pt x="11579" y="15346"/>
                  </a:lnTo>
                  <a:lnTo>
                    <a:pt x="8464" y="15346"/>
                  </a:lnTo>
                  <a:lnTo>
                    <a:pt x="7653" y="14376"/>
                  </a:lnTo>
                  <a:lnTo>
                    <a:pt x="9388" y="11943"/>
                  </a:lnTo>
                  <a:close/>
                  <a:moveTo>
                    <a:pt x="9809" y="4412"/>
                  </a:moveTo>
                  <a:cubicBezTo>
                    <a:pt x="9809" y="4782"/>
                    <a:pt x="9856" y="5148"/>
                    <a:pt x="9949" y="5502"/>
                  </a:cubicBezTo>
                  <a:lnTo>
                    <a:pt x="2180" y="5502"/>
                  </a:lnTo>
                  <a:lnTo>
                    <a:pt x="2180" y="16439"/>
                  </a:lnTo>
                  <a:lnTo>
                    <a:pt x="13117" y="16439"/>
                  </a:lnTo>
                  <a:lnTo>
                    <a:pt x="13117" y="8670"/>
                  </a:lnTo>
                  <a:cubicBezTo>
                    <a:pt x="13471" y="8763"/>
                    <a:pt x="13837" y="8810"/>
                    <a:pt x="14207" y="8810"/>
                  </a:cubicBezTo>
                  <a:lnTo>
                    <a:pt x="14207" y="17529"/>
                  </a:lnTo>
                  <a:lnTo>
                    <a:pt x="1090" y="17529"/>
                  </a:lnTo>
                  <a:lnTo>
                    <a:pt x="1090" y="4412"/>
                  </a:lnTo>
                  <a:close/>
                  <a:moveTo>
                    <a:pt x="14241" y="0"/>
                  </a:moveTo>
                  <a:cubicBezTo>
                    <a:pt x="12260" y="0"/>
                    <a:pt x="10500" y="1338"/>
                    <a:pt x="9995" y="3288"/>
                  </a:cubicBezTo>
                  <a:lnTo>
                    <a:pt x="0" y="3288"/>
                  </a:lnTo>
                  <a:lnTo>
                    <a:pt x="0" y="18619"/>
                  </a:lnTo>
                  <a:lnTo>
                    <a:pt x="15331" y="18619"/>
                  </a:lnTo>
                  <a:lnTo>
                    <a:pt x="15331" y="8624"/>
                  </a:lnTo>
                  <a:cubicBezTo>
                    <a:pt x="17395" y="8089"/>
                    <a:pt x="18773" y="6150"/>
                    <a:pt x="18601" y="4029"/>
                  </a:cubicBezTo>
                  <a:cubicBezTo>
                    <a:pt x="18430" y="1904"/>
                    <a:pt x="16756" y="213"/>
                    <a:pt x="14637" y="18"/>
                  </a:cubicBezTo>
                  <a:cubicBezTo>
                    <a:pt x="14504" y="6"/>
                    <a:pt x="14372" y="0"/>
                    <a:pt x="142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53"/>
            <p:cNvSpPr/>
            <p:nvPr/>
          </p:nvSpPr>
          <p:spPr>
            <a:xfrm>
              <a:off x="2622041" y="2594769"/>
              <a:ext cx="81457" cy="81457"/>
            </a:xfrm>
            <a:custGeom>
              <a:avLst/>
              <a:gdLst/>
              <a:ahLst/>
              <a:cxnLst/>
              <a:rect l="l" t="t" r="r" b="b"/>
              <a:pathLst>
                <a:path w="3872" h="3872" extrusionOk="0">
                  <a:moveTo>
                    <a:pt x="773" y="0"/>
                  </a:moveTo>
                  <a:lnTo>
                    <a:pt x="0" y="773"/>
                  </a:lnTo>
                  <a:lnTo>
                    <a:pt x="1160" y="1936"/>
                  </a:lnTo>
                  <a:lnTo>
                    <a:pt x="0" y="3098"/>
                  </a:lnTo>
                  <a:lnTo>
                    <a:pt x="773" y="3871"/>
                  </a:lnTo>
                  <a:lnTo>
                    <a:pt x="1936" y="2709"/>
                  </a:lnTo>
                  <a:lnTo>
                    <a:pt x="3096" y="3871"/>
                  </a:lnTo>
                  <a:lnTo>
                    <a:pt x="3872" y="3098"/>
                  </a:lnTo>
                  <a:lnTo>
                    <a:pt x="2709" y="1936"/>
                  </a:lnTo>
                  <a:lnTo>
                    <a:pt x="3872" y="773"/>
                  </a:lnTo>
                  <a:lnTo>
                    <a:pt x="3096" y="0"/>
                  </a:lnTo>
                  <a:lnTo>
                    <a:pt x="1936" y="1160"/>
                  </a:lnTo>
                  <a:lnTo>
                    <a:pt x="77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53"/>
            <p:cNvSpPr/>
            <p:nvPr/>
          </p:nvSpPr>
          <p:spPr>
            <a:xfrm>
              <a:off x="2490389" y="2716008"/>
              <a:ext cx="22952" cy="22952"/>
            </a:xfrm>
            <a:custGeom>
              <a:avLst/>
              <a:gdLst/>
              <a:ahLst/>
              <a:cxnLst/>
              <a:rect l="l" t="t" r="r" b="b"/>
              <a:pathLst>
                <a:path w="1091" h="1091" extrusionOk="0">
                  <a:moveTo>
                    <a:pt x="1" y="1"/>
                  </a:moveTo>
                  <a:lnTo>
                    <a:pt x="1" y="1090"/>
                  </a:lnTo>
                  <a:lnTo>
                    <a:pt x="1091" y="1090"/>
                  </a:lnTo>
                  <a:lnTo>
                    <a:pt x="10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9" name="Google Shape;849;p53"/>
          <p:cNvGrpSpPr/>
          <p:nvPr/>
        </p:nvGrpSpPr>
        <p:grpSpPr>
          <a:xfrm>
            <a:off x="1871584" y="3436478"/>
            <a:ext cx="429691" cy="391361"/>
            <a:chOff x="2378743" y="3182199"/>
            <a:chExt cx="429691" cy="391361"/>
          </a:xfrm>
        </p:grpSpPr>
        <p:sp>
          <p:nvSpPr>
            <p:cNvPr id="850" name="Google Shape;850;p53"/>
            <p:cNvSpPr/>
            <p:nvPr/>
          </p:nvSpPr>
          <p:spPr>
            <a:xfrm>
              <a:off x="2443980" y="3228271"/>
              <a:ext cx="299195" cy="299195"/>
            </a:xfrm>
            <a:custGeom>
              <a:avLst/>
              <a:gdLst/>
              <a:ahLst/>
              <a:cxnLst/>
              <a:rect l="l" t="t" r="r" b="b"/>
              <a:pathLst>
                <a:path w="14222" h="14222" extrusionOk="0">
                  <a:moveTo>
                    <a:pt x="6747" y="1108"/>
                  </a:moveTo>
                  <a:lnTo>
                    <a:pt x="7810" y="3767"/>
                  </a:lnTo>
                  <a:cubicBezTo>
                    <a:pt x="7579" y="3718"/>
                    <a:pt x="7343" y="3693"/>
                    <a:pt x="7108" y="3693"/>
                  </a:cubicBezTo>
                  <a:cubicBezTo>
                    <a:pt x="6992" y="3693"/>
                    <a:pt x="6876" y="3699"/>
                    <a:pt x="6761" y="3712"/>
                  </a:cubicBezTo>
                  <a:lnTo>
                    <a:pt x="3492" y="2311"/>
                  </a:lnTo>
                  <a:cubicBezTo>
                    <a:pt x="4433" y="1596"/>
                    <a:pt x="5567" y="1178"/>
                    <a:pt x="6747" y="1108"/>
                  </a:cubicBezTo>
                  <a:close/>
                  <a:moveTo>
                    <a:pt x="7941" y="1154"/>
                  </a:moveTo>
                  <a:cubicBezTo>
                    <a:pt x="9115" y="1317"/>
                    <a:pt x="10211" y="1823"/>
                    <a:pt x="11098" y="2610"/>
                  </a:cubicBezTo>
                  <a:lnTo>
                    <a:pt x="9970" y="5241"/>
                  </a:lnTo>
                  <a:cubicBezTo>
                    <a:pt x="9778" y="4947"/>
                    <a:pt x="9540" y="4683"/>
                    <a:pt x="9267" y="4462"/>
                  </a:cubicBezTo>
                  <a:lnTo>
                    <a:pt x="9269" y="4462"/>
                  </a:lnTo>
                  <a:lnTo>
                    <a:pt x="7941" y="1154"/>
                  </a:lnTo>
                  <a:close/>
                  <a:moveTo>
                    <a:pt x="2611" y="3125"/>
                  </a:moveTo>
                  <a:lnTo>
                    <a:pt x="5241" y="4250"/>
                  </a:lnTo>
                  <a:cubicBezTo>
                    <a:pt x="4948" y="4444"/>
                    <a:pt x="4683" y="4683"/>
                    <a:pt x="4459" y="4956"/>
                  </a:cubicBezTo>
                  <a:lnTo>
                    <a:pt x="1155" y="6278"/>
                  </a:lnTo>
                  <a:cubicBezTo>
                    <a:pt x="1318" y="5107"/>
                    <a:pt x="1823" y="4008"/>
                    <a:pt x="2611" y="3125"/>
                  </a:cubicBezTo>
                  <a:close/>
                  <a:moveTo>
                    <a:pt x="11911" y="3491"/>
                  </a:moveTo>
                  <a:cubicBezTo>
                    <a:pt x="12626" y="4433"/>
                    <a:pt x="13045" y="5566"/>
                    <a:pt x="13118" y="6746"/>
                  </a:cubicBezTo>
                  <a:lnTo>
                    <a:pt x="10458" y="7813"/>
                  </a:lnTo>
                  <a:cubicBezTo>
                    <a:pt x="10531" y="7467"/>
                    <a:pt x="10548" y="7112"/>
                    <a:pt x="10510" y="6761"/>
                  </a:cubicBezTo>
                  <a:lnTo>
                    <a:pt x="11911" y="3491"/>
                  </a:lnTo>
                  <a:close/>
                  <a:moveTo>
                    <a:pt x="7114" y="4786"/>
                  </a:moveTo>
                  <a:cubicBezTo>
                    <a:pt x="7413" y="4786"/>
                    <a:pt x="7715" y="4843"/>
                    <a:pt x="8002" y="4962"/>
                  </a:cubicBezTo>
                  <a:cubicBezTo>
                    <a:pt x="8871" y="5322"/>
                    <a:pt x="9438" y="6171"/>
                    <a:pt x="9438" y="7112"/>
                  </a:cubicBezTo>
                  <a:cubicBezTo>
                    <a:pt x="9435" y="8394"/>
                    <a:pt x="8395" y="9435"/>
                    <a:pt x="7113" y="9438"/>
                  </a:cubicBezTo>
                  <a:cubicBezTo>
                    <a:pt x="6171" y="9438"/>
                    <a:pt x="5323" y="8871"/>
                    <a:pt x="4962" y="8002"/>
                  </a:cubicBezTo>
                  <a:cubicBezTo>
                    <a:pt x="4605" y="7133"/>
                    <a:pt x="4802" y="6133"/>
                    <a:pt x="5468" y="5467"/>
                  </a:cubicBezTo>
                  <a:cubicBezTo>
                    <a:pt x="5913" y="5022"/>
                    <a:pt x="6509" y="4786"/>
                    <a:pt x="7114" y="4786"/>
                  </a:cubicBezTo>
                  <a:close/>
                  <a:moveTo>
                    <a:pt x="3765" y="6412"/>
                  </a:moveTo>
                  <a:lnTo>
                    <a:pt x="3765" y="6412"/>
                  </a:lnTo>
                  <a:cubicBezTo>
                    <a:pt x="3692" y="6758"/>
                    <a:pt x="3675" y="7112"/>
                    <a:pt x="3712" y="7464"/>
                  </a:cubicBezTo>
                  <a:lnTo>
                    <a:pt x="3712" y="7467"/>
                  </a:lnTo>
                  <a:lnTo>
                    <a:pt x="2311" y="10734"/>
                  </a:lnTo>
                  <a:cubicBezTo>
                    <a:pt x="1597" y="9789"/>
                    <a:pt x="1178" y="8656"/>
                    <a:pt x="1105" y="7476"/>
                  </a:cubicBezTo>
                  <a:lnTo>
                    <a:pt x="3765" y="6412"/>
                  </a:lnTo>
                  <a:close/>
                  <a:moveTo>
                    <a:pt x="13068" y="7941"/>
                  </a:moveTo>
                  <a:lnTo>
                    <a:pt x="13068" y="7941"/>
                  </a:lnTo>
                  <a:cubicBezTo>
                    <a:pt x="12905" y="9115"/>
                    <a:pt x="12400" y="10211"/>
                    <a:pt x="11615" y="11097"/>
                  </a:cubicBezTo>
                  <a:lnTo>
                    <a:pt x="8982" y="9969"/>
                  </a:lnTo>
                  <a:cubicBezTo>
                    <a:pt x="9278" y="9778"/>
                    <a:pt x="9540" y="9539"/>
                    <a:pt x="9761" y="9266"/>
                  </a:cubicBezTo>
                  <a:lnTo>
                    <a:pt x="13068" y="7941"/>
                  </a:lnTo>
                  <a:close/>
                  <a:moveTo>
                    <a:pt x="4253" y="8981"/>
                  </a:moveTo>
                  <a:cubicBezTo>
                    <a:pt x="4445" y="9278"/>
                    <a:pt x="4683" y="9539"/>
                    <a:pt x="4956" y="9763"/>
                  </a:cubicBezTo>
                  <a:lnTo>
                    <a:pt x="6282" y="13068"/>
                  </a:lnTo>
                  <a:cubicBezTo>
                    <a:pt x="5107" y="12905"/>
                    <a:pt x="4009" y="12399"/>
                    <a:pt x="3125" y="11612"/>
                  </a:cubicBezTo>
                  <a:lnTo>
                    <a:pt x="4253" y="8981"/>
                  </a:lnTo>
                  <a:close/>
                  <a:moveTo>
                    <a:pt x="6412" y="10458"/>
                  </a:moveTo>
                  <a:lnTo>
                    <a:pt x="6412" y="10458"/>
                  </a:lnTo>
                  <a:cubicBezTo>
                    <a:pt x="6642" y="10505"/>
                    <a:pt x="6874" y="10529"/>
                    <a:pt x="7106" y="10529"/>
                  </a:cubicBezTo>
                  <a:cubicBezTo>
                    <a:pt x="7227" y="10529"/>
                    <a:pt x="7347" y="10523"/>
                    <a:pt x="7467" y="10510"/>
                  </a:cubicBezTo>
                  <a:lnTo>
                    <a:pt x="10737" y="11911"/>
                  </a:lnTo>
                  <a:cubicBezTo>
                    <a:pt x="9793" y="12626"/>
                    <a:pt x="8659" y="13044"/>
                    <a:pt x="7479" y="13114"/>
                  </a:cubicBezTo>
                  <a:lnTo>
                    <a:pt x="6412" y="10458"/>
                  </a:lnTo>
                  <a:close/>
                  <a:moveTo>
                    <a:pt x="7113" y="0"/>
                  </a:moveTo>
                  <a:cubicBezTo>
                    <a:pt x="3192" y="0"/>
                    <a:pt x="1" y="3192"/>
                    <a:pt x="1" y="7112"/>
                  </a:cubicBezTo>
                  <a:cubicBezTo>
                    <a:pt x="1" y="11030"/>
                    <a:pt x="3192" y="14221"/>
                    <a:pt x="7113" y="14221"/>
                  </a:cubicBezTo>
                  <a:cubicBezTo>
                    <a:pt x="11031" y="14221"/>
                    <a:pt x="14222" y="11030"/>
                    <a:pt x="14222" y="7112"/>
                  </a:cubicBezTo>
                  <a:cubicBezTo>
                    <a:pt x="14222" y="3192"/>
                    <a:pt x="11031" y="0"/>
                    <a:pt x="71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53"/>
            <p:cNvSpPr/>
            <p:nvPr/>
          </p:nvSpPr>
          <p:spPr>
            <a:xfrm>
              <a:off x="2378743" y="3182199"/>
              <a:ext cx="429691" cy="391361"/>
            </a:xfrm>
            <a:custGeom>
              <a:avLst/>
              <a:gdLst/>
              <a:ahLst/>
              <a:cxnLst/>
              <a:rect l="l" t="t" r="r" b="b"/>
              <a:pathLst>
                <a:path w="20425" h="18603" extrusionOk="0">
                  <a:moveTo>
                    <a:pt x="10214" y="1095"/>
                  </a:moveTo>
                  <a:cubicBezTo>
                    <a:pt x="14736" y="1095"/>
                    <a:pt x="18416" y="4777"/>
                    <a:pt x="18416" y="9299"/>
                  </a:cubicBezTo>
                  <a:cubicBezTo>
                    <a:pt x="18416" y="13825"/>
                    <a:pt x="14736" y="17504"/>
                    <a:pt x="10214" y="17504"/>
                  </a:cubicBezTo>
                  <a:cubicBezTo>
                    <a:pt x="5689" y="17504"/>
                    <a:pt x="2009" y="13825"/>
                    <a:pt x="2009" y="9299"/>
                  </a:cubicBezTo>
                  <a:cubicBezTo>
                    <a:pt x="2009" y="4777"/>
                    <a:pt x="5689" y="1095"/>
                    <a:pt x="10214" y="1095"/>
                  </a:cubicBezTo>
                  <a:close/>
                  <a:moveTo>
                    <a:pt x="10214" y="0"/>
                  </a:moveTo>
                  <a:cubicBezTo>
                    <a:pt x="7834" y="0"/>
                    <a:pt x="5455" y="909"/>
                    <a:pt x="3637" y="2725"/>
                  </a:cubicBezTo>
                  <a:cubicBezTo>
                    <a:pt x="1" y="6358"/>
                    <a:pt x="4" y="12241"/>
                    <a:pt x="3637" y="15877"/>
                  </a:cubicBezTo>
                  <a:cubicBezTo>
                    <a:pt x="5453" y="17694"/>
                    <a:pt x="7831" y="18603"/>
                    <a:pt x="10210" y="18603"/>
                  </a:cubicBezTo>
                  <a:cubicBezTo>
                    <a:pt x="12590" y="18603"/>
                    <a:pt x="14970" y="17694"/>
                    <a:pt x="16788" y="15877"/>
                  </a:cubicBezTo>
                  <a:cubicBezTo>
                    <a:pt x="20424" y="12244"/>
                    <a:pt x="20421" y="6361"/>
                    <a:pt x="16788" y="2725"/>
                  </a:cubicBezTo>
                  <a:cubicBezTo>
                    <a:pt x="14972" y="909"/>
                    <a:pt x="12593" y="0"/>
                    <a:pt x="10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2" name="Google Shape;852;p53"/>
          <p:cNvGrpSpPr/>
          <p:nvPr/>
        </p:nvGrpSpPr>
        <p:grpSpPr>
          <a:xfrm>
            <a:off x="1890675" y="4105087"/>
            <a:ext cx="391508" cy="385112"/>
            <a:chOff x="2443812" y="3893140"/>
            <a:chExt cx="391508" cy="385112"/>
          </a:xfrm>
        </p:grpSpPr>
        <p:sp>
          <p:nvSpPr>
            <p:cNvPr id="853" name="Google Shape;853;p53"/>
            <p:cNvSpPr/>
            <p:nvPr/>
          </p:nvSpPr>
          <p:spPr>
            <a:xfrm>
              <a:off x="2443812" y="4047408"/>
              <a:ext cx="58106" cy="57306"/>
            </a:xfrm>
            <a:custGeom>
              <a:avLst/>
              <a:gdLst/>
              <a:ahLst/>
              <a:cxnLst/>
              <a:rect l="l" t="t" r="r" b="b"/>
              <a:pathLst>
                <a:path w="2762" h="2724" extrusionOk="0">
                  <a:moveTo>
                    <a:pt x="0" y="1"/>
                  </a:moveTo>
                  <a:lnTo>
                    <a:pt x="0" y="2724"/>
                  </a:lnTo>
                  <a:lnTo>
                    <a:pt x="1090" y="2724"/>
                  </a:lnTo>
                  <a:lnTo>
                    <a:pt x="1090" y="1090"/>
                  </a:lnTo>
                  <a:lnTo>
                    <a:pt x="2761" y="1090"/>
                  </a:lnTo>
                  <a:lnTo>
                    <a:pt x="276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53"/>
            <p:cNvSpPr/>
            <p:nvPr/>
          </p:nvSpPr>
          <p:spPr>
            <a:xfrm>
              <a:off x="2443812" y="4220883"/>
              <a:ext cx="58106" cy="57369"/>
            </a:xfrm>
            <a:custGeom>
              <a:avLst/>
              <a:gdLst/>
              <a:ahLst/>
              <a:cxnLst/>
              <a:rect l="l" t="t" r="r" b="b"/>
              <a:pathLst>
                <a:path w="2762" h="2727" extrusionOk="0">
                  <a:moveTo>
                    <a:pt x="0" y="0"/>
                  </a:moveTo>
                  <a:lnTo>
                    <a:pt x="0" y="2726"/>
                  </a:lnTo>
                  <a:lnTo>
                    <a:pt x="2761" y="2726"/>
                  </a:lnTo>
                  <a:lnTo>
                    <a:pt x="2761" y="1636"/>
                  </a:lnTo>
                  <a:lnTo>
                    <a:pt x="1125" y="1636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53"/>
            <p:cNvSpPr/>
            <p:nvPr/>
          </p:nvSpPr>
          <p:spPr>
            <a:xfrm>
              <a:off x="2617266" y="4047408"/>
              <a:ext cx="58106" cy="57306"/>
            </a:xfrm>
            <a:custGeom>
              <a:avLst/>
              <a:gdLst/>
              <a:ahLst/>
              <a:cxnLst/>
              <a:rect l="l" t="t" r="r" b="b"/>
              <a:pathLst>
                <a:path w="2762" h="2724" extrusionOk="0">
                  <a:moveTo>
                    <a:pt x="1" y="1"/>
                  </a:moveTo>
                  <a:lnTo>
                    <a:pt x="1" y="1090"/>
                  </a:lnTo>
                  <a:lnTo>
                    <a:pt x="1637" y="1090"/>
                  </a:lnTo>
                  <a:lnTo>
                    <a:pt x="1637" y="2724"/>
                  </a:lnTo>
                  <a:lnTo>
                    <a:pt x="2762" y="2724"/>
                  </a:lnTo>
                  <a:lnTo>
                    <a:pt x="2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53"/>
            <p:cNvSpPr/>
            <p:nvPr/>
          </p:nvSpPr>
          <p:spPr>
            <a:xfrm>
              <a:off x="2617266" y="4220883"/>
              <a:ext cx="58106" cy="57369"/>
            </a:xfrm>
            <a:custGeom>
              <a:avLst/>
              <a:gdLst/>
              <a:ahLst/>
              <a:cxnLst/>
              <a:rect l="l" t="t" r="r" b="b"/>
              <a:pathLst>
                <a:path w="2762" h="2727" extrusionOk="0">
                  <a:moveTo>
                    <a:pt x="1637" y="0"/>
                  </a:moveTo>
                  <a:lnTo>
                    <a:pt x="1637" y="1636"/>
                  </a:lnTo>
                  <a:lnTo>
                    <a:pt x="1" y="1636"/>
                  </a:lnTo>
                  <a:lnTo>
                    <a:pt x="1" y="2726"/>
                  </a:lnTo>
                  <a:lnTo>
                    <a:pt x="2762" y="2726"/>
                  </a:lnTo>
                  <a:lnTo>
                    <a:pt x="276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53"/>
            <p:cNvSpPr/>
            <p:nvPr/>
          </p:nvSpPr>
          <p:spPr>
            <a:xfrm>
              <a:off x="2501896" y="4082267"/>
              <a:ext cx="115391" cy="150124"/>
            </a:xfrm>
            <a:custGeom>
              <a:avLst/>
              <a:gdLst/>
              <a:ahLst/>
              <a:cxnLst/>
              <a:rect l="l" t="t" r="r" b="b"/>
              <a:pathLst>
                <a:path w="5485" h="7136" extrusionOk="0">
                  <a:moveTo>
                    <a:pt x="2189" y="1631"/>
                  </a:moveTo>
                  <a:cubicBezTo>
                    <a:pt x="2189" y="1631"/>
                    <a:pt x="2189" y="1631"/>
                    <a:pt x="2189" y="1632"/>
                  </a:cubicBezTo>
                  <a:lnTo>
                    <a:pt x="2189" y="1632"/>
                  </a:lnTo>
                  <a:cubicBezTo>
                    <a:pt x="2189" y="1632"/>
                    <a:pt x="2189" y="1633"/>
                    <a:pt x="2189" y="1634"/>
                  </a:cubicBezTo>
                  <a:lnTo>
                    <a:pt x="2189" y="1631"/>
                  </a:lnTo>
                  <a:close/>
                  <a:moveTo>
                    <a:pt x="2740" y="1082"/>
                  </a:moveTo>
                  <a:cubicBezTo>
                    <a:pt x="2875" y="1082"/>
                    <a:pt x="3013" y="1132"/>
                    <a:pt x="3125" y="1244"/>
                  </a:cubicBezTo>
                  <a:cubicBezTo>
                    <a:pt x="3471" y="1590"/>
                    <a:pt x="3226" y="2180"/>
                    <a:pt x="2735" y="2180"/>
                  </a:cubicBezTo>
                  <a:cubicBezTo>
                    <a:pt x="2433" y="2180"/>
                    <a:pt x="2186" y="1936"/>
                    <a:pt x="2189" y="1632"/>
                  </a:cubicBezTo>
                  <a:lnTo>
                    <a:pt x="2189" y="1632"/>
                  </a:lnTo>
                  <a:cubicBezTo>
                    <a:pt x="2188" y="1300"/>
                    <a:pt x="2458" y="1082"/>
                    <a:pt x="2740" y="1082"/>
                  </a:cubicBezTo>
                  <a:close/>
                  <a:moveTo>
                    <a:pt x="2746" y="3264"/>
                  </a:moveTo>
                  <a:cubicBezTo>
                    <a:pt x="3641" y="3264"/>
                    <a:pt x="4392" y="3990"/>
                    <a:pt x="4395" y="4909"/>
                  </a:cubicBezTo>
                  <a:lnTo>
                    <a:pt x="4395" y="6008"/>
                  </a:lnTo>
                  <a:lnTo>
                    <a:pt x="1090" y="6008"/>
                  </a:lnTo>
                  <a:lnTo>
                    <a:pt x="1090" y="4935"/>
                  </a:lnTo>
                  <a:cubicBezTo>
                    <a:pt x="1090" y="4136"/>
                    <a:pt x="1735" y="3377"/>
                    <a:pt x="2526" y="3279"/>
                  </a:cubicBezTo>
                  <a:cubicBezTo>
                    <a:pt x="2600" y="3269"/>
                    <a:pt x="2673" y="3264"/>
                    <a:pt x="2746" y="3264"/>
                  </a:cubicBezTo>
                  <a:close/>
                  <a:moveTo>
                    <a:pt x="2741" y="0"/>
                  </a:moveTo>
                  <a:cubicBezTo>
                    <a:pt x="1424" y="0"/>
                    <a:pt x="643" y="1468"/>
                    <a:pt x="1375" y="2561"/>
                  </a:cubicBezTo>
                  <a:cubicBezTo>
                    <a:pt x="523" y="3052"/>
                    <a:pt x="0" y="3956"/>
                    <a:pt x="0" y="4938"/>
                  </a:cubicBezTo>
                  <a:lnTo>
                    <a:pt x="0" y="7135"/>
                  </a:lnTo>
                  <a:lnTo>
                    <a:pt x="5485" y="7135"/>
                  </a:lnTo>
                  <a:lnTo>
                    <a:pt x="5485" y="4938"/>
                  </a:lnTo>
                  <a:cubicBezTo>
                    <a:pt x="5485" y="3956"/>
                    <a:pt x="4959" y="3052"/>
                    <a:pt x="4110" y="2561"/>
                  </a:cubicBezTo>
                  <a:cubicBezTo>
                    <a:pt x="4447" y="2058"/>
                    <a:pt x="4479" y="1407"/>
                    <a:pt x="4194" y="869"/>
                  </a:cubicBezTo>
                  <a:cubicBezTo>
                    <a:pt x="3906" y="334"/>
                    <a:pt x="3348" y="0"/>
                    <a:pt x="27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53"/>
            <p:cNvSpPr/>
            <p:nvPr/>
          </p:nvSpPr>
          <p:spPr>
            <a:xfrm>
              <a:off x="2668261" y="3893140"/>
              <a:ext cx="167059" cy="163966"/>
            </a:xfrm>
            <a:custGeom>
              <a:avLst/>
              <a:gdLst/>
              <a:ahLst/>
              <a:cxnLst/>
              <a:rect l="l" t="t" r="r" b="b"/>
              <a:pathLst>
                <a:path w="7941" h="7794" extrusionOk="0">
                  <a:moveTo>
                    <a:pt x="2561" y="1672"/>
                  </a:moveTo>
                  <a:lnTo>
                    <a:pt x="2561" y="1672"/>
                  </a:lnTo>
                  <a:cubicBezTo>
                    <a:pt x="2189" y="3805"/>
                    <a:pt x="3657" y="5779"/>
                    <a:pt x="5726" y="6107"/>
                  </a:cubicBezTo>
                  <a:cubicBezTo>
                    <a:pt x="5247" y="6488"/>
                    <a:pt x="4651" y="6694"/>
                    <a:pt x="4038" y="6697"/>
                  </a:cubicBezTo>
                  <a:cubicBezTo>
                    <a:pt x="2826" y="6694"/>
                    <a:pt x="1759" y="5898"/>
                    <a:pt x="1419" y="4735"/>
                  </a:cubicBezTo>
                  <a:cubicBezTo>
                    <a:pt x="1079" y="3573"/>
                    <a:pt x="1544" y="2326"/>
                    <a:pt x="2561" y="1672"/>
                  </a:cubicBezTo>
                  <a:close/>
                  <a:moveTo>
                    <a:pt x="4503" y="1"/>
                  </a:moveTo>
                  <a:lnTo>
                    <a:pt x="3369" y="201"/>
                  </a:lnTo>
                  <a:cubicBezTo>
                    <a:pt x="2076" y="431"/>
                    <a:pt x="992" y="1309"/>
                    <a:pt x="495" y="2523"/>
                  </a:cubicBezTo>
                  <a:cubicBezTo>
                    <a:pt x="1" y="3738"/>
                    <a:pt x="160" y="5122"/>
                    <a:pt x="925" y="6191"/>
                  </a:cubicBezTo>
                  <a:cubicBezTo>
                    <a:pt x="1644" y="7198"/>
                    <a:pt x="2805" y="7793"/>
                    <a:pt x="4036" y="7793"/>
                  </a:cubicBezTo>
                  <a:cubicBezTo>
                    <a:pt x="4109" y="7793"/>
                    <a:pt x="4182" y="7791"/>
                    <a:pt x="4256" y="7787"/>
                  </a:cubicBezTo>
                  <a:cubicBezTo>
                    <a:pt x="5564" y="7711"/>
                    <a:pt x="6746" y="6970"/>
                    <a:pt x="7383" y="5822"/>
                  </a:cubicBezTo>
                  <a:lnTo>
                    <a:pt x="7941" y="4817"/>
                  </a:lnTo>
                  <a:lnTo>
                    <a:pt x="6807" y="5017"/>
                  </a:lnTo>
                  <a:cubicBezTo>
                    <a:pt x="6647" y="5045"/>
                    <a:pt x="6487" y="5059"/>
                    <a:pt x="6330" y="5059"/>
                  </a:cubicBezTo>
                  <a:cubicBezTo>
                    <a:pt x="4855" y="5059"/>
                    <a:pt x="3602" y="3860"/>
                    <a:pt x="3602" y="2332"/>
                  </a:cubicBezTo>
                  <a:cubicBezTo>
                    <a:pt x="3602" y="1870"/>
                    <a:pt x="3721" y="1413"/>
                    <a:pt x="3945" y="1009"/>
                  </a:cubicBezTo>
                  <a:lnTo>
                    <a:pt x="45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" name="Google Shape;859;p53"/>
          <p:cNvGrpSpPr/>
          <p:nvPr/>
        </p:nvGrpSpPr>
        <p:grpSpPr>
          <a:xfrm>
            <a:off x="2609083" y="1497247"/>
            <a:ext cx="391361" cy="321811"/>
            <a:chOff x="2899316" y="1269175"/>
            <a:chExt cx="391361" cy="321811"/>
          </a:xfrm>
        </p:grpSpPr>
        <p:sp>
          <p:nvSpPr>
            <p:cNvPr id="860" name="Google Shape;860;p53"/>
            <p:cNvSpPr/>
            <p:nvPr/>
          </p:nvSpPr>
          <p:spPr>
            <a:xfrm>
              <a:off x="2899316" y="1269175"/>
              <a:ext cx="391361" cy="321811"/>
            </a:xfrm>
            <a:custGeom>
              <a:avLst/>
              <a:gdLst/>
              <a:ahLst/>
              <a:cxnLst/>
              <a:rect l="l" t="t" r="r" b="b"/>
              <a:pathLst>
                <a:path w="18603" h="15297" extrusionOk="0">
                  <a:moveTo>
                    <a:pt x="5485" y="1090"/>
                  </a:moveTo>
                  <a:lnTo>
                    <a:pt x="5485" y="2180"/>
                  </a:lnTo>
                  <a:lnTo>
                    <a:pt x="3306" y="2180"/>
                  </a:lnTo>
                  <a:lnTo>
                    <a:pt x="3306" y="1090"/>
                  </a:lnTo>
                  <a:close/>
                  <a:moveTo>
                    <a:pt x="17512" y="1636"/>
                  </a:moveTo>
                  <a:lnTo>
                    <a:pt x="17512" y="5996"/>
                  </a:lnTo>
                  <a:lnTo>
                    <a:pt x="12717" y="5996"/>
                  </a:lnTo>
                  <a:cubicBezTo>
                    <a:pt x="11837" y="4906"/>
                    <a:pt x="10569" y="4361"/>
                    <a:pt x="9300" y="4361"/>
                  </a:cubicBezTo>
                  <a:cubicBezTo>
                    <a:pt x="8032" y="4361"/>
                    <a:pt x="6764" y="4906"/>
                    <a:pt x="5886" y="5996"/>
                  </a:cubicBezTo>
                  <a:lnTo>
                    <a:pt x="1091" y="5996"/>
                  </a:lnTo>
                  <a:lnTo>
                    <a:pt x="1091" y="3270"/>
                  </a:lnTo>
                  <a:lnTo>
                    <a:pt x="10580" y="3270"/>
                  </a:lnTo>
                  <a:lnTo>
                    <a:pt x="12214" y="1636"/>
                  </a:lnTo>
                  <a:close/>
                  <a:moveTo>
                    <a:pt x="5259" y="7121"/>
                  </a:moveTo>
                  <a:cubicBezTo>
                    <a:pt x="4834" y="8170"/>
                    <a:pt x="4834" y="9341"/>
                    <a:pt x="5259" y="10391"/>
                  </a:cubicBezTo>
                  <a:lnTo>
                    <a:pt x="1126" y="10391"/>
                  </a:lnTo>
                  <a:lnTo>
                    <a:pt x="1126" y="7121"/>
                  </a:lnTo>
                  <a:close/>
                  <a:moveTo>
                    <a:pt x="17512" y="7121"/>
                  </a:moveTo>
                  <a:lnTo>
                    <a:pt x="17512" y="10391"/>
                  </a:lnTo>
                  <a:lnTo>
                    <a:pt x="13376" y="10391"/>
                  </a:lnTo>
                  <a:cubicBezTo>
                    <a:pt x="13804" y="9341"/>
                    <a:pt x="13804" y="8170"/>
                    <a:pt x="13376" y="7121"/>
                  </a:cubicBezTo>
                  <a:close/>
                  <a:moveTo>
                    <a:pt x="9315" y="5470"/>
                  </a:moveTo>
                  <a:cubicBezTo>
                    <a:pt x="10170" y="5470"/>
                    <a:pt x="11010" y="5804"/>
                    <a:pt x="11638" y="6432"/>
                  </a:cubicBezTo>
                  <a:cubicBezTo>
                    <a:pt x="12577" y="7371"/>
                    <a:pt x="12859" y="8783"/>
                    <a:pt x="12350" y="10010"/>
                  </a:cubicBezTo>
                  <a:cubicBezTo>
                    <a:pt x="11842" y="11236"/>
                    <a:pt x="10644" y="12036"/>
                    <a:pt x="9316" y="12036"/>
                  </a:cubicBezTo>
                  <a:cubicBezTo>
                    <a:pt x="7505" y="12033"/>
                    <a:pt x="6035" y="10565"/>
                    <a:pt x="6035" y="8754"/>
                  </a:cubicBezTo>
                  <a:cubicBezTo>
                    <a:pt x="6035" y="7426"/>
                    <a:pt x="6834" y="6229"/>
                    <a:pt x="8060" y="5720"/>
                  </a:cubicBezTo>
                  <a:cubicBezTo>
                    <a:pt x="8466" y="5552"/>
                    <a:pt x="8893" y="5470"/>
                    <a:pt x="9315" y="5470"/>
                  </a:cubicBezTo>
                  <a:close/>
                  <a:moveTo>
                    <a:pt x="17512" y="11480"/>
                  </a:moveTo>
                  <a:lnTo>
                    <a:pt x="17512" y="14207"/>
                  </a:lnTo>
                  <a:lnTo>
                    <a:pt x="1091" y="14207"/>
                  </a:lnTo>
                  <a:lnTo>
                    <a:pt x="1091" y="11480"/>
                  </a:lnTo>
                  <a:lnTo>
                    <a:pt x="5886" y="11480"/>
                  </a:lnTo>
                  <a:cubicBezTo>
                    <a:pt x="6718" y="12512"/>
                    <a:pt x="7973" y="13114"/>
                    <a:pt x="9302" y="13114"/>
                  </a:cubicBezTo>
                  <a:cubicBezTo>
                    <a:pt x="10627" y="13114"/>
                    <a:pt x="11882" y="12512"/>
                    <a:pt x="12717" y="11480"/>
                  </a:cubicBezTo>
                  <a:close/>
                  <a:moveTo>
                    <a:pt x="2216" y="0"/>
                  </a:moveTo>
                  <a:lnTo>
                    <a:pt x="2216" y="2180"/>
                  </a:lnTo>
                  <a:lnTo>
                    <a:pt x="1" y="2180"/>
                  </a:lnTo>
                  <a:lnTo>
                    <a:pt x="1" y="15297"/>
                  </a:lnTo>
                  <a:lnTo>
                    <a:pt x="18602" y="15297"/>
                  </a:lnTo>
                  <a:lnTo>
                    <a:pt x="18602" y="547"/>
                  </a:lnTo>
                  <a:lnTo>
                    <a:pt x="11836" y="547"/>
                  </a:lnTo>
                  <a:lnTo>
                    <a:pt x="10200" y="2180"/>
                  </a:lnTo>
                  <a:lnTo>
                    <a:pt x="6575" y="2180"/>
                  </a:lnTo>
                  <a:lnTo>
                    <a:pt x="65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53"/>
            <p:cNvSpPr/>
            <p:nvPr/>
          </p:nvSpPr>
          <p:spPr>
            <a:xfrm>
              <a:off x="3049250" y="1407286"/>
              <a:ext cx="95721" cy="92102"/>
            </a:xfrm>
            <a:custGeom>
              <a:avLst/>
              <a:gdLst/>
              <a:ahLst/>
              <a:cxnLst/>
              <a:rect l="l" t="t" r="r" b="b"/>
              <a:pathLst>
                <a:path w="4550" h="4378" extrusionOk="0">
                  <a:moveTo>
                    <a:pt x="2189" y="1094"/>
                  </a:moveTo>
                  <a:cubicBezTo>
                    <a:pt x="2631" y="1094"/>
                    <a:pt x="3032" y="1361"/>
                    <a:pt x="3200" y="1771"/>
                  </a:cubicBezTo>
                  <a:cubicBezTo>
                    <a:pt x="3369" y="2178"/>
                    <a:pt x="3276" y="2649"/>
                    <a:pt x="2962" y="2962"/>
                  </a:cubicBezTo>
                  <a:cubicBezTo>
                    <a:pt x="2754" y="3172"/>
                    <a:pt x="2474" y="3284"/>
                    <a:pt x="2189" y="3284"/>
                  </a:cubicBezTo>
                  <a:cubicBezTo>
                    <a:pt x="2048" y="3284"/>
                    <a:pt x="1906" y="3256"/>
                    <a:pt x="1771" y="3201"/>
                  </a:cubicBezTo>
                  <a:cubicBezTo>
                    <a:pt x="1361" y="3029"/>
                    <a:pt x="1096" y="2631"/>
                    <a:pt x="1096" y="2189"/>
                  </a:cubicBezTo>
                  <a:cubicBezTo>
                    <a:pt x="1096" y="1585"/>
                    <a:pt x="1584" y="1094"/>
                    <a:pt x="2189" y="1094"/>
                  </a:cubicBezTo>
                  <a:close/>
                  <a:moveTo>
                    <a:pt x="2190" y="1"/>
                  </a:moveTo>
                  <a:cubicBezTo>
                    <a:pt x="1908" y="1"/>
                    <a:pt x="1623" y="55"/>
                    <a:pt x="1352" y="166"/>
                  </a:cubicBezTo>
                  <a:cubicBezTo>
                    <a:pt x="535" y="506"/>
                    <a:pt x="1" y="1303"/>
                    <a:pt x="1" y="2189"/>
                  </a:cubicBezTo>
                  <a:cubicBezTo>
                    <a:pt x="3" y="3395"/>
                    <a:pt x="983" y="4375"/>
                    <a:pt x="2189" y="4378"/>
                  </a:cubicBezTo>
                  <a:cubicBezTo>
                    <a:pt x="3075" y="4378"/>
                    <a:pt x="3872" y="3843"/>
                    <a:pt x="4212" y="3026"/>
                  </a:cubicBezTo>
                  <a:cubicBezTo>
                    <a:pt x="4549" y="2210"/>
                    <a:pt x="4363" y="1268"/>
                    <a:pt x="3738" y="640"/>
                  </a:cubicBezTo>
                  <a:cubicBezTo>
                    <a:pt x="3318" y="222"/>
                    <a:pt x="2759" y="1"/>
                    <a:pt x="21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53"/>
            <p:cNvSpPr/>
            <p:nvPr/>
          </p:nvSpPr>
          <p:spPr>
            <a:xfrm>
              <a:off x="3187445" y="1337946"/>
              <a:ext cx="45862" cy="22952"/>
            </a:xfrm>
            <a:custGeom>
              <a:avLst/>
              <a:gdLst/>
              <a:ahLst/>
              <a:cxnLst/>
              <a:rect l="l" t="t" r="r" b="b"/>
              <a:pathLst>
                <a:path w="2180" h="1091" extrusionOk="0">
                  <a:moveTo>
                    <a:pt x="0" y="1"/>
                  </a:moveTo>
                  <a:lnTo>
                    <a:pt x="0" y="1091"/>
                  </a:lnTo>
                  <a:lnTo>
                    <a:pt x="2180" y="1091"/>
                  </a:lnTo>
                  <a:lnTo>
                    <a:pt x="21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3" name="Google Shape;863;p53"/>
          <p:cNvSpPr/>
          <p:nvPr/>
        </p:nvSpPr>
        <p:spPr>
          <a:xfrm>
            <a:off x="2663791" y="2102503"/>
            <a:ext cx="281945" cy="391003"/>
          </a:xfrm>
          <a:custGeom>
            <a:avLst/>
            <a:gdLst/>
            <a:ahLst/>
            <a:cxnLst/>
            <a:rect l="l" t="t" r="r" b="b"/>
            <a:pathLst>
              <a:path w="13402" h="18586" extrusionOk="0">
                <a:moveTo>
                  <a:pt x="5634" y="1078"/>
                </a:moveTo>
                <a:cubicBezTo>
                  <a:pt x="6643" y="1078"/>
                  <a:pt x="7646" y="1330"/>
                  <a:pt x="8548" y="1827"/>
                </a:cubicBezTo>
                <a:cubicBezTo>
                  <a:pt x="7417" y="2185"/>
                  <a:pt x="6191" y="3010"/>
                  <a:pt x="5264" y="3751"/>
                </a:cubicBezTo>
                <a:cubicBezTo>
                  <a:pt x="5174" y="2719"/>
                  <a:pt x="4505" y="1830"/>
                  <a:pt x="3540" y="1452"/>
                </a:cubicBezTo>
                <a:cubicBezTo>
                  <a:pt x="4218" y="1202"/>
                  <a:pt x="4928" y="1078"/>
                  <a:pt x="5634" y="1078"/>
                </a:cubicBezTo>
                <a:close/>
                <a:moveTo>
                  <a:pt x="9547" y="2748"/>
                </a:moveTo>
                <a:cubicBezTo>
                  <a:pt x="9733" y="2748"/>
                  <a:pt x="9844" y="2790"/>
                  <a:pt x="9894" y="2839"/>
                </a:cubicBezTo>
                <a:cubicBezTo>
                  <a:pt x="10019" y="2964"/>
                  <a:pt x="10103" y="3507"/>
                  <a:pt x="9525" y="4661"/>
                </a:cubicBezTo>
                <a:cubicBezTo>
                  <a:pt x="9228" y="5254"/>
                  <a:pt x="8815" y="5893"/>
                  <a:pt x="8316" y="6541"/>
                </a:cubicBezTo>
                <a:cubicBezTo>
                  <a:pt x="8095" y="5472"/>
                  <a:pt x="7261" y="4635"/>
                  <a:pt x="6191" y="4417"/>
                </a:cubicBezTo>
                <a:cubicBezTo>
                  <a:pt x="6836" y="3917"/>
                  <a:pt x="7476" y="3504"/>
                  <a:pt x="8068" y="3208"/>
                </a:cubicBezTo>
                <a:cubicBezTo>
                  <a:pt x="8777" y="2853"/>
                  <a:pt x="9254" y="2748"/>
                  <a:pt x="9547" y="2748"/>
                </a:cubicBezTo>
                <a:close/>
                <a:moveTo>
                  <a:pt x="10902" y="4181"/>
                </a:moveTo>
                <a:cubicBezTo>
                  <a:pt x="11748" y="5719"/>
                  <a:pt x="11885" y="7544"/>
                  <a:pt x="11277" y="9189"/>
                </a:cubicBezTo>
                <a:cubicBezTo>
                  <a:pt x="10899" y="8224"/>
                  <a:pt x="10010" y="7559"/>
                  <a:pt x="8978" y="7466"/>
                </a:cubicBezTo>
                <a:cubicBezTo>
                  <a:pt x="9722" y="6541"/>
                  <a:pt x="10548" y="5315"/>
                  <a:pt x="10902" y="4181"/>
                </a:cubicBezTo>
                <a:close/>
                <a:moveTo>
                  <a:pt x="2718" y="9358"/>
                </a:moveTo>
                <a:cubicBezTo>
                  <a:pt x="3206" y="9358"/>
                  <a:pt x="3450" y="9948"/>
                  <a:pt x="3104" y="10293"/>
                </a:cubicBezTo>
                <a:cubicBezTo>
                  <a:pt x="2994" y="10404"/>
                  <a:pt x="2857" y="10454"/>
                  <a:pt x="2724" y="10454"/>
                </a:cubicBezTo>
                <a:cubicBezTo>
                  <a:pt x="2442" y="10454"/>
                  <a:pt x="2171" y="10235"/>
                  <a:pt x="2171" y="9904"/>
                </a:cubicBezTo>
                <a:cubicBezTo>
                  <a:pt x="2171" y="9602"/>
                  <a:pt x="2416" y="9358"/>
                  <a:pt x="2718" y="9358"/>
                </a:cubicBezTo>
                <a:close/>
                <a:moveTo>
                  <a:pt x="5631" y="0"/>
                </a:moveTo>
                <a:cubicBezTo>
                  <a:pt x="3817" y="0"/>
                  <a:pt x="2003" y="694"/>
                  <a:pt x="622" y="2080"/>
                </a:cubicBezTo>
                <a:lnTo>
                  <a:pt x="1392" y="2853"/>
                </a:lnTo>
                <a:cubicBezTo>
                  <a:pt x="1712" y="2533"/>
                  <a:pt x="2131" y="2374"/>
                  <a:pt x="2549" y="2374"/>
                </a:cubicBezTo>
                <a:cubicBezTo>
                  <a:pt x="2968" y="2374"/>
                  <a:pt x="3386" y="2533"/>
                  <a:pt x="3706" y="2853"/>
                </a:cubicBezTo>
                <a:cubicBezTo>
                  <a:pt x="4342" y="3495"/>
                  <a:pt x="4342" y="4533"/>
                  <a:pt x="3706" y="5175"/>
                </a:cubicBezTo>
                <a:lnTo>
                  <a:pt x="4476" y="5948"/>
                </a:lnTo>
                <a:cubicBezTo>
                  <a:pt x="4789" y="5634"/>
                  <a:pt x="5207" y="5468"/>
                  <a:pt x="5632" y="5468"/>
                </a:cubicBezTo>
                <a:cubicBezTo>
                  <a:pt x="5870" y="5468"/>
                  <a:pt x="6111" y="5521"/>
                  <a:pt x="6336" y="5629"/>
                </a:cubicBezTo>
                <a:lnTo>
                  <a:pt x="3503" y="8474"/>
                </a:lnTo>
                <a:cubicBezTo>
                  <a:pt x="3250" y="8338"/>
                  <a:pt x="2985" y="8275"/>
                  <a:pt x="2725" y="8275"/>
                </a:cubicBezTo>
                <a:cubicBezTo>
                  <a:pt x="1917" y="8275"/>
                  <a:pt x="1171" y="8884"/>
                  <a:pt x="1096" y="9773"/>
                </a:cubicBezTo>
                <a:cubicBezTo>
                  <a:pt x="1029" y="10532"/>
                  <a:pt x="1494" y="11238"/>
                  <a:pt x="2218" y="11479"/>
                </a:cubicBezTo>
                <a:lnTo>
                  <a:pt x="2218" y="16371"/>
                </a:lnTo>
                <a:lnTo>
                  <a:pt x="0" y="16371"/>
                </a:lnTo>
                <a:lnTo>
                  <a:pt x="0" y="18551"/>
                </a:lnTo>
                <a:lnTo>
                  <a:pt x="1090" y="18551"/>
                </a:lnTo>
                <a:lnTo>
                  <a:pt x="1090" y="17461"/>
                </a:lnTo>
                <a:lnTo>
                  <a:pt x="2218" y="17461"/>
                </a:lnTo>
                <a:lnTo>
                  <a:pt x="2218" y="18585"/>
                </a:lnTo>
                <a:lnTo>
                  <a:pt x="3308" y="18585"/>
                </a:lnTo>
                <a:lnTo>
                  <a:pt x="3308" y="17461"/>
                </a:lnTo>
                <a:lnTo>
                  <a:pt x="4398" y="17461"/>
                </a:lnTo>
                <a:lnTo>
                  <a:pt x="4398" y="18551"/>
                </a:lnTo>
                <a:lnTo>
                  <a:pt x="5488" y="18551"/>
                </a:lnTo>
                <a:lnTo>
                  <a:pt x="5488" y="16371"/>
                </a:lnTo>
                <a:lnTo>
                  <a:pt x="3308" y="16371"/>
                </a:lnTo>
                <a:lnTo>
                  <a:pt x="3308" y="11453"/>
                </a:lnTo>
                <a:cubicBezTo>
                  <a:pt x="4171" y="11119"/>
                  <a:pt x="4590" y="10139"/>
                  <a:pt x="4235" y="9288"/>
                </a:cubicBezTo>
                <a:lnTo>
                  <a:pt x="7106" y="6402"/>
                </a:lnTo>
                <a:lnTo>
                  <a:pt x="7106" y="6402"/>
                </a:lnTo>
                <a:cubicBezTo>
                  <a:pt x="7406" y="7030"/>
                  <a:pt x="7278" y="7777"/>
                  <a:pt x="6787" y="8271"/>
                </a:cubicBezTo>
                <a:lnTo>
                  <a:pt x="7560" y="9044"/>
                </a:lnTo>
                <a:cubicBezTo>
                  <a:pt x="7878" y="8725"/>
                  <a:pt x="8296" y="8566"/>
                  <a:pt x="8714" y="8566"/>
                </a:cubicBezTo>
                <a:cubicBezTo>
                  <a:pt x="9134" y="8566"/>
                  <a:pt x="9555" y="8727"/>
                  <a:pt x="9876" y="9050"/>
                </a:cubicBezTo>
                <a:cubicBezTo>
                  <a:pt x="10513" y="9689"/>
                  <a:pt x="10513" y="10727"/>
                  <a:pt x="9870" y="11366"/>
                </a:cubicBezTo>
                <a:lnTo>
                  <a:pt x="10641" y="12139"/>
                </a:lnTo>
                <a:cubicBezTo>
                  <a:pt x="13402" y="9366"/>
                  <a:pt x="13402" y="4853"/>
                  <a:pt x="10641" y="2080"/>
                </a:cubicBezTo>
                <a:cubicBezTo>
                  <a:pt x="9260" y="694"/>
                  <a:pt x="7446" y="0"/>
                  <a:pt x="563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64" name="Google Shape;864;p53"/>
          <p:cNvGrpSpPr/>
          <p:nvPr/>
        </p:nvGrpSpPr>
        <p:grpSpPr>
          <a:xfrm>
            <a:off x="2632024" y="2776953"/>
            <a:ext cx="345478" cy="391340"/>
            <a:chOff x="2928368" y="2572322"/>
            <a:chExt cx="345478" cy="391340"/>
          </a:xfrm>
        </p:grpSpPr>
        <p:sp>
          <p:nvSpPr>
            <p:cNvPr id="865" name="Google Shape;865;p53"/>
            <p:cNvSpPr/>
            <p:nvPr/>
          </p:nvSpPr>
          <p:spPr>
            <a:xfrm>
              <a:off x="2975387" y="2572322"/>
              <a:ext cx="251272" cy="343942"/>
            </a:xfrm>
            <a:custGeom>
              <a:avLst/>
              <a:gdLst/>
              <a:ahLst/>
              <a:cxnLst/>
              <a:rect l="l" t="t" r="r" b="b"/>
              <a:pathLst>
                <a:path w="11944" h="16349" extrusionOk="0">
                  <a:moveTo>
                    <a:pt x="7610" y="1090"/>
                  </a:moveTo>
                  <a:lnTo>
                    <a:pt x="7610" y="2180"/>
                  </a:lnTo>
                  <a:lnTo>
                    <a:pt x="4340" y="2180"/>
                  </a:lnTo>
                  <a:lnTo>
                    <a:pt x="4340" y="1090"/>
                  </a:lnTo>
                  <a:close/>
                  <a:moveTo>
                    <a:pt x="9246" y="3270"/>
                  </a:moveTo>
                  <a:lnTo>
                    <a:pt x="9246" y="4360"/>
                  </a:lnTo>
                  <a:lnTo>
                    <a:pt x="2669" y="4360"/>
                  </a:lnTo>
                  <a:lnTo>
                    <a:pt x="2669" y="3270"/>
                  </a:lnTo>
                  <a:close/>
                  <a:moveTo>
                    <a:pt x="8179" y="5485"/>
                  </a:moveTo>
                  <a:cubicBezTo>
                    <a:pt x="8284" y="6461"/>
                    <a:pt x="8679" y="7389"/>
                    <a:pt x="9316" y="8138"/>
                  </a:cubicBezTo>
                  <a:cubicBezTo>
                    <a:pt x="10414" y="9443"/>
                    <a:pt x="10655" y="11272"/>
                    <a:pt x="9929" y="12818"/>
                  </a:cubicBezTo>
                  <a:cubicBezTo>
                    <a:pt x="9207" y="14355"/>
                    <a:pt x="7663" y="15335"/>
                    <a:pt x="5965" y="15335"/>
                  </a:cubicBezTo>
                  <a:cubicBezTo>
                    <a:pt x="5955" y="15335"/>
                    <a:pt x="5945" y="15335"/>
                    <a:pt x="5935" y="15335"/>
                  </a:cubicBezTo>
                  <a:lnTo>
                    <a:pt x="5938" y="15332"/>
                  </a:lnTo>
                  <a:cubicBezTo>
                    <a:pt x="4238" y="15314"/>
                    <a:pt x="2701" y="14315"/>
                    <a:pt x="1994" y="12768"/>
                  </a:cubicBezTo>
                  <a:cubicBezTo>
                    <a:pt x="1288" y="11219"/>
                    <a:pt x="1541" y="9403"/>
                    <a:pt x="2645" y="8109"/>
                  </a:cubicBezTo>
                  <a:cubicBezTo>
                    <a:pt x="3276" y="7368"/>
                    <a:pt x="3666" y="6453"/>
                    <a:pt x="3759" y="5485"/>
                  </a:cubicBezTo>
                  <a:lnTo>
                    <a:pt x="5255" y="5485"/>
                  </a:lnTo>
                  <a:lnTo>
                    <a:pt x="3802" y="10812"/>
                  </a:lnTo>
                  <a:lnTo>
                    <a:pt x="4854" y="11100"/>
                  </a:lnTo>
                  <a:lnTo>
                    <a:pt x="5967" y="7017"/>
                  </a:lnTo>
                  <a:lnTo>
                    <a:pt x="7081" y="11100"/>
                  </a:lnTo>
                  <a:lnTo>
                    <a:pt x="8139" y="10812"/>
                  </a:lnTo>
                  <a:lnTo>
                    <a:pt x="6685" y="5485"/>
                  </a:lnTo>
                  <a:close/>
                  <a:moveTo>
                    <a:pt x="3215" y="0"/>
                  </a:moveTo>
                  <a:lnTo>
                    <a:pt x="3215" y="2180"/>
                  </a:lnTo>
                  <a:lnTo>
                    <a:pt x="1579" y="2180"/>
                  </a:lnTo>
                  <a:lnTo>
                    <a:pt x="1579" y="5450"/>
                  </a:lnTo>
                  <a:lnTo>
                    <a:pt x="2642" y="5450"/>
                  </a:lnTo>
                  <a:cubicBezTo>
                    <a:pt x="2555" y="6153"/>
                    <a:pt x="2262" y="6813"/>
                    <a:pt x="1800" y="7354"/>
                  </a:cubicBezTo>
                  <a:cubicBezTo>
                    <a:pt x="12" y="9429"/>
                    <a:pt x="1" y="12617"/>
                    <a:pt x="2050" y="14704"/>
                  </a:cubicBezTo>
                  <a:cubicBezTo>
                    <a:pt x="3132" y="15807"/>
                    <a:pt x="4546" y="16349"/>
                    <a:pt x="5957" y="16349"/>
                  </a:cubicBezTo>
                  <a:cubicBezTo>
                    <a:pt x="7356" y="16349"/>
                    <a:pt x="8751" y="15815"/>
                    <a:pt x="9813" y="14765"/>
                  </a:cubicBezTo>
                  <a:cubicBezTo>
                    <a:pt x="11870" y="12731"/>
                    <a:pt x="11943" y="9516"/>
                    <a:pt x="10138" y="7386"/>
                  </a:cubicBezTo>
                  <a:lnTo>
                    <a:pt x="10141" y="7386"/>
                  </a:lnTo>
                  <a:cubicBezTo>
                    <a:pt x="9670" y="6836"/>
                    <a:pt x="9371" y="6165"/>
                    <a:pt x="9272" y="5450"/>
                  </a:cubicBezTo>
                  <a:lnTo>
                    <a:pt x="10336" y="5450"/>
                  </a:lnTo>
                  <a:lnTo>
                    <a:pt x="10336" y="2180"/>
                  </a:lnTo>
                  <a:lnTo>
                    <a:pt x="8699" y="2180"/>
                  </a:lnTo>
                  <a:lnTo>
                    <a:pt x="869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53"/>
            <p:cNvSpPr/>
            <p:nvPr/>
          </p:nvSpPr>
          <p:spPr>
            <a:xfrm>
              <a:off x="3089600" y="2940709"/>
              <a:ext cx="22952" cy="22952"/>
            </a:xfrm>
            <a:custGeom>
              <a:avLst/>
              <a:gdLst/>
              <a:ahLst/>
              <a:cxnLst/>
              <a:rect l="l" t="t" r="r" b="b"/>
              <a:pathLst>
                <a:path w="1091" h="1091" extrusionOk="0">
                  <a:moveTo>
                    <a:pt x="1" y="1"/>
                  </a:moveTo>
                  <a:lnTo>
                    <a:pt x="1" y="1090"/>
                  </a:lnTo>
                  <a:lnTo>
                    <a:pt x="1091" y="1090"/>
                  </a:lnTo>
                  <a:lnTo>
                    <a:pt x="10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53"/>
            <p:cNvSpPr/>
            <p:nvPr/>
          </p:nvSpPr>
          <p:spPr>
            <a:xfrm>
              <a:off x="2970675" y="2888621"/>
              <a:ext cx="32608" cy="32545"/>
            </a:xfrm>
            <a:custGeom>
              <a:avLst/>
              <a:gdLst/>
              <a:ahLst/>
              <a:cxnLst/>
              <a:rect l="l" t="t" r="r" b="b"/>
              <a:pathLst>
                <a:path w="1550" h="1547" extrusionOk="0">
                  <a:moveTo>
                    <a:pt x="774" y="0"/>
                  </a:moveTo>
                  <a:lnTo>
                    <a:pt x="1" y="773"/>
                  </a:lnTo>
                  <a:lnTo>
                    <a:pt x="774" y="1547"/>
                  </a:lnTo>
                  <a:lnTo>
                    <a:pt x="1550" y="773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53"/>
            <p:cNvSpPr/>
            <p:nvPr/>
          </p:nvSpPr>
          <p:spPr>
            <a:xfrm>
              <a:off x="2928368" y="2779415"/>
              <a:ext cx="22952" cy="22952"/>
            </a:xfrm>
            <a:custGeom>
              <a:avLst/>
              <a:gdLst/>
              <a:ahLst/>
              <a:cxnLst/>
              <a:rect l="l" t="t" r="r" b="b"/>
              <a:pathLst>
                <a:path w="1091" h="1091" extrusionOk="0">
                  <a:moveTo>
                    <a:pt x="1" y="0"/>
                  </a:moveTo>
                  <a:lnTo>
                    <a:pt x="1" y="1090"/>
                  </a:lnTo>
                  <a:lnTo>
                    <a:pt x="1090" y="1090"/>
                  </a:lnTo>
                  <a:lnTo>
                    <a:pt x="10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53"/>
            <p:cNvSpPr/>
            <p:nvPr/>
          </p:nvSpPr>
          <p:spPr>
            <a:xfrm>
              <a:off x="3250894" y="2779415"/>
              <a:ext cx="22952" cy="22952"/>
            </a:xfrm>
            <a:custGeom>
              <a:avLst/>
              <a:gdLst/>
              <a:ahLst/>
              <a:cxnLst/>
              <a:rect l="l" t="t" r="r" b="b"/>
              <a:pathLst>
                <a:path w="1091" h="1091" extrusionOk="0">
                  <a:moveTo>
                    <a:pt x="1" y="0"/>
                  </a:moveTo>
                  <a:lnTo>
                    <a:pt x="1" y="1090"/>
                  </a:lnTo>
                  <a:lnTo>
                    <a:pt x="1091" y="109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53"/>
            <p:cNvSpPr/>
            <p:nvPr/>
          </p:nvSpPr>
          <p:spPr>
            <a:xfrm>
              <a:off x="3198553" y="2888621"/>
              <a:ext cx="32566" cy="32608"/>
            </a:xfrm>
            <a:custGeom>
              <a:avLst/>
              <a:gdLst/>
              <a:ahLst/>
              <a:cxnLst/>
              <a:rect l="l" t="t" r="r" b="b"/>
              <a:pathLst>
                <a:path w="1548" h="1550" extrusionOk="0">
                  <a:moveTo>
                    <a:pt x="774" y="0"/>
                  </a:moveTo>
                  <a:lnTo>
                    <a:pt x="1" y="773"/>
                  </a:lnTo>
                  <a:lnTo>
                    <a:pt x="774" y="1549"/>
                  </a:lnTo>
                  <a:lnTo>
                    <a:pt x="1547" y="773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71" name="Google Shape;871;p53"/>
          <p:cNvSpPr/>
          <p:nvPr/>
        </p:nvSpPr>
        <p:spPr>
          <a:xfrm>
            <a:off x="2609094" y="3451738"/>
            <a:ext cx="391340" cy="391340"/>
          </a:xfrm>
          <a:custGeom>
            <a:avLst/>
            <a:gdLst/>
            <a:ahLst/>
            <a:cxnLst/>
            <a:rect l="l" t="t" r="r" b="b"/>
            <a:pathLst>
              <a:path w="18602" h="18602" extrusionOk="0">
                <a:moveTo>
                  <a:pt x="12024" y="2727"/>
                </a:moveTo>
                <a:lnTo>
                  <a:pt x="12024" y="7087"/>
                </a:lnTo>
                <a:lnTo>
                  <a:pt x="9845" y="7087"/>
                </a:lnTo>
                <a:lnTo>
                  <a:pt x="9845" y="2727"/>
                </a:lnTo>
                <a:close/>
                <a:moveTo>
                  <a:pt x="4360" y="3817"/>
                </a:moveTo>
                <a:lnTo>
                  <a:pt x="4360" y="8758"/>
                </a:lnTo>
                <a:lnTo>
                  <a:pt x="1090" y="8758"/>
                </a:lnTo>
                <a:lnTo>
                  <a:pt x="1090" y="3817"/>
                </a:lnTo>
                <a:close/>
                <a:moveTo>
                  <a:pt x="8755" y="1091"/>
                </a:moveTo>
                <a:lnTo>
                  <a:pt x="8755" y="11481"/>
                </a:lnTo>
                <a:lnTo>
                  <a:pt x="1090" y="11481"/>
                </a:lnTo>
                <a:lnTo>
                  <a:pt x="1090" y="9848"/>
                </a:lnTo>
                <a:lnTo>
                  <a:pt x="5450" y="9848"/>
                </a:lnTo>
                <a:lnTo>
                  <a:pt x="5450" y="2727"/>
                </a:lnTo>
                <a:lnTo>
                  <a:pt x="1090" y="2727"/>
                </a:lnTo>
                <a:lnTo>
                  <a:pt x="1090" y="1091"/>
                </a:lnTo>
                <a:close/>
                <a:moveTo>
                  <a:pt x="5450" y="12571"/>
                </a:moveTo>
                <a:lnTo>
                  <a:pt x="5450" y="13661"/>
                </a:lnTo>
                <a:lnTo>
                  <a:pt x="3270" y="13661"/>
                </a:lnTo>
                <a:lnTo>
                  <a:pt x="3270" y="12571"/>
                </a:lnTo>
                <a:close/>
                <a:moveTo>
                  <a:pt x="1" y="1"/>
                </a:moveTo>
                <a:lnTo>
                  <a:pt x="1" y="12571"/>
                </a:lnTo>
                <a:lnTo>
                  <a:pt x="2180" y="12571"/>
                </a:lnTo>
                <a:lnTo>
                  <a:pt x="2180" y="14789"/>
                </a:lnTo>
                <a:lnTo>
                  <a:pt x="3849" y="14789"/>
                </a:lnTo>
                <a:cubicBezTo>
                  <a:pt x="4125" y="16965"/>
                  <a:pt x="5976" y="18599"/>
                  <a:pt x="8173" y="18602"/>
                </a:cubicBezTo>
                <a:lnTo>
                  <a:pt x="11754" y="18602"/>
                </a:lnTo>
                <a:cubicBezTo>
                  <a:pt x="12827" y="18602"/>
                  <a:pt x="13696" y="17733"/>
                  <a:pt x="13696" y="16660"/>
                </a:cubicBezTo>
                <a:lnTo>
                  <a:pt x="13696" y="12318"/>
                </a:lnTo>
                <a:cubicBezTo>
                  <a:pt x="13696" y="12086"/>
                  <a:pt x="13791" y="11859"/>
                  <a:pt x="13960" y="11699"/>
                </a:cubicBezTo>
                <a:cubicBezTo>
                  <a:pt x="14502" y="11187"/>
                  <a:pt x="15078" y="10972"/>
                  <a:pt x="15605" y="10972"/>
                </a:cubicBezTo>
                <a:cubicBezTo>
                  <a:pt x="16656" y="10972"/>
                  <a:pt x="17512" y="11828"/>
                  <a:pt x="17512" y="12879"/>
                </a:cubicBezTo>
                <a:lnTo>
                  <a:pt x="17512" y="17512"/>
                </a:lnTo>
                <a:lnTo>
                  <a:pt x="18602" y="17512"/>
                </a:lnTo>
                <a:lnTo>
                  <a:pt x="18602" y="11807"/>
                </a:lnTo>
                <a:cubicBezTo>
                  <a:pt x="18602" y="11513"/>
                  <a:pt x="18485" y="11234"/>
                  <a:pt x="18279" y="11028"/>
                </a:cubicBezTo>
                <a:cubicBezTo>
                  <a:pt x="17394" y="10147"/>
                  <a:pt x="16448" y="9780"/>
                  <a:pt x="15586" y="9780"/>
                </a:cubicBezTo>
                <a:cubicBezTo>
                  <a:pt x="13923" y="9780"/>
                  <a:pt x="12571" y="11144"/>
                  <a:pt x="12571" y="12818"/>
                </a:cubicBezTo>
                <a:lnTo>
                  <a:pt x="12571" y="16332"/>
                </a:lnTo>
                <a:cubicBezTo>
                  <a:pt x="12571" y="16983"/>
                  <a:pt x="12042" y="17512"/>
                  <a:pt x="11388" y="17512"/>
                </a:cubicBezTo>
                <a:lnTo>
                  <a:pt x="8182" y="17512"/>
                </a:lnTo>
                <a:cubicBezTo>
                  <a:pt x="6557" y="17512"/>
                  <a:pt x="5203" y="16317"/>
                  <a:pt x="4939" y="14751"/>
                </a:cubicBezTo>
                <a:lnTo>
                  <a:pt x="6575" y="14751"/>
                </a:lnTo>
                <a:lnTo>
                  <a:pt x="6575" y="12571"/>
                </a:lnTo>
                <a:lnTo>
                  <a:pt x="9845" y="12571"/>
                </a:lnTo>
                <a:lnTo>
                  <a:pt x="9845" y="8211"/>
                </a:lnTo>
                <a:lnTo>
                  <a:pt x="13149" y="8211"/>
                </a:lnTo>
                <a:lnTo>
                  <a:pt x="13149" y="7121"/>
                </a:lnTo>
                <a:lnTo>
                  <a:pt x="15875" y="7121"/>
                </a:lnTo>
                <a:lnTo>
                  <a:pt x="15875" y="6032"/>
                </a:lnTo>
                <a:lnTo>
                  <a:pt x="13149" y="6032"/>
                </a:lnTo>
                <a:lnTo>
                  <a:pt x="13149" y="3817"/>
                </a:lnTo>
                <a:lnTo>
                  <a:pt x="15875" y="3817"/>
                </a:lnTo>
                <a:lnTo>
                  <a:pt x="15875" y="2727"/>
                </a:lnTo>
                <a:lnTo>
                  <a:pt x="13149" y="2727"/>
                </a:lnTo>
                <a:lnTo>
                  <a:pt x="13149" y="1637"/>
                </a:lnTo>
                <a:lnTo>
                  <a:pt x="9845" y="1637"/>
                </a:lnTo>
                <a:lnTo>
                  <a:pt x="984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2" name="Google Shape;872;p53"/>
          <p:cNvSpPr/>
          <p:nvPr/>
        </p:nvSpPr>
        <p:spPr>
          <a:xfrm>
            <a:off x="2609157" y="4126524"/>
            <a:ext cx="391213" cy="342238"/>
          </a:xfrm>
          <a:custGeom>
            <a:avLst/>
            <a:gdLst/>
            <a:ahLst/>
            <a:cxnLst/>
            <a:rect l="l" t="t" r="r" b="b"/>
            <a:pathLst>
              <a:path w="18596" h="16268" extrusionOk="0">
                <a:moveTo>
                  <a:pt x="7229" y="4229"/>
                </a:moveTo>
                <a:lnTo>
                  <a:pt x="7229" y="5357"/>
                </a:lnTo>
                <a:lnTo>
                  <a:pt x="6104" y="5357"/>
                </a:lnTo>
                <a:lnTo>
                  <a:pt x="6104" y="4229"/>
                </a:lnTo>
                <a:close/>
                <a:moveTo>
                  <a:pt x="7229" y="6447"/>
                </a:moveTo>
                <a:lnTo>
                  <a:pt x="7229" y="7571"/>
                </a:lnTo>
                <a:lnTo>
                  <a:pt x="6104" y="7571"/>
                </a:lnTo>
                <a:lnTo>
                  <a:pt x="6104" y="6447"/>
                </a:lnTo>
                <a:close/>
                <a:moveTo>
                  <a:pt x="7229" y="8661"/>
                </a:moveTo>
                <a:lnTo>
                  <a:pt x="7229" y="9789"/>
                </a:lnTo>
                <a:lnTo>
                  <a:pt x="6104" y="9789"/>
                </a:lnTo>
                <a:lnTo>
                  <a:pt x="6104" y="8661"/>
                </a:lnTo>
                <a:close/>
                <a:moveTo>
                  <a:pt x="2253" y="5900"/>
                </a:moveTo>
                <a:lnTo>
                  <a:pt x="2253" y="10333"/>
                </a:lnTo>
                <a:lnTo>
                  <a:pt x="1125" y="10333"/>
                </a:lnTo>
                <a:lnTo>
                  <a:pt x="1125" y="5900"/>
                </a:lnTo>
                <a:close/>
                <a:moveTo>
                  <a:pt x="5014" y="4229"/>
                </a:moveTo>
                <a:lnTo>
                  <a:pt x="5014" y="12004"/>
                </a:lnTo>
                <a:lnTo>
                  <a:pt x="3343" y="12004"/>
                </a:lnTo>
                <a:lnTo>
                  <a:pt x="3343" y="4229"/>
                </a:lnTo>
                <a:close/>
                <a:moveTo>
                  <a:pt x="7229" y="10879"/>
                </a:moveTo>
                <a:lnTo>
                  <a:pt x="7229" y="12004"/>
                </a:lnTo>
                <a:lnTo>
                  <a:pt x="6104" y="12004"/>
                </a:lnTo>
                <a:lnTo>
                  <a:pt x="6104" y="10879"/>
                </a:lnTo>
                <a:close/>
                <a:moveTo>
                  <a:pt x="9990" y="4229"/>
                </a:moveTo>
                <a:lnTo>
                  <a:pt x="9990" y="12004"/>
                </a:lnTo>
                <a:lnTo>
                  <a:pt x="8319" y="12004"/>
                </a:lnTo>
                <a:lnTo>
                  <a:pt x="8319" y="4229"/>
                </a:lnTo>
                <a:close/>
                <a:moveTo>
                  <a:pt x="16936" y="1823"/>
                </a:moveTo>
                <a:lnTo>
                  <a:pt x="16061" y="4883"/>
                </a:lnTo>
                <a:lnTo>
                  <a:pt x="16204" y="5098"/>
                </a:lnTo>
                <a:cubicBezTo>
                  <a:pt x="17427" y="6926"/>
                  <a:pt x="17427" y="9312"/>
                  <a:pt x="16204" y="11140"/>
                </a:cubicBezTo>
                <a:lnTo>
                  <a:pt x="16061" y="11356"/>
                </a:lnTo>
                <a:lnTo>
                  <a:pt x="16936" y="14419"/>
                </a:lnTo>
                <a:lnTo>
                  <a:pt x="16936" y="14419"/>
                </a:lnTo>
                <a:lnTo>
                  <a:pt x="11118" y="12178"/>
                </a:lnTo>
                <a:lnTo>
                  <a:pt x="11118" y="4060"/>
                </a:lnTo>
                <a:lnTo>
                  <a:pt x="16936" y="1823"/>
                </a:lnTo>
                <a:close/>
                <a:moveTo>
                  <a:pt x="18596" y="0"/>
                </a:moveTo>
                <a:lnTo>
                  <a:pt x="10438" y="3139"/>
                </a:lnTo>
                <a:lnTo>
                  <a:pt x="2215" y="3139"/>
                </a:lnTo>
                <a:lnTo>
                  <a:pt x="2215" y="4810"/>
                </a:lnTo>
                <a:lnTo>
                  <a:pt x="1" y="4810"/>
                </a:lnTo>
                <a:lnTo>
                  <a:pt x="1" y="11460"/>
                </a:lnTo>
                <a:lnTo>
                  <a:pt x="2215" y="11460"/>
                </a:lnTo>
                <a:lnTo>
                  <a:pt x="2215" y="13131"/>
                </a:lnTo>
                <a:lnTo>
                  <a:pt x="10438" y="13131"/>
                </a:lnTo>
                <a:lnTo>
                  <a:pt x="18596" y="16267"/>
                </a:lnTo>
                <a:lnTo>
                  <a:pt x="17250" y="11553"/>
                </a:lnTo>
                <a:cubicBezTo>
                  <a:pt x="18535" y="9455"/>
                  <a:pt x="18535" y="6813"/>
                  <a:pt x="17250" y="4717"/>
                </a:cubicBezTo>
                <a:lnTo>
                  <a:pt x="1859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3" name="Google Shape;873;p53"/>
          <p:cNvSpPr/>
          <p:nvPr/>
        </p:nvSpPr>
        <p:spPr>
          <a:xfrm>
            <a:off x="3308252" y="1462482"/>
            <a:ext cx="391340" cy="391340"/>
          </a:xfrm>
          <a:custGeom>
            <a:avLst/>
            <a:gdLst/>
            <a:ahLst/>
            <a:cxnLst/>
            <a:rect l="l" t="t" r="r" b="b"/>
            <a:pathLst>
              <a:path w="18602" h="18602" extrusionOk="0">
                <a:moveTo>
                  <a:pt x="4360" y="1090"/>
                </a:moveTo>
                <a:lnTo>
                  <a:pt x="4360" y="2180"/>
                </a:lnTo>
                <a:lnTo>
                  <a:pt x="3270" y="2180"/>
                </a:lnTo>
                <a:lnTo>
                  <a:pt x="3270" y="1090"/>
                </a:lnTo>
                <a:close/>
                <a:moveTo>
                  <a:pt x="13114" y="5487"/>
                </a:moveTo>
                <a:lnTo>
                  <a:pt x="13114" y="13152"/>
                </a:lnTo>
                <a:lnTo>
                  <a:pt x="5450" y="13152"/>
                </a:lnTo>
                <a:lnTo>
                  <a:pt x="5450" y="5487"/>
                </a:lnTo>
                <a:close/>
                <a:moveTo>
                  <a:pt x="4360" y="5487"/>
                </a:moveTo>
                <a:lnTo>
                  <a:pt x="4360" y="14241"/>
                </a:lnTo>
                <a:lnTo>
                  <a:pt x="13114" y="14241"/>
                </a:lnTo>
                <a:lnTo>
                  <a:pt x="13114" y="15331"/>
                </a:lnTo>
                <a:lnTo>
                  <a:pt x="3270" y="15331"/>
                </a:lnTo>
                <a:lnTo>
                  <a:pt x="3270" y="5487"/>
                </a:lnTo>
                <a:close/>
                <a:moveTo>
                  <a:pt x="17511" y="14241"/>
                </a:moveTo>
                <a:lnTo>
                  <a:pt x="17511" y="15331"/>
                </a:lnTo>
                <a:lnTo>
                  <a:pt x="16421" y="15331"/>
                </a:lnTo>
                <a:lnTo>
                  <a:pt x="16421" y="14241"/>
                </a:lnTo>
                <a:close/>
                <a:moveTo>
                  <a:pt x="15332" y="3270"/>
                </a:moveTo>
                <a:lnTo>
                  <a:pt x="15332" y="17511"/>
                </a:lnTo>
                <a:lnTo>
                  <a:pt x="14204" y="17511"/>
                </a:lnTo>
                <a:lnTo>
                  <a:pt x="14204" y="4397"/>
                </a:lnTo>
                <a:lnTo>
                  <a:pt x="1090" y="4397"/>
                </a:lnTo>
                <a:lnTo>
                  <a:pt x="1090" y="3270"/>
                </a:lnTo>
                <a:close/>
                <a:moveTo>
                  <a:pt x="2180" y="0"/>
                </a:moveTo>
                <a:lnTo>
                  <a:pt x="2180" y="2180"/>
                </a:lnTo>
                <a:lnTo>
                  <a:pt x="0" y="2180"/>
                </a:lnTo>
                <a:lnTo>
                  <a:pt x="0" y="5487"/>
                </a:lnTo>
                <a:lnTo>
                  <a:pt x="2180" y="5487"/>
                </a:lnTo>
                <a:lnTo>
                  <a:pt x="2180" y="16421"/>
                </a:lnTo>
                <a:lnTo>
                  <a:pt x="13114" y="16421"/>
                </a:lnTo>
                <a:lnTo>
                  <a:pt x="13114" y="18601"/>
                </a:lnTo>
                <a:lnTo>
                  <a:pt x="16384" y="18601"/>
                </a:lnTo>
                <a:lnTo>
                  <a:pt x="16384" y="16421"/>
                </a:lnTo>
                <a:lnTo>
                  <a:pt x="18601" y="16421"/>
                </a:lnTo>
                <a:lnTo>
                  <a:pt x="18601" y="13152"/>
                </a:lnTo>
                <a:lnTo>
                  <a:pt x="16384" y="13152"/>
                </a:lnTo>
                <a:lnTo>
                  <a:pt x="16384" y="2180"/>
                </a:lnTo>
                <a:lnTo>
                  <a:pt x="5450" y="2180"/>
                </a:lnTo>
                <a:lnTo>
                  <a:pt x="545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74" name="Google Shape;874;p53"/>
          <p:cNvGrpSpPr/>
          <p:nvPr/>
        </p:nvGrpSpPr>
        <p:grpSpPr>
          <a:xfrm>
            <a:off x="3308252" y="2145425"/>
            <a:ext cx="391340" cy="298880"/>
            <a:chOff x="3233286" y="1920349"/>
            <a:chExt cx="391340" cy="298880"/>
          </a:xfrm>
        </p:grpSpPr>
        <p:sp>
          <p:nvSpPr>
            <p:cNvPr id="875" name="Google Shape;875;p53"/>
            <p:cNvSpPr/>
            <p:nvPr/>
          </p:nvSpPr>
          <p:spPr>
            <a:xfrm>
              <a:off x="3417511" y="1920349"/>
              <a:ext cx="22952" cy="45883"/>
            </a:xfrm>
            <a:custGeom>
              <a:avLst/>
              <a:gdLst/>
              <a:ahLst/>
              <a:cxnLst/>
              <a:rect l="l" t="t" r="r" b="b"/>
              <a:pathLst>
                <a:path w="1091" h="2181" extrusionOk="0">
                  <a:moveTo>
                    <a:pt x="1" y="0"/>
                  </a:moveTo>
                  <a:lnTo>
                    <a:pt x="1" y="2180"/>
                  </a:lnTo>
                  <a:lnTo>
                    <a:pt x="1091" y="218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53"/>
            <p:cNvSpPr/>
            <p:nvPr/>
          </p:nvSpPr>
          <p:spPr>
            <a:xfrm>
              <a:off x="3339441" y="1936000"/>
              <a:ext cx="50827" cy="50890"/>
            </a:xfrm>
            <a:custGeom>
              <a:avLst/>
              <a:gdLst/>
              <a:ahLst/>
              <a:cxnLst/>
              <a:rect l="l" t="t" r="r" b="b"/>
              <a:pathLst>
                <a:path w="2416" h="2419" extrusionOk="0">
                  <a:moveTo>
                    <a:pt x="773" y="0"/>
                  </a:moveTo>
                  <a:lnTo>
                    <a:pt x="0" y="774"/>
                  </a:lnTo>
                  <a:lnTo>
                    <a:pt x="1642" y="2419"/>
                  </a:lnTo>
                  <a:lnTo>
                    <a:pt x="2416" y="1643"/>
                  </a:lnTo>
                  <a:lnTo>
                    <a:pt x="77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53"/>
            <p:cNvSpPr/>
            <p:nvPr/>
          </p:nvSpPr>
          <p:spPr>
            <a:xfrm>
              <a:off x="3466066" y="1936000"/>
              <a:ext cx="50827" cy="50890"/>
            </a:xfrm>
            <a:custGeom>
              <a:avLst/>
              <a:gdLst/>
              <a:ahLst/>
              <a:cxnLst/>
              <a:rect l="l" t="t" r="r" b="b"/>
              <a:pathLst>
                <a:path w="2416" h="2419" extrusionOk="0">
                  <a:moveTo>
                    <a:pt x="1640" y="0"/>
                  </a:moveTo>
                  <a:lnTo>
                    <a:pt x="1" y="1643"/>
                  </a:lnTo>
                  <a:lnTo>
                    <a:pt x="774" y="2419"/>
                  </a:lnTo>
                  <a:lnTo>
                    <a:pt x="2416" y="774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53"/>
            <p:cNvSpPr/>
            <p:nvPr/>
          </p:nvSpPr>
          <p:spPr>
            <a:xfrm>
              <a:off x="3417511" y="2173367"/>
              <a:ext cx="22952" cy="45862"/>
            </a:xfrm>
            <a:custGeom>
              <a:avLst/>
              <a:gdLst/>
              <a:ahLst/>
              <a:cxnLst/>
              <a:rect l="l" t="t" r="r" b="b"/>
              <a:pathLst>
                <a:path w="1091" h="2180" extrusionOk="0">
                  <a:moveTo>
                    <a:pt x="1" y="0"/>
                  </a:moveTo>
                  <a:lnTo>
                    <a:pt x="1" y="2180"/>
                  </a:lnTo>
                  <a:lnTo>
                    <a:pt x="1091" y="218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53"/>
            <p:cNvSpPr/>
            <p:nvPr/>
          </p:nvSpPr>
          <p:spPr>
            <a:xfrm>
              <a:off x="3339441" y="2153907"/>
              <a:ext cx="50827" cy="50785"/>
            </a:xfrm>
            <a:custGeom>
              <a:avLst/>
              <a:gdLst/>
              <a:ahLst/>
              <a:cxnLst/>
              <a:rect l="l" t="t" r="r" b="b"/>
              <a:pathLst>
                <a:path w="2416" h="2414" extrusionOk="0">
                  <a:moveTo>
                    <a:pt x="1642" y="1"/>
                  </a:moveTo>
                  <a:lnTo>
                    <a:pt x="0" y="1640"/>
                  </a:lnTo>
                  <a:lnTo>
                    <a:pt x="773" y="2413"/>
                  </a:lnTo>
                  <a:lnTo>
                    <a:pt x="2416" y="774"/>
                  </a:lnTo>
                  <a:lnTo>
                    <a:pt x="164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53"/>
            <p:cNvSpPr/>
            <p:nvPr/>
          </p:nvSpPr>
          <p:spPr>
            <a:xfrm>
              <a:off x="3466003" y="2153907"/>
              <a:ext cx="50827" cy="50848"/>
            </a:xfrm>
            <a:custGeom>
              <a:avLst/>
              <a:gdLst/>
              <a:ahLst/>
              <a:cxnLst/>
              <a:rect l="l" t="t" r="r" b="b"/>
              <a:pathLst>
                <a:path w="2416" h="2417" extrusionOk="0">
                  <a:moveTo>
                    <a:pt x="777" y="1"/>
                  </a:moveTo>
                  <a:lnTo>
                    <a:pt x="1" y="774"/>
                  </a:lnTo>
                  <a:lnTo>
                    <a:pt x="1643" y="2416"/>
                  </a:lnTo>
                  <a:lnTo>
                    <a:pt x="2416" y="1643"/>
                  </a:lnTo>
                  <a:lnTo>
                    <a:pt x="7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53"/>
            <p:cNvSpPr/>
            <p:nvPr/>
          </p:nvSpPr>
          <p:spPr>
            <a:xfrm>
              <a:off x="3233286" y="2012850"/>
              <a:ext cx="391340" cy="114675"/>
            </a:xfrm>
            <a:custGeom>
              <a:avLst/>
              <a:gdLst/>
              <a:ahLst/>
              <a:cxnLst/>
              <a:rect l="l" t="t" r="r" b="b"/>
              <a:pathLst>
                <a:path w="18602" h="5451" extrusionOk="0">
                  <a:moveTo>
                    <a:pt x="3271" y="1091"/>
                  </a:moveTo>
                  <a:lnTo>
                    <a:pt x="3271" y="4360"/>
                  </a:lnTo>
                  <a:lnTo>
                    <a:pt x="2181" y="4360"/>
                  </a:lnTo>
                  <a:lnTo>
                    <a:pt x="2181" y="1091"/>
                  </a:lnTo>
                  <a:close/>
                  <a:moveTo>
                    <a:pt x="14242" y="1091"/>
                  </a:moveTo>
                  <a:lnTo>
                    <a:pt x="14242" y="4360"/>
                  </a:lnTo>
                  <a:lnTo>
                    <a:pt x="4398" y="4360"/>
                  </a:lnTo>
                  <a:lnTo>
                    <a:pt x="4398" y="1091"/>
                  </a:lnTo>
                  <a:close/>
                  <a:moveTo>
                    <a:pt x="16422" y="1091"/>
                  </a:moveTo>
                  <a:lnTo>
                    <a:pt x="16422" y="4360"/>
                  </a:lnTo>
                  <a:lnTo>
                    <a:pt x="15332" y="4360"/>
                  </a:lnTo>
                  <a:lnTo>
                    <a:pt x="15332" y="1091"/>
                  </a:lnTo>
                  <a:close/>
                  <a:moveTo>
                    <a:pt x="1091" y="1"/>
                  </a:moveTo>
                  <a:lnTo>
                    <a:pt x="1091" y="1091"/>
                  </a:lnTo>
                  <a:lnTo>
                    <a:pt x="1" y="1091"/>
                  </a:lnTo>
                  <a:lnTo>
                    <a:pt x="1" y="2181"/>
                  </a:lnTo>
                  <a:lnTo>
                    <a:pt x="1091" y="2181"/>
                  </a:lnTo>
                  <a:lnTo>
                    <a:pt x="1091" y="3271"/>
                  </a:lnTo>
                  <a:lnTo>
                    <a:pt x="1" y="3271"/>
                  </a:lnTo>
                  <a:lnTo>
                    <a:pt x="1" y="4360"/>
                  </a:lnTo>
                  <a:lnTo>
                    <a:pt x="1091" y="4360"/>
                  </a:lnTo>
                  <a:lnTo>
                    <a:pt x="1091" y="5450"/>
                  </a:lnTo>
                  <a:lnTo>
                    <a:pt x="17512" y="5450"/>
                  </a:lnTo>
                  <a:lnTo>
                    <a:pt x="17512" y="4360"/>
                  </a:lnTo>
                  <a:lnTo>
                    <a:pt x="18602" y="4360"/>
                  </a:lnTo>
                  <a:lnTo>
                    <a:pt x="18602" y="3271"/>
                  </a:lnTo>
                  <a:lnTo>
                    <a:pt x="17512" y="3271"/>
                  </a:lnTo>
                  <a:lnTo>
                    <a:pt x="17512" y="2181"/>
                  </a:lnTo>
                  <a:lnTo>
                    <a:pt x="18602" y="2181"/>
                  </a:lnTo>
                  <a:lnTo>
                    <a:pt x="18602" y="1091"/>
                  </a:lnTo>
                  <a:lnTo>
                    <a:pt x="17512" y="1091"/>
                  </a:lnTo>
                  <a:lnTo>
                    <a:pt x="1751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2" name="Google Shape;882;p53"/>
          <p:cNvGrpSpPr/>
          <p:nvPr/>
        </p:nvGrpSpPr>
        <p:grpSpPr>
          <a:xfrm>
            <a:off x="3331183" y="2735908"/>
            <a:ext cx="345478" cy="391340"/>
            <a:chOff x="3465645" y="2572322"/>
            <a:chExt cx="345478" cy="391340"/>
          </a:xfrm>
        </p:grpSpPr>
        <p:sp>
          <p:nvSpPr>
            <p:cNvPr id="883" name="Google Shape;883;p53"/>
            <p:cNvSpPr/>
            <p:nvPr/>
          </p:nvSpPr>
          <p:spPr>
            <a:xfrm>
              <a:off x="3465645" y="2572322"/>
              <a:ext cx="345478" cy="391340"/>
            </a:xfrm>
            <a:custGeom>
              <a:avLst/>
              <a:gdLst/>
              <a:ahLst/>
              <a:cxnLst/>
              <a:rect l="l" t="t" r="r" b="b"/>
              <a:pathLst>
                <a:path w="16422" h="18602" extrusionOk="0">
                  <a:moveTo>
                    <a:pt x="10431" y="1090"/>
                  </a:moveTo>
                  <a:cubicBezTo>
                    <a:pt x="10731" y="1090"/>
                    <a:pt x="10972" y="1336"/>
                    <a:pt x="10972" y="1637"/>
                  </a:cubicBezTo>
                  <a:lnTo>
                    <a:pt x="10972" y="2180"/>
                  </a:lnTo>
                  <a:lnTo>
                    <a:pt x="5487" y="2180"/>
                  </a:lnTo>
                  <a:lnTo>
                    <a:pt x="5487" y="1637"/>
                  </a:lnTo>
                  <a:cubicBezTo>
                    <a:pt x="5487" y="1335"/>
                    <a:pt x="5732" y="1090"/>
                    <a:pt x="6034" y="1090"/>
                  </a:cubicBezTo>
                  <a:lnTo>
                    <a:pt x="10425" y="1090"/>
                  </a:lnTo>
                  <a:cubicBezTo>
                    <a:pt x="10427" y="1090"/>
                    <a:pt x="10429" y="1090"/>
                    <a:pt x="10431" y="1090"/>
                  </a:cubicBezTo>
                  <a:close/>
                  <a:moveTo>
                    <a:pt x="2290" y="2180"/>
                  </a:moveTo>
                  <a:lnTo>
                    <a:pt x="2290" y="9844"/>
                  </a:lnTo>
                  <a:lnTo>
                    <a:pt x="1657" y="9844"/>
                  </a:lnTo>
                  <a:cubicBezTo>
                    <a:pt x="1363" y="9844"/>
                    <a:pt x="1128" y="9609"/>
                    <a:pt x="1128" y="9316"/>
                  </a:cubicBezTo>
                  <a:lnTo>
                    <a:pt x="1128" y="2709"/>
                  </a:lnTo>
                  <a:cubicBezTo>
                    <a:pt x="1128" y="2416"/>
                    <a:pt x="1363" y="2180"/>
                    <a:pt x="1657" y="2180"/>
                  </a:cubicBezTo>
                  <a:close/>
                  <a:moveTo>
                    <a:pt x="13152" y="2180"/>
                  </a:moveTo>
                  <a:lnTo>
                    <a:pt x="13152" y="9844"/>
                  </a:lnTo>
                  <a:lnTo>
                    <a:pt x="12062" y="9844"/>
                  </a:lnTo>
                  <a:lnTo>
                    <a:pt x="12062" y="8755"/>
                  </a:lnTo>
                  <a:lnTo>
                    <a:pt x="4398" y="8755"/>
                  </a:lnTo>
                  <a:lnTo>
                    <a:pt x="4398" y="9844"/>
                  </a:lnTo>
                  <a:lnTo>
                    <a:pt x="3380" y="9844"/>
                  </a:lnTo>
                  <a:lnTo>
                    <a:pt x="3380" y="2180"/>
                  </a:lnTo>
                  <a:lnTo>
                    <a:pt x="4398" y="2180"/>
                  </a:lnTo>
                  <a:lnTo>
                    <a:pt x="4398" y="3270"/>
                  </a:lnTo>
                  <a:lnTo>
                    <a:pt x="12062" y="3270"/>
                  </a:lnTo>
                  <a:lnTo>
                    <a:pt x="12062" y="2180"/>
                  </a:lnTo>
                  <a:close/>
                  <a:moveTo>
                    <a:pt x="14808" y="2180"/>
                  </a:moveTo>
                  <a:cubicBezTo>
                    <a:pt x="15099" y="2180"/>
                    <a:pt x="15332" y="2417"/>
                    <a:pt x="15332" y="2709"/>
                  </a:cubicBezTo>
                  <a:lnTo>
                    <a:pt x="15332" y="9316"/>
                  </a:lnTo>
                  <a:cubicBezTo>
                    <a:pt x="15332" y="9609"/>
                    <a:pt x="15096" y="9844"/>
                    <a:pt x="14803" y="9844"/>
                  </a:cubicBezTo>
                  <a:lnTo>
                    <a:pt x="14242" y="9844"/>
                  </a:lnTo>
                  <a:lnTo>
                    <a:pt x="14242" y="2180"/>
                  </a:lnTo>
                  <a:lnTo>
                    <a:pt x="14803" y="2180"/>
                  </a:lnTo>
                  <a:cubicBezTo>
                    <a:pt x="14804" y="2180"/>
                    <a:pt x="14806" y="2180"/>
                    <a:pt x="14808" y="2180"/>
                  </a:cubicBezTo>
                  <a:close/>
                  <a:moveTo>
                    <a:pt x="10972" y="9844"/>
                  </a:moveTo>
                  <a:lnTo>
                    <a:pt x="10972" y="10388"/>
                  </a:lnTo>
                  <a:cubicBezTo>
                    <a:pt x="10972" y="10690"/>
                    <a:pt x="10728" y="10934"/>
                    <a:pt x="10425" y="10934"/>
                  </a:cubicBezTo>
                  <a:lnTo>
                    <a:pt x="6034" y="10934"/>
                  </a:lnTo>
                  <a:cubicBezTo>
                    <a:pt x="5732" y="10934"/>
                    <a:pt x="5487" y="10690"/>
                    <a:pt x="5487" y="10388"/>
                  </a:cubicBezTo>
                  <a:lnTo>
                    <a:pt x="5487" y="9844"/>
                  </a:lnTo>
                  <a:close/>
                  <a:moveTo>
                    <a:pt x="8757" y="12024"/>
                  </a:moveTo>
                  <a:lnTo>
                    <a:pt x="8757" y="17512"/>
                  </a:lnTo>
                  <a:lnTo>
                    <a:pt x="7667" y="17512"/>
                  </a:lnTo>
                  <a:lnTo>
                    <a:pt x="7667" y="12024"/>
                  </a:lnTo>
                  <a:close/>
                  <a:moveTo>
                    <a:pt x="10406" y="0"/>
                  </a:moveTo>
                  <a:cubicBezTo>
                    <a:pt x="10404" y="0"/>
                    <a:pt x="10402" y="0"/>
                    <a:pt x="10399" y="0"/>
                  </a:cubicBezTo>
                  <a:lnTo>
                    <a:pt x="6022" y="0"/>
                  </a:lnTo>
                  <a:cubicBezTo>
                    <a:pt x="5328" y="0"/>
                    <a:pt x="4709" y="436"/>
                    <a:pt x="4473" y="1090"/>
                  </a:cubicBezTo>
                  <a:lnTo>
                    <a:pt x="1622" y="1090"/>
                  </a:lnTo>
                  <a:cubicBezTo>
                    <a:pt x="727" y="1090"/>
                    <a:pt x="0" y="1814"/>
                    <a:pt x="0" y="2712"/>
                  </a:cubicBezTo>
                  <a:lnTo>
                    <a:pt x="0" y="9313"/>
                  </a:lnTo>
                  <a:cubicBezTo>
                    <a:pt x="0" y="10208"/>
                    <a:pt x="727" y="10934"/>
                    <a:pt x="1622" y="10934"/>
                  </a:cubicBezTo>
                  <a:lnTo>
                    <a:pt x="4453" y="10934"/>
                  </a:lnTo>
                  <a:cubicBezTo>
                    <a:pt x="4685" y="11588"/>
                    <a:pt x="5301" y="12024"/>
                    <a:pt x="5996" y="12024"/>
                  </a:cubicBezTo>
                  <a:lnTo>
                    <a:pt x="6577" y="12024"/>
                  </a:lnTo>
                  <a:lnTo>
                    <a:pt x="6577" y="18601"/>
                  </a:lnTo>
                  <a:lnTo>
                    <a:pt x="9847" y="18601"/>
                  </a:lnTo>
                  <a:lnTo>
                    <a:pt x="9847" y="12024"/>
                  </a:lnTo>
                  <a:lnTo>
                    <a:pt x="10394" y="12024"/>
                  </a:lnTo>
                  <a:cubicBezTo>
                    <a:pt x="11088" y="12024"/>
                    <a:pt x="11707" y="11588"/>
                    <a:pt x="11943" y="10934"/>
                  </a:cubicBezTo>
                  <a:lnTo>
                    <a:pt x="14800" y="10934"/>
                  </a:lnTo>
                  <a:cubicBezTo>
                    <a:pt x="15695" y="10934"/>
                    <a:pt x="16421" y="10208"/>
                    <a:pt x="16421" y="9313"/>
                  </a:cubicBezTo>
                  <a:lnTo>
                    <a:pt x="16421" y="2712"/>
                  </a:lnTo>
                  <a:cubicBezTo>
                    <a:pt x="16421" y="1814"/>
                    <a:pt x="15695" y="1090"/>
                    <a:pt x="14800" y="1090"/>
                  </a:cubicBezTo>
                  <a:lnTo>
                    <a:pt x="11948" y="1090"/>
                  </a:lnTo>
                  <a:cubicBezTo>
                    <a:pt x="11714" y="439"/>
                    <a:pt x="11098" y="0"/>
                    <a:pt x="104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53"/>
            <p:cNvSpPr/>
            <p:nvPr/>
          </p:nvSpPr>
          <p:spPr>
            <a:xfrm>
              <a:off x="3604009" y="2664761"/>
              <a:ext cx="69529" cy="68814"/>
            </a:xfrm>
            <a:custGeom>
              <a:avLst/>
              <a:gdLst/>
              <a:ahLst/>
              <a:cxnLst/>
              <a:rect l="l" t="t" r="r" b="b"/>
              <a:pathLst>
                <a:path w="3305" h="3271" extrusionOk="0">
                  <a:moveTo>
                    <a:pt x="1090" y="1"/>
                  </a:moveTo>
                  <a:lnTo>
                    <a:pt x="1090" y="1091"/>
                  </a:lnTo>
                  <a:lnTo>
                    <a:pt x="0" y="1091"/>
                  </a:lnTo>
                  <a:lnTo>
                    <a:pt x="0" y="2181"/>
                  </a:lnTo>
                  <a:lnTo>
                    <a:pt x="1090" y="2181"/>
                  </a:lnTo>
                  <a:lnTo>
                    <a:pt x="1090" y="3271"/>
                  </a:lnTo>
                  <a:lnTo>
                    <a:pt x="2215" y="3271"/>
                  </a:lnTo>
                  <a:lnTo>
                    <a:pt x="2215" y="2181"/>
                  </a:lnTo>
                  <a:lnTo>
                    <a:pt x="3305" y="2181"/>
                  </a:lnTo>
                  <a:lnTo>
                    <a:pt x="3305" y="1091"/>
                  </a:lnTo>
                  <a:lnTo>
                    <a:pt x="2215" y="1091"/>
                  </a:lnTo>
                  <a:lnTo>
                    <a:pt x="221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5" name="Google Shape;885;p53"/>
          <p:cNvSpPr/>
          <p:nvPr/>
        </p:nvSpPr>
        <p:spPr>
          <a:xfrm>
            <a:off x="3378538" y="3418851"/>
            <a:ext cx="250767" cy="391340"/>
          </a:xfrm>
          <a:custGeom>
            <a:avLst/>
            <a:gdLst/>
            <a:ahLst/>
            <a:cxnLst/>
            <a:rect l="l" t="t" r="r" b="b"/>
            <a:pathLst>
              <a:path w="11920" h="18602" extrusionOk="0">
                <a:moveTo>
                  <a:pt x="5377" y="3299"/>
                </a:moveTo>
                <a:cubicBezTo>
                  <a:pt x="5386" y="3299"/>
                  <a:pt x="5394" y="3299"/>
                  <a:pt x="5403" y="3299"/>
                </a:cubicBezTo>
                <a:cubicBezTo>
                  <a:pt x="5700" y="3314"/>
                  <a:pt x="5923" y="3567"/>
                  <a:pt x="5923" y="3863"/>
                </a:cubicBezTo>
                <a:lnTo>
                  <a:pt x="5923" y="5488"/>
                </a:lnTo>
                <a:lnTo>
                  <a:pt x="4833" y="5488"/>
                </a:lnTo>
                <a:lnTo>
                  <a:pt x="4833" y="3846"/>
                </a:lnTo>
                <a:cubicBezTo>
                  <a:pt x="4833" y="3543"/>
                  <a:pt x="5078" y="3299"/>
                  <a:pt x="5377" y="3299"/>
                </a:cubicBezTo>
                <a:close/>
                <a:moveTo>
                  <a:pt x="7013" y="6578"/>
                </a:moveTo>
                <a:lnTo>
                  <a:pt x="7013" y="8758"/>
                </a:lnTo>
                <a:lnTo>
                  <a:pt x="3744" y="8758"/>
                </a:lnTo>
                <a:lnTo>
                  <a:pt x="3744" y="6578"/>
                </a:lnTo>
                <a:close/>
                <a:moveTo>
                  <a:pt x="3744" y="1"/>
                </a:moveTo>
                <a:lnTo>
                  <a:pt x="3744" y="1090"/>
                </a:lnTo>
                <a:lnTo>
                  <a:pt x="4833" y="1090"/>
                </a:lnTo>
                <a:lnTo>
                  <a:pt x="4833" y="2273"/>
                </a:lnTo>
                <a:cubicBezTo>
                  <a:pt x="4179" y="2506"/>
                  <a:pt x="3744" y="3122"/>
                  <a:pt x="3744" y="3817"/>
                </a:cubicBezTo>
                <a:lnTo>
                  <a:pt x="3744" y="5488"/>
                </a:lnTo>
                <a:lnTo>
                  <a:pt x="2619" y="5488"/>
                </a:lnTo>
                <a:lnTo>
                  <a:pt x="2619" y="9848"/>
                </a:lnTo>
                <a:lnTo>
                  <a:pt x="4447" y="9848"/>
                </a:lnTo>
                <a:lnTo>
                  <a:pt x="0" y="17785"/>
                </a:lnTo>
                <a:lnTo>
                  <a:pt x="948" y="18323"/>
                </a:lnTo>
                <a:lnTo>
                  <a:pt x="4833" y="11388"/>
                </a:lnTo>
                <a:lnTo>
                  <a:pt x="4833" y="18602"/>
                </a:lnTo>
                <a:lnTo>
                  <a:pt x="5923" y="18602"/>
                </a:lnTo>
                <a:lnTo>
                  <a:pt x="5923" y="11382"/>
                </a:lnTo>
                <a:lnTo>
                  <a:pt x="9809" y="18288"/>
                </a:lnTo>
                <a:lnTo>
                  <a:pt x="10757" y="17753"/>
                </a:lnTo>
                <a:lnTo>
                  <a:pt x="6310" y="9848"/>
                </a:lnTo>
                <a:lnTo>
                  <a:pt x="8103" y="9848"/>
                </a:lnTo>
                <a:lnTo>
                  <a:pt x="8103" y="8211"/>
                </a:lnTo>
                <a:lnTo>
                  <a:pt x="11919" y="8211"/>
                </a:lnTo>
                <a:lnTo>
                  <a:pt x="11919" y="7121"/>
                </a:lnTo>
                <a:lnTo>
                  <a:pt x="8103" y="7121"/>
                </a:lnTo>
                <a:lnTo>
                  <a:pt x="8103" y="5488"/>
                </a:lnTo>
                <a:lnTo>
                  <a:pt x="7013" y="5488"/>
                </a:lnTo>
                <a:lnTo>
                  <a:pt x="7013" y="3817"/>
                </a:lnTo>
                <a:cubicBezTo>
                  <a:pt x="7013" y="3122"/>
                  <a:pt x="6577" y="2506"/>
                  <a:pt x="5923" y="2273"/>
                </a:cubicBezTo>
                <a:lnTo>
                  <a:pt x="5923" y="1090"/>
                </a:lnTo>
                <a:lnTo>
                  <a:pt x="7013" y="1090"/>
                </a:lnTo>
                <a:lnTo>
                  <a:pt x="701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86" name="Google Shape;886;p53"/>
          <p:cNvGrpSpPr/>
          <p:nvPr/>
        </p:nvGrpSpPr>
        <p:grpSpPr>
          <a:xfrm>
            <a:off x="3308410" y="4101794"/>
            <a:ext cx="391024" cy="391697"/>
            <a:chOff x="3624920" y="3928189"/>
            <a:chExt cx="391024" cy="391697"/>
          </a:xfrm>
        </p:grpSpPr>
        <p:sp>
          <p:nvSpPr>
            <p:cNvPr id="887" name="Google Shape;887;p53"/>
            <p:cNvSpPr/>
            <p:nvPr/>
          </p:nvSpPr>
          <p:spPr>
            <a:xfrm>
              <a:off x="3624920" y="3928189"/>
              <a:ext cx="228278" cy="391213"/>
            </a:xfrm>
            <a:custGeom>
              <a:avLst/>
              <a:gdLst/>
              <a:ahLst/>
              <a:cxnLst/>
              <a:rect l="l" t="t" r="r" b="b"/>
              <a:pathLst>
                <a:path w="10851" h="18596" extrusionOk="0">
                  <a:moveTo>
                    <a:pt x="4238" y="3886"/>
                  </a:moveTo>
                  <a:lnTo>
                    <a:pt x="4238" y="4976"/>
                  </a:lnTo>
                  <a:lnTo>
                    <a:pt x="2020" y="4976"/>
                  </a:lnTo>
                  <a:lnTo>
                    <a:pt x="2020" y="3886"/>
                  </a:lnTo>
                  <a:close/>
                  <a:moveTo>
                    <a:pt x="7543" y="1311"/>
                  </a:moveTo>
                  <a:lnTo>
                    <a:pt x="7543" y="7531"/>
                  </a:lnTo>
                  <a:lnTo>
                    <a:pt x="5328" y="6792"/>
                  </a:lnTo>
                  <a:lnTo>
                    <a:pt x="5328" y="2049"/>
                  </a:lnTo>
                  <a:lnTo>
                    <a:pt x="7543" y="1311"/>
                  </a:lnTo>
                  <a:close/>
                  <a:moveTo>
                    <a:pt x="9760" y="1125"/>
                  </a:moveTo>
                  <a:lnTo>
                    <a:pt x="9760" y="7737"/>
                  </a:lnTo>
                  <a:lnTo>
                    <a:pt x="8670" y="7737"/>
                  </a:lnTo>
                  <a:lnTo>
                    <a:pt x="8670" y="1125"/>
                  </a:lnTo>
                  <a:close/>
                  <a:moveTo>
                    <a:pt x="8005" y="0"/>
                  </a:moveTo>
                  <a:lnTo>
                    <a:pt x="4238" y="1256"/>
                  </a:lnTo>
                  <a:lnTo>
                    <a:pt x="4238" y="2761"/>
                  </a:lnTo>
                  <a:lnTo>
                    <a:pt x="930" y="2761"/>
                  </a:lnTo>
                  <a:lnTo>
                    <a:pt x="930" y="6066"/>
                  </a:lnTo>
                  <a:lnTo>
                    <a:pt x="2020" y="6066"/>
                  </a:lnTo>
                  <a:lnTo>
                    <a:pt x="2020" y="15770"/>
                  </a:lnTo>
                  <a:lnTo>
                    <a:pt x="0" y="17816"/>
                  </a:lnTo>
                  <a:lnTo>
                    <a:pt x="771" y="18595"/>
                  </a:lnTo>
                  <a:lnTo>
                    <a:pt x="2564" y="16779"/>
                  </a:lnTo>
                  <a:lnTo>
                    <a:pt x="4360" y="18595"/>
                  </a:lnTo>
                  <a:lnTo>
                    <a:pt x="5130" y="17816"/>
                  </a:lnTo>
                  <a:lnTo>
                    <a:pt x="3110" y="15770"/>
                  </a:lnTo>
                  <a:lnTo>
                    <a:pt x="3110" y="6066"/>
                  </a:lnTo>
                  <a:lnTo>
                    <a:pt x="4238" y="6066"/>
                  </a:lnTo>
                  <a:lnTo>
                    <a:pt x="4238" y="7568"/>
                  </a:lnTo>
                  <a:lnTo>
                    <a:pt x="8089" y="8827"/>
                  </a:lnTo>
                  <a:lnTo>
                    <a:pt x="10850" y="8827"/>
                  </a:lnTo>
                  <a:lnTo>
                    <a:pt x="108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53"/>
            <p:cNvSpPr/>
            <p:nvPr/>
          </p:nvSpPr>
          <p:spPr>
            <a:xfrm>
              <a:off x="3811396" y="4090935"/>
              <a:ext cx="204548" cy="228951"/>
            </a:xfrm>
            <a:custGeom>
              <a:avLst/>
              <a:gdLst/>
              <a:ahLst/>
              <a:cxnLst/>
              <a:rect l="l" t="t" r="r" b="b"/>
              <a:pathLst>
                <a:path w="9723" h="10883" extrusionOk="0">
                  <a:moveTo>
                    <a:pt x="4201" y="3308"/>
                  </a:moveTo>
                  <a:lnTo>
                    <a:pt x="4201" y="4398"/>
                  </a:lnTo>
                  <a:lnTo>
                    <a:pt x="1986" y="4398"/>
                  </a:lnTo>
                  <a:lnTo>
                    <a:pt x="1986" y="3308"/>
                  </a:lnTo>
                  <a:close/>
                  <a:moveTo>
                    <a:pt x="6418" y="1472"/>
                  </a:moveTo>
                  <a:lnTo>
                    <a:pt x="6418" y="6247"/>
                  </a:lnTo>
                  <a:lnTo>
                    <a:pt x="5328" y="5700"/>
                  </a:lnTo>
                  <a:lnTo>
                    <a:pt x="5328" y="2015"/>
                  </a:lnTo>
                  <a:lnTo>
                    <a:pt x="6418" y="1472"/>
                  </a:lnTo>
                  <a:close/>
                  <a:moveTo>
                    <a:pt x="8598" y="1091"/>
                  </a:moveTo>
                  <a:lnTo>
                    <a:pt x="8598" y="6613"/>
                  </a:lnTo>
                  <a:lnTo>
                    <a:pt x="7508" y="6613"/>
                  </a:lnTo>
                  <a:lnTo>
                    <a:pt x="7508" y="1091"/>
                  </a:lnTo>
                  <a:close/>
                  <a:moveTo>
                    <a:pt x="6831" y="1"/>
                  </a:moveTo>
                  <a:lnTo>
                    <a:pt x="4201" y="1318"/>
                  </a:lnTo>
                  <a:lnTo>
                    <a:pt x="4201" y="2219"/>
                  </a:lnTo>
                  <a:lnTo>
                    <a:pt x="896" y="2219"/>
                  </a:lnTo>
                  <a:lnTo>
                    <a:pt x="896" y="5523"/>
                  </a:lnTo>
                  <a:lnTo>
                    <a:pt x="2021" y="5523"/>
                  </a:lnTo>
                  <a:lnTo>
                    <a:pt x="2021" y="8055"/>
                  </a:lnTo>
                  <a:lnTo>
                    <a:pt x="1" y="10101"/>
                  </a:lnTo>
                  <a:lnTo>
                    <a:pt x="771" y="10883"/>
                  </a:lnTo>
                  <a:lnTo>
                    <a:pt x="2567" y="9066"/>
                  </a:lnTo>
                  <a:lnTo>
                    <a:pt x="4361" y="10883"/>
                  </a:lnTo>
                  <a:lnTo>
                    <a:pt x="5131" y="10101"/>
                  </a:lnTo>
                  <a:lnTo>
                    <a:pt x="3111" y="8055"/>
                  </a:lnTo>
                  <a:lnTo>
                    <a:pt x="3111" y="5523"/>
                  </a:lnTo>
                  <a:lnTo>
                    <a:pt x="4201" y="5523"/>
                  </a:lnTo>
                  <a:lnTo>
                    <a:pt x="4201" y="6421"/>
                  </a:lnTo>
                  <a:lnTo>
                    <a:pt x="6796" y="7741"/>
                  </a:lnTo>
                  <a:lnTo>
                    <a:pt x="9723" y="7741"/>
                  </a:lnTo>
                  <a:lnTo>
                    <a:pt x="972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9" name="Google Shape;889;p53"/>
          <p:cNvGrpSpPr/>
          <p:nvPr/>
        </p:nvGrpSpPr>
        <p:grpSpPr>
          <a:xfrm>
            <a:off x="4007410" y="1462482"/>
            <a:ext cx="391340" cy="391340"/>
            <a:chOff x="3853892" y="1327259"/>
            <a:chExt cx="391340" cy="391340"/>
          </a:xfrm>
        </p:grpSpPr>
        <p:sp>
          <p:nvSpPr>
            <p:cNvPr id="890" name="Google Shape;890;p53"/>
            <p:cNvSpPr/>
            <p:nvPr/>
          </p:nvSpPr>
          <p:spPr>
            <a:xfrm>
              <a:off x="3922874" y="1396536"/>
              <a:ext cx="253207" cy="253207"/>
            </a:xfrm>
            <a:custGeom>
              <a:avLst/>
              <a:gdLst/>
              <a:ahLst/>
              <a:cxnLst/>
              <a:rect l="l" t="t" r="r" b="b"/>
              <a:pathLst>
                <a:path w="12036" h="12036" extrusionOk="0">
                  <a:moveTo>
                    <a:pt x="6569" y="1131"/>
                  </a:moveTo>
                  <a:cubicBezTo>
                    <a:pt x="7499" y="1233"/>
                    <a:pt x="8382" y="1602"/>
                    <a:pt x="9112" y="2195"/>
                  </a:cubicBezTo>
                  <a:lnTo>
                    <a:pt x="6569" y="2195"/>
                  </a:lnTo>
                  <a:lnTo>
                    <a:pt x="6569" y="1131"/>
                  </a:lnTo>
                  <a:close/>
                  <a:moveTo>
                    <a:pt x="10097" y="3284"/>
                  </a:moveTo>
                  <a:cubicBezTo>
                    <a:pt x="10327" y="3622"/>
                    <a:pt x="10510" y="3988"/>
                    <a:pt x="10647" y="4374"/>
                  </a:cubicBezTo>
                  <a:lnTo>
                    <a:pt x="6569" y="4374"/>
                  </a:lnTo>
                  <a:lnTo>
                    <a:pt x="6569" y="3284"/>
                  </a:lnTo>
                  <a:close/>
                  <a:moveTo>
                    <a:pt x="10897" y="5464"/>
                  </a:moveTo>
                  <a:cubicBezTo>
                    <a:pt x="10937" y="5825"/>
                    <a:pt x="10937" y="6191"/>
                    <a:pt x="10897" y="6554"/>
                  </a:cubicBezTo>
                  <a:lnTo>
                    <a:pt x="6569" y="6554"/>
                  </a:lnTo>
                  <a:lnTo>
                    <a:pt x="6569" y="5464"/>
                  </a:lnTo>
                  <a:close/>
                  <a:moveTo>
                    <a:pt x="10647" y="7679"/>
                  </a:moveTo>
                  <a:cubicBezTo>
                    <a:pt x="10510" y="8063"/>
                    <a:pt x="10327" y="8429"/>
                    <a:pt x="10097" y="8769"/>
                  </a:cubicBezTo>
                  <a:lnTo>
                    <a:pt x="6569" y="8769"/>
                  </a:lnTo>
                  <a:lnTo>
                    <a:pt x="6569" y="7679"/>
                  </a:lnTo>
                  <a:close/>
                  <a:moveTo>
                    <a:pt x="5479" y="1125"/>
                  </a:moveTo>
                  <a:lnTo>
                    <a:pt x="5479" y="10914"/>
                  </a:lnTo>
                  <a:cubicBezTo>
                    <a:pt x="3020" y="10641"/>
                    <a:pt x="1102" y="8548"/>
                    <a:pt x="1102" y="6019"/>
                  </a:cubicBezTo>
                  <a:cubicBezTo>
                    <a:pt x="1102" y="3488"/>
                    <a:pt x="3020" y="1398"/>
                    <a:pt x="5479" y="1125"/>
                  </a:cubicBezTo>
                  <a:close/>
                  <a:moveTo>
                    <a:pt x="9112" y="9859"/>
                  </a:moveTo>
                  <a:cubicBezTo>
                    <a:pt x="8382" y="10449"/>
                    <a:pt x="7499" y="10818"/>
                    <a:pt x="6569" y="10923"/>
                  </a:cubicBezTo>
                  <a:lnTo>
                    <a:pt x="6569" y="9859"/>
                  </a:lnTo>
                  <a:close/>
                  <a:moveTo>
                    <a:pt x="6017" y="0"/>
                  </a:moveTo>
                  <a:cubicBezTo>
                    <a:pt x="2700" y="0"/>
                    <a:pt x="0" y="2700"/>
                    <a:pt x="0" y="6019"/>
                  </a:cubicBezTo>
                  <a:cubicBezTo>
                    <a:pt x="0" y="9336"/>
                    <a:pt x="2700" y="12036"/>
                    <a:pt x="6017" y="12036"/>
                  </a:cubicBezTo>
                  <a:cubicBezTo>
                    <a:pt x="9336" y="12036"/>
                    <a:pt x="12036" y="9336"/>
                    <a:pt x="12036" y="6019"/>
                  </a:cubicBezTo>
                  <a:cubicBezTo>
                    <a:pt x="12036" y="2700"/>
                    <a:pt x="9336" y="0"/>
                    <a:pt x="60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53"/>
            <p:cNvSpPr/>
            <p:nvPr/>
          </p:nvSpPr>
          <p:spPr>
            <a:xfrm>
              <a:off x="4038118" y="1327259"/>
              <a:ext cx="22952" cy="45883"/>
            </a:xfrm>
            <a:custGeom>
              <a:avLst/>
              <a:gdLst/>
              <a:ahLst/>
              <a:cxnLst/>
              <a:rect l="l" t="t" r="r" b="b"/>
              <a:pathLst>
                <a:path w="1091" h="2181" extrusionOk="0">
                  <a:moveTo>
                    <a:pt x="1" y="0"/>
                  </a:moveTo>
                  <a:lnTo>
                    <a:pt x="1" y="2180"/>
                  </a:lnTo>
                  <a:lnTo>
                    <a:pt x="1091" y="218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53"/>
            <p:cNvSpPr/>
            <p:nvPr/>
          </p:nvSpPr>
          <p:spPr>
            <a:xfrm>
              <a:off x="4038118" y="1672716"/>
              <a:ext cx="22952" cy="45883"/>
            </a:xfrm>
            <a:custGeom>
              <a:avLst/>
              <a:gdLst/>
              <a:ahLst/>
              <a:cxnLst/>
              <a:rect l="l" t="t" r="r" b="b"/>
              <a:pathLst>
                <a:path w="1091" h="2181" extrusionOk="0">
                  <a:moveTo>
                    <a:pt x="1" y="0"/>
                  </a:moveTo>
                  <a:lnTo>
                    <a:pt x="1" y="2180"/>
                  </a:lnTo>
                  <a:lnTo>
                    <a:pt x="1091" y="218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53"/>
            <p:cNvSpPr/>
            <p:nvPr/>
          </p:nvSpPr>
          <p:spPr>
            <a:xfrm>
              <a:off x="4147092" y="1376655"/>
              <a:ext cx="48870" cy="48870"/>
            </a:xfrm>
            <a:custGeom>
              <a:avLst/>
              <a:gdLst/>
              <a:ahLst/>
              <a:cxnLst/>
              <a:rect l="l" t="t" r="r" b="b"/>
              <a:pathLst>
                <a:path w="2323" h="2323" extrusionOk="0">
                  <a:moveTo>
                    <a:pt x="1546" y="1"/>
                  </a:moveTo>
                  <a:lnTo>
                    <a:pt x="0" y="1550"/>
                  </a:lnTo>
                  <a:lnTo>
                    <a:pt x="773" y="2323"/>
                  </a:lnTo>
                  <a:lnTo>
                    <a:pt x="2322" y="774"/>
                  </a:lnTo>
                  <a:lnTo>
                    <a:pt x="154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53"/>
            <p:cNvSpPr/>
            <p:nvPr/>
          </p:nvSpPr>
          <p:spPr>
            <a:xfrm>
              <a:off x="3902931" y="1620754"/>
              <a:ext cx="48828" cy="48870"/>
            </a:xfrm>
            <a:custGeom>
              <a:avLst/>
              <a:gdLst/>
              <a:ahLst/>
              <a:cxnLst/>
              <a:rect l="l" t="t" r="r" b="b"/>
              <a:pathLst>
                <a:path w="2321" h="2323" extrusionOk="0">
                  <a:moveTo>
                    <a:pt x="1547" y="0"/>
                  </a:moveTo>
                  <a:lnTo>
                    <a:pt x="1" y="1549"/>
                  </a:lnTo>
                  <a:lnTo>
                    <a:pt x="774" y="2322"/>
                  </a:lnTo>
                  <a:lnTo>
                    <a:pt x="2320" y="773"/>
                  </a:lnTo>
                  <a:lnTo>
                    <a:pt x="154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53"/>
            <p:cNvSpPr/>
            <p:nvPr/>
          </p:nvSpPr>
          <p:spPr>
            <a:xfrm>
              <a:off x="4199370" y="1511485"/>
              <a:ext cx="45862" cy="22952"/>
            </a:xfrm>
            <a:custGeom>
              <a:avLst/>
              <a:gdLst/>
              <a:ahLst/>
              <a:cxnLst/>
              <a:rect l="l" t="t" r="r" b="b"/>
              <a:pathLst>
                <a:path w="2180" h="1091" extrusionOk="0">
                  <a:moveTo>
                    <a:pt x="0" y="0"/>
                  </a:moveTo>
                  <a:lnTo>
                    <a:pt x="0" y="1090"/>
                  </a:lnTo>
                  <a:lnTo>
                    <a:pt x="2180" y="1090"/>
                  </a:lnTo>
                  <a:lnTo>
                    <a:pt x="21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53"/>
            <p:cNvSpPr/>
            <p:nvPr/>
          </p:nvSpPr>
          <p:spPr>
            <a:xfrm>
              <a:off x="3853892" y="1511485"/>
              <a:ext cx="45883" cy="22952"/>
            </a:xfrm>
            <a:custGeom>
              <a:avLst/>
              <a:gdLst/>
              <a:ahLst/>
              <a:cxnLst/>
              <a:rect l="l" t="t" r="r" b="b"/>
              <a:pathLst>
                <a:path w="2181" h="1091" extrusionOk="0">
                  <a:moveTo>
                    <a:pt x="1" y="0"/>
                  </a:moveTo>
                  <a:lnTo>
                    <a:pt x="1" y="1090"/>
                  </a:lnTo>
                  <a:lnTo>
                    <a:pt x="2181" y="1090"/>
                  </a:lnTo>
                  <a:lnTo>
                    <a:pt x="2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53"/>
            <p:cNvSpPr/>
            <p:nvPr/>
          </p:nvSpPr>
          <p:spPr>
            <a:xfrm>
              <a:off x="4147092" y="1620796"/>
              <a:ext cx="48807" cy="48828"/>
            </a:xfrm>
            <a:custGeom>
              <a:avLst/>
              <a:gdLst/>
              <a:ahLst/>
              <a:cxnLst/>
              <a:rect l="l" t="t" r="r" b="b"/>
              <a:pathLst>
                <a:path w="2320" h="2321" extrusionOk="0">
                  <a:moveTo>
                    <a:pt x="773" y="1"/>
                  </a:moveTo>
                  <a:lnTo>
                    <a:pt x="0" y="774"/>
                  </a:lnTo>
                  <a:lnTo>
                    <a:pt x="1546" y="2320"/>
                  </a:lnTo>
                  <a:lnTo>
                    <a:pt x="2320" y="1547"/>
                  </a:lnTo>
                  <a:lnTo>
                    <a:pt x="77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53"/>
            <p:cNvSpPr/>
            <p:nvPr/>
          </p:nvSpPr>
          <p:spPr>
            <a:xfrm>
              <a:off x="3902931" y="1376655"/>
              <a:ext cx="48891" cy="48807"/>
            </a:xfrm>
            <a:custGeom>
              <a:avLst/>
              <a:gdLst/>
              <a:ahLst/>
              <a:cxnLst/>
              <a:rect l="l" t="t" r="r" b="b"/>
              <a:pathLst>
                <a:path w="2324" h="2320" extrusionOk="0">
                  <a:moveTo>
                    <a:pt x="777" y="1"/>
                  </a:moveTo>
                  <a:lnTo>
                    <a:pt x="1" y="774"/>
                  </a:lnTo>
                  <a:lnTo>
                    <a:pt x="1550" y="2320"/>
                  </a:lnTo>
                  <a:lnTo>
                    <a:pt x="2323" y="1547"/>
                  </a:lnTo>
                  <a:lnTo>
                    <a:pt x="7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9" name="Google Shape;899;p53"/>
          <p:cNvGrpSpPr/>
          <p:nvPr/>
        </p:nvGrpSpPr>
        <p:grpSpPr>
          <a:xfrm>
            <a:off x="4088058" y="2122355"/>
            <a:ext cx="230045" cy="391340"/>
            <a:chOff x="3807315" y="1897418"/>
            <a:chExt cx="230045" cy="391340"/>
          </a:xfrm>
        </p:grpSpPr>
        <p:sp>
          <p:nvSpPr>
            <p:cNvPr id="900" name="Google Shape;900;p53"/>
            <p:cNvSpPr/>
            <p:nvPr/>
          </p:nvSpPr>
          <p:spPr>
            <a:xfrm>
              <a:off x="3807315" y="1897418"/>
              <a:ext cx="230045" cy="391340"/>
            </a:xfrm>
            <a:custGeom>
              <a:avLst/>
              <a:gdLst/>
              <a:ahLst/>
              <a:cxnLst/>
              <a:rect l="l" t="t" r="r" b="b"/>
              <a:pathLst>
                <a:path w="10935" h="18602" extrusionOk="0">
                  <a:moveTo>
                    <a:pt x="7121" y="1090"/>
                  </a:moveTo>
                  <a:lnTo>
                    <a:pt x="7121" y="2180"/>
                  </a:lnTo>
                  <a:lnTo>
                    <a:pt x="3851" y="2180"/>
                  </a:lnTo>
                  <a:lnTo>
                    <a:pt x="3851" y="1090"/>
                  </a:lnTo>
                  <a:close/>
                  <a:moveTo>
                    <a:pt x="9844" y="3308"/>
                  </a:moveTo>
                  <a:lnTo>
                    <a:pt x="9844" y="5488"/>
                  </a:lnTo>
                  <a:lnTo>
                    <a:pt x="1090" y="5488"/>
                  </a:lnTo>
                  <a:lnTo>
                    <a:pt x="1090" y="3308"/>
                  </a:lnTo>
                  <a:close/>
                  <a:moveTo>
                    <a:pt x="9844" y="6578"/>
                  </a:moveTo>
                  <a:lnTo>
                    <a:pt x="9844" y="17512"/>
                  </a:lnTo>
                  <a:lnTo>
                    <a:pt x="1090" y="17512"/>
                  </a:lnTo>
                  <a:lnTo>
                    <a:pt x="1090" y="6578"/>
                  </a:lnTo>
                  <a:close/>
                  <a:moveTo>
                    <a:pt x="2724" y="1"/>
                  </a:moveTo>
                  <a:lnTo>
                    <a:pt x="2724" y="2180"/>
                  </a:lnTo>
                  <a:lnTo>
                    <a:pt x="0" y="2180"/>
                  </a:lnTo>
                  <a:lnTo>
                    <a:pt x="0" y="18602"/>
                  </a:lnTo>
                  <a:lnTo>
                    <a:pt x="10934" y="18602"/>
                  </a:lnTo>
                  <a:lnTo>
                    <a:pt x="10934" y="2180"/>
                  </a:lnTo>
                  <a:lnTo>
                    <a:pt x="8211" y="2180"/>
                  </a:lnTo>
                  <a:lnTo>
                    <a:pt x="821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53"/>
            <p:cNvSpPr/>
            <p:nvPr/>
          </p:nvSpPr>
          <p:spPr>
            <a:xfrm>
              <a:off x="3853177" y="2174103"/>
              <a:ext cx="138322" cy="68793"/>
            </a:xfrm>
            <a:custGeom>
              <a:avLst/>
              <a:gdLst/>
              <a:ahLst/>
              <a:cxnLst/>
              <a:rect l="l" t="t" r="r" b="b"/>
              <a:pathLst>
                <a:path w="6575" h="3270" extrusionOk="0">
                  <a:moveTo>
                    <a:pt x="5484" y="1090"/>
                  </a:moveTo>
                  <a:lnTo>
                    <a:pt x="5484" y="2180"/>
                  </a:lnTo>
                  <a:lnTo>
                    <a:pt x="1125" y="2180"/>
                  </a:lnTo>
                  <a:lnTo>
                    <a:pt x="1125" y="1090"/>
                  </a:lnTo>
                  <a:close/>
                  <a:moveTo>
                    <a:pt x="0" y="0"/>
                  </a:moveTo>
                  <a:lnTo>
                    <a:pt x="0" y="3270"/>
                  </a:lnTo>
                  <a:lnTo>
                    <a:pt x="6574" y="3270"/>
                  </a:lnTo>
                  <a:lnTo>
                    <a:pt x="657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53"/>
            <p:cNvSpPr/>
            <p:nvPr/>
          </p:nvSpPr>
          <p:spPr>
            <a:xfrm>
              <a:off x="3853177" y="2081643"/>
              <a:ext cx="138322" cy="68814"/>
            </a:xfrm>
            <a:custGeom>
              <a:avLst/>
              <a:gdLst/>
              <a:ahLst/>
              <a:cxnLst/>
              <a:rect l="l" t="t" r="r" b="b"/>
              <a:pathLst>
                <a:path w="6575" h="3271" extrusionOk="0">
                  <a:moveTo>
                    <a:pt x="5484" y="1090"/>
                  </a:moveTo>
                  <a:lnTo>
                    <a:pt x="5484" y="2180"/>
                  </a:lnTo>
                  <a:lnTo>
                    <a:pt x="1125" y="2180"/>
                  </a:lnTo>
                  <a:lnTo>
                    <a:pt x="1125" y="1090"/>
                  </a:lnTo>
                  <a:close/>
                  <a:moveTo>
                    <a:pt x="0" y="1"/>
                  </a:moveTo>
                  <a:lnTo>
                    <a:pt x="0" y="3270"/>
                  </a:lnTo>
                  <a:lnTo>
                    <a:pt x="6574" y="3270"/>
                  </a:lnTo>
                  <a:lnTo>
                    <a:pt x="657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3" name="Google Shape;903;p53"/>
          <p:cNvGrpSpPr/>
          <p:nvPr/>
        </p:nvGrpSpPr>
        <p:grpSpPr>
          <a:xfrm>
            <a:off x="4007400" y="2782228"/>
            <a:ext cx="391361" cy="391340"/>
            <a:chOff x="4087766" y="2572322"/>
            <a:chExt cx="391361" cy="391340"/>
          </a:xfrm>
        </p:grpSpPr>
        <p:sp>
          <p:nvSpPr>
            <p:cNvPr id="904" name="Google Shape;904;p53"/>
            <p:cNvSpPr/>
            <p:nvPr/>
          </p:nvSpPr>
          <p:spPr>
            <a:xfrm>
              <a:off x="4087766" y="2572322"/>
              <a:ext cx="391361" cy="391340"/>
            </a:xfrm>
            <a:custGeom>
              <a:avLst/>
              <a:gdLst/>
              <a:ahLst/>
              <a:cxnLst/>
              <a:rect l="l" t="t" r="r" b="b"/>
              <a:pathLst>
                <a:path w="18603" h="18602" extrusionOk="0">
                  <a:moveTo>
                    <a:pt x="5398" y="7607"/>
                  </a:moveTo>
                  <a:lnTo>
                    <a:pt x="7273" y="10934"/>
                  </a:lnTo>
                  <a:lnTo>
                    <a:pt x="3207" y="10934"/>
                  </a:lnTo>
                  <a:lnTo>
                    <a:pt x="5398" y="7607"/>
                  </a:lnTo>
                  <a:close/>
                  <a:moveTo>
                    <a:pt x="8688" y="8077"/>
                  </a:moveTo>
                  <a:lnTo>
                    <a:pt x="10499" y="10934"/>
                  </a:lnTo>
                  <a:lnTo>
                    <a:pt x="8528" y="10934"/>
                  </a:lnTo>
                  <a:lnTo>
                    <a:pt x="7691" y="9446"/>
                  </a:lnTo>
                  <a:lnTo>
                    <a:pt x="8688" y="8077"/>
                  </a:lnTo>
                  <a:close/>
                  <a:moveTo>
                    <a:pt x="17512" y="1090"/>
                  </a:moveTo>
                  <a:lnTo>
                    <a:pt x="17512" y="10934"/>
                  </a:lnTo>
                  <a:lnTo>
                    <a:pt x="11792" y="10934"/>
                  </a:lnTo>
                  <a:lnTo>
                    <a:pt x="8749" y="6133"/>
                  </a:lnTo>
                  <a:lnTo>
                    <a:pt x="7098" y="8400"/>
                  </a:lnTo>
                  <a:lnTo>
                    <a:pt x="5471" y="5508"/>
                  </a:lnTo>
                  <a:lnTo>
                    <a:pt x="1890" y="10934"/>
                  </a:lnTo>
                  <a:lnTo>
                    <a:pt x="1091" y="10934"/>
                  </a:lnTo>
                  <a:lnTo>
                    <a:pt x="1091" y="1090"/>
                  </a:lnTo>
                  <a:close/>
                  <a:moveTo>
                    <a:pt x="17512" y="12024"/>
                  </a:moveTo>
                  <a:lnTo>
                    <a:pt x="17512" y="13114"/>
                  </a:lnTo>
                  <a:lnTo>
                    <a:pt x="1091" y="13114"/>
                  </a:lnTo>
                  <a:lnTo>
                    <a:pt x="1091" y="12024"/>
                  </a:lnTo>
                  <a:close/>
                  <a:moveTo>
                    <a:pt x="10511" y="14242"/>
                  </a:moveTo>
                  <a:lnTo>
                    <a:pt x="10784" y="15332"/>
                  </a:lnTo>
                  <a:lnTo>
                    <a:pt x="7819" y="15332"/>
                  </a:lnTo>
                  <a:lnTo>
                    <a:pt x="8092" y="14242"/>
                  </a:lnTo>
                  <a:close/>
                  <a:moveTo>
                    <a:pt x="11481" y="16422"/>
                  </a:moveTo>
                  <a:cubicBezTo>
                    <a:pt x="12173" y="16422"/>
                    <a:pt x="12792" y="16858"/>
                    <a:pt x="13025" y="17512"/>
                  </a:cubicBezTo>
                  <a:lnTo>
                    <a:pt x="5581" y="17512"/>
                  </a:lnTo>
                  <a:cubicBezTo>
                    <a:pt x="5811" y="16858"/>
                    <a:pt x="6430" y="16422"/>
                    <a:pt x="7122" y="16422"/>
                  </a:cubicBezTo>
                  <a:close/>
                  <a:moveTo>
                    <a:pt x="1" y="0"/>
                  </a:moveTo>
                  <a:lnTo>
                    <a:pt x="1" y="14242"/>
                  </a:lnTo>
                  <a:lnTo>
                    <a:pt x="6979" y="14242"/>
                  </a:lnTo>
                  <a:lnTo>
                    <a:pt x="6697" y="15367"/>
                  </a:lnTo>
                  <a:cubicBezTo>
                    <a:pt x="5375" y="15579"/>
                    <a:pt x="4401" y="16718"/>
                    <a:pt x="4398" y="18055"/>
                  </a:cubicBezTo>
                  <a:lnTo>
                    <a:pt x="4398" y="18601"/>
                  </a:lnTo>
                  <a:lnTo>
                    <a:pt x="14242" y="18601"/>
                  </a:lnTo>
                  <a:lnTo>
                    <a:pt x="14242" y="18055"/>
                  </a:lnTo>
                  <a:cubicBezTo>
                    <a:pt x="14237" y="16718"/>
                    <a:pt x="13266" y="15579"/>
                    <a:pt x="11943" y="15367"/>
                  </a:cubicBezTo>
                  <a:lnTo>
                    <a:pt x="11662" y="14242"/>
                  </a:lnTo>
                  <a:lnTo>
                    <a:pt x="18602" y="14242"/>
                  </a:lnTo>
                  <a:lnTo>
                    <a:pt x="1860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53"/>
            <p:cNvSpPr/>
            <p:nvPr/>
          </p:nvSpPr>
          <p:spPr>
            <a:xfrm>
              <a:off x="4329298" y="2699199"/>
              <a:ext cx="103967" cy="68793"/>
            </a:xfrm>
            <a:custGeom>
              <a:avLst/>
              <a:gdLst/>
              <a:ahLst/>
              <a:cxnLst/>
              <a:rect l="l" t="t" r="r" b="b"/>
              <a:pathLst>
                <a:path w="4942" h="3270" extrusionOk="0">
                  <a:moveTo>
                    <a:pt x="2727" y="0"/>
                  </a:moveTo>
                  <a:lnTo>
                    <a:pt x="2727" y="1090"/>
                  </a:lnTo>
                  <a:lnTo>
                    <a:pt x="0" y="1090"/>
                  </a:lnTo>
                  <a:lnTo>
                    <a:pt x="0" y="2180"/>
                  </a:lnTo>
                  <a:lnTo>
                    <a:pt x="2727" y="2180"/>
                  </a:lnTo>
                  <a:lnTo>
                    <a:pt x="2727" y="3270"/>
                  </a:lnTo>
                  <a:lnTo>
                    <a:pt x="3851" y="3270"/>
                  </a:lnTo>
                  <a:lnTo>
                    <a:pt x="3851" y="2180"/>
                  </a:lnTo>
                  <a:lnTo>
                    <a:pt x="4941" y="2180"/>
                  </a:lnTo>
                  <a:lnTo>
                    <a:pt x="4941" y="1090"/>
                  </a:lnTo>
                  <a:lnTo>
                    <a:pt x="3851" y="1090"/>
                  </a:lnTo>
                  <a:lnTo>
                    <a:pt x="385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53"/>
            <p:cNvSpPr/>
            <p:nvPr/>
          </p:nvSpPr>
          <p:spPr>
            <a:xfrm>
              <a:off x="4317853" y="2618183"/>
              <a:ext cx="103967" cy="69529"/>
            </a:xfrm>
            <a:custGeom>
              <a:avLst/>
              <a:gdLst/>
              <a:ahLst/>
              <a:cxnLst/>
              <a:rect l="l" t="t" r="r" b="b"/>
              <a:pathLst>
                <a:path w="4942" h="3305" extrusionOk="0">
                  <a:moveTo>
                    <a:pt x="1091" y="0"/>
                  </a:moveTo>
                  <a:lnTo>
                    <a:pt x="1091" y="1090"/>
                  </a:lnTo>
                  <a:lnTo>
                    <a:pt x="1" y="1090"/>
                  </a:lnTo>
                  <a:lnTo>
                    <a:pt x="1" y="2215"/>
                  </a:lnTo>
                  <a:lnTo>
                    <a:pt x="1091" y="2215"/>
                  </a:lnTo>
                  <a:lnTo>
                    <a:pt x="1091" y="3305"/>
                  </a:lnTo>
                  <a:lnTo>
                    <a:pt x="2215" y="3305"/>
                  </a:lnTo>
                  <a:lnTo>
                    <a:pt x="2215" y="2215"/>
                  </a:lnTo>
                  <a:lnTo>
                    <a:pt x="4942" y="2215"/>
                  </a:lnTo>
                  <a:lnTo>
                    <a:pt x="4942" y="1090"/>
                  </a:lnTo>
                  <a:lnTo>
                    <a:pt x="2215" y="1090"/>
                  </a:lnTo>
                  <a:lnTo>
                    <a:pt x="22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7" name="Google Shape;907;p53"/>
          <p:cNvGrpSpPr/>
          <p:nvPr/>
        </p:nvGrpSpPr>
        <p:grpSpPr>
          <a:xfrm>
            <a:off x="4053262" y="3442100"/>
            <a:ext cx="299637" cy="391340"/>
            <a:chOff x="4087766" y="3148602"/>
            <a:chExt cx="299637" cy="391340"/>
          </a:xfrm>
        </p:grpSpPr>
        <p:sp>
          <p:nvSpPr>
            <p:cNvPr id="908" name="Google Shape;908;p53"/>
            <p:cNvSpPr/>
            <p:nvPr/>
          </p:nvSpPr>
          <p:spPr>
            <a:xfrm>
              <a:off x="4087766" y="3148602"/>
              <a:ext cx="299637" cy="391340"/>
            </a:xfrm>
            <a:custGeom>
              <a:avLst/>
              <a:gdLst/>
              <a:ahLst/>
              <a:cxnLst/>
              <a:rect l="l" t="t" r="r" b="b"/>
              <a:pathLst>
                <a:path w="14243" h="18602" extrusionOk="0">
                  <a:moveTo>
                    <a:pt x="8758" y="1090"/>
                  </a:moveTo>
                  <a:lnTo>
                    <a:pt x="8758" y="2180"/>
                  </a:lnTo>
                  <a:lnTo>
                    <a:pt x="5488" y="2180"/>
                  </a:lnTo>
                  <a:lnTo>
                    <a:pt x="5488" y="1090"/>
                  </a:lnTo>
                  <a:close/>
                  <a:moveTo>
                    <a:pt x="10938" y="3270"/>
                  </a:moveTo>
                  <a:lnTo>
                    <a:pt x="10938" y="5450"/>
                  </a:lnTo>
                  <a:lnTo>
                    <a:pt x="3271" y="5450"/>
                  </a:lnTo>
                  <a:lnTo>
                    <a:pt x="3271" y="3270"/>
                  </a:lnTo>
                  <a:close/>
                  <a:moveTo>
                    <a:pt x="10938" y="6575"/>
                  </a:moveTo>
                  <a:lnTo>
                    <a:pt x="10938" y="7194"/>
                  </a:lnTo>
                  <a:cubicBezTo>
                    <a:pt x="10938" y="7452"/>
                    <a:pt x="10726" y="7665"/>
                    <a:pt x="10464" y="7665"/>
                  </a:cubicBezTo>
                  <a:lnTo>
                    <a:pt x="3747" y="7665"/>
                  </a:lnTo>
                  <a:cubicBezTo>
                    <a:pt x="3746" y="7665"/>
                    <a:pt x="3744" y="7665"/>
                    <a:pt x="3742" y="7665"/>
                  </a:cubicBezTo>
                  <a:cubicBezTo>
                    <a:pt x="3483" y="7665"/>
                    <a:pt x="3271" y="7454"/>
                    <a:pt x="3271" y="7194"/>
                  </a:cubicBezTo>
                  <a:lnTo>
                    <a:pt x="3271" y="6575"/>
                  </a:lnTo>
                  <a:close/>
                  <a:moveTo>
                    <a:pt x="1091" y="15390"/>
                  </a:moveTo>
                  <a:cubicBezTo>
                    <a:pt x="2056" y="15643"/>
                    <a:pt x="2730" y="16512"/>
                    <a:pt x="2733" y="17511"/>
                  </a:cubicBezTo>
                  <a:lnTo>
                    <a:pt x="1091" y="17511"/>
                  </a:lnTo>
                  <a:lnTo>
                    <a:pt x="1091" y="15390"/>
                  </a:lnTo>
                  <a:close/>
                  <a:moveTo>
                    <a:pt x="12556" y="3270"/>
                  </a:moveTo>
                  <a:cubicBezTo>
                    <a:pt x="12865" y="3270"/>
                    <a:pt x="13118" y="3525"/>
                    <a:pt x="13118" y="3834"/>
                  </a:cubicBezTo>
                  <a:lnTo>
                    <a:pt x="13118" y="14271"/>
                  </a:lnTo>
                  <a:cubicBezTo>
                    <a:pt x="11537" y="14541"/>
                    <a:pt x="10383" y="15910"/>
                    <a:pt x="10383" y="17511"/>
                  </a:cubicBezTo>
                  <a:lnTo>
                    <a:pt x="3823" y="17511"/>
                  </a:lnTo>
                  <a:cubicBezTo>
                    <a:pt x="3823" y="15910"/>
                    <a:pt x="2669" y="14541"/>
                    <a:pt x="1091" y="14271"/>
                  </a:cubicBezTo>
                  <a:lnTo>
                    <a:pt x="1091" y="3834"/>
                  </a:lnTo>
                  <a:cubicBezTo>
                    <a:pt x="1091" y="3523"/>
                    <a:pt x="1344" y="3270"/>
                    <a:pt x="1658" y="3270"/>
                  </a:cubicBezTo>
                  <a:lnTo>
                    <a:pt x="2181" y="3270"/>
                  </a:lnTo>
                  <a:lnTo>
                    <a:pt x="2181" y="7185"/>
                  </a:lnTo>
                  <a:cubicBezTo>
                    <a:pt x="2181" y="8051"/>
                    <a:pt x="2884" y="8754"/>
                    <a:pt x="3750" y="8754"/>
                  </a:cubicBezTo>
                  <a:lnTo>
                    <a:pt x="10458" y="8754"/>
                  </a:lnTo>
                  <a:cubicBezTo>
                    <a:pt x="11324" y="8754"/>
                    <a:pt x="12028" y="8051"/>
                    <a:pt x="12028" y="7185"/>
                  </a:cubicBezTo>
                  <a:lnTo>
                    <a:pt x="12028" y="3270"/>
                  </a:lnTo>
                  <a:lnTo>
                    <a:pt x="12551" y="3270"/>
                  </a:lnTo>
                  <a:cubicBezTo>
                    <a:pt x="12553" y="3270"/>
                    <a:pt x="12554" y="3270"/>
                    <a:pt x="12556" y="3270"/>
                  </a:cubicBezTo>
                  <a:close/>
                  <a:moveTo>
                    <a:pt x="13118" y="15390"/>
                  </a:moveTo>
                  <a:lnTo>
                    <a:pt x="13118" y="17511"/>
                  </a:lnTo>
                  <a:lnTo>
                    <a:pt x="11475" y="17511"/>
                  </a:lnTo>
                  <a:cubicBezTo>
                    <a:pt x="11475" y="16512"/>
                    <a:pt x="12150" y="15643"/>
                    <a:pt x="13118" y="15390"/>
                  </a:cubicBezTo>
                  <a:close/>
                  <a:moveTo>
                    <a:pt x="4361" y="0"/>
                  </a:moveTo>
                  <a:lnTo>
                    <a:pt x="4361" y="2180"/>
                  </a:lnTo>
                  <a:lnTo>
                    <a:pt x="1661" y="2180"/>
                  </a:lnTo>
                  <a:cubicBezTo>
                    <a:pt x="745" y="2180"/>
                    <a:pt x="1" y="2921"/>
                    <a:pt x="1" y="3837"/>
                  </a:cubicBezTo>
                  <a:lnTo>
                    <a:pt x="1" y="18601"/>
                  </a:lnTo>
                  <a:lnTo>
                    <a:pt x="14242" y="18601"/>
                  </a:lnTo>
                  <a:lnTo>
                    <a:pt x="14242" y="3837"/>
                  </a:lnTo>
                  <a:cubicBezTo>
                    <a:pt x="14242" y="2921"/>
                    <a:pt x="13498" y="2180"/>
                    <a:pt x="12583" y="2180"/>
                  </a:cubicBezTo>
                  <a:lnTo>
                    <a:pt x="9848" y="2180"/>
                  </a:lnTo>
                  <a:lnTo>
                    <a:pt x="984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53"/>
            <p:cNvSpPr/>
            <p:nvPr/>
          </p:nvSpPr>
          <p:spPr>
            <a:xfrm>
              <a:off x="4133628" y="3355695"/>
              <a:ext cx="207177" cy="57369"/>
            </a:xfrm>
            <a:custGeom>
              <a:avLst/>
              <a:gdLst/>
              <a:ahLst/>
              <a:cxnLst/>
              <a:rect l="l" t="t" r="r" b="b"/>
              <a:pathLst>
                <a:path w="9848" h="2727" extrusionOk="0">
                  <a:moveTo>
                    <a:pt x="1" y="0"/>
                  </a:moveTo>
                  <a:lnTo>
                    <a:pt x="1" y="1090"/>
                  </a:lnTo>
                  <a:lnTo>
                    <a:pt x="6578" y="1090"/>
                  </a:lnTo>
                  <a:lnTo>
                    <a:pt x="6578" y="2727"/>
                  </a:lnTo>
                  <a:lnTo>
                    <a:pt x="7668" y="2727"/>
                  </a:lnTo>
                  <a:lnTo>
                    <a:pt x="7668" y="1090"/>
                  </a:lnTo>
                  <a:lnTo>
                    <a:pt x="9848" y="1090"/>
                  </a:lnTo>
                  <a:lnTo>
                    <a:pt x="984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0" name="Google Shape;910;p53"/>
          <p:cNvGrpSpPr/>
          <p:nvPr/>
        </p:nvGrpSpPr>
        <p:grpSpPr>
          <a:xfrm>
            <a:off x="4007410" y="4101973"/>
            <a:ext cx="391340" cy="391340"/>
            <a:chOff x="4128305" y="3931975"/>
            <a:chExt cx="391340" cy="391340"/>
          </a:xfrm>
        </p:grpSpPr>
        <p:sp>
          <p:nvSpPr>
            <p:cNvPr id="911" name="Google Shape;911;p53"/>
            <p:cNvSpPr/>
            <p:nvPr/>
          </p:nvSpPr>
          <p:spPr>
            <a:xfrm>
              <a:off x="4174167" y="3977837"/>
              <a:ext cx="80237" cy="80300"/>
            </a:xfrm>
            <a:custGeom>
              <a:avLst/>
              <a:gdLst/>
              <a:ahLst/>
              <a:cxnLst/>
              <a:rect l="l" t="t" r="r" b="b"/>
              <a:pathLst>
                <a:path w="3814" h="3817" extrusionOk="0">
                  <a:moveTo>
                    <a:pt x="1" y="0"/>
                  </a:moveTo>
                  <a:lnTo>
                    <a:pt x="1" y="3816"/>
                  </a:lnTo>
                  <a:lnTo>
                    <a:pt x="1091" y="3816"/>
                  </a:lnTo>
                  <a:lnTo>
                    <a:pt x="1091" y="1090"/>
                  </a:lnTo>
                  <a:lnTo>
                    <a:pt x="3814" y="1090"/>
                  </a:lnTo>
                  <a:lnTo>
                    <a:pt x="381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53"/>
            <p:cNvSpPr/>
            <p:nvPr/>
          </p:nvSpPr>
          <p:spPr>
            <a:xfrm>
              <a:off x="4392768" y="3977837"/>
              <a:ext cx="80237" cy="80300"/>
            </a:xfrm>
            <a:custGeom>
              <a:avLst/>
              <a:gdLst/>
              <a:ahLst/>
              <a:cxnLst/>
              <a:rect l="l" t="t" r="r" b="b"/>
              <a:pathLst>
                <a:path w="3814" h="3817" extrusionOk="0">
                  <a:moveTo>
                    <a:pt x="0" y="0"/>
                  </a:moveTo>
                  <a:lnTo>
                    <a:pt x="0" y="1090"/>
                  </a:lnTo>
                  <a:lnTo>
                    <a:pt x="2723" y="1090"/>
                  </a:lnTo>
                  <a:lnTo>
                    <a:pt x="2723" y="3816"/>
                  </a:lnTo>
                  <a:lnTo>
                    <a:pt x="3813" y="3816"/>
                  </a:lnTo>
                  <a:lnTo>
                    <a:pt x="3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53"/>
            <p:cNvSpPr/>
            <p:nvPr/>
          </p:nvSpPr>
          <p:spPr>
            <a:xfrm>
              <a:off x="4174167" y="4196417"/>
              <a:ext cx="80237" cy="80300"/>
            </a:xfrm>
            <a:custGeom>
              <a:avLst/>
              <a:gdLst/>
              <a:ahLst/>
              <a:cxnLst/>
              <a:rect l="l" t="t" r="r" b="b"/>
              <a:pathLst>
                <a:path w="3814" h="3817" extrusionOk="0">
                  <a:moveTo>
                    <a:pt x="1" y="0"/>
                  </a:moveTo>
                  <a:lnTo>
                    <a:pt x="1" y="3817"/>
                  </a:lnTo>
                  <a:lnTo>
                    <a:pt x="3814" y="3817"/>
                  </a:lnTo>
                  <a:lnTo>
                    <a:pt x="3814" y="2727"/>
                  </a:lnTo>
                  <a:lnTo>
                    <a:pt x="1091" y="2727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53"/>
            <p:cNvSpPr/>
            <p:nvPr/>
          </p:nvSpPr>
          <p:spPr>
            <a:xfrm>
              <a:off x="4392768" y="4196417"/>
              <a:ext cx="80237" cy="80300"/>
            </a:xfrm>
            <a:custGeom>
              <a:avLst/>
              <a:gdLst/>
              <a:ahLst/>
              <a:cxnLst/>
              <a:rect l="l" t="t" r="r" b="b"/>
              <a:pathLst>
                <a:path w="3814" h="3817" extrusionOk="0">
                  <a:moveTo>
                    <a:pt x="2723" y="0"/>
                  </a:moveTo>
                  <a:lnTo>
                    <a:pt x="2723" y="2727"/>
                  </a:lnTo>
                  <a:lnTo>
                    <a:pt x="0" y="2727"/>
                  </a:lnTo>
                  <a:lnTo>
                    <a:pt x="0" y="3817"/>
                  </a:lnTo>
                  <a:lnTo>
                    <a:pt x="3813" y="3817"/>
                  </a:lnTo>
                  <a:lnTo>
                    <a:pt x="3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53"/>
            <p:cNvSpPr/>
            <p:nvPr/>
          </p:nvSpPr>
          <p:spPr>
            <a:xfrm>
              <a:off x="4128305" y="3931975"/>
              <a:ext cx="391340" cy="391340"/>
            </a:xfrm>
            <a:custGeom>
              <a:avLst/>
              <a:gdLst/>
              <a:ahLst/>
              <a:cxnLst/>
              <a:rect l="l" t="t" r="r" b="b"/>
              <a:pathLst>
                <a:path w="18602" h="18602" extrusionOk="0">
                  <a:moveTo>
                    <a:pt x="17512" y="1090"/>
                  </a:moveTo>
                  <a:lnTo>
                    <a:pt x="17512" y="17511"/>
                  </a:lnTo>
                  <a:lnTo>
                    <a:pt x="1091" y="17511"/>
                  </a:lnTo>
                  <a:lnTo>
                    <a:pt x="1091" y="1090"/>
                  </a:lnTo>
                  <a:close/>
                  <a:moveTo>
                    <a:pt x="1" y="0"/>
                  </a:moveTo>
                  <a:lnTo>
                    <a:pt x="1" y="18601"/>
                  </a:lnTo>
                  <a:lnTo>
                    <a:pt x="18602" y="18601"/>
                  </a:lnTo>
                  <a:lnTo>
                    <a:pt x="1860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53"/>
            <p:cNvSpPr/>
            <p:nvPr/>
          </p:nvSpPr>
          <p:spPr>
            <a:xfrm>
              <a:off x="4265891" y="4070339"/>
              <a:ext cx="115391" cy="114654"/>
            </a:xfrm>
            <a:custGeom>
              <a:avLst/>
              <a:gdLst/>
              <a:ahLst/>
              <a:cxnLst/>
              <a:rect l="l" t="t" r="r" b="b"/>
              <a:pathLst>
                <a:path w="5485" h="5450" extrusionOk="0">
                  <a:moveTo>
                    <a:pt x="2180" y="0"/>
                  </a:moveTo>
                  <a:lnTo>
                    <a:pt x="2180" y="2180"/>
                  </a:lnTo>
                  <a:lnTo>
                    <a:pt x="0" y="2180"/>
                  </a:lnTo>
                  <a:lnTo>
                    <a:pt x="0" y="3270"/>
                  </a:lnTo>
                  <a:lnTo>
                    <a:pt x="2180" y="3270"/>
                  </a:lnTo>
                  <a:lnTo>
                    <a:pt x="2180" y="5450"/>
                  </a:lnTo>
                  <a:lnTo>
                    <a:pt x="3305" y="5450"/>
                  </a:lnTo>
                  <a:lnTo>
                    <a:pt x="3305" y="3270"/>
                  </a:lnTo>
                  <a:lnTo>
                    <a:pt x="5485" y="3270"/>
                  </a:lnTo>
                  <a:lnTo>
                    <a:pt x="5485" y="2180"/>
                  </a:lnTo>
                  <a:lnTo>
                    <a:pt x="3305" y="2180"/>
                  </a:lnTo>
                  <a:lnTo>
                    <a:pt x="33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7" name="Google Shape;917;p53"/>
          <p:cNvGrpSpPr/>
          <p:nvPr/>
        </p:nvGrpSpPr>
        <p:grpSpPr>
          <a:xfrm>
            <a:off x="4794895" y="1462482"/>
            <a:ext cx="253039" cy="391340"/>
            <a:chOff x="4395019" y="1349454"/>
            <a:chExt cx="253039" cy="391340"/>
          </a:xfrm>
        </p:grpSpPr>
        <p:sp>
          <p:nvSpPr>
            <p:cNvPr id="918" name="Google Shape;918;p53"/>
            <p:cNvSpPr/>
            <p:nvPr/>
          </p:nvSpPr>
          <p:spPr>
            <a:xfrm>
              <a:off x="4395019" y="1349454"/>
              <a:ext cx="253039" cy="391340"/>
            </a:xfrm>
            <a:custGeom>
              <a:avLst/>
              <a:gdLst/>
              <a:ahLst/>
              <a:cxnLst/>
              <a:rect l="l" t="t" r="r" b="b"/>
              <a:pathLst>
                <a:path w="12028" h="18602" extrusionOk="0">
                  <a:moveTo>
                    <a:pt x="9850" y="1090"/>
                  </a:moveTo>
                  <a:cubicBezTo>
                    <a:pt x="10449" y="1090"/>
                    <a:pt x="10938" y="1580"/>
                    <a:pt x="10938" y="2180"/>
                  </a:cubicBezTo>
                  <a:lnTo>
                    <a:pt x="10938" y="2253"/>
                  </a:lnTo>
                  <a:lnTo>
                    <a:pt x="1091" y="2253"/>
                  </a:lnTo>
                  <a:lnTo>
                    <a:pt x="1091" y="2180"/>
                  </a:lnTo>
                  <a:cubicBezTo>
                    <a:pt x="1091" y="1578"/>
                    <a:pt x="1579" y="1090"/>
                    <a:pt x="2183" y="1090"/>
                  </a:cubicBezTo>
                  <a:lnTo>
                    <a:pt x="9845" y="1090"/>
                  </a:lnTo>
                  <a:cubicBezTo>
                    <a:pt x="9846" y="1090"/>
                    <a:pt x="9848" y="1090"/>
                    <a:pt x="9850" y="1090"/>
                  </a:cubicBezTo>
                  <a:close/>
                  <a:moveTo>
                    <a:pt x="10938" y="3343"/>
                  </a:moveTo>
                  <a:lnTo>
                    <a:pt x="10938" y="15332"/>
                  </a:lnTo>
                  <a:lnTo>
                    <a:pt x="1091" y="15332"/>
                  </a:lnTo>
                  <a:lnTo>
                    <a:pt x="1091" y="3343"/>
                  </a:lnTo>
                  <a:close/>
                  <a:moveTo>
                    <a:pt x="10906" y="16422"/>
                  </a:moveTo>
                  <a:cubicBezTo>
                    <a:pt x="10906" y="17023"/>
                    <a:pt x="10417" y="17511"/>
                    <a:pt x="9816" y="17511"/>
                  </a:cubicBezTo>
                  <a:lnTo>
                    <a:pt x="2186" y="17511"/>
                  </a:lnTo>
                  <a:cubicBezTo>
                    <a:pt x="1585" y="17511"/>
                    <a:pt x="1096" y="17023"/>
                    <a:pt x="1096" y="16422"/>
                  </a:cubicBezTo>
                  <a:close/>
                  <a:moveTo>
                    <a:pt x="2186" y="0"/>
                  </a:moveTo>
                  <a:cubicBezTo>
                    <a:pt x="977" y="0"/>
                    <a:pt x="1" y="977"/>
                    <a:pt x="1" y="2183"/>
                  </a:cubicBezTo>
                  <a:lnTo>
                    <a:pt x="1" y="16416"/>
                  </a:lnTo>
                  <a:cubicBezTo>
                    <a:pt x="1" y="17622"/>
                    <a:pt x="977" y="18601"/>
                    <a:pt x="2186" y="18601"/>
                  </a:cubicBezTo>
                  <a:lnTo>
                    <a:pt x="9842" y="18601"/>
                  </a:lnTo>
                  <a:cubicBezTo>
                    <a:pt x="11048" y="18601"/>
                    <a:pt x="12027" y="17622"/>
                    <a:pt x="12027" y="16416"/>
                  </a:cubicBezTo>
                  <a:lnTo>
                    <a:pt x="12027" y="2183"/>
                  </a:lnTo>
                  <a:cubicBezTo>
                    <a:pt x="12027" y="977"/>
                    <a:pt x="11048" y="0"/>
                    <a:pt x="98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53"/>
            <p:cNvSpPr/>
            <p:nvPr/>
          </p:nvSpPr>
          <p:spPr>
            <a:xfrm>
              <a:off x="4440881" y="1603187"/>
              <a:ext cx="45883" cy="45883"/>
            </a:xfrm>
            <a:custGeom>
              <a:avLst/>
              <a:gdLst/>
              <a:ahLst/>
              <a:cxnLst/>
              <a:rect l="l" t="t" r="r" b="b"/>
              <a:pathLst>
                <a:path w="2181" h="2181" extrusionOk="0">
                  <a:moveTo>
                    <a:pt x="1" y="1"/>
                  </a:moveTo>
                  <a:lnTo>
                    <a:pt x="1" y="2181"/>
                  </a:lnTo>
                  <a:lnTo>
                    <a:pt x="2180" y="2181"/>
                  </a:lnTo>
                  <a:lnTo>
                    <a:pt x="2180" y="1091"/>
                  </a:lnTo>
                  <a:lnTo>
                    <a:pt x="1090" y="1091"/>
                  </a:lnTo>
                  <a:lnTo>
                    <a:pt x="1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53"/>
            <p:cNvSpPr/>
            <p:nvPr/>
          </p:nvSpPr>
          <p:spPr>
            <a:xfrm>
              <a:off x="4555535" y="1603187"/>
              <a:ext cx="45862" cy="45883"/>
            </a:xfrm>
            <a:custGeom>
              <a:avLst/>
              <a:gdLst/>
              <a:ahLst/>
              <a:cxnLst/>
              <a:rect l="l" t="t" r="r" b="b"/>
              <a:pathLst>
                <a:path w="2180" h="2181" extrusionOk="0">
                  <a:moveTo>
                    <a:pt x="1090" y="1"/>
                  </a:moveTo>
                  <a:lnTo>
                    <a:pt x="1090" y="1091"/>
                  </a:lnTo>
                  <a:lnTo>
                    <a:pt x="0" y="1091"/>
                  </a:lnTo>
                  <a:lnTo>
                    <a:pt x="0" y="2181"/>
                  </a:lnTo>
                  <a:lnTo>
                    <a:pt x="2180" y="2181"/>
                  </a:lnTo>
                  <a:lnTo>
                    <a:pt x="21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53"/>
            <p:cNvSpPr/>
            <p:nvPr/>
          </p:nvSpPr>
          <p:spPr>
            <a:xfrm>
              <a:off x="4555535" y="1441893"/>
              <a:ext cx="45862" cy="45883"/>
            </a:xfrm>
            <a:custGeom>
              <a:avLst/>
              <a:gdLst/>
              <a:ahLst/>
              <a:cxnLst/>
              <a:rect l="l" t="t" r="r" b="b"/>
              <a:pathLst>
                <a:path w="2180" h="2181" extrusionOk="0">
                  <a:moveTo>
                    <a:pt x="0" y="1"/>
                  </a:moveTo>
                  <a:lnTo>
                    <a:pt x="0" y="1091"/>
                  </a:lnTo>
                  <a:lnTo>
                    <a:pt x="1090" y="1091"/>
                  </a:lnTo>
                  <a:lnTo>
                    <a:pt x="1090" y="2181"/>
                  </a:lnTo>
                  <a:lnTo>
                    <a:pt x="2180" y="2181"/>
                  </a:lnTo>
                  <a:lnTo>
                    <a:pt x="21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53"/>
            <p:cNvSpPr/>
            <p:nvPr/>
          </p:nvSpPr>
          <p:spPr>
            <a:xfrm>
              <a:off x="4440881" y="1441893"/>
              <a:ext cx="45883" cy="45883"/>
            </a:xfrm>
            <a:custGeom>
              <a:avLst/>
              <a:gdLst/>
              <a:ahLst/>
              <a:cxnLst/>
              <a:rect l="l" t="t" r="r" b="b"/>
              <a:pathLst>
                <a:path w="2181" h="2181" extrusionOk="0">
                  <a:moveTo>
                    <a:pt x="1" y="1"/>
                  </a:moveTo>
                  <a:lnTo>
                    <a:pt x="1" y="2181"/>
                  </a:lnTo>
                  <a:lnTo>
                    <a:pt x="1090" y="2181"/>
                  </a:lnTo>
                  <a:lnTo>
                    <a:pt x="1090" y="1091"/>
                  </a:lnTo>
                  <a:lnTo>
                    <a:pt x="2180" y="1091"/>
                  </a:lnTo>
                  <a:lnTo>
                    <a:pt x="21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53"/>
            <p:cNvSpPr/>
            <p:nvPr/>
          </p:nvSpPr>
          <p:spPr>
            <a:xfrm>
              <a:off x="4486742" y="1510685"/>
              <a:ext cx="68814" cy="69592"/>
            </a:xfrm>
            <a:custGeom>
              <a:avLst/>
              <a:gdLst/>
              <a:ahLst/>
              <a:cxnLst/>
              <a:rect l="l" t="t" r="r" b="b"/>
              <a:pathLst>
                <a:path w="3271" h="3308" extrusionOk="0">
                  <a:moveTo>
                    <a:pt x="1090" y="0"/>
                  </a:moveTo>
                  <a:lnTo>
                    <a:pt x="1090" y="1090"/>
                  </a:lnTo>
                  <a:lnTo>
                    <a:pt x="0" y="1090"/>
                  </a:lnTo>
                  <a:lnTo>
                    <a:pt x="0" y="2218"/>
                  </a:lnTo>
                  <a:lnTo>
                    <a:pt x="1090" y="2218"/>
                  </a:lnTo>
                  <a:lnTo>
                    <a:pt x="1090" y="3308"/>
                  </a:lnTo>
                  <a:lnTo>
                    <a:pt x="2180" y="3308"/>
                  </a:lnTo>
                  <a:lnTo>
                    <a:pt x="2180" y="2218"/>
                  </a:lnTo>
                  <a:lnTo>
                    <a:pt x="3270" y="2218"/>
                  </a:lnTo>
                  <a:lnTo>
                    <a:pt x="3270" y="1090"/>
                  </a:lnTo>
                  <a:lnTo>
                    <a:pt x="2180" y="1090"/>
                  </a:lnTo>
                  <a:lnTo>
                    <a:pt x="21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4" name="Google Shape;924;p53"/>
          <p:cNvGrpSpPr/>
          <p:nvPr/>
        </p:nvGrpSpPr>
        <p:grpSpPr>
          <a:xfrm>
            <a:off x="4725745" y="2128106"/>
            <a:ext cx="391340" cy="391340"/>
            <a:chOff x="4359865" y="1979233"/>
            <a:chExt cx="391340" cy="391340"/>
          </a:xfrm>
        </p:grpSpPr>
        <p:sp>
          <p:nvSpPr>
            <p:cNvPr id="925" name="Google Shape;925;p53"/>
            <p:cNvSpPr/>
            <p:nvPr/>
          </p:nvSpPr>
          <p:spPr>
            <a:xfrm>
              <a:off x="4417950" y="1979233"/>
              <a:ext cx="275970" cy="391340"/>
            </a:xfrm>
            <a:custGeom>
              <a:avLst/>
              <a:gdLst/>
              <a:ahLst/>
              <a:cxnLst/>
              <a:rect l="l" t="t" r="r" b="b"/>
              <a:pathLst>
                <a:path w="13118" h="18602" extrusionOk="0">
                  <a:moveTo>
                    <a:pt x="10937" y="1090"/>
                  </a:moveTo>
                  <a:cubicBezTo>
                    <a:pt x="11539" y="1090"/>
                    <a:pt x="12027" y="1580"/>
                    <a:pt x="12027" y="2183"/>
                  </a:cubicBezTo>
                  <a:lnTo>
                    <a:pt x="12027" y="5482"/>
                  </a:lnTo>
                  <a:cubicBezTo>
                    <a:pt x="12027" y="6083"/>
                    <a:pt x="11536" y="6575"/>
                    <a:pt x="10932" y="6575"/>
                  </a:cubicBezTo>
                  <a:lnTo>
                    <a:pt x="2186" y="6575"/>
                  </a:lnTo>
                  <a:cubicBezTo>
                    <a:pt x="1582" y="6575"/>
                    <a:pt x="1091" y="6083"/>
                    <a:pt x="1091" y="5482"/>
                  </a:cubicBezTo>
                  <a:lnTo>
                    <a:pt x="1091" y="2183"/>
                  </a:lnTo>
                  <a:cubicBezTo>
                    <a:pt x="1091" y="1580"/>
                    <a:pt x="1579" y="1090"/>
                    <a:pt x="2181" y="1090"/>
                  </a:cubicBezTo>
                  <a:cubicBezTo>
                    <a:pt x="2183" y="1090"/>
                    <a:pt x="2184" y="1090"/>
                    <a:pt x="2186" y="1090"/>
                  </a:cubicBezTo>
                  <a:lnTo>
                    <a:pt x="10932" y="1090"/>
                  </a:lnTo>
                  <a:cubicBezTo>
                    <a:pt x="10933" y="1090"/>
                    <a:pt x="10935" y="1090"/>
                    <a:pt x="10937" y="1090"/>
                  </a:cubicBezTo>
                  <a:close/>
                  <a:moveTo>
                    <a:pt x="8720" y="7665"/>
                  </a:moveTo>
                  <a:lnTo>
                    <a:pt x="8720" y="8754"/>
                  </a:lnTo>
                  <a:lnTo>
                    <a:pt x="4360" y="8754"/>
                  </a:lnTo>
                  <a:lnTo>
                    <a:pt x="4360" y="7665"/>
                  </a:lnTo>
                  <a:close/>
                  <a:moveTo>
                    <a:pt x="10391" y="9844"/>
                  </a:moveTo>
                  <a:lnTo>
                    <a:pt x="10391" y="10934"/>
                  </a:lnTo>
                  <a:lnTo>
                    <a:pt x="2727" y="10934"/>
                  </a:lnTo>
                  <a:lnTo>
                    <a:pt x="2727" y="9844"/>
                  </a:lnTo>
                  <a:close/>
                  <a:moveTo>
                    <a:pt x="10391" y="12024"/>
                  </a:moveTo>
                  <a:lnTo>
                    <a:pt x="10391" y="14201"/>
                  </a:lnTo>
                  <a:cubicBezTo>
                    <a:pt x="10391" y="14803"/>
                    <a:pt x="9900" y="15294"/>
                    <a:pt x="9298" y="15294"/>
                  </a:cubicBezTo>
                  <a:lnTo>
                    <a:pt x="3820" y="15294"/>
                  </a:lnTo>
                  <a:cubicBezTo>
                    <a:pt x="3215" y="15294"/>
                    <a:pt x="2724" y="14803"/>
                    <a:pt x="2727" y="14201"/>
                  </a:cubicBezTo>
                  <a:lnTo>
                    <a:pt x="2727" y="12024"/>
                  </a:lnTo>
                  <a:close/>
                  <a:moveTo>
                    <a:pt x="7630" y="16422"/>
                  </a:moveTo>
                  <a:lnTo>
                    <a:pt x="7630" y="17511"/>
                  </a:lnTo>
                  <a:lnTo>
                    <a:pt x="5450" y="17511"/>
                  </a:lnTo>
                  <a:lnTo>
                    <a:pt x="5450" y="16422"/>
                  </a:lnTo>
                  <a:close/>
                  <a:moveTo>
                    <a:pt x="2189" y="0"/>
                  </a:moveTo>
                  <a:cubicBezTo>
                    <a:pt x="980" y="0"/>
                    <a:pt x="1" y="980"/>
                    <a:pt x="1" y="2189"/>
                  </a:cubicBezTo>
                  <a:lnTo>
                    <a:pt x="1" y="5476"/>
                  </a:lnTo>
                  <a:cubicBezTo>
                    <a:pt x="1" y="6685"/>
                    <a:pt x="980" y="7665"/>
                    <a:pt x="2189" y="7665"/>
                  </a:cubicBezTo>
                  <a:lnTo>
                    <a:pt x="3270" y="7665"/>
                  </a:lnTo>
                  <a:lnTo>
                    <a:pt x="3270" y="8754"/>
                  </a:lnTo>
                  <a:lnTo>
                    <a:pt x="1637" y="8754"/>
                  </a:lnTo>
                  <a:lnTo>
                    <a:pt x="1637" y="14233"/>
                  </a:lnTo>
                  <a:cubicBezTo>
                    <a:pt x="1637" y="15439"/>
                    <a:pt x="2616" y="16422"/>
                    <a:pt x="3825" y="16422"/>
                  </a:cubicBezTo>
                  <a:lnTo>
                    <a:pt x="4360" y="16422"/>
                  </a:lnTo>
                  <a:lnTo>
                    <a:pt x="4360" y="18601"/>
                  </a:lnTo>
                  <a:lnTo>
                    <a:pt x="8720" y="18601"/>
                  </a:lnTo>
                  <a:lnTo>
                    <a:pt x="8720" y="16422"/>
                  </a:lnTo>
                  <a:lnTo>
                    <a:pt x="9292" y="16422"/>
                  </a:lnTo>
                  <a:cubicBezTo>
                    <a:pt x="10501" y="16422"/>
                    <a:pt x="11481" y="15439"/>
                    <a:pt x="11481" y="14233"/>
                  </a:cubicBezTo>
                  <a:lnTo>
                    <a:pt x="11481" y="8754"/>
                  </a:lnTo>
                  <a:lnTo>
                    <a:pt x="9848" y="8754"/>
                  </a:lnTo>
                  <a:lnTo>
                    <a:pt x="9848" y="7665"/>
                  </a:lnTo>
                  <a:lnTo>
                    <a:pt x="10929" y="7665"/>
                  </a:lnTo>
                  <a:cubicBezTo>
                    <a:pt x="12135" y="7665"/>
                    <a:pt x="13117" y="6685"/>
                    <a:pt x="13117" y="5476"/>
                  </a:cubicBezTo>
                  <a:lnTo>
                    <a:pt x="13117" y="2189"/>
                  </a:lnTo>
                  <a:cubicBezTo>
                    <a:pt x="13117" y="980"/>
                    <a:pt x="12135" y="0"/>
                    <a:pt x="109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53"/>
            <p:cNvSpPr/>
            <p:nvPr/>
          </p:nvSpPr>
          <p:spPr>
            <a:xfrm>
              <a:off x="4463811" y="2025094"/>
              <a:ext cx="184246" cy="68793"/>
            </a:xfrm>
            <a:custGeom>
              <a:avLst/>
              <a:gdLst/>
              <a:ahLst/>
              <a:cxnLst/>
              <a:rect l="l" t="t" r="r" b="b"/>
              <a:pathLst>
                <a:path w="8758" h="3270" extrusionOk="0">
                  <a:moveTo>
                    <a:pt x="7668" y="1090"/>
                  </a:moveTo>
                  <a:lnTo>
                    <a:pt x="7668" y="2180"/>
                  </a:lnTo>
                  <a:lnTo>
                    <a:pt x="1090" y="2180"/>
                  </a:lnTo>
                  <a:lnTo>
                    <a:pt x="1090" y="1090"/>
                  </a:lnTo>
                  <a:close/>
                  <a:moveTo>
                    <a:pt x="0" y="0"/>
                  </a:moveTo>
                  <a:lnTo>
                    <a:pt x="0" y="3270"/>
                  </a:lnTo>
                  <a:lnTo>
                    <a:pt x="8757" y="3270"/>
                  </a:lnTo>
                  <a:lnTo>
                    <a:pt x="875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53"/>
            <p:cNvSpPr/>
            <p:nvPr/>
          </p:nvSpPr>
          <p:spPr>
            <a:xfrm>
              <a:off x="4544091" y="2255118"/>
              <a:ext cx="22952" cy="22931"/>
            </a:xfrm>
            <a:custGeom>
              <a:avLst/>
              <a:gdLst/>
              <a:ahLst/>
              <a:cxnLst/>
              <a:rect l="l" t="t" r="r" b="b"/>
              <a:pathLst>
                <a:path w="1091" h="1090" extrusionOk="0">
                  <a:moveTo>
                    <a:pt x="1" y="0"/>
                  </a:moveTo>
                  <a:lnTo>
                    <a:pt x="1" y="1090"/>
                  </a:lnTo>
                  <a:lnTo>
                    <a:pt x="1090" y="1090"/>
                  </a:lnTo>
                  <a:lnTo>
                    <a:pt x="10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53"/>
            <p:cNvSpPr/>
            <p:nvPr/>
          </p:nvSpPr>
          <p:spPr>
            <a:xfrm>
              <a:off x="4359865" y="2048025"/>
              <a:ext cx="34438" cy="22931"/>
            </a:xfrm>
            <a:custGeom>
              <a:avLst/>
              <a:gdLst/>
              <a:ahLst/>
              <a:cxnLst/>
              <a:rect l="l" t="t" r="r" b="b"/>
              <a:pathLst>
                <a:path w="1637" h="1090" extrusionOk="0">
                  <a:moveTo>
                    <a:pt x="1" y="0"/>
                  </a:moveTo>
                  <a:lnTo>
                    <a:pt x="1" y="1090"/>
                  </a:lnTo>
                  <a:lnTo>
                    <a:pt x="1637" y="1090"/>
                  </a:lnTo>
                  <a:lnTo>
                    <a:pt x="163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53"/>
            <p:cNvSpPr/>
            <p:nvPr/>
          </p:nvSpPr>
          <p:spPr>
            <a:xfrm>
              <a:off x="4360475" y="1990971"/>
              <a:ext cx="40687" cy="34207"/>
            </a:xfrm>
            <a:custGeom>
              <a:avLst/>
              <a:gdLst/>
              <a:ahLst/>
              <a:cxnLst/>
              <a:rect l="l" t="t" r="r" b="b"/>
              <a:pathLst>
                <a:path w="1934" h="1626" extrusionOk="0">
                  <a:moveTo>
                    <a:pt x="407" y="0"/>
                  </a:moveTo>
                  <a:lnTo>
                    <a:pt x="1" y="1018"/>
                  </a:lnTo>
                  <a:lnTo>
                    <a:pt x="1526" y="1625"/>
                  </a:lnTo>
                  <a:lnTo>
                    <a:pt x="1933" y="608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53"/>
            <p:cNvSpPr/>
            <p:nvPr/>
          </p:nvSpPr>
          <p:spPr>
            <a:xfrm>
              <a:off x="4360412" y="2094665"/>
              <a:ext cx="40687" cy="34207"/>
            </a:xfrm>
            <a:custGeom>
              <a:avLst/>
              <a:gdLst/>
              <a:ahLst/>
              <a:cxnLst/>
              <a:rect l="l" t="t" r="r" b="b"/>
              <a:pathLst>
                <a:path w="1934" h="1626" extrusionOk="0">
                  <a:moveTo>
                    <a:pt x="1527" y="1"/>
                  </a:moveTo>
                  <a:lnTo>
                    <a:pt x="1" y="608"/>
                  </a:lnTo>
                  <a:lnTo>
                    <a:pt x="408" y="1625"/>
                  </a:lnTo>
                  <a:lnTo>
                    <a:pt x="1933" y="1018"/>
                  </a:lnTo>
                  <a:lnTo>
                    <a:pt x="152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53"/>
            <p:cNvSpPr/>
            <p:nvPr/>
          </p:nvSpPr>
          <p:spPr>
            <a:xfrm>
              <a:off x="4716829" y="2048025"/>
              <a:ext cx="34375" cy="22931"/>
            </a:xfrm>
            <a:custGeom>
              <a:avLst/>
              <a:gdLst/>
              <a:ahLst/>
              <a:cxnLst/>
              <a:rect l="l" t="t" r="r" b="b"/>
              <a:pathLst>
                <a:path w="1634" h="1090" extrusionOk="0">
                  <a:moveTo>
                    <a:pt x="0" y="0"/>
                  </a:moveTo>
                  <a:lnTo>
                    <a:pt x="0" y="1090"/>
                  </a:lnTo>
                  <a:lnTo>
                    <a:pt x="1634" y="1090"/>
                  </a:lnTo>
                  <a:lnTo>
                    <a:pt x="16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53"/>
            <p:cNvSpPr/>
            <p:nvPr/>
          </p:nvSpPr>
          <p:spPr>
            <a:xfrm>
              <a:off x="4710392" y="1991161"/>
              <a:ext cx="40623" cy="34249"/>
            </a:xfrm>
            <a:custGeom>
              <a:avLst/>
              <a:gdLst/>
              <a:ahLst/>
              <a:cxnLst/>
              <a:rect l="l" t="t" r="r" b="b"/>
              <a:pathLst>
                <a:path w="1931" h="1628" extrusionOk="0">
                  <a:moveTo>
                    <a:pt x="1527" y="0"/>
                  </a:moveTo>
                  <a:lnTo>
                    <a:pt x="1" y="610"/>
                  </a:lnTo>
                  <a:lnTo>
                    <a:pt x="405" y="1628"/>
                  </a:lnTo>
                  <a:lnTo>
                    <a:pt x="1931" y="1017"/>
                  </a:lnTo>
                  <a:lnTo>
                    <a:pt x="152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53"/>
            <p:cNvSpPr/>
            <p:nvPr/>
          </p:nvSpPr>
          <p:spPr>
            <a:xfrm>
              <a:off x="4710097" y="2094308"/>
              <a:ext cx="40687" cy="34249"/>
            </a:xfrm>
            <a:custGeom>
              <a:avLst/>
              <a:gdLst/>
              <a:ahLst/>
              <a:cxnLst/>
              <a:rect l="l" t="t" r="r" b="b"/>
              <a:pathLst>
                <a:path w="1934" h="1628" extrusionOk="0">
                  <a:moveTo>
                    <a:pt x="407" y="0"/>
                  </a:moveTo>
                  <a:lnTo>
                    <a:pt x="0" y="1017"/>
                  </a:lnTo>
                  <a:lnTo>
                    <a:pt x="1526" y="1628"/>
                  </a:lnTo>
                  <a:lnTo>
                    <a:pt x="1933" y="611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34" name="Google Shape;934;p53"/>
          <p:cNvSpPr/>
          <p:nvPr/>
        </p:nvSpPr>
        <p:spPr>
          <a:xfrm>
            <a:off x="4725713" y="2793730"/>
            <a:ext cx="391403" cy="368346"/>
          </a:xfrm>
          <a:custGeom>
            <a:avLst/>
            <a:gdLst/>
            <a:ahLst/>
            <a:cxnLst/>
            <a:rect l="l" t="t" r="r" b="b"/>
            <a:pathLst>
              <a:path w="18605" h="17509" extrusionOk="0">
                <a:moveTo>
                  <a:pt x="9304" y="2354"/>
                </a:moveTo>
                <a:cubicBezTo>
                  <a:pt x="10263" y="3212"/>
                  <a:pt x="10847" y="4412"/>
                  <a:pt x="10934" y="5697"/>
                </a:cubicBezTo>
                <a:cubicBezTo>
                  <a:pt x="10401" y="5547"/>
                  <a:pt x="9852" y="5472"/>
                  <a:pt x="9303" y="5472"/>
                </a:cubicBezTo>
                <a:cubicBezTo>
                  <a:pt x="8754" y="5472"/>
                  <a:pt x="8205" y="5547"/>
                  <a:pt x="7673" y="5697"/>
                </a:cubicBezTo>
                <a:cubicBezTo>
                  <a:pt x="7758" y="4412"/>
                  <a:pt x="8342" y="3212"/>
                  <a:pt x="9304" y="2354"/>
                </a:cubicBezTo>
                <a:close/>
                <a:moveTo>
                  <a:pt x="9303" y="6565"/>
                </a:moveTo>
                <a:cubicBezTo>
                  <a:pt x="9834" y="6565"/>
                  <a:pt x="10366" y="6651"/>
                  <a:pt x="10876" y="6824"/>
                </a:cubicBezTo>
                <a:cubicBezTo>
                  <a:pt x="10693" y="7929"/>
                  <a:pt x="10138" y="8940"/>
                  <a:pt x="9304" y="9687"/>
                </a:cubicBezTo>
                <a:cubicBezTo>
                  <a:pt x="8467" y="8940"/>
                  <a:pt x="7912" y="7929"/>
                  <a:pt x="7729" y="6824"/>
                </a:cubicBezTo>
                <a:cubicBezTo>
                  <a:pt x="8239" y="6651"/>
                  <a:pt x="8771" y="6565"/>
                  <a:pt x="9303" y="6565"/>
                </a:cubicBezTo>
                <a:close/>
                <a:moveTo>
                  <a:pt x="6037" y="1096"/>
                </a:moveTo>
                <a:cubicBezTo>
                  <a:pt x="6862" y="1096"/>
                  <a:pt x="7673" y="1308"/>
                  <a:pt x="8394" y="1706"/>
                </a:cubicBezTo>
                <a:cubicBezTo>
                  <a:pt x="7197" y="2863"/>
                  <a:pt x="6537" y="4464"/>
                  <a:pt x="6569" y="6130"/>
                </a:cubicBezTo>
                <a:cubicBezTo>
                  <a:pt x="4965" y="6949"/>
                  <a:pt x="3814" y="8443"/>
                  <a:pt x="3424" y="10202"/>
                </a:cubicBezTo>
                <a:cubicBezTo>
                  <a:pt x="1977" y="9304"/>
                  <a:pt x="1096" y="7720"/>
                  <a:pt x="1096" y="6019"/>
                </a:cubicBezTo>
                <a:cubicBezTo>
                  <a:pt x="1096" y="3305"/>
                  <a:pt x="3305" y="1096"/>
                  <a:pt x="6020" y="1096"/>
                </a:cubicBezTo>
                <a:cubicBezTo>
                  <a:pt x="6025" y="1096"/>
                  <a:pt x="6031" y="1096"/>
                  <a:pt x="6037" y="1096"/>
                </a:cubicBezTo>
                <a:close/>
                <a:moveTo>
                  <a:pt x="12566" y="1096"/>
                </a:moveTo>
                <a:cubicBezTo>
                  <a:pt x="12571" y="1096"/>
                  <a:pt x="12577" y="1096"/>
                  <a:pt x="12582" y="1096"/>
                </a:cubicBezTo>
                <a:cubicBezTo>
                  <a:pt x="15300" y="1096"/>
                  <a:pt x="17509" y="3305"/>
                  <a:pt x="17509" y="6019"/>
                </a:cubicBezTo>
                <a:cubicBezTo>
                  <a:pt x="17506" y="7720"/>
                  <a:pt x="16625" y="9304"/>
                  <a:pt x="15181" y="10202"/>
                </a:cubicBezTo>
                <a:cubicBezTo>
                  <a:pt x="14791" y="8443"/>
                  <a:pt x="13637" y="6949"/>
                  <a:pt x="12036" y="6130"/>
                </a:cubicBezTo>
                <a:cubicBezTo>
                  <a:pt x="12068" y="4467"/>
                  <a:pt x="11405" y="2863"/>
                  <a:pt x="10211" y="1706"/>
                </a:cubicBezTo>
                <a:cubicBezTo>
                  <a:pt x="10932" y="1308"/>
                  <a:pt x="11743" y="1096"/>
                  <a:pt x="12566" y="1096"/>
                </a:cubicBezTo>
                <a:close/>
                <a:moveTo>
                  <a:pt x="6706" y="7307"/>
                </a:moveTo>
                <a:cubicBezTo>
                  <a:pt x="6961" y="8461"/>
                  <a:pt x="7546" y="9510"/>
                  <a:pt x="8394" y="10332"/>
                </a:cubicBezTo>
                <a:cubicBezTo>
                  <a:pt x="7659" y="10737"/>
                  <a:pt x="6841" y="10943"/>
                  <a:pt x="6019" y="10943"/>
                </a:cubicBezTo>
                <a:cubicBezTo>
                  <a:pt x="5489" y="10943"/>
                  <a:pt x="4957" y="10857"/>
                  <a:pt x="4444" y="10684"/>
                </a:cubicBezTo>
                <a:cubicBezTo>
                  <a:pt x="4680" y="9286"/>
                  <a:pt x="5502" y="8057"/>
                  <a:pt x="6706" y="7307"/>
                </a:cubicBezTo>
                <a:close/>
                <a:moveTo>
                  <a:pt x="11899" y="7307"/>
                </a:moveTo>
                <a:cubicBezTo>
                  <a:pt x="13103" y="8057"/>
                  <a:pt x="13925" y="9286"/>
                  <a:pt x="14161" y="10684"/>
                </a:cubicBezTo>
                <a:cubicBezTo>
                  <a:pt x="13648" y="10857"/>
                  <a:pt x="13116" y="10943"/>
                  <a:pt x="12586" y="10943"/>
                </a:cubicBezTo>
                <a:cubicBezTo>
                  <a:pt x="11764" y="10943"/>
                  <a:pt x="10947" y="10737"/>
                  <a:pt x="10214" y="10332"/>
                </a:cubicBezTo>
                <a:cubicBezTo>
                  <a:pt x="11059" y="9510"/>
                  <a:pt x="11644" y="8461"/>
                  <a:pt x="11899" y="7307"/>
                </a:cubicBezTo>
                <a:close/>
                <a:moveTo>
                  <a:pt x="9301" y="11062"/>
                </a:moveTo>
                <a:cubicBezTo>
                  <a:pt x="10287" y="11705"/>
                  <a:pt x="11429" y="12037"/>
                  <a:pt x="12583" y="12037"/>
                </a:cubicBezTo>
                <a:cubicBezTo>
                  <a:pt x="13128" y="12037"/>
                  <a:pt x="13677" y="11963"/>
                  <a:pt x="14213" y="11812"/>
                </a:cubicBezTo>
                <a:lnTo>
                  <a:pt x="14213" y="11812"/>
                </a:lnTo>
                <a:cubicBezTo>
                  <a:pt x="14050" y="14378"/>
                  <a:pt x="11908" y="16413"/>
                  <a:pt x="9304" y="16413"/>
                </a:cubicBezTo>
                <a:lnTo>
                  <a:pt x="9301" y="16413"/>
                </a:lnTo>
                <a:cubicBezTo>
                  <a:pt x="6694" y="16413"/>
                  <a:pt x="4555" y="14378"/>
                  <a:pt x="4389" y="11812"/>
                </a:cubicBezTo>
                <a:lnTo>
                  <a:pt x="4389" y="11812"/>
                </a:lnTo>
                <a:cubicBezTo>
                  <a:pt x="4925" y="11963"/>
                  <a:pt x="5474" y="12037"/>
                  <a:pt x="6020" y="12037"/>
                </a:cubicBezTo>
                <a:cubicBezTo>
                  <a:pt x="7173" y="12037"/>
                  <a:pt x="8315" y="11705"/>
                  <a:pt x="9301" y="11062"/>
                </a:cubicBezTo>
                <a:close/>
                <a:moveTo>
                  <a:pt x="6020" y="0"/>
                </a:moveTo>
                <a:cubicBezTo>
                  <a:pt x="2701" y="0"/>
                  <a:pt x="1" y="2700"/>
                  <a:pt x="1" y="6019"/>
                </a:cubicBezTo>
                <a:cubicBezTo>
                  <a:pt x="3" y="8280"/>
                  <a:pt x="1271" y="10350"/>
                  <a:pt x="3285" y="11379"/>
                </a:cubicBezTo>
                <a:cubicBezTo>
                  <a:pt x="3224" y="14750"/>
                  <a:pt x="5950" y="17508"/>
                  <a:pt x="9301" y="17508"/>
                </a:cubicBezTo>
                <a:cubicBezTo>
                  <a:pt x="12655" y="17508"/>
                  <a:pt x="15381" y="14756"/>
                  <a:pt x="15320" y="11379"/>
                </a:cubicBezTo>
                <a:cubicBezTo>
                  <a:pt x="17334" y="10350"/>
                  <a:pt x="18602" y="8280"/>
                  <a:pt x="18605" y="6019"/>
                </a:cubicBezTo>
                <a:cubicBezTo>
                  <a:pt x="18605" y="2700"/>
                  <a:pt x="15904" y="0"/>
                  <a:pt x="12585" y="0"/>
                </a:cubicBezTo>
                <a:cubicBezTo>
                  <a:pt x="11420" y="0"/>
                  <a:pt x="10278" y="337"/>
                  <a:pt x="9304" y="977"/>
                </a:cubicBezTo>
                <a:cubicBezTo>
                  <a:pt x="8327" y="337"/>
                  <a:pt x="7185" y="0"/>
                  <a:pt x="602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35" name="Google Shape;935;p53"/>
          <p:cNvGrpSpPr/>
          <p:nvPr/>
        </p:nvGrpSpPr>
        <p:grpSpPr>
          <a:xfrm>
            <a:off x="4706569" y="3436360"/>
            <a:ext cx="429691" cy="391361"/>
            <a:chOff x="4674691" y="3200838"/>
            <a:chExt cx="429691" cy="391361"/>
          </a:xfrm>
        </p:grpSpPr>
        <p:sp>
          <p:nvSpPr>
            <p:cNvPr id="936" name="Google Shape;936;p53"/>
            <p:cNvSpPr/>
            <p:nvPr/>
          </p:nvSpPr>
          <p:spPr>
            <a:xfrm>
              <a:off x="4674691" y="3200838"/>
              <a:ext cx="429691" cy="391361"/>
            </a:xfrm>
            <a:custGeom>
              <a:avLst/>
              <a:gdLst/>
              <a:ahLst/>
              <a:cxnLst/>
              <a:rect l="l" t="t" r="r" b="b"/>
              <a:pathLst>
                <a:path w="20425" h="18603" extrusionOk="0">
                  <a:moveTo>
                    <a:pt x="10214" y="1095"/>
                  </a:moveTo>
                  <a:cubicBezTo>
                    <a:pt x="14736" y="1095"/>
                    <a:pt x="18416" y="4775"/>
                    <a:pt x="18416" y="9300"/>
                  </a:cubicBezTo>
                  <a:cubicBezTo>
                    <a:pt x="18416" y="13825"/>
                    <a:pt x="14736" y="17505"/>
                    <a:pt x="10214" y="17505"/>
                  </a:cubicBezTo>
                  <a:cubicBezTo>
                    <a:pt x="5688" y="17505"/>
                    <a:pt x="2009" y="13825"/>
                    <a:pt x="2009" y="9300"/>
                  </a:cubicBezTo>
                  <a:cubicBezTo>
                    <a:pt x="2009" y="4778"/>
                    <a:pt x="5688" y="1095"/>
                    <a:pt x="10214" y="1095"/>
                  </a:cubicBezTo>
                  <a:close/>
                  <a:moveTo>
                    <a:pt x="10213" y="1"/>
                  </a:moveTo>
                  <a:cubicBezTo>
                    <a:pt x="7834" y="1"/>
                    <a:pt x="5455" y="909"/>
                    <a:pt x="3637" y="2726"/>
                  </a:cubicBezTo>
                  <a:cubicBezTo>
                    <a:pt x="1" y="6359"/>
                    <a:pt x="4" y="12241"/>
                    <a:pt x="3637" y="15877"/>
                  </a:cubicBezTo>
                  <a:cubicBezTo>
                    <a:pt x="5453" y="17695"/>
                    <a:pt x="7831" y="18603"/>
                    <a:pt x="10210" y="18603"/>
                  </a:cubicBezTo>
                  <a:cubicBezTo>
                    <a:pt x="12590" y="18603"/>
                    <a:pt x="14970" y="17694"/>
                    <a:pt x="16788" y="15877"/>
                  </a:cubicBezTo>
                  <a:cubicBezTo>
                    <a:pt x="20424" y="12244"/>
                    <a:pt x="20421" y="6359"/>
                    <a:pt x="16788" y="2726"/>
                  </a:cubicBezTo>
                  <a:cubicBezTo>
                    <a:pt x="14972" y="909"/>
                    <a:pt x="12593" y="1"/>
                    <a:pt x="102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53"/>
            <p:cNvSpPr/>
            <p:nvPr/>
          </p:nvSpPr>
          <p:spPr>
            <a:xfrm>
              <a:off x="4739929" y="3246910"/>
              <a:ext cx="299195" cy="299195"/>
            </a:xfrm>
            <a:custGeom>
              <a:avLst/>
              <a:gdLst/>
              <a:ahLst/>
              <a:cxnLst/>
              <a:rect l="l" t="t" r="r" b="b"/>
              <a:pathLst>
                <a:path w="14222" h="14222" extrusionOk="0">
                  <a:moveTo>
                    <a:pt x="7109" y="1093"/>
                  </a:moveTo>
                  <a:cubicBezTo>
                    <a:pt x="8480" y="1093"/>
                    <a:pt x="9848" y="1560"/>
                    <a:pt x="10961" y="2489"/>
                  </a:cubicBezTo>
                  <a:lnTo>
                    <a:pt x="9618" y="3829"/>
                  </a:lnTo>
                  <a:lnTo>
                    <a:pt x="4651" y="3829"/>
                  </a:lnTo>
                  <a:lnTo>
                    <a:pt x="3503" y="2297"/>
                  </a:lnTo>
                  <a:cubicBezTo>
                    <a:pt x="4573" y="1493"/>
                    <a:pt x="5842" y="1093"/>
                    <a:pt x="7109" y="1093"/>
                  </a:cubicBezTo>
                  <a:close/>
                  <a:moveTo>
                    <a:pt x="2704" y="3038"/>
                  </a:moveTo>
                  <a:lnTo>
                    <a:pt x="4113" y="4919"/>
                  </a:lnTo>
                  <a:lnTo>
                    <a:pt x="10063" y="4919"/>
                  </a:lnTo>
                  <a:lnTo>
                    <a:pt x="11717" y="3262"/>
                  </a:lnTo>
                  <a:cubicBezTo>
                    <a:pt x="13571" y="5482"/>
                    <a:pt x="13571" y="8711"/>
                    <a:pt x="11717" y="10932"/>
                  </a:cubicBezTo>
                  <a:lnTo>
                    <a:pt x="10063" y="9278"/>
                  </a:lnTo>
                  <a:lnTo>
                    <a:pt x="4113" y="9278"/>
                  </a:lnTo>
                  <a:lnTo>
                    <a:pt x="2704" y="11156"/>
                  </a:lnTo>
                  <a:cubicBezTo>
                    <a:pt x="588" y="8865"/>
                    <a:pt x="588" y="5328"/>
                    <a:pt x="2704" y="3038"/>
                  </a:cubicBezTo>
                  <a:close/>
                  <a:moveTo>
                    <a:pt x="9618" y="10403"/>
                  </a:moveTo>
                  <a:lnTo>
                    <a:pt x="10958" y="11743"/>
                  </a:lnTo>
                  <a:cubicBezTo>
                    <a:pt x="9847" y="12671"/>
                    <a:pt x="8479" y="13139"/>
                    <a:pt x="7108" y="13139"/>
                  </a:cubicBezTo>
                  <a:cubicBezTo>
                    <a:pt x="5841" y="13139"/>
                    <a:pt x="4571" y="12739"/>
                    <a:pt x="3500" y="11935"/>
                  </a:cubicBezTo>
                  <a:lnTo>
                    <a:pt x="3503" y="11935"/>
                  </a:lnTo>
                  <a:lnTo>
                    <a:pt x="4651" y="10403"/>
                  </a:lnTo>
                  <a:close/>
                  <a:moveTo>
                    <a:pt x="7113" y="1"/>
                  </a:moveTo>
                  <a:cubicBezTo>
                    <a:pt x="3192" y="1"/>
                    <a:pt x="1" y="3189"/>
                    <a:pt x="1" y="7110"/>
                  </a:cubicBezTo>
                  <a:cubicBezTo>
                    <a:pt x="1" y="11031"/>
                    <a:pt x="3192" y="14222"/>
                    <a:pt x="7113" y="14222"/>
                  </a:cubicBezTo>
                  <a:cubicBezTo>
                    <a:pt x="11034" y="14222"/>
                    <a:pt x="14222" y="11031"/>
                    <a:pt x="14222" y="7110"/>
                  </a:cubicBezTo>
                  <a:cubicBezTo>
                    <a:pt x="14222" y="3189"/>
                    <a:pt x="11034" y="1"/>
                    <a:pt x="7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38" name="Google Shape;938;p53"/>
          <p:cNvSpPr/>
          <p:nvPr/>
        </p:nvSpPr>
        <p:spPr>
          <a:xfrm>
            <a:off x="4723420" y="4102005"/>
            <a:ext cx="395989" cy="391276"/>
          </a:xfrm>
          <a:custGeom>
            <a:avLst/>
            <a:gdLst/>
            <a:ahLst/>
            <a:cxnLst/>
            <a:rect l="l" t="t" r="r" b="b"/>
            <a:pathLst>
              <a:path w="18823" h="18599" extrusionOk="0">
                <a:moveTo>
                  <a:pt x="10879" y="5604"/>
                </a:moveTo>
                <a:lnTo>
                  <a:pt x="13219" y="7946"/>
                </a:lnTo>
                <a:lnTo>
                  <a:pt x="12083" y="9083"/>
                </a:lnTo>
                <a:cubicBezTo>
                  <a:pt x="11818" y="7877"/>
                  <a:pt x="10966" y="7008"/>
                  <a:pt x="9740" y="6743"/>
                </a:cubicBezTo>
                <a:lnTo>
                  <a:pt x="10879" y="5604"/>
                </a:lnTo>
                <a:close/>
                <a:moveTo>
                  <a:pt x="8866" y="7759"/>
                </a:moveTo>
                <a:cubicBezTo>
                  <a:pt x="8900" y="7759"/>
                  <a:pt x="8933" y="7760"/>
                  <a:pt x="8967" y="7760"/>
                </a:cubicBezTo>
                <a:cubicBezTo>
                  <a:pt x="6406" y="9126"/>
                  <a:pt x="2674" y="12873"/>
                  <a:pt x="1326" y="15404"/>
                </a:cubicBezTo>
                <a:cubicBezTo>
                  <a:pt x="1285" y="13922"/>
                  <a:pt x="2215" y="11928"/>
                  <a:pt x="3857" y="10286"/>
                </a:cubicBezTo>
                <a:lnTo>
                  <a:pt x="3854" y="10286"/>
                </a:lnTo>
                <a:cubicBezTo>
                  <a:pt x="5343" y="8798"/>
                  <a:pt x="7121" y="7897"/>
                  <a:pt x="8543" y="7772"/>
                </a:cubicBezTo>
                <a:cubicBezTo>
                  <a:pt x="8649" y="7763"/>
                  <a:pt x="8757" y="7759"/>
                  <a:pt x="8866" y="7759"/>
                </a:cubicBezTo>
                <a:close/>
                <a:moveTo>
                  <a:pt x="10458" y="8368"/>
                </a:moveTo>
                <a:lnTo>
                  <a:pt x="10458" y="8368"/>
                </a:lnTo>
                <a:cubicBezTo>
                  <a:pt x="10440" y="8580"/>
                  <a:pt x="10281" y="9112"/>
                  <a:pt x="9656" y="10062"/>
                </a:cubicBezTo>
                <a:cubicBezTo>
                  <a:pt x="8295" y="12132"/>
                  <a:pt x="5700" y="14727"/>
                  <a:pt x="3634" y="16084"/>
                </a:cubicBezTo>
                <a:cubicBezTo>
                  <a:pt x="2683" y="16709"/>
                  <a:pt x="2151" y="16869"/>
                  <a:pt x="1939" y="16886"/>
                </a:cubicBezTo>
                <a:cubicBezTo>
                  <a:pt x="1957" y="16674"/>
                  <a:pt x="2114" y="16142"/>
                  <a:pt x="2738" y="15192"/>
                </a:cubicBezTo>
                <a:cubicBezTo>
                  <a:pt x="4099" y="13120"/>
                  <a:pt x="6694" y="10524"/>
                  <a:pt x="8763" y="9167"/>
                </a:cubicBezTo>
                <a:cubicBezTo>
                  <a:pt x="9714" y="8542"/>
                  <a:pt x="10246" y="8385"/>
                  <a:pt x="10458" y="8368"/>
                </a:cubicBezTo>
                <a:close/>
                <a:moveTo>
                  <a:pt x="11065" y="9856"/>
                </a:moveTo>
                <a:lnTo>
                  <a:pt x="11065" y="9856"/>
                </a:lnTo>
                <a:cubicBezTo>
                  <a:pt x="11068" y="10001"/>
                  <a:pt x="11062" y="10149"/>
                  <a:pt x="11051" y="10298"/>
                </a:cubicBezTo>
                <a:lnTo>
                  <a:pt x="11048" y="10324"/>
                </a:lnTo>
                <a:cubicBezTo>
                  <a:pt x="10908" y="11736"/>
                  <a:pt x="10010" y="13495"/>
                  <a:pt x="8540" y="14968"/>
                </a:cubicBezTo>
                <a:cubicBezTo>
                  <a:pt x="7354" y="16151"/>
                  <a:pt x="5985" y="16991"/>
                  <a:pt x="4677" y="17337"/>
                </a:cubicBezTo>
                <a:cubicBezTo>
                  <a:pt x="4287" y="17442"/>
                  <a:pt x="3886" y="17497"/>
                  <a:pt x="3482" y="17497"/>
                </a:cubicBezTo>
                <a:cubicBezTo>
                  <a:pt x="3462" y="17497"/>
                  <a:pt x="3442" y="17497"/>
                  <a:pt x="3421" y="17497"/>
                </a:cubicBezTo>
                <a:cubicBezTo>
                  <a:pt x="5941" y="16154"/>
                  <a:pt x="9696" y="12425"/>
                  <a:pt x="11065" y="9856"/>
                </a:cubicBezTo>
                <a:close/>
                <a:moveTo>
                  <a:pt x="18044" y="0"/>
                </a:moveTo>
                <a:lnTo>
                  <a:pt x="12440" y="5604"/>
                </a:lnTo>
                <a:lnTo>
                  <a:pt x="10876" y="4040"/>
                </a:lnTo>
                <a:lnTo>
                  <a:pt x="8226" y="6694"/>
                </a:lnTo>
                <a:cubicBezTo>
                  <a:pt x="4924" y="7118"/>
                  <a:pt x="1308" y="10489"/>
                  <a:pt x="419" y="13864"/>
                </a:cubicBezTo>
                <a:cubicBezTo>
                  <a:pt x="1" y="15462"/>
                  <a:pt x="251" y="16823"/>
                  <a:pt x="1122" y="17694"/>
                </a:cubicBezTo>
                <a:cubicBezTo>
                  <a:pt x="1756" y="18331"/>
                  <a:pt x="2613" y="18598"/>
                  <a:pt x="3517" y="18598"/>
                </a:cubicBezTo>
                <a:cubicBezTo>
                  <a:pt x="4003" y="18595"/>
                  <a:pt x="4488" y="18529"/>
                  <a:pt x="4956" y="18401"/>
                </a:cubicBezTo>
                <a:cubicBezTo>
                  <a:pt x="8333" y="17511"/>
                  <a:pt x="11702" y="13896"/>
                  <a:pt x="12126" y="10594"/>
                </a:cubicBezTo>
                <a:lnTo>
                  <a:pt x="14780" y="7943"/>
                </a:lnTo>
                <a:lnTo>
                  <a:pt x="13219" y="6383"/>
                </a:lnTo>
                <a:lnTo>
                  <a:pt x="18823" y="782"/>
                </a:lnTo>
                <a:lnTo>
                  <a:pt x="1804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39" name="Google Shape;939;p53"/>
          <p:cNvGrpSpPr/>
          <p:nvPr/>
        </p:nvGrpSpPr>
        <p:grpSpPr>
          <a:xfrm>
            <a:off x="5463244" y="1496879"/>
            <a:ext cx="391340" cy="322547"/>
            <a:chOff x="4871939" y="1397567"/>
            <a:chExt cx="391340" cy="322547"/>
          </a:xfrm>
        </p:grpSpPr>
        <p:sp>
          <p:nvSpPr>
            <p:cNvPr id="940" name="Google Shape;940;p53"/>
            <p:cNvSpPr/>
            <p:nvPr/>
          </p:nvSpPr>
          <p:spPr>
            <a:xfrm>
              <a:off x="4871939" y="1397567"/>
              <a:ext cx="391340" cy="322547"/>
            </a:xfrm>
            <a:custGeom>
              <a:avLst/>
              <a:gdLst/>
              <a:ahLst/>
              <a:cxnLst/>
              <a:rect l="l" t="t" r="r" b="b"/>
              <a:pathLst>
                <a:path w="18602" h="15332" extrusionOk="0">
                  <a:moveTo>
                    <a:pt x="17512" y="1091"/>
                  </a:moveTo>
                  <a:lnTo>
                    <a:pt x="17512" y="4360"/>
                  </a:lnTo>
                  <a:lnTo>
                    <a:pt x="16422" y="4360"/>
                  </a:lnTo>
                  <a:lnTo>
                    <a:pt x="16422" y="5450"/>
                  </a:lnTo>
                  <a:lnTo>
                    <a:pt x="17512" y="5450"/>
                  </a:lnTo>
                  <a:lnTo>
                    <a:pt x="17512" y="9848"/>
                  </a:lnTo>
                  <a:lnTo>
                    <a:pt x="16422" y="9848"/>
                  </a:lnTo>
                  <a:lnTo>
                    <a:pt x="16422" y="10937"/>
                  </a:lnTo>
                  <a:lnTo>
                    <a:pt x="17512" y="10937"/>
                  </a:lnTo>
                  <a:lnTo>
                    <a:pt x="17512" y="14207"/>
                  </a:lnTo>
                  <a:lnTo>
                    <a:pt x="14242" y="14207"/>
                  </a:lnTo>
                  <a:lnTo>
                    <a:pt x="14242" y="13117"/>
                  </a:lnTo>
                  <a:lnTo>
                    <a:pt x="13117" y="13117"/>
                  </a:lnTo>
                  <a:lnTo>
                    <a:pt x="13117" y="14207"/>
                  </a:lnTo>
                  <a:lnTo>
                    <a:pt x="9848" y="14207"/>
                  </a:lnTo>
                  <a:lnTo>
                    <a:pt x="9848" y="13117"/>
                  </a:lnTo>
                  <a:lnTo>
                    <a:pt x="8758" y="13117"/>
                  </a:lnTo>
                  <a:lnTo>
                    <a:pt x="8758" y="14207"/>
                  </a:lnTo>
                  <a:lnTo>
                    <a:pt x="5488" y="14207"/>
                  </a:lnTo>
                  <a:lnTo>
                    <a:pt x="5488" y="13117"/>
                  </a:lnTo>
                  <a:lnTo>
                    <a:pt x="4360" y="13117"/>
                  </a:lnTo>
                  <a:lnTo>
                    <a:pt x="4360" y="14207"/>
                  </a:lnTo>
                  <a:lnTo>
                    <a:pt x="1091" y="14207"/>
                  </a:lnTo>
                  <a:lnTo>
                    <a:pt x="1091" y="10937"/>
                  </a:lnTo>
                  <a:lnTo>
                    <a:pt x="2181" y="10937"/>
                  </a:lnTo>
                  <a:lnTo>
                    <a:pt x="2181" y="9848"/>
                  </a:lnTo>
                  <a:lnTo>
                    <a:pt x="1091" y="9848"/>
                  </a:lnTo>
                  <a:lnTo>
                    <a:pt x="1091" y="5450"/>
                  </a:lnTo>
                  <a:lnTo>
                    <a:pt x="2181" y="5450"/>
                  </a:lnTo>
                  <a:lnTo>
                    <a:pt x="2181" y="4360"/>
                  </a:lnTo>
                  <a:lnTo>
                    <a:pt x="1091" y="4360"/>
                  </a:lnTo>
                  <a:lnTo>
                    <a:pt x="1091" y="1091"/>
                  </a:lnTo>
                  <a:lnTo>
                    <a:pt x="4360" y="1091"/>
                  </a:lnTo>
                  <a:lnTo>
                    <a:pt x="4360" y="2180"/>
                  </a:lnTo>
                  <a:lnTo>
                    <a:pt x="5488" y="2180"/>
                  </a:lnTo>
                  <a:lnTo>
                    <a:pt x="5488" y="1091"/>
                  </a:lnTo>
                  <a:lnTo>
                    <a:pt x="8758" y="1091"/>
                  </a:lnTo>
                  <a:lnTo>
                    <a:pt x="8758" y="2180"/>
                  </a:lnTo>
                  <a:lnTo>
                    <a:pt x="9848" y="2180"/>
                  </a:lnTo>
                  <a:lnTo>
                    <a:pt x="9848" y="1091"/>
                  </a:lnTo>
                  <a:lnTo>
                    <a:pt x="13117" y="1091"/>
                  </a:lnTo>
                  <a:lnTo>
                    <a:pt x="13117" y="2180"/>
                  </a:lnTo>
                  <a:lnTo>
                    <a:pt x="14242" y="2180"/>
                  </a:lnTo>
                  <a:lnTo>
                    <a:pt x="14242" y="1091"/>
                  </a:lnTo>
                  <a:close/>
                  <a:moveTo>
                    <a:pt x="1" y="1"/>
                  </a:moveTo>
                  <a:lnTo>
                    <a:pt x="1" y="15332"/>
                  </a:lnTo>
                  <a:lnTo>
                    <a:pt x="18602" y="15332"/>
                  </a:lnTo>
                  <a:lnTo>
                    <a:pt x="1860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53"/>
            <p:cNvSpPr/>
            <p:nvPr/>
          </p:nvSpPr>
          <p:spPr>
            <a:xfrm>
              <a:off x="5030372" y="1524128"/>
              <a:ext cx="71801" cy="69045"/>
            </a:xfrm>
            <a:custGeom>
              <a:avLst/>
              <a:gdLst/>
              <a:ahLst/>
              <a:cxnLst/>
              <a:rect l="l" t="t" r="r" b="b"/>
              <a:pathLst>
                <a:path w="3413" h="3282" extrusionOk="0">
                  <a:moveTo>
                    <a:pt x="1766" y="1091"/>
                  </a:moveTo>
                  <a:cubicBezTo>
                    <a:pt x="2047" y="1091"/>
                    <a:pt x="2317" y="1310"/>
                    <a:pt x="2317" y="1640"/>
                  </a:cubicBezTo>
                  <a:cubicBezTo>
                    <a:pt x="2317" y="1942"/>
                    <a:pt x="2073" y="2187"/>
                    <a:pt x="1770" y="2187"/>
                  </a:cubicBezTo>
                  <a:cubicBezTo>
                    <a:pt x="1282" y="2187"/>
                    <a:pt x="1038" y="1599"/>
                    <a:pt x="1384" y="1254"/>
                  </a:cubicBezTo>
                  <a:cubicBezTo>
                    <a:pt x="1495" y="1142"/>
                    <a:pt x="1632" y="1091"/>
                    <a:pt x="1766" y="1091"/>
                  </a:cubicBezTo>
                  <a:close/>
                  <a:moveTo>
                    <a:pt x="1770" y="1"/>
                  </a:moveTo>
                  <a:cubicBezTo>
                    <a:pt x="1108" y="1"/>
                    <a:pt x="509" y="399"/>
                    <a:pt x="253" y="1012"/>
                  </a:cubicBezTo>
                  <a:cubicBezTo>
                    <a:pt x="0" y="1626"/>
                    <a:pt x="140" y="2332"/>
                    <a:pt x="611" y="2803"/>
                  </a:cubicBezTo>
                  <a:cubicBezTo>
                    <a:pt x="924" y="3116"/>
                    <a:pt x="1343" y="3282"/>
                    <a:pt x="1770" y="3282"/>
                  </a:cubicBezTo>
                  <a:cubicBezTo>
                    <a:pt x="1982" y="3282"/>
                    <a:pt x="2195" y="3241"/>
                    <a:pt x="2398" y="3157"/>
                  </a:cubicBezTo>
                  <a:cubicBezTo>
                    <a:pt x="3011" y="2904"/>
                    <a:pt x="3412" y="2306"/>
                    <a:pt x="3412" y="1640"/>
                  </a:cubicBezTo>
                  <a:cubicBezTo>
                    <a:pt x="3409" y="733"/>
                    <a:pt x="2677" y="1"/>
                    <a:pt x="1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53"/>
            <p:cNvSpPr/>
            <p:nvPr/>
          </p:nvSpPr>
          <p:spPr>
            <a:xfrm>
              <a:off x="4952218" y="1466359"/>
              <a:ext cx="69550" cy="69592"/>
            </a:xfrm>
            <a:custGeom>
              <a:avLst/>
              <a:gdLst/>
              <a:ahLst/>
              <a:cxnLst/>
              <a:rect l="l" t="t" r="r" b="b"/>
              <a:pathLst>
                <a:path w="3306" h="3308" extrusionOk="0">
                  <a:moveTo>
                    <a:pt x="1091" y="0"/>
                  </a:moveTo>
                  <a:lnTo>
                    <a:pt x="1091" y="1090"/>
                  </a:lnTo>
                  <a:lnTo>
                    <a:pt x="1" y="1090"/>
                  </a:lnTo>
                  <a:lnTo>
                    <a:pt x="1" y="2218"/>
                  </a:lnTo>
                  <a:lnTo>
                    <a:pt x="1091" y="2218"/>
                  </a:lnTo>
                  <a:lnTo>
                    <a:pt x="1091" y="3308"/>
                  </a:lnTo>
                  <a:lnTo>
                    <a:pt x="2216" y="3308"/>
                  </a:lnTo>
                  <a:lnTo>
                    <a:pt x="2216" y="2218"/>
                  </a:lnTo>
                  <a:lnTo>
                    <a:pt x="3305" y="2218"/>
                  </a:lnTo>
                  <a:lnTo>
                    <a:pt x="3305" y="1090"/>
                  </a:lnTo>
                  <a:lnTo>
                    <a:pt x="2216" y="1090"/>
                  </a:lnTo>
                  <a:lnTo>
                    <a:pt x="22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53"/>
            <p:cNvSpPr/>
            <p:nvPr/>
          </p:nvSpPr>
          <p:spPr>
            <a:xfrm>
              <a:off x="4952218" y="1581792"/>
              <a:ext cx="69550" cy="68814"/>
            </a:xfrm>
            <a:custGeom>
              <a:avLst/>
              <a:gdLst/>
              <a:ahLst/>
              <a:cxnLst/>
              <a:rect l="l" t="t" r="r" b="b"/>
              <a:pathLst>
                <a:path w="3306" h="3271" extrusionOk="0">
                  <a:moveTo>
                    <a:pt x="1091" y="1"/>
                  </a:moveTo>
                  <a:lnTo>
                    <a:pt x="1091" y="1091"/>
                  </a:lnTo>
                  <a:lnTo>
                    <a:pt x="1" y="1091"/>
                  </a:lnTo>
                  <a:lnTo>
                    <a:pt x="1" y="2180"/>
                  </a:lnTo>
                  <a:lnTo>
                    <a:pt x="1091" y="2180"/>
                  </a:lnTo>
                  <a:lnTo>
                    <a:pt x="1091" y="3270"/>
                  </a:lnTo>
                  <a:lnTo>
                    <a:pt x="2216" y="3270"/>
                  </a:lnTo>
                  <a:lnTo>
                    <a:pt x="2216" y="2180"/>
                  </a:lnTo>
                  <a:lnTo>
                    <a:pt x="3305" y="2180"/>
                  </a:lnTo>
                  <a:lnTo>
                    <a:pt x="3305" y="1091"/>
                  </a:lnTo>
                  <a:lnTo>
                    <a:pt x="2216" y="1091"/>
                  </a:lnTo>
                  <a:lnTo>
                    <a:pt x="22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53"/>
            <p:cNvSpPr/>
            <p:nvPr/>
          </p:nvSpPr>
          <p:spPr>
            <a:xfrm>
              <a:off x="5113470" y="1466359"/>
              <a:ext cx="69592" cy="69592"/>
            </a:xfrm>
            <a:custGeom>
              <a:avLst/>
              <a:gdLst/>
              <a:ahLst/>
              <a:cxnLst/>
              <a:rect l="l" t="t" r="r" b="b"/>
              <a:pathLst>
                <a:path w="3308" h="3308" extrusionOk="0">
                  <a:moveTo>
                    <a:pt x="1090" y="0"/>
                  </a:moveTo>
                  <a:lnTo>
                    <a:pt x="1090" y="1090"/>
                  </a:lnTo>
                  <a:lnTo>
                    <a:pt x="0" y="1090"/>
                  </a:lnTo>
                  <a:lnTo>
                    <a:pt x="0" y="2218"/>
                  </a:lnTo>
                  <a:lnTo>
                    <a:pt x="1090" y="2218"/>
                  </a:lnTo>
                  <a:lnTo>
                    <a:pt x="1090" y="3308"/>
                  </a:lnTo>
                  <a:lnTo>
                    <a:pt x="2218" y="3308"/>
                  </a:lnTo>
                  <a:lnTo>
                    <a:pt x="2218" y="2218"/>
                  </a:lnTo>
                  <a:lnTo>
                    <a:pt x="3308" y="2218"/>
                  </a:lnTo>
                  <a:lnTo>
                    <a:pt x="3308" y="1090"/>
                  </a:lnTo>
                  <a:lnTo>
                    <a:pt x="2218" y="1090"/>
                  </a:lnTo>
                  <a:lnTo>
                    <a:pt x="221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53"/>
            <p:cNvSpPr/>
            <p:nvPr/>
          </p:nvSpPr>
          <p:spPr>
            <a:xfrm>
              <a:off x="5113470" y="1581792"/>
              <a:ext cx="69592" cy="68814"/>
            </a:xfrm>
            <a:custGeom>
              <a:avLst/>
              <a:gdLst/>
              <a:ahLst/>
              <a:cxnLst/>
              <a:rect l="l" t="t" r="r" b="b"/>
              <a:pathLst>
                <a:path w="3308" h="3271" extrusionOk="0">
                  <a:moveTo>
                    <a:pt x="1090" y="1"/>
                  </a:moveTo>
                  <a:lnTo>
                    <a:pt x="1090" y="1091"/>
                  </a:lnTo>
                  <a:lnTo>
                    <a:pt x="0" y="1091"/>
                  </a:lnTo>
                  <a:lnTo>
                    <a:pt x="0" y="2180"/>
                  </a:lnTo>
                  <a:lnTo>
                    <a:pt x="1090" y="2180"/>
                  </a:lnTo>
                  <a:lnTo>
                    <a:pt x="1090" y="3270"/>
                  </a:lnTo>
                  <a:lnTo>
                    <a:pt x="2218" y="3270"/>
                  </a:lnTo>
                  <a:lnTo>
                    <a:pt x="2218" y="2180"/>
                  </a:lnTo>
                  <a:lnTo>
                    <a:pt x="3308" y="2180"/>
                  </a:lnTo>
                  <a:lnTo>
                    <a:pt x="3308" y="1091"/>
                  </a:lnTo>
                  <a:lnTo>
                    <a:pt x="2218" y="1091"/>
                  </a:lnTo>
                  <a:lnTo>
                    <a:pt x="221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6" name="Google Shape;946;p53"/>
          <p:cNvGrpSpPr/>
          <p:nvPr/>
        </p:nvGrpSpPr>
        <p:grpSpPr>
          <a:xfrm>
            <a:off x="5463244" y="2110890"/>
            <a:ext cx="391340" cy="333991"/>
            <a:chOff x="4894870" y="1979233"/>
            <a:chExt cx="391340" cy="333991"/>
          </a:xfrm>
        </p:grpSpPr>
        <p:sp>
          <p:nvSpPr>
            <p:cNvPr id="947" name="Google Shape;947;p53"/>
            <p:cNvSpPr/>
            <p:nvPr/>
          </p:nvSpPr>
          <p:spPr>
            <a:xfrm>
              <a:off x="4894870" y="1979233"/>
              <a:ext cx="391340" cy="333991"/>
            </a:xfrm>
            <a:custGeom>
              <a:avLst/>
              <a:gdLst/>
              <a:ahLst/>
              <a:cxnLst/>
              <a:rect l="l" t="t" r="r" b="b"/>
              <a:pathLst>
                <a:path w="18602" h="15876" extrusionOk="0">
                  <a:moveTo>
                    <a:pt x="15878" y="1634"/>
                  </a:moveTo>
                  <a:lnTo>
                    <a:pt x="15878" y="2724"/>
                  </a:lnTo>
                  <a:lnTo>
                    <a:pt x="14788" y="2724"/>
                  </a:lnTo>
                  <a:lnTo>
                    <a:pt x="14788" y="1634"/>
                  </a:lnTo>
                  <a:close/>
                  <a:moveTo>
                    <a:pt x="9060" y="1090"/>
                  </a:moveTo>
                  <a:lnTo>
                    <a:pt x="10717" y="3851"/>
                  </a:lnTo>
                  <a:lnTo>
                    <a:pt x="17512" y="3851"/>
                  </a:lnTo>
                  <a:lnTo>
                    <a:pt x="17512" y="14785"/>
                  </a:lnTo>
                  <a:lnTo>
                    <a:pt x="1091" y="14785"/>
                  </a:lnTo>
                  <a:lnTo>
                    <a:pt x="1091" y="3851"/>
                  </a:lnTo>
                  <a:lnTo>
                    <a:pt x="3613" y="3851"/>
                  </a:lnTo>
                  <a:lnTo>
                    <a:pt x="5270" y="1090"/>
                  </a:lnTo>
                  <a:close/>
                  <a:moveTo>
                    <a:pt x="4549" y="0"/>
                  </a:moveTo>
                  <a:lnTo>
                    <a:pt x="2893" y="2761"/>
                  </a:lnTo>
                  <a:lnTo>
                    <a:pt x="1" y="2761"/>
                  </a:lnTo>
                  <a:lnTo>
                    <a:pt x="1" y="15875"/>
                  </a:lnTo>
                  <a:lnTo>
                    <a:pt x="18602" y="15875"/>
                  </a:lnTo>
                  <a:lnTo>
                    <a:pt x="18602" y="2761"/>
                  </a:lnTo>
                  <a:lnTo>
                    <a:pt x="16968" y="2761"/>
                  </a:lnTo>
                  <a:lnTo>
                    <a:pt x="16968" y="544"/>
                  </a:lnTo>
                  <a:lnTo>
                    <a:pt x="13699" y="544"/>
                  </a:lnTo>
                  <a:lnTo>
                    <a:pt x="13699" y="2761"/>
                  </a:lnTo>
                  <a:lnTo>
                    <a:pt x="11248" y="2761"/>
                  </a:lnTo>
                  <a:lnTo>
                    <a:pt x="959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53"/>
            <p:cNvSpPr/>
            <p:nvPr/>
          </p:nvSpPr>
          <p:spPr>
            <a:xfrm>
              <a:off x="4940732" y="2083179"/>
              <a:ext cx="207177" cy="184183"/>
            </a:xfrm>
            <a:custGeom>
              <a:avLst/>
              <a:gdLst/>
              <a:ahLst/>
              <a:cxnLst/>
              <a:rect l="l" t="t" r="r" b="b"/>
              <a:pathLst>
                <a:path w="9848" h="8755" extrusionOk="0">
                  <a:moveTo>
                    <a:pt x="8757" y="1090"/>
                  </a:moveTo>
                  <a:lnTo>
                    <a:pt x="8757" y="7664"/>
                  </a:lnTo>
                  <a:lnTo>
                    <a:pt x="1090" y="7664"/>
                  </a:lnTo>
                  <a:lnTo>
                    <a:pt x="1090" y="1090"/>
                  </a:lnTo>
                  <a:close/>
                  <a:moveTo>
                    <a:pt x="0" y="0"/>
                  </a:moveTo>
                  <a:lnTo>
                    <a:pt x="0" y="8754"/>
                  </a:lnTo>
                  <a:lnTo>
                    <a:pt x="9847" y="8754"/>
                  </a:lnTo>
                  <a:lnTo>
                    <a:pt x="984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53"/>
            <p:cNvSpPr/>
            <p:nvPr/>
          </p:nvSpPr>
          <p:spPr>
            <a:xfrm>
              <a:off x="5171555" y="2083179"/>
              <a:ext cx="68793" cy="22952"/>
            </a:xfrm>
            <a:custGeom>
              <a:avLst/>
              <a:gdLst/>
              <a:ahLst/>
              <a:cxnLst/>
              <a:rect l="l" t="t" r="r" b="b"/>
              <a:pathLst>
                <a:path w="3270" h="1091" extrusionOk="0">
                  <a:moveTo>
                    <a:pt x="0" y="0"/>
                  </a:moveTo>
                  <a:lnTo>
                    <a:pt x="0" y="1090"/>
                  </a:lnTo>
                  <a:lnTo>
                    <a:pt x="3270" y="1090"/>
                  </a:lnTo>
                  <a:lnTo>
                    <a:pt x="327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53"/>
            <p:cNvSpPr/>
            <p:nvPr/>
          </p:nvSpPr>
          <p:spPr>
            <a:xfrm>
              <a:off x="5171555" y="2129041"/>
              <a:ext cx="68793" cy="22931"/>
            </a:xfrm>
            <a:custGeom>
              <a:avLst/>
              <a:gdLst/>
              <a:ahLst/>
              <a:cxnLst/>
              <a:rect l="l" t="t" r="r" b="b"/>
              <a:pathLst>
                <a:path w="3270" h="1090" extrusionOk="0">
                  <a:moveTo>
                    <a:pt x="0" y="0"/>
                  </a:moveTo>
                  <a:lnTo>
                    <a:pt x="0" y="1090"/>
                  </a:lnTo>
                  <a:lnTo>
                    <a:pt x="3270" y="1090"/>
                  </a:lnTo>
                  <a:lnTo>
                    <a:pt x="327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53"/>
            <p:cNvSpPr/>
            <p:nvPr/>
          </p:nvSpPr>
          <p:spPr>
            <a:xfrm>
              <a:off x="5171113" y="2197854"/>
              <a:ext cx="71801" cy="69066"/>
            </a:xfrm>
            <a:custGeom>
              <a:avLst/>
              <a:gdLst/>
              <a:ahLst/>
              <a:cxnLst/>
              <a:rect l="l" t="t" r="r" b="b"/>
              <a:pathLst>
                <a:path w="3413" h="3283" extrusionOk="0">
                  <a:moveTo>
                    <a:pt x="1640" y="1097"/>
                  </a:moveTo>
                  <a:cubicBezTo>
                    <a:pt x="2128" y="1097"/>
                    <a:pt x="2372" y="1687"/>
                    <a:pt x="2027" y="2030"/>
                  </a:cubicBezTo>
                  <a:cubicBezTo>
                    <a:pt x="1915" y="2142"/>
                    <a:pt x="1778" y="2192"/>
                    <a:pt x="1644" y="2192"/>
                  </a:cubicBezTo>
                  <a:cubicBezTo>
                    <a:pt x="1362" y="2192"/>
                    <a:pt x="1092" y="1972"/>
                    <a:pt x="1094" y="1641"/>
                  </a:cubicBezTo>
                  <a:cubicBezTo>
                    <a:pt x="1097" y="1339"/>
                    <a:pt x="1341" y="1097"/>
                    <a:pt x="1640" y="1097"/>
                  </a:cubicBezTo>
                  <a:close/>
                  <a:moveTo>
                    <a:pt x="1640" y="1"/>
                  </a:moveTo>
                  <a:cubicBezTo>
                    <a:pt x="1429" y="1"/>
                    <a:pt x="1215" y="42"/>
                    <a:pt x="1012" y="127"/>
                  </a:cubicBezTo>
                  <a:cubicBezTo>
                    <a:pt x="399" y="379"/>
                    <a:pt x="1" y="978"/>
                    <a:pt x="1" y="1644"/>
                  </a:cubicBezTo>
                  <a:cubicBezTo>
                    <a:pt x="1" y="2548"/>
                    <a:pt x="736" y="3283"/>
                    <a:pt x="1640" y="3283"/>
                  </a:cubicBezTo>
                  <a:cubicBezTo>
                    <a:pt x="2306" y="3283"/>
                    <a:pt x="2904" y="2885"/>
                    <a:pt x="3157" y="2272"/>
                  </a:cubicBezTo>
                  <a:cubicBezTo>
                    <a:pt x="3413" y="1658"/>
                    <a:pt x="3271" y="952"/>
                    <a:pt x="2803" y="481"/>
                  </a:cubicBezTo>
                  <a:cubicBezTo>
                    <a:pt x="2488" y="168"/>
                    <a:pt x="2067" y="1"/>
                    <a:pt x="1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2" name="Google Shape;952;p53"/>
          <p:cNvGrpSpPr/>
          <p:nvPr/>
        </p:nvGrpSpPr>
        <p:grpSpPr>
          <a:xfrm>
            <a:off x="5509463" y="2736345"/>
            <a:ext cx="298901" cy="391340"/>
            <a:chOff x="5286188" y="2594453"/>
            <a:chExt cx="298901" cy="391340"/>
          </a:xfrm>
        </p:grpSpPr>
        <p:sp>
          <p:nvSpPr>
            <p:cNvPr id="953" name="Google Shape;953;p53"/>
            <p:cNvSpPr/>
            <p:nvPr/>
          </p:nvSpPr>
          <p:spPr>
            <a:xfrm>
              <a:off x="5286188" y="2594453"/>
              <a:ext cx="298901" cy="391340"/>
            </a:xfrm>
            <a:custGeom>
              <a:avLst/>
              <a:gdLst/>
              <a:ahLst/>
              <a:cxnLst/>
              <a:rect l="l" t="t" r="r" b="b"/>
              <a:pathLst>
                <a:path w="14208" h="18602" extrusionOk="0">
                  <a:moveTo>
                    <a:pt x="10109" y="1090"/>
                  </a:moveTo>
                  <a:lnTo>
                    <a:pt x="13117" y="5107"/>
                  </a:lnTo>
                  <a:lnTo>
                    <a:pt x="13117" y="7121"/>
                  </a:lnTo>
                  <a:lnTo>
                    <a:pt x="12027" y="7121"/>
                  </a:lnTo>
                  <a:lnTo>
                    <a:pt x="12027" y="11481"/>
                  </a:lnTo>
                  <a:lnTo>
                    <a:pt x="13117" y="11481"/>
                  </a:lnTo>
                  <a:lnTo>
                    <a:pt x="13117" y="17512"/>
                  </a:lnTo>
                  <a:lnTo>
                    <a:pt x="9848" y="17512"/>
                  </a:lnTo>
                  <a:lnTo>
                    <a:pt x="9848" y="15878"/>
                  </a:lnTo>
                  <a:lnTo>
                    <a:pt x="4360" y="15878"/>
                  </a:lnTo>
                  <a:lnTo>
                    <a:pt x="4360" y="17512"/>
                  </a:lnTo>
                  <a:lnTo>
                    <a:pt x="1091" y="17512"/>
                  </a:lnTo>
                  <a:lnTo>
                    <a:pt x="1091" y="14242"/>
                  </a:lnTo>
                  <a:lnTo>
                    <a:pt x="2181" y="14242"/>
                  </a:lnTo>
                  <a:lnTo>
                    <a:pt x="2181" y="8758"/>
                  </a:lnTo>
                  <a:lnTo>
                    <a:pt x="1091" y="8758"/>
                  </a:lnTo>
                  <a:lnTo>
                    <a:pt x="1091" y="1090"/>
                  </a:lnTo>
                  <a:close/>
                  <a:moveTo>
                    <a:pt x="1" y="1"/>
                  </a:moveTo>
                  <a:lnTo>
                    <a:pt x="1" y="9882"/>
                  </a:lnTo>
                  <a:lnTo>
                    <a:pt x="1091" y="9882"/>
                  </a:lnTo>
                  <a:lnTo>
                    <a:pt x="1091" y="13152"/>
                  </a:lnTo>
                  <a:lnTo>
                    <a:pt x="1" y="13152"/>
                  </a:lnTo>
                  <a:lnTo>
                    <a:pt x="1" y="18602"/>
                  </a:lnTo>
                  <a:lnTo>
                    <a:pt x="5488" y="18602"/>
                  </a:lnTo>
                  <a:lnTo>
                    <a:pt x="5488" y="16968"/>
                  </a:lnTo>
                  <a:lnTo>
                    <a:pt x="8758" y="16968"/>
                  </a:lnTo>
                  <a:lnTo>
                    <a:pt x="8758" y="18602"/>
                  </a:lnTo>
                  <a:lnTo>
                    <a:pt x="14207" y="18602"/>
                  </a:lnTo>
                  <a:lnTo>
                    <a:pt x="14207" y="10391"/>
                  </a:lnTo>
                  <a:lnTo>
                    <a:pt x="13117" y="10391"/>
                  </a:lnTo>
                  <a:lnTo>
                    <a:pt x="13117" y="8211"/>
                  </a:lnTo>
                  <a:lnTo>
                    <a:pt x="14207" y="8211"/>
                  </a:lnTo>
                  <a:lnTo>
                    <a:pt x="14207" y="4741"/>
                  </a:lnTo>
                  <a:lnTo>
                    <a:pt x="1065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53"/>
            <p:cNvSpPr/>
            <p:nvPr/>
          </p:nvSpPr>
          <p:spPr>
            <a:xfrm>
              <a:off x="5354981" y="2641114"/>
              <a:ext cx="161316" cy="264462"/>
            </a:xfrm>
            <a:custGeom>
              <a:avLst/>
              <a:gdLst/>
              <a:ahLst/>
              <a:cxnLst/>
              <a:rect l="l" t="t" r="r" b="b"/>
              <a:pathLst>
                <a:path w="7668" h="12571" extrusionOk="0">
                  <a:moveTo>
                    <a:pt x="4703" y="1090"/>
                  </a:moveTo>
                  <a:lnTo>
                    <a:pt x="6578" y="2962"/>
                  </a:lnTo>
                  <a:lnTo>
                    <a:pt x="6578" y="6031"/>
                  </a:lnTo>
                  <a:lnTo>
                    <a:pt x="1090" y="6031"/>
                  </a:lnTo>
                  <a:lnTo>
                    <a:pt x="1090" y="1090"/>
                  </a:lnTo>
                  <a:close/>
                  <a:moveTo>
                    <a:pt x="6578" y="7121"/>
                  </a:moveTo>
                  <a:lnTo>
                    <a:pt x="6578" y="11480"/>
                  </a:lnTo>
                  <a:lnTo>
                    <a:pt x="1090" y="11480"/>
                  </a:lnTo>
                  <a:lnTo>
                    <a:pt x="1090" y="7121"/>
                  </a:lnTo>
                  <a:close/>
                  <a:moveTo>
                    <a:pt x="0" y="0"/>
                  </a:moveTo>
                  <a:lnTo>
                    <a:pt x="0" y="12570"/>
                  </a:lnTo>
                  <a:lnTo>
                    <a:pt x="7668" y="12570"/>
                  </a:lnTo>
                  <a:lnTo>
                    <a:pt x="7668" y="2505"/>
                  </a:lnTo>
                  <a:lnTo>
                    <a:pt x="515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5" name="Google Shape;955;p53"/>
          <p:cNvGrpSpPr/>
          <p:nvPr/>
        </p:nvGrpSpPr>
        <p:grpSpPr>
          <a:xfrm>
            <a:off x="5444068" y="3419149"/>
            <a:ext cx="429691" cy="391361"/>
            <a:chOff x="5209696" y="3224274"/>
            <a:chExt cx="429691" cy="391361"/>
          </a:xfrm>
        </p:grpSpPr>
        <p:sp>
          <p:nvSpPr>
            <p:cNvPr id="956" name="Google Shape;956;p53"/>
            <p:cNvSpPr/>
            <p:nvPr/>
          </p:nvSpPr>
          <p:spPr>
            <a:xfrm>
              <a:off x="5320984" y="3316313"/>
              <a:ext cx="207114" cy="207177"/>
            </a:xfrm>
            <a:custGeom>
              <a:avLst/>
              <a:gdLst/>
              <a:ahLst/>
              <a:cxnLst/>
              <a:rect l="l" t="t" r="r" b="b"/>
              <a:pathLst>
                <a:path w="9845" h="9848" extrusionOk="0">
                  <a:moveTo>
                    <a:pt x="4924" y="1095"/>
                  </a:moveTo>
                  <a:cubicBezTo>
                    <a:pt x="5417" y="1095"/>
                    <a:pt x="5915" y="1191"/>
                    <a:pt x="6389" y="1387"/>
                  </a:cubicBezTo>
                  <a:cubicBezTo>
                    <a:pt x="7819" y="1980"/>
                    <a:pt x="8752" y="3375"/>
                    <a:pt x="8752" y="4924"/>
                  </a:cubicBezTo>
                  <a:cubicBezTo>
                    <a:pt x="8749" y="7037"/>
                    <a:pt x="7037" y="8752"/>
                    <a:pt x="4924" y="8752"/>
                  </a:cubicBezTo>
                  <a:cubicBezTo>
                    <a:pt x="3375" y="8752"/>
                    <a:pt x="1977" y="7819"/>
                    <a:pt x="1384" y="6389"/>
                  </a:cubicBezTo>
                  <a:cubicBezTo>
                    <a:pt x="794" y="4959"/>
                    <a:pt x="1119" y="3311"/>
                    <a:pt x="2215" y="2218"/>
                  </a:cubicBezTo>
                  <a:cubicBezTo>
                    <a:pt x="2948" y="1485"/>
                    <a:pt x="3927" y="1095"/>
                    <a:pt x="4924" y="1095"/>
                  </a:cubicBezTo>
                  <a:close/>
                  <a:moveTo>
                    <a:pt x="4924" y="1"/>
                  </a:moveTo>
                  <a:cubicBezTo>
                    <a:pt x="2209" y="1"/>
                    <a:pt x="0" y="2210"/>
                    <a:pt x="0" y="4924"/>
                  </a:cubicBezTo>
                  <a:cubicBezTo>
                    <a:pt x="0" y="7639"/>
                    <a:pt x="2209" y="9848"/>
                    <a:pt x="4924" y="9848"/>
                  </a:cubicBezTo>
                  <a:cubicBezTo>
                    <a:pt x="7639" y="9848"/>
                    <a:pt x="9844" y="7639"/>
                    <a:pt x="9844" y="4924"/>
                  </a:cubicBezTo>
                  <a:cubicBezTo>
                    <a:pt x="9844" y="2210"/>
                    <a:pt x="7636" y="1"/>
                    <a:pt x="49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53"/>
            <p:cNvSpPr/>
            <p:nvPr/>
          </p:nvSpPr>
          <p:spPr>
            <a:xfrm>
              <a:off x="5413065" y="3270094"/>
              <a:ext cx="22952" cy="22952"/>
            </a:xfrm>
            <a:custGeom>
              <a:avLst/>
              <a:gdLst/>
              <a:ahLst/>
              <a:cxnLst/>
              <a:rect l="l" t="t" r="r" b="b"/>
              <a:pathLst>
                <a:path w="1091" h="1091" extrusionOk="0">
                  <a:moveTo>
                    <a:pt x="1" y="0"/>
                  </a:moveTo>
                  <a:lnTo>
                    <a:pt x="1" y="1090"/>
                  </a:lnTo>
                  <a:lnTo>
                    <a:pt x="1090" y="1090"/>
                  </a:lnTo>
                  <a:lnTo>
                    <a:pt x="10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53"/>
            <p:cNvSpPr/>
            <p:nvPr/>
          </p:nvSpPr>
          <p:spPr>
            <a:xfrm>
              <a:off x="5413065" y="3546758"/>
              <a:ext cx="22952" cy="22952"/>
            </a:xfrm>
            <a:custGeom>
              <a:avLst/>
              <a:gdLst/>
              <a:ahLst/>
              <a:cxnLst/>
              <a:rect l="l" t="t" r="r" b="b"/>
              <a:pathLst>
                <a:path w="1091" h="1091" extrusionOk="0">
                  <a:moveTo>
                    <a:pt x="1" y="1"/>
                  </a:moveTo>
                  <a:lnTo>
                    <a:pt x="1" y="1091"/>
                  </a:lnTo>
                  <a:lnTo>
                    <a:pt x="1090" y="1091"/>
                  </a:lnTo>
                  <a:lnTo>
                    <a:pt x="1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53"/>
            <p:cNvSpPr/>
            <p:nvPr/>
          </p:nvSpPr>
          <p:spPr>
            <a:xfrm>
              <a:off x="5505883" y="3305984"/>
              <a:ext cx="32545" cy="32608"/>
            </a:xfrm>
            <a:custGeom>
              <a:avLst/>
              <a:gdLst/>
              <a:ahLst/>
              <a:cxnLst/>
              <a:rect l="l" t="t" r="r" b="b"/>
              <a:pathLst>
                <a:path w="1547" h="1550" extrusionOk="0">
                  <a:moveTo>
                    <a:pt x="774" y="0"/>
                  </a:moveTo>
                  <a:lnTo>
                    <a:pt x="0" y="776"/>
                  </a:lnTo>
                  <a:lnTo>
                    <a:pt x="774" y="1550"/>
                  </a:lnTo>
                  <a:lnTo>
                    <a:pt x="1547" y="776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53"/>
            <p:cNvSpPr/>
            <p:nvPr/>
          </p:nvSpPr>
          <p:spPr>
            <a:xfrm>
              <a:off x="5310592" y="3501212"/>
              <a:ext cx="32545" cy="32608"/>
            </a:xfrm>
            <a:custGeom>
              <a:avLst/>
              <a:gdLst/>
              <a:ahLst/>
              <a:cxnLst/>
              <a:rect l="l" t="t" r="r" b="b"/>
              <a:pathLst>
                <a:path w="1547" h="1550" extrusionOk="0">
                  <a:moveTo>
                    <a:pt x="773" y="1"/>
                  </a:moveTo>
                  <a:lnTo>
                    <a:pt x="0" y="777"/>
                  </a:lnTo>
                  <a:lnTo>
                    <a:pt x="773" y="1550"/>
                  </a:lnTo>
                  <a:lnTo>
                    <a:pt x="1547" y="777"/>
                  </a:lnTo>
                  <a:lnTo>
                    <a:pt x="77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53"/>
            <p:cNvSpPr/>
            <p:nvPr/>
          </p:nvSpPr>
          <p:spPr>
            <a:xfrm>
              <a:off x="5551429" y="3408457"/>
              <a:ext cx="22952" cy="22952"/>
            </a:xfrm>
            <a:custGeom>
              <a:avLst/>
              <a:gdLst/>
              <a:ahLst/>
              <a:cxnLst/>
              <a:rect l="l" t="t" r="r" b="b"/>
              <a:pathLst>
                <a:path w="1091" h="1091" extrusionOk="0">
                  <a:moveTo>
                    <a:pt x="1" y="1"/>
                  </a:moveTo>
                  <a:lnTo>
                    <a:pt x="1" y="1091"/>
                  </a:lnTo>
                  <a:lnTo>
                    <a:pt x="1091" y="1091"/>
                  </a:lnTo>
                  <a:lnTo>
                    <a:pt x="10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53"/>
            <p:cNvSpPr/>
            <p:nvPr/>
          </p:nvSpPr>
          <p:spPr>
            <a:xfrm>
              <a:off x="5274765" y="3408457"/>
              <a:ext cx="22952" cy="22952"/>
            </a:xfrm>
            <a:custGeom>
              <a:avLst/>
              <a:gdLst/>
              <a:ahLst/>
              <a:cxnLst/>
              <a:rect l="l" t="t" r="r" b="b"/>
              <a:pathLst>
                <a:path w="1091" h="1091" extrusionOk="0">
                  <a:moveTo>
                    <a:pt x="0" y="1"/>
                  </a:moveTo>
                  <a:lnTo>
                    <a:pt x="0" y="1091"/>
                  </a:lnTo>
                  <a:lnTo>
                    <a:pt x="1090" y="1091"/>
                  </a:lnTo>
                  <a:lnTo>
                    <a:pt x="1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53"/>
            <p:cNvSpPr/>
            <p:nvPr/>
          </p:nvSpPr>
          <p:spPr>
            <a:xfrm>
              <a:off x="5505820" y="3501275"/>
              <a:ext cx="32608" cy="32545"/>
            </a:xfrm>
            <a:custGeom>
              <a:avLst/>
              <a:gdLst/>
              <a:ahLst/>
              <a:cxnLst/>
              <a:rect l="l" t="t" r="r" b="b"/>
              <a:pathLst>
                <a:path w="1550" h="1547" extrusionOk="0">
                  <a:moveTo>
                    <a:pt x="774" y="1"/>
                  </a:moveTo>
                  <a:lnTo>
                    <a:pt x="1" y="774"/>
                  </a:lnTo>
                  <a:lnTo>
                    <a:pt x="774" y="1547"/>
                  </a:lnTo>
                  <a:lnTo>
                    <a:pt x="1550" y="774"/>
                  </a:lnTo>
                  <a:lnTo>
                    <a:pt x="77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53"/>
            <p:cNvSpPr/>
            <p:nvPr/>
          </p:nvSpPr>
          <p:spPr>
            <a:xfrm>
              <a:off x="5310592" y="3305984"/>
              <a:ext cx="32545" cy="32545"/>
            </a:xfrm>
            <a:custGeom>
              <a:avLst/>
              <a:gdLst/>
              <a:ahLst/>
              <a:cxnLst/>
              <a:rect l="l" t="t" r="r" b="b"/>
              <a:pathLst>
                <a:path w="1547" h="1547" extrusionOk="0">
                  <a:moveTo>
                    <a:pt x="773" y="0"/>
                  </a:moveTo>
                  <a:lnTo>
                    <a:pt x="0" y="774"/>
                  </a:lnTo>
                  <a:lnTo>
                    <a:pt x="773" y="1547"/>
                  </a:lnTo>
                  <a:lnTo>
                    <a:pt x="1547" y="774"/>
                  </a:lnTo>
                  <a:lnTo>
                    <a:pt x="77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53"/>
            <p:cNvSpPr/>
            <p:nvPr/>
          </p:nvSpPr>
          <p:spPr>
            <a:xfrm>
              <a:off x="5209696" y="3224274"/>
              <a:ext cx="429691" cy="391361"/>
            </a:xfrm>
            <a:custGeom>
              <a:avLst/>
              <a:gdLst/>
              <a:ahLst/>
              <a:cxnLst/>
              <a:rect l="l" t="t" r="r" b="b"/>
              <a:pathLst>
                <a:path w="20425" h="18603" extrusionOk="0">
                  <a:moveTo>
                    <a:pt x="10214" y="1094"/>
                  </a:moveTo>
                  <a:cubicBezTo>
                    <a:pt x="14736" y="1094"/>
                    <a:pt x="18416" y="4774"/>
                    <a:pt x="18416" y="9299"/>
                  </a:cubicBezTo>
                  <a:cubicBezTo>
                    <a:pt x="18416" y="13821"/>
                    <a:pt x="14736" y="17504"/>
                    <a:pt x="10214" y="17504"/>
                  </a:cubicBezTo>
                  <a:cubicBezTo>
                    <a:pt x="5689" y="17504"/>
                    <a:pt x="2009" y="13821"/>
                    <a:pt x="2009" y="9299"/>
                  </a:cubicBezTo>
                  <a:cubicBezTo>
                    <a:pt x="2009" y="4774"/>
                    <a:pt x="5689" y="1094"/>
                    <a:pt x="10214" y="1094"/>
                  </a:cubicBezTo>
                  <a:close/>
                  <a:moveTo>
                    <a:pt x="10214" y="0"/>
                  </a:moveTo>
                  <a:cubicBezTo>
                    <a:pt x="7834" y="0"/>
                    <a:pt x="5455" y="908"/>
                    <a:pt x="3637" y="2725"/>
                  </a:cubicBezTo>
                  <a:cubicBezTo>
                    <a:pt x="1" y="6358"/>
                    <a:pt x="4" y="12240"/>
                    <a:pt x="3637" y="15876"/>
                  </a:cubicBezTo>
                  <a:cubicBezTo>
                    <a:pt x="5453" y="17694"/>
                    <a:pt x="7831" y="18602"/>
                    <a:pt x="10210" y="18602"/>
                  </a:cubicBezTo>
                  <a:cubicBezTo>
                    <a:pt x="12590" y="18602"/>
                    <a:pt x="14970" y="17693"/>
                    <a:pt x="16788" y="15876"/>
                  </a:cubicBezTo>
                  <a:cubicBezTo>
                    <a:pt x="20424" y="12243"/>
                    <a:pt x="20421" y="6358"/>
                    <a:pt x="16788" y="2725"/>
                  </a:cubicBezTo>
                  <a:cubicBezTo>
                    <a:pt x="14972" y="908"/>
                    <a:pt x="12593" y="0"/>
                    <a:pt x="10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6" name="Google Shape;966;p53"/>
          <p:cNvGrpSpPr/>
          <p:nvPr/>
        </p:nvGrpSpPr>
        <p:grpSpPr>
          <a:xfrm>
            <a:off x="5463244" y="4101973"/>
            <a:ext cx="391340" cy="391340"/>
            <a:chOff x="5183041" y="4006133"/>
            <a:chExt cx="391340" cy="391340"/>
          </a:xfrm>
        </p:grpSpPr>
        <p:sp>
          <p:nvSpPr>
            <p:cNvPr id="967" name="Google Shape;967;p53"/>
            <p:cNvSpPr/>
            <p:nvPr/>
          </p:nvSpPr>
          <p:spPr>
            <a:xfrm>
              <a:off x="5183041" y="4006133"/>
              <a:ext cx="391340" cy="391340"/>
            </a:xfrm>
            <a:custGeom>
              <a:avLst/>
              <a:gdLst/>
              <a:ahLst/>
              <a:cxnLst/>
              <a:rect l="l" t="t" r="r" b="b"/>
              <a:pathLst>
                <a:path w="18602" h="18602" extrusionOk="0">
                  <a:moveTo>
                    <a:pt x="13059" y="1582"/>
                  </a:moveTo>
                  <a:lnTo>
                    <a:pt x="17015" y="5540"/>
                  </a:lnTo>
                  <a:lnTo>
                    <a:pt x="14245" y="8310"/>
                  </a:lnTo>
                  <a:lnTo>
                    <a:pt x="10286" y="4352"/>
                  </a:lnTo>
                  <a:lnTo>
                    <a:pt x="13059" y="1582"/>
                  </a:lnTo>
                  <a:close/>
                  <a:moveTo>
                    <a:pt x="9496" y="5145"/>
                  </a:moveTo>
                  <a:lnTo>
                    <a:pt x="13454" y="9101"/>
                  </a:lnTo>
                  <a:lnTo>
                    <a:pt x="11870" y="10685"/>
                  </a:lnTo>
                  <a:lnTo>
                    <a:pt x="7912" y="6726"/>
                  </a:lnTo>
                  <a:lnTo>
                    <a:pt x="9496" y="5145"/>
                  </a:lnTo>
                  <a:close/>
                  <a:moveTo>
                    <a:pt x="7915" y="8310"/>
                  </a:moveTo>
                  <a:lnTo>
                    <a:pt x="10289" y="10685"/>
                  </a:lnTo>
                  <a:lnTo>
                    <a:pt x="9499" y="11475"/>
                  </a:lnTo>
                  <a:lnTo>
                    <a:pt x="7124" y="9101"/>
                  </a:lnTo>
                  <a:lnTo>
                    <a:pt x="7915" y="8310"/>
                  </a:lnTo>
                  <a:close/>
                  <a:moveTo>
                    <a:pt x="6331" y="9894"/>
                  </a:moveTo>
                  <a:lnTo>
                    <a:pt x="8705" y="12269"/>
                  </a:lnTo>
                  <a:lnTo>
                    <a:pt x="7915" y="13059"/>
                  </a:lnTo>
                  <a:lnTo>
                    <a:pt x="5540" y="10685"/>
                  </a:lnTo>
                  <a:lnTo>
                    <a:pt x="6331" y="9894"/>
                  </a:lnTo>
                  <a:close/>
                  <a:moveTo>
                    <a:pt x="4750" y="11475"/>
                  </a:moveTo>
                  <a:lnTo>
                    <a:pt x="7124" y="13853"/>
                  </a:lnTo>
                  <a:lnTo>
                    <a:pt x="4750" y="16227"/>
                  </a:lnTo>
                  <a:cubicBezTo>
                    <a:pt x="4113" y="15591"/>
                    <a:pt x="2747" y="14225"/>
                    <a:pt x="2375" y="13853"/>
                  </a:cubicBezTo>
                  <a:lnTo>
                    <a:pt x="4750" y="11475"/>
                  </a:lnTo>
                  <a:close/>
                  <a:moveTo>
                    <a:pt x="2375" y="15434"/>
                  </a:moveTo>
                  <a:lnTo>
                    <a:pt x="3166" y="16227"/>
                  </a:lnTo>
                  <a:lnTo>
                    <a:pt x="2375" y="17018"/>
                  </a:lnTo>
                  <a:lnTo>
                    <a:pt x="1582" y="16227"/>
                  </a:lnTo>
                  <a:lnTo>
                    <a:pt x="2375" y="15434"/>
                  </a:lnTo>
                  <a:close/>
                  <a:moveTo>
                    <a:pt x="13059" y="1"/>
                  </a:moveTo>
                  <a:lnTo>
                    <a:pt x="9499" y="3561"/>
                  </a:lnTo>
                  <a:lnTo>
                    <a:pt x="8708" y="2768"/>
                  </a:lnTo>
                  <a:lnTo>
                    <a:pt x="7915" y="3561"/>
                  </a:lnTo>
                  <a:lnTo>
                    <a:pt x="8705" y="4352"/>
                  </a:lnTo>
                  <a:lnTo>
                    <a:pt x="6331" y="6726"/>
                  </a:lnTo>
                  <a:lnTo>
                    <a:pt x="7124" y="7517"/>
                  </a:lnTo>
                  <a:lnTo>
                    <a:pt x="3166" y="11475"/>
                  </a:lnTo>
                  <a:lnTo>
                    <a:pt x="1977" y="10287"/>
                  </a:lnTo>
                  <a:lnTo>
                    <a:pt x="3956" y="8310"/>
                  </a:lnTo>
                  <a:lnTo>
                    <a:pt x="3166" y="7520"/>
                  </a:lnTo>
                  <a:lnTo>
                    <a:pt x="396" y="10289"/>
                  </a:lnTo>
                  <a:lnTo>
                    <a:pt x="2372" y="12269"/>
                  </a:lnTo>
                  <a:lnTo>
                    <a:pt x="791" y="13853"/>
                  </a:lnTo>
                  <a:lnTo>
                    <a:pt x="1582" y="14643"/>
                  </a:lnTo>
                  <a:lnTo>
                    <a:pt x="1" y="16227"/>
                  </a:lnTo>
                  <a:lnTo>
                    <a:pt x="2372" y="18602"/>
                  </a:lnTo>
                  <a:lnTo>
                    <a:pt x="3956" y="17018"/>
                  </a:lnTo>
                  <a:lnTo>
                    <a:pt x="4747" y="17808"/>
                  </a:lnTo>
                  <a:lnTo>
                    <a:pt x="11080" y="11475"/>
                  </a:lnTo>
                  <a:lnTo>
                    <a:pt x="11873" y="12269"/>
                  </a:lnTo>
                  <a:lnTo>
                    <a:pt x="14248" y="9894"/>
                  </a:lnTo>
                  <a:lnTo>
                    <a:pt x="15038" y="10685"/>
                  </a:lnTo>
                  <a:lnTo>
                    <a:pt x="15829" y="9894"/>
                  </a:lnTo>
                  <a:lnTo>
                    <a:pt x="15041" y="9101"/>
                  </a:lnTo>
                  <a:lnTo>
                    <a:pt x="18602" y="5540"/>
                  </a:lnTo>
                  <a:lnTo>
                    <a:pt x="130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53"/>
            <p:cNvSpPr/>
            <p:nvPr/>
          </p:nvSpPr>
          <p:spPr>
            <a:xfrm>
              <a:off x="5441066" y="4072779"/>
              <a:ext cx="33344" cy="33281"/>
            </a:xfrm>
            <a:custGeom>
              <a:avLst/>
              <a:gdLst/>
              <a:ahLst/>
              <a:cxnLst/>
              <a:rect l="l" t="t" r="r" b="b"/>
              <a:pathLst>
                <a:path w="1585" h="1582" extrusionOk="0">
                  <a:moveTo>
                    <a:pt x="791" y="1"/>
                  </a:moveTo>
                  <a:lnTo>
                    <a:pt x="1" y="791"/>
                  </a:lnTo>
                  <a:lnTo>
                    <a:pt x="791" y="1582"/>
                  </a:lnTo>
                  <a:lnTo>
                    <a:pt x="1585" y="791"/>
                  </a:lnTo>
                  <a:lnTo>
                    <a:pt x="7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53"/>
            <p:cNvSpPr/>
            <p:nvPr/>
          </p:nvSpPr>
          <p:spPr>
            <a:xfrm>
              <a:off x="5474390" y="4106040"/>
              <a:ext cx="33281" cy="33281"/>
            </a:xfrm>
            <a:custGeom>
              <a:avLst/>
              <a:gdLst/>
              <a:ahLst/>
              <a:cxnLst/>
              <a:rect l="l" t="t" r="r" b="b"/>
              <a:pathLst>
                <a:path w="1582" h="1582" extrusionOk="0">
                  <a:moveTo>
                    <a:pt x="791" y="1"/>
                  </a:moveTo>
                  <a:lnTo>
                    <a:pt x="1" y="791"/>
                  </a:lnTo>
                  <a:lnTo>
                    <a:pt x="791" y="1582"/>
                  </a:lnTo>
                  <a:lnTo>
                    <a:pt x="1582" y="791"/>
                  </a:lnTo>
                  <a:lnTo>
                    <a:pt x="7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0" name="Google Shape;970;p53"/>
          <p:cNvGrpSpPr/>
          <p:nvPr/>
        </p:nvGrpSpPr>
        <p:grpSpPr>
          <a:xfrm>
            <a:off x="6181568" y="1462482"/>
            <a:ext cx="391340" cy="391340"/>
            <a:chOff x="5482658" y="1340282"/>
            <a:chExt cx="391340" cy="391340"/>
          </a:xfrm>
        </p:grpSpPr>
        <p:sp>
          <p:nvSpPr>
            <p:cNvPr id="971" name="Google Shape;971;p53"/>
            <p:cNvSpPr/>
            <p:nvPr/>
          </p:nvSpPr>
          <p:spPr>
            <a:xfrm>
              <a:off x="5482658" y="1340282"/>
              <a:ext cx="391340" cy="391340"/>
            </a:xfrm>
            <a:custGeom>
              <a:avLst/>
              <a:gdLst/>
              <a:ahLst/>
              <a:cxnLst/>
              <a:rect l="l" t="t" r="r" b="b"/>
              <a:pathLst>
                <a:path w="18602" h="18602" extrusionOk="0">
                  <a:moveTo>
                    <a:pt x="17511" y="1090"/>
                  </a:moveTo>
                  <a:lnTo>
                    <a:pt x="17511" y="17511"/>
                  </a:lnTo>
                  <a:lnTo>
                    <a:pt x="1090" y="17511"/>
                  </a:lnTo>
                  <a:lnTo>
                    <a:pt x="1090" y="1090"/>
                  </a:lnTo>
                  <a:close/>
                  <a:moveTo>
                    <a:pt x="0" y="0"/>
                  </a:moveTo>
                  <a:lnTo>
                    <a:pt x="0" y="18601"/>
                  </a:lnTo>
                  <a:lnTo>
                    <a:pt x="18601" y="18601"/>
                  </a:lnTo>
                  <a:lnTo>
                    <a:pt x="1860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53"/>
            <p:cNvSpPr/>
            <p:nvPr/>
          </p:nvSpPr>
          <p:spPr>
            <a:xfrm>
              <a:off x="5528498" y="1386143"/>
              <a:ext cx="299637" cy="299616"/>
            </a:xfrm>
            <a:custGeom>
              <a:avLst/>
              <a:gdLst/>
              <a:ahLst/>
              <a:cxnLst/>
              <a:rect l="l" t="t" r="r" b="b"/>
              <a:pathLst>
                <a:path w="14243" h="14242" extrusionOk="0">
                  <a:moveTo>
                    <a:pt x="6037" y="6025"/>
                  </a:moveTo>
                  <a:cubicBezTo>
                    <a:pt x="6732" y="6025"/>
                    <a:pt x="7354" y="6464"/>
                    <a:pt x="7584" y="7121"/>
                  </a:cubicBezTo>
                  <a:lnTo>
                    <a:pt x="4491" y="7121"/>
                  </a:lnTo>
                  <a:cubicBezTo>
                    <a:pt x="4721" y="6464"/>
                    <a:pt x="5343" y="6025"/>
                    <a:pt x="6037" y="6025"/>
                  </a:cubicBezTo>
                  <a:close/>
                  <a:moveTo>
                    <a:pt x="13152" y="1090"/>
                  </a:moveTo>
                  <a:lnTo>
                    <a:pt x="13152" y="7121"/>
                  </a:lnTo>
                  <a:lnTo>
                    <a:pt x="8723" y="7121"/>
                  </a:lnTo>
                  <a:cubicBezTo>
                    <a:pt x="8467" y="5845"/>
                    <a:pt x="7345" y="4927"/>
                    <a:pt x="6046" y="4927"/>
                  </a:cubicBezTo>
                  <a:cubicBezTo>
                    <a:pt x="4744" y="4927"/>
                    <a:pt x="3625" y="5845"/>
                    <a:pt x="3366" y="7121"/>
                  </a:cubicBezTo>
                  <a:lnTo>
                    <a:pt x="1126" y="7121"/>
                  </a:lnTo>
                  <a:lnTo>
                    <a:pt x="1126" y="1090"/>
                  </a:lnTo>
                  <a:close/>
                  <a:moveTo>
                    <a:pt x="13152" y="8211"/>
                  </a:moveTo>
                  <a:lnTo>
                    <a:pt x="13152" y="10934"/>
                  </a:lnTo>
                  <a:lnTo>
                    <a:pt x="8520" y="10934"/>
                  </a:lnTo>
                  <a:cubicBezTo>
                    <a:pt x="8371" y="10934"/>
                    <a:pt x="8246" y="10815"/>
                    <a:pt x="8246" y="10664"/>
                  </a:cubicBezTo>
                  <a:cubicBezTo>
                    <a:pt x="8246" y="9911"/>
                    <a:pt x="7636" y="9301"/>
                    <a:pt x="6883" y="9301"/>
                  </a:cubicBezTo>
                  <a:lnTo>
                    <a:pt x="1126" y="9301"/>
                  </a:lnTo>
                  <a:lnTo>
                    <a:pt x="1126" y="8211"/>
                  </a:lnTo>
                  <a:close/>
                  <a:moveTo>
                    <a:pt x="6851" y="10391"/>
                  </a:moveTo>
                  <a:cubicBezTo>
                    <a:pt x="6999" y="10391"/>
                    <a:pt x="7119" y="10511"/>
                    <a:pt x="7122" y="10658"/>
                  </a:cubicBezTo>
                  <a:cubicBezTo>
                    <a:pt x="7119" y="11411"/>
                    <a:pt x="7729" y="12024"/>
                    <a:pt x="8482" y="12024"/>
                  </a:cubicBezTo>
                  <a:lnTo>
                    <a:pt x="13152" y="12024"/>
                  </a:lnTo>
                  <a:lnTo>
                    <a:pt x="13152" y="13114"/>
                  </a:lnTo>
                  <a:lnTo>
                    <a:pt x="1126" y="13114"/>
                  </a:lnTo>
                  <a:lnTo>
                    <a:pt x="1126" y="10391"/>
                  </a:lnTo>
                  <a:lnTo>
                    <a:pt x="6845" y="10391"/>
                  </a:lnTo>
                  <a:cubicBezTo>
                    <a:pt x="6847" y="10391"/>
                    <a:pt x="6849" y="10391"/>
                    <a:pt x="6851" y="10391"/>
                  </a:cubicBezTo>
                  <a:close/>
                  <a:moveTo>
                    <a:pt x="1" y="0"/>
                  </a:moveTo>
                  <a:lnTo>
                    <a:pt x="1" y="14242"/>
                  </a:lnTo>
                  <a:lnTo>
                    <a:pt x="14242" y="14242"/>
                  </a:lnTo>
                  <a:lnTo>
                    <a:pt x="1424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53"/>
            <p:cNvSpPr/>
            <p:nvPr/>
          </p:nvSpPr>
          <p:spPr>
            <a:xfrm>
              <a:off x="5643889" y="1431984"/>
              <a:ext cx="22952" cy="34396"/>
            </a:xfrm>
            <a:custGeom>
              <a:avLst/>
              <a:gdLst/>
              <a:ahLst/>
              <a:cxnLst/>
              <a:rect l="l" t="t" r="r" b="b"/>
              <a:pathLst>
                <a:path w="1091" h="1635" extrusionOk="0">
                  <a:moveTo>
                    <a:pt x="0" y="1"/>
                  </a:moveTo>
                  <a:lnTo>
                    <a:pt x="0" y="1634"/>
                  </a:lnTo>
                  <a:lnTo>
                    <a:pt x="1090" y="1634"/>
                  </a:lnTo>
                  <a:lnTo>
                    <a:pt x="1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53"/>
            <p:cNvSpPr/>
            <p:nvPr/>
          </p:nvSpPr>
          <p:spPr>
            <a:xfrm>
              <a:off x="5575517" y="1446921"/>
              <a:ext cx="40687" cy="40665"/>
            </a:xfrm>
            <a:custGeom>
              <a:avLst/>
              <a:gdLst/>
              <a:ahLst/>
              <a:cxnLst/>
              <a:rect l="l" t="t" r="r" b="b"/>
              <a:pathLst>
                <a:path w="1934" h="1933" extrusionOk="0">
                  <a:moveTo>
                    <a:pt x="774" y="0"/>
                  </a:moveTo>
                  <a:lnTo>
                    <a:pt x="1" y="773"/>
                  </a:lnTo>
                  <a:lnTo>
                    <a:pt x="1161" y="1933"/>
                  </a:lnTo>
                  <a:lnTo>
                    <a:pt x="1934" y="1160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53"/>
            <p:cNvSpPr/>
            <p:nvPr/>
          </p:nvSpPr>
          <p:spPr>
            <a:xfrm>
              <a:off x="5695052" y="1446921"/>
              <a:ext cx="40687" cy="40729"/>
            </a:xfrm>
            <a:custGeom>
              <a:avLst/>
              <a:gdLst/>
              <a:ahLst/>
              <a:cxnLst/>
              <a:rect l="l" t="t" r="r" b="b"/>
              <a:pathLst>
                <a:path w="1934" h="1936" extrusionOk="0">
                  <a:moveTo>
                    <a:pt x="1161" y="0"/>
                  </a:moveTo>
                  <a:lnTo>
                    <a:pt x="1" y="1160"/>
                  </a:lnTo>
                  <a:lnTo>
                    <a:pt x="774" y="1936"/>
                  </a:lnTo>
                  <a:lnTo>
                    <a:pt x="1934" y="773"/>
                  </a:lnTo>
                  <a:lnTo>
                    <a:pt x="116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6" name="Google Shape;976;p53"/>
          <p:cNvGrpSpPr/>
          <p:nvPr/>
        </p:nvGrpSpPr>
        <p:grpSpPr>
          <a:xfrm>
            <a:off x="6181568" y="2128088"/>
            <a:ext cx="391340" cy="368409"/>
            <a:chOff x="5552165" y="1979233"/>
            <a:chExt cx="391340" cy="368409"/>
          </a:xfrm>
        </p:grpSpPr>
        <p:sp>
          <p:nvSpPr>
            <p:cNvPr id="977" name="Google Shape;977;p53"/>
            <p:cNvSpPr/>
            <p:nvPr/>
          </p:nvSpPr>
          <p:spPr>
            <a:xfrm>
              <a:off x="5552165" y="1979233"/>
              <a:ext cx="391340" cy="368409"/>
            </a:xfrm>
            <a:custGeom>
              <a:avLst/>
              <a:gdLst/>
              <a:ahLst/>
              <a:cxnLst/>
              <a:rect l="l" t="t" r="r" b="b"/>
              <a:pathLst>
                <a:path w="18602" h="17512" extrusionOk="0">
                  <a:moveTo>
                    <a:pt x="7211" y="1090"/>
                  </a:moveTo>
                  <a:cubicBezTo>
                    <a:pt x="8066" y="1090"/>
                    <a:pt x="8758" y="1784"/>
                    <a:pt x="8758" y="2639"/>
                  </a:cubicBezTo>
                  <a:lnTo>
                    <a:pt x="8758" y="13114"/>
                  </a:lnTo>
                  <a:lnTo>
                    <a:pt x="1091" y="13114"/>
                  </a:lnTo>
                  <a:lnTo>
                    <a:pt x="1091" y="1090"/>
                  </a:lnTo>
                  <a:lnTo>
                    <a:pt x="7206" y="1090"/>
                  </a:lnTo>
                  <a:cubicBezTo>
                    <a:pt x="7207" y="1090"/>
                    <a:pt x="7209" y="1090"/>
                    <a:pt x="7211" y="1090"/>
                  </a:cubicBezTo>
                  <a:close/>
                  <a:moveTo>
                    <a:pt x="11391" y="1090"/>
                  </a:moveTo>
                  <a:cubicBezTo>
                    <a:pt x="11393" y="1090"/>
                    <a:pt x="11395" y="1090"/>
                    <a:pt x="11397" y="1090"/>
                  </a:cubicBezTo>
                  <a:lnTo>
                    <a:pt x="17512" y="1090"/>
                  </a:lnTo>
                  <a:lnTo>
                    <a:pt x="17512" y="13114"/>
                  </a:lnTo>
                  <a:lnTo>
                    <a:pt x="9848" y="13114"/>
                  </a:lnTo>
                  <a:lnTo>
                    <a:pt x="9848" y="2639"/>
                  </a:lnTo>
                  <a:cubicBezTo>
                    <a:pt x="9845" y="1784"/>
                    <a:pt x="10536" y="1090"/>
                    <a:pt x="11391" y="1090"/>
                  </a:cubicBezTo>
                  <a:close/>
                  <a:moveTo>
                    <a:pt x="17512" y="14204"/>
                  </a:moveTo>
                  <a:lnTo>
                    <a:pt x="17512" y="15294"/>
                  </a:lnTo>
                  <a:lnTo>
                    <a:pt x="16387" y="15294"/>
                  </a:lnTo>
                  <a:lnTo>
                    <a:pt x="16387" y="14204"/>
                  </a:lnTo>
                  <a:close/>
                  <a:moveTo>
                    <a:pt x="13079" y="14204"/>
                  </a:moveTo>
                  <a:lnTo>
                    <a:pt x="13079" y="15294"/>
                  </a:lnTo>
                  <a:lnTo>
                    <a:pt x="10391" y="15294"/>
                  </a:lnTo>
                  <a:lnTo>
                    <a:pt x="10391" y="16384"/>
                  </a:lnTo>
                  <a:lnTo>
                    <a:pt x="8211" y="16384"/>
                  </a:lnTo>
                  <a:lnTo>
                    <a:pt x="8211" y="15294"/>
                  </a:lnTo>
                  <a:lnTo>
                    <a:pt x="1091" y="15294"/>
                  </a:lnTo>
                  <a:lnTo>
                    <a:pt x="1091" y="14204"/>
                  </a:lnTo>
                  <a:close/>
                  <a:moveTo>
                    <a:pt x="15297" y="14204"/>
                  </a:moveTo>
                  <a:lnTo>
                    <a:pt x="15297" y="16384"/>
                  </a:lnTo>
                  <a:lnTo>
                    <a:pt x="14207" y="16384"/>
                  </a:lnTo>
                  <a:lnTo>
                    <a:pt x="14207" y="14204"/>
                  </a:lnTo>
                  <a:close/>
                  <a:moveTo>
                    <a:pt x="1" y="0"/>
                  </a:moveTo>
                  <a:lnTo>
                    <a:pt x="1" y="16422"/>
                  </a:lnTo>
                  <a:lnTo>
                    <a:pt x="7121" y="16422"/>
                  </a:lnTo>
                  <a:lnTo>
                    <a:pt x="7121" y="17511"/>
                  </a:lnTo>
                  <a:lnTo>
                    <a:pt x="11481" y="17511"/>
                  </a:lnTo>
                  <a:lnTo>
                    <a:pt x="11481" y="16422"/>
                  </a:lnTo>
                  <a:lnTo>
                    <a:pt x="13117" y="16422"/>
                  </a:lnTo>
                  <a:lnTo>
                    <a:pt x="13117" y="17511"/>
                  </a:lnTo>
                  <a:lnTo>
                    <a:pt x="16387" y="17511"/>
                  </a:lnTo>
                  <a:lnTo>
                    <a:pt x="16387" y="16422"/>
                  </a:lnTo>
                  <a:lnTo>
                    <a:pt x="18602" y="16422"/>
                  </a:lnTo>
                  <a:lnTo>
                    <a:pt x="18602" y="0"/>
                  </a:lnTo>
                  <a:lnTo>
                    <a:pt x="11400" y="0"/>
                  </a:lnTo>
                  <a:cubicBezTo>
                    <a:pt x="10577" y="0"/>
                    <a:pt x="9801" y="381"/>
                    <a:pt x="9301" y="1035"/>
                  </a:cubicBezTo>
                  <a:cubicBezTo>
                    <a:pt x="8801" y="381"/>
                    <a:pt x="8025" y="0"/>
                    <a:pt x="72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53"/>
            <p:cNvSpPr/>
            <p:nvPr/>
          </p:nvSpPr>
          <p:spPr>
            <a:xfrm>
              <a:off x="5610250" y="2048025"/>
              <a:ext cx="91745" cy="68793"/>
            </a:xfrm>
            <a:custGeom>
              <a:avLst/>
              <a:gdLst/>
              <a:ahLst/>
              <a:cxnLst/>
              <a:rect l="l" t="t" r="r" b="b"/>
              <a:pathLst>
                <a:path w="4361" h="3270" extrusionOk="0">
                  <a:moveTo>
                    <a:pt x="3270" y="1090"/>
                  </a:moveTo>
                  <a:lnTo>
                    <a:pt x="3270" y="2180"/>
                  </a:lnTo>
                  <a:lnTo>
                    <a:pt x="1091" y="2180"/>
                  </a:lnTo>
                  <a:lnTo>
                    <a:pt x="1091" y="1090"/>
                  </a:lnTo>
                  <a:close/>
                  <a:moveTo>
                    <a:pt x="1" y="0"/>
                  </a:moveTo>
                  <a:lnTo>
                    <a:pt x="1" y="3270"/>
                  </a:lnTo>
                  <a:lnTo>
                    <a:pt x="4360" y="3270"/>
                  </a:lnTo>
                  <a:lnTo>
                    <a:pt x="43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53"/>
            <p:cNvSpPr/>
            <p:nvPr/>
          </p:nvSpPr>
          <p:spPr>
            <a:xfrm>
              <a:off x="5610250" y="2140464"/>
              <a:ext cx="91745" cy="68814"/>
            </a:xfrm>
            <a:custGeom>
              <a:avLst/>
              <a:gdLst/>
              <a:ahLst/>
              <a:cxnLst/>
              <a:rect l="l" t="t" r="r" b="b"/>
              <a:pathLst>
                <a:path w="4361" h="3271" extrusionOk="0">
                  <a:moveTo>
                    <a:pt x="3270" y="1090"/>
                  </a:moveTo>
                  <a:lnTo>
                    <a:pt x="3270" y="2180"/>
                  </a:lnTo>
                  <a:lnTo>
                    <a:pt x="1091" y="2180"/>
                  </a:lnTo>
                  <a:lnTo>
                    <a:pt x="1091" y="1090"/>
                  </a:lnTo>
                  <a:close/>
                  <a:moveTo>
                    <a:pt x="1" y="1"/>
                  </a:moveTo>
                  <a:lnTo>
                    <a:pt x="1" y="3270"/>
                  </a:lnTo>
                  <a:lnTo>
                    <a:pt x="4360" y="3270"/>
                  </a:lnTo>
                  <a:lnTo>
                    <a:pt x="43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53"/>
            <p:cNvSpPr/>
            <p:nvPr/>
          </p:nvSpPr>
          <p:spPr>
            <a:xfrm>
              <a:off x="5793676" y="2048025"/>
              <a:ext cx="91745" cy="68793"/>
            </a:xfrm>
            <a:custGeom>
              <a:avLst/>
              <a:gdLst/>
              <a:ahLst/>
              <a:cxnLst/>
              <a:rect l="l" t="t" r="r" b="b"/>
              <a:pathLst>
                <a:path w="4361" h="3270" extrusionOk="0">
                  <a:moveTo>
                    <a:pt x="3271" y="1090"/>
                  </a:moveTo>
                  <a:lnTo>
                    <a:pt x="3271" y="2180"/>
                  </a:lnTo>
                  <a:lnTo>
                    <a:pt x="1091" y="2180"/>
                  </a:lnTo>
                  <a:lnTo>
                    <a:pt x="1091" y="1090"/>
                  </a:lnTo>
                  <a:close/>
                  <a:moveTo>
                    <a:pt x="1" y="0"/>
                  </a:moveTo>
                  <a:lnTo>
                    <a:pt x="1" y="3270"/>
                  </a:lnTo>
                  <a:lnTo>
                    <a:pt x="4361" y="3270"/>
                  </a:lnTo>
                  <a:lnTo>
                    <a:pt x="436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53"/>
            <p:cNvSpPr/>
            <p:nvPr/>
          </p:nvSpPr>
          <p:spPr>
            <a:xfrm>
              <a:off x="5793676" y="2140464"/>
              <a:ext cx="91745" cy="68814"/>
            </a:xfrm>
            <a:custGeom>
              <a:avLst/>
              <a:gdLst/>
              <a:ahLst/>
              <a:cxnLst/>
              <a:rect l="l" t="t" r="r" b="b"/>
              <a:pathLst>
                <a:path w="4361" h="3271" extrusionOk="0">
                  <a:moveTo>
                    <a:pt x="3271" y="1090"/>
                  </a:moveTo>
                  <a:lnTo>
                    <a:pt x="3271" y="2180"/>
                  </a:lnTo>
                  <a:lnTo>
                    <a:pt x="1091" y="2180"/>
                  </a:lnTo>
                  <a:lnTo>
                    <a:pt x="1091" y="1090"/>
                  </a:lnTo>
                  <a:close/>
                  <a:moveTo>
                    <a:pt x="1" y="1"/>
                  </a:moveTo>
                  <a:lnTo>
                    <a:pt x="1" y="3270"/>
                  </a:lnTo>
                  <a:lnTo>
                    <a:pt x="4361" y="3270"/>
                  </a:lnTo>
                  <a:lnTo>
                    <a:pt x="436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2" name="Google Shape;982;p53"/>
          <p:cNvGrpSpPr/>
          <p:nvPr/>
        </p:nvGrpSpPr>
        <p:grpSpPr>
          <a:xfrm>
            <a:off x="6262183" y="2770762"/>
            <a:ext cx="230108" cy="391340"/>
            <a:chOff x="5827315" y="2572322"/>
            <a:chExt cx="230108" cy="391340"/>
          </a:xfrm>
        </p:grpSpPr>
        <p:sp>
          <p:nvSpPr>
            <p:cNvPr id="983" name="Google Shape;983;p53"/>
            <p:cNvSpPr/>
            <p:nvPr/>
          </p:nvSpPr>
          <p:spPr>
            <a:xfrm>
              <a:off x="5827315" y="2572322"/>
              <a:ext cx="230108" cy="391340"/>
            </a:xfrm>
            <a:custGeom>
              <a:avLst/>
              <a:gdLst/>
              <a:ahLst/>
              <a:cxnLst/>
              <a:rect l="l" t="t" r="r" b="b"/>
              <a:pathLst>
                <a:path w="10938" h="18602" extrusionOk="0">
                  <a:moveTo>
                    <a:pt x="7322" y="1090"/>
                  </a:moveTo>
                  <a:lnTo>
                    <a:pt x="6418" y="2898"/>
                  </a:lnTo>
                  <a:cubicBezTo>
                    <a:pt x="6113" y="2786"/>
                    <a:pt x="5792" y="2730"/>
                    <a:pt x="5472" y="2730"/>
                  </a:cubicBezTo>
                  <a:cubicBezTo>
                    <a:pt x="5152" y="2730"/>
                    <a:pt x="4832" y="2786"/>
                    <a:pt x="4529" y="2898"/>
                  </a:cubicBezTo>
                  <a:lnTo>
                    <a:pt x="3622" y="1090"/>
                  </a:lnTo>
                  <a:close/>
                  <a:moveTo>
                    <a:pt x="5481" y="3827"/>
                  </a:moveTo>
                  <a:cubicBezTo>
                    <a:pt x="5767" y="3827"/>
                    <a:pt x="6059" y="3903"/>
                    <a:pt x="6328" y="4069"/>
                  </a:cubicBezTo>
                  <a:cubicBezTo>
                    <a:pt x="6900" y="4418"/>
                    <a:pt x="7203" y="5084"/>
                    <a:pt x="7092" y="5746"/>
                  </a:cubicBezTo>
                  <a:cubicBezTo>
                    <a:pt x="6979" y="6409"/>
                    <a:pt x="6470" y="6935"/>
                    <a:pt x="5813" y="7075"/>
                  </a:cubicBezTo>
                  <a:cubicBezTo>
                    <a:pt x="5698" y="7099"/>
                    <a:pt x="5584" y="7111"/>
                    <a:pt x="5471" y="7111"/>
                  </a:cubicBezTo>
                  <a:cubicBezTo>
                    <a:pt x="4562" y="7111"/>
                    <a:pt x="3793" y="6349"/>
                    <a:pt x="3834" y="5395"/>
                  </a:cubicBezTo>
                  <a:cubicBezTo>
                    <a:pt x="3875" y="4466"/>
                    <a:pt x="4654" y="3827"/>
                    <a:pt x="5481" y="3827"/>
                  </a:cubicBezTo>
                  <a:close/>
                  <a:moveTo>
                    <a:pt x="1090" y="3619"/>
                  </a:moveTo>
                  <a:lnTo>
                    <a:pt x="2901" y="4526"/>
                  </a:lnTo>
                  <a:cubicBezTo>
                    <a:pt x="2677" y="5136"/>
                    <a:pt x="2677" y="5805"/>
                    <a:pt x="2901" y="6415"/>
                  </a:cubicBezTo>
                  <a:lnTo>
                    <a:pt x="1090" y="7322"/>
                  </a:lnTo>
                  <a:lnTo>
                    <a:pt x="1090" y="3619"/>
                  </a:lnTo>
                  <a:close/>
                  <a:moveTo>
                    <a:pt x="9847" y="3619"/>
                  </a:moveTo>
                  <a:lnTo>
                    <a:pt x="9847" y="7322"/>
                  </a:lnTo>
                  <a:lnTo>
                    <a:pt x="8037" y="6415"/>
                  </a:lnTo>
                  <a:cubicBezTo>
                    <a:pt x="8261" y="5805"/>
                    <a:pt x="8261" y="5136"/>
                    <a:pt x="8037" y="4526"/>
                  </a:cubicBezTo>
                  <a:lnTo>
                    <a:pt x="9847" y="3619"/>
                  </a:lnTo>
                  <a:close/>
                  <a:moveTo>
                    <a:pt x="6418" y="8034"/>
                  </a:moveTo>
                  <a:lnTo>
                    <a:pt x="7325" y="9844"/>
                  </a:lnTo>
                  <a:lnTo>
                    <a:pt x="3622" y="9844"/>
                  </a:lnTo>
                  <a:lnTo>
                    <a:pt x="4526" y="8034"/>
                  </a:lnTo>
                  <a:cubicBezTo>
                    <a:pt x="4831" y="8146"/>
                    <a:pt x="5151" y="8202"/>
                    <a:pt x="5470" y="8202"/>
                  </a:cubicBezTo>
                  <a:cubicBezTo>
                    <a:pt x="5790" y="8202"/>
                    <a:pt x="6110" y="8146"/>
                    <a:pt x="6415" y="8034"/>
                  </a:cubicBezTo>
                  <a:close/>
                  <a:moveTo>
                    <a:pt x="1843" y="0"/>
                  </a:moveTo>
                  <a:lnTo>
                    <a:pt x="3578" y="3482"/>
                  </a:lnTo>
                  <a:lnTo>
                    <a:pt x="3471" y="3590"/>
                  </a:lnTo>
                  <a:lnTo>
                    <a:pt x="0" y="1849"/>
                  </a:lnTo>
                  <a:lnTo>
                    <a:pt x="0" y="9086"/>
                  </a:lnTo>
                  <a:lnTo>
                    <a:pt x="3471" y="7345"/>
                  </a:lnTo>
                  <a:cubicBezTo>
                    <a:pt x="3509" y="7380"/>
                    <a:pt x="3543" y="7418"/>
                    <a:pt x="3581" y="7452"/>
                  </a:cubicBezTo>
                  <a:lnTo>
                    <a:pt x="1843" y="10934"/>
                  </a:lnTo>
                  <a:lnTo>
                    <a:pt x="4906" y="10934"/>
                  </a:lnTo>
                  <a:lnTo>
                    <a:pt x="4906" y="16422"/>
                  </a:lnTo>
                  <a:lnTo>
                    <a:pt x="2762" y="16422"/>
                  </a:lnTo>
                  <a:lnTo>
                    <a:pt x="2762" y="18601"/>
                  </a:lnTo>
                  <a:lnTo>
                    <a:pt x="3851" y="18601"/>
                  </a:lnTo>
                  <a:lnTo>
                    <a:pt x="3851" y="17512"/>
                  </a:lnTo>
                  <a:lnTo>
                    <a:pt x="4906" y="17512"/>
                  </a:lnTo>
                  <a:lnTo>
                    <a:pt x="4906" y="18601"/>
                  </a:lnTo>
                  <a:lnTo>
                    <a:pt x="6031" y="18601"/>
                  </a:lnTo>
                  <a:lnTo>
                    <a:pt x="6031" y="17512"/>
                  </a:lnTo>
                  <a:lnTo>
                    <a:pt x="7121" y="17512"/>
                  </a:lnTo>
                  <a:lnTo>
                    <a:pt x="7121" y="18601"/>
                  </a:lnTo>
                  <a:lnTo>
                    <a:pt x="8211" y="18601"/>
                  </a:lnTo>
                  <a:lnTo>
                    <a:pt x="8211" y="16422"/>
                  </a:lnTo>
                  <a:lnTo>
                    <a:pt x="5996" y="16422"/>
                  </a:lnTo>
                  <a:lnTo>
                    <a:pt x="5996" y="10934"/>
                  </a:lnTo>
                  <a:lnTo>
                    <a:pt x="9080" y="10934"/>
                  </a:lnTo>
                  <a:lnTo>
                    <a:pt x="7330" y="7452"/>
                  </a:lnTo>
                  <a:lnTo>
                    <a:pt x="7438" y="7345"/>
                  </a:lnTo>
                  <a:lnTo>
                    <a:pt x="7438" y="7345"/>
                  </a:lnTo>
                  <a:lnTo>
                    <a:pt x="10937" y="9086"/>
                  </a:lnTo>
                  <a:lnTo>
                    <a:pt x="10937" y="1849"/>
                  </a:lnTo>
                  <a:lnTo>
                    <a:pt x="7438" y="3590"/>
                  </a:lnTo>
                  <a:cubicBezTo>
                    <a:pt x="7403" y="3552"/>
                    <a:pt x="7368" y="3517"/>
                    <a:pt x="7330" y="3479"/>
                  </a:cubicBezTo>
                  <a:lnTo>
                    <a:pt x="90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53"/>
            <p:cNvSpPr/>
            <p:nvPr/>
          </p:nvSpPr>
          <p:spPr>
            <a:xfrm>
              <a:off x="5931261" y="2676268"/>
              <a:ext cx="22952" cy="22952"/>
            </a:xfrm>
            <a:custGeom>
              <a:avLst/>
              <a:gdLst/>
              <a:ahLst/>
              <a:cxnLst/>
              <a:rect l="l" t="t" r="r" b="b"/>
              <a:pathLst>
                <a:path w="1091" h="1091" extrusionOk="0">
                  <a:moveTo>
                    <a:pt x="0" y="0"/>
                  </a:moveTo>
                  <a:lnTo>
                    <a:pt x="0" y="1090"/>
                  </a:lnTo>
                  <a:lnTo>
                    <a:pt x="1090" y="1090"/>
                  </a:lnTo>
                  <a:lnTo>
                    <a:pt x="10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5" name="Google Shape;985;p53"/>
          <p:cNvGrpSpPr/>
          <p:nvPr/>
        </p:nvGrpSpPr>
        <p:grpSpPr>
          <a:xfrm>
            <a:off x="6181957" y="3436368"/>
            <a:ext cx="390561" cy="391340"/>
            <a:chOff x="5896886" y="3224232"/>
            <a:chExt cx="390561" cy="391340"/>
          </a:xfrm>
        </p:grpSpPr>
        <p:sp>
          <p:nvSpPr>
            <p:cNvPr id="986" name="Google Shape;986;p53"/>
            <p:cNvSpPr/>
            <p:nvPr/>
          </p:nvSpPr>
          <p:spPr>
            <a:xfrm>
              <a:off x="5896886" y="3224232"/>
              <a:ext cx="390561" cy="391340"/>
            </a:xfrm>
            <a:custGeom>
              <a:avLst/>
              <a:gdLst/>
              <a:ahLst/>
              <a:cxnLst/>
              <a:rect l="l" t="t" r="r" b="b"/>
              <a:pathLst>
                <a:path w="18565" h="18602" extrusionOk="0">
                  <a:moveTo>
                    <a:pt x="3814" y="1090"/>
                  </a:moveTo>
                  <a:lnTo>
                    <a:pt x="3814" y="2180"/>
                  </a:lnTo>
                  <a:lnTo>
                    <a:pt x="2724" y="2180"/>
                  </a:lnTo>
                  <a:lnTo>
                    <a:pt x="2724" y="1090"/>
                  </a:lnTo>
                  <a:close/>
                  <a:moveTo>
                    <a:pt x="17439" y="1128"/>
                  </a:moveTo>
                  <a:lnTo>
                    <a:pt x="17474" y="3854"/>
                  </a:lnTo>
                  <a:lnTo>
                    <a:pt x="17474" y="7086"/>
                  </a:lnTo>
                  <a:lnTo>
                    <a:pt x="12661" y="7086"/>
                  </a:lnTo>
                  <a:cubicBezTo>
                    <a:pt x="11785" y="6021"/>
                    <a:pt x="10533" y="5488"/>
                    <a:pt x="9281" y="5488"/>
                  </a:cubicBezTo>
                  <a:cubicBezTo>
                    <a:pt x="8031" y="5488"/>
                    <a:pt x="6780" y="6020"/>
                    <a:pt x="5904" y="7086"/>
                  </a:cubicBezTo>
                  <a:lnTo>
                    <a:pt x="1091" y="7086"/>
                  </a:lnTo>
                  <a:lnTo>
                    <a:pt x="1091" y="3270"/>
                  </a:lnTo>
                  <a:lnTo>
                    <a:pt x="9618" y="3270"/>
                  </a:lnTo>
                  <a:lnTo>
                    <a:pt x="10708" y="1128"/>
                  </a:lnTo>
                  <a:close/>
                  <a:moveTo>
                    <a:pt x="5238" y="8176"/>
                  </a:moveTo>
                  <a:cubicBezTo>
                    <a:pt x="4802" y="9220"/>
                    <a:pt x="4794" y="10391"/>
                    <a:pt x="5209" y="11446"/>
                  </a:cubicBezTo>
                  <a:lnTo>
                    <a:pt x="1091" y="11446"/>
                  </a:lnTo>
                  <a:lnTo>
                    <a:pt x="1091" y="8176"/>
                  </a:lnTo>
                  <a:close/>
                  <a:moveTo>
                    <a:pt x="17474" y="8176"/>
                  </a:moveTo>
                  <a:lnTo>
                    <a:pt x="17474" y="11446"/>
                  </a:lnTo>
                  <a:lnTo>
                    <a:pt x="13356" y="11446"/>
                  </a:lnTo>
                  <a:cubicBezTo>
                    <a:pt x="13772" y="10391"/>
                    <a:pt x="13760" y="9220"/>
                    <a:pt x="13327" y="8176"/>
                  </a:cubicBezTo>
                  <a:close/>
                  <a:moveTo>
                    <a:pt x="9281" y="6582"/>
                  </a:moveTo>
                  <a:cubicBezTo>
                    <a:pt x="10133" y="6582"/>
                    <a:pt x="10971" y="6915"/>
                    <a:pt x="11598" y="7543"/>
                  </a:cubicBezTo>
                  <a:cubicBezTo>
                    <a:pt x="12536" y="8479"/>
                    <a:pt x="12815" y="9888"/>
                    <a:pt x="12310" y="11112"/>
                  </a:cubicBezTo>
                  <a:cubicBezTo>
                    <a:pt x="11801" y="12335"/>
                    <a:pt x="10606" y="13135"/>
                    <a:pt x="9281" y="13135"/>
                  </a:cubicBezTo>
                  <a:cubicBezTo>
                    <a:pt x="7473" y="13132"/>
                    <a:pt x="6009" y="11667"/>
                    <a:pt x="6006" y="9859"/>
                  </a:cubicBezTo>
                  <a:cubicBezTo>
                    <a:pt x="6006" y="8534"/>
                    <a:pt x="6805" y="7339"/>
                    <a:pt x="8028" y="6831"/>
                  </a:cubicBezTo>
                  <a:cubicBezTo>
                    <a:pt x="8433" y="6663"/>
                    <a:pt x="8859" y="6582"/>
                    <a:pt x="9281" y="6582"/>
                  </a:cubicBezTo>
                  <a:close/>
                  <a:moveTo>
                    <a:pt x="17474" y="12571"/>
                  </a:moveTo>
                  <a:lnTo>
                    <a:pt x="17474" y="15332"/>
                  </a:lnTo>
                  <a:lnTo>
                    <a:pt x="1091" y="15332"/>
                  </a:lnTo>
                  <a:lnTo>
                    <a:pt x="1091" y="12571"/>
                  </a:lnTo>
                  <a:lnTo>
                    <a:pt x="5846" y="12571"/>
                  </a:lnTo>
                  <a:cubicBezTo>
                    <a:pt x="6674" y="13626"/>
                    <a:pt x="7941" y="14242"/>
                    <a:pt x="9281" y="14242"/>
                  </a:cubicBezTo>
                  <a:cubicBezTo>
                    <a:pt x="10624" y="14242"/>
                    <a:pt x="11891" y="13626"/>
                    <a:pt x="12719" y="12571"/>
                  </a:cubicBezTo>
                  <a:close/>
                  <a:moveTo>
                    <a:pt x="16384" y="16422"/>
                  </a:moveTo>
                  <a:lnTo>
                    <a:pt x="16384" y="17512"/>
                  </a:lnTo>
                  <a:lnTo>
                    <a:pt x="2181" y="17512"/>
                  </a:lnTo>
                  <a:lnTo>
                    <a:pt x="2181" y="16422"/>
                  </a:lnTo>
                  <a:close/>
                  <a:moveTo>
                    <a:pt x="1634" y="1"/>
                  </a:moveTo>
                  <a:lnTo>
                    <a:pt x="1634" y="2180"/>
                  </a:lnTo>
                  <a:lnTo>
                    <a:pt x="1" y="2180"/>
                  </a:lnTo>
                  <a:lnTo>
                    <a:pt x="1" y="16422"/>
                  </a:lnTo>
                  <a:lnTo>
                    <a:pt x="1091" y="16422"/>
                  </a:lnTo>
                  <a:lnTo>
                    <a:pt x="1091" y="18602"/>
                  </a:lnTo>
                  <a:lnTo>
                    <a:pt x="17474" y="18602"/>
                  </a:lnTo>
                  <a:lnTo>
                    <a:pt x="17474" y="16422"/>
                  </a:lnTo>
                  <a:lnTo>
                    <a:pt x="18564" y="16422"/>
                  </a:lnTo>
                  <a:lnTo>
                    <a:pt x="18564" y="3889"/>
                  </a:lnTo>
                  <a:lnTo>
                    <a:pt x="18521" y="38"/>
                  </a:lnTo>
                  <a:lnTo>
                    <a:pt x="10057" y="38"/>
                  </a:lnTo>
                  <a:lnTo>
                    <a:pt x="8967" y="2180"/>
                  </a:lnTo>
                  <a:lnTo>
                    <a:pt x="4904" y="2180"/>
                  </a:lnTo>
                  <a:lnTo>
                    <a:pt x="490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53"/>
            <p:cNvSpPr/>
            <p:nvPr/>
          </p:nvSpPr>
          <p:spPr>
            <a:xfrm>
              <a:off x="6046210" y="3385653"/>
              <a:ext cx="95531" cy="91913"/>
            </a:xfrm>
            <a:custGeom>
              <a:avLst/>
              <a:gdLst/>
              <a:ahLst/>
              <a:cxnLst/>
              <a:rect l="l" t="t" r="r" b="b"/>
              <a:pathLst>
                <a:path w="4541" h="4369" extrusionOk="0">
                  <a:moveTo>
                    <a:pt x="2183" y="1093"/>
                  </a:moveTo>
                  <a:cubicBezTo>
                    <a:pt x="2625" y="1093"/>
                    <a:pt x="3023" y="1361"/>
                    <a:pt x="3192" y="1768"/>
                  </a:cubicBezTo>
                  <a:cubicBezTo>
                    <a:pt x="3363" y="2175"/>
                    <a:pt x="3267" y="2645"/>
                    <a:pt x="2956" y="2959"/>
                  </a:cubicBezTo>
                  <a:cubicBezTo>
                    <a:pt x="2746" y="3167"/>
                    <a:pt x="2468" y="3278"/>
                    <a:pt x="2183" y="3278"/>
                  </a:cubicBezTo>
                  <a:cubicBezTo>
                    <a:pt x="2043" y="3278"/>
                    <a:pt x="1900" y="3251"/>
                    <a:pt x="1765" y="3195"/>
                  </a:cubicBezTo>
                  <a:cubicBezTo>
                    <a:pt x="1358" y="3026"/>
                    <a:pt x="1093" y="2628"/>
                    <a:pt x="1093" y="2186"/>
                  </a:cubicBezTo>
                  <a:cubicBezTo>
                    <a:pt x="1093" y="1582"/>
                    <a:pt x="1582" y="1093"/>
                    <a:pt x="2183" y="1093"/>
                  </a:cubicBezTo>
                  <a:close/>
                  <a:moveTo>
                    <a:pt x="2183" y="0"/>
                  </a:moveTo>
                  <a:cubicBezTo>
                    <a:pt x="1902" y="0"/>
                    <a:pt x="1618" y="55"/>
                    <a:pt x="1349" y="166"/>
                  </a:cubicBezTo>
                  <a:cubicBezTo>
                    <a:pt x="532" y="506"/>
                    <a:pt x="0" y="1303"/>
                    <a:pt x="0" y="2186"/>
                  </a:cubicBezTo>
                  <a:cubicBezTo>
                    <a:pt x="0" y="3392"/>
                    <a:pt x="977" y="4369"/>
                    <a:pt x="2183" y="4369"/>
                  </a:cubicBezTo>
                  <a:cubicBezTo>
                    <a:pt x="3067" y="4369"/>
                    <a:pt x="3863" y="3837"/>
                    <a:pt x="4203" y="3020"/>
                  </a:cubicBezTo>
                  <a:cubicBezTo>
                    <a:pt x="4540" y="2204"/>
                    <a:pt x="4354" y="1265"/>
                    <a:pt x="3729" y="640"/>
                  </a:cubicBezTo>
                  <a:cubicBezTo>
                    <a:pt x="3311" y="222"/>
                    <a:pt x="2752" y="0"/>
                    <a:pt x="21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53"/>
            <p:cNvSpPr/>
            <p:nvPr/>
          </p:nvSpPr>
          <p:spPr>
            <a:xfrm>
              <a:off x="6194966" y="3293024"/>
              <a:ext cx="45883" cy="22952"/>
            </a:xfrm>
            <a:custGeom>
              <a:avLst/>
              <a:gdLst/>
              <a:ahLst/>
              <a:cxnLst/>
              <a:rect l="l" t="t" r="r" b="b"/>
              <a:pathLst>
                <a:path w="2181" h="1091" extrusionOk="0">
                  <a:moveTo>
                    <a:pt x="1" y="0"/>
                  </a:moveTo>
                  <a:lnTo>
                    <a:pt x="1" y="1090"/>
                  </a:lnTo>
                  <a:lnTo>
                    <a:pt x="2181" y="1090"/>
                  </a:lnTo>
                  <a:lnTo>
                    <a:pt x="2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53"/>
            <p:cNvSpPr/>
            <p:nvPr/>
          </p:nvSpPr>
          <p:spPr>
            <a:xfrm>
              <a:off x="6149104" y="3293024"/>
              <a:ext cx="22952" cy="22952"/>
            </a:xfrm>
            <a:custGeom>
              <a:avLst/>
              <a:gdLst/>
              <a:ahLst/>
              <a:cxnLst/>
              <a:rect l="l" t="t" r="r" b="b"/>
              <a:pathLst>
                <a:path w="1091" h="1091" extrusionOk="0">
                  <a:moveTo>
                    <a:pt x="1" y="0"/>
                  </a:moveTo>
                  <a:lnTo>
                    <a:pt x="1" y="1090"/>
                  </a:lnTo>
                  <a:lnTo>
                    <a:pt x="1091" y="109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0" name="Google Shape;990;p53"/>
          <p:cNvGrpSpPr/>
          <p:nvPr/>
        </p:nvGrpSpPr>
        <p:grpSpPr>
          <a:xfrm>
            <a:off x="6181568" y="4101973"/>
            <a:ext cx="391340" cy="391340"/>
            <a:chOff x="5963364" y="3928189"/>
            <a:chExt cx="391340" cy="391340"/>
          </a:xfrm>
        </p:grpSpPr>
        <p:sp>
          <p:nvSpPr>
            <p:cNvPr id="991" name="Google Shape;991;p53"/>
            <p:cNvSpPr/>
            <p:nvPr/>
          </p:nvSpPr>
          <p:spPr>
            <a:xfrm>
              <a:off x="5963364" y="3928189"/>
              <a:ext cx="391340" cy="391340"/>
            </a:xfrm>
            <a:custGeom>
              <a:avLst/>
              <a:gdLst/>
              <a:ahLst/>
              <a:cxnLst/>
              <a:rect l="l" t="t" r="r" b="b"/>
              <a:pathLst>
                <a:path w="18602" h="18602" extrusionOk="0">
                  <a:moveTo>
                    <a:pt x="12027" y="1090"/>
                  </a:moveTo>
                  <a:lnTo>
                    <a:pt x="12027" y="3270"/>
                  </a:lnTo>
                  <a:lnTo>
                    <a:pt x="6540" y="3270"/>
                  </a:lnTo>
                  <a:lnTo>
                    <a:pt x="6540" y="1090"/>
                  </a:lnTo>
                  <a:close/>
                  <a:moveTo>
                    <a:pt x="3235" y="4395"/>
                  </a:moveTo>
                  <a:lnTo>
                    <a:pt x="3235" y="5484"/>
                  </a:lnTo>
                  <a:lnTo>
                    <a:pt x="2145" y="5484"/>
                  </a:lnTo>
                  <a:lnTo>
                    <a:pt x="2145" y="4395"/>
                  </a:lnTo>
                  <a:close/>
                  <a:moveTo>
                    <a:pt x="10356" y="4395"/>
                  </a:moveTo>
                  <a:lnTo>
                    <a:pt x="10356" y="5484"/>
                  </a:lnTo>
                  <a:lnTo>
                    <a:pt x="8176" y="5484"/>
                  </a:lnTo>
                  <a:lnTo>
                    <a:pt x="8176" y="4395"/>
                  </a:lnTo>
                  <a:close/>
                  <a:moveTo>
                    <a:pt x="16387" y="4395"/>
                  </a:moveTo>
                  <a:lnTo>
                    <a:pt x="16387" y="5484"/>
                  </a:lnTo>
                  <a:lnTo>
                    <a:pt x="15297" y="5484"/>
                  </a:lnTo>
                  <a:lnTo>
                    <a:pt x="15297" y="4395"/>
                  </a:lnTo>
                  <a:close/>
                  <a:moveTo>
                    <a:pt x="17511" y="6539"/>
                  </a:moveTo>
                  <a:lnTo>
                    <a:pt x="17511" y="11480"/>
                  </a:lnTo>
                  <a:lnTo>
                    <a:pt x="13646" y="11480"/>
                  </a:lnTo>
                  <a:cubicBezTo>
                    <a:pt x="13376" y="9315"/>
                    <a:pt x="11530" y="7635"/>
                    <a:pt x="9301" y="7635"/>
                  </a:cubicBezTo>
                  <a:cubicBezTo>
                    <a:pt x="7072" y="7635"/>
                    <a:pt x="5226" y="9315"/>
                    <a:pt x="4956" y="11480"/>
                  </a:cubicBezTo>
                  <a:lnTo>
                    <a:pt x="1090" y="11480"/>
                  </a:lnTo>
                  <a:lnTo>
                    <a:pt x="1090" y="6539"/>
                  </a:lnTo>
                  <a:close/>
                  <a:moveTo>
                    <a:pt x="9304" y="8751"/>
                  </a:moveTo>
                  <a:cubicBezTo>
                    <a:pt x="11117" y="8754"/>
                    <a:pt x="12585" y="10222"/>
                    <a:pt x="12588" y="12036"/>
                  </a:cubicBezTo>
                  <a:cubicBezTo>
                    <a:pt x="12588" y="13361"/>
                    <a:pt x="11786" y="14558"/>
                    <a:pt x="10559" y="15067"/>
                  </a:cubicBezTo>
                  <a:cubicBezTo>
                    <a:pt x="10153" y="15235"/>
                    <a:pt x="9727" y="15317"/>
                    <a:pt x="9304" y="15317"/>
                  </a:cubicBezTo>
                  <a:cubicBezTo>
                    <a:pt x="8450" y="15317"/>
                    <a:pt x="7610" y="14983"/>
                    <a:pt x="6981" y="14355"/>
                  </a:cubicBezTo>
                  <a:cubicBezTo>
                    <a:pt x="6043" y="13416"/>
                    <a:pt x="5764" y="12006"/>
                    <a:pt x="6272" y="10777"/>
                  </a:cubicBezTo>
                  <a:cubicBezTo>
                    <a:pt x="6778" y="9551"/>
                    <a:pt x="7975" y="8751"/>
                    <a:pt x="9304" y="8751"/>
                  </a:cubicBezTo>
                  <a:close/>
                  <a:moveTo>
                    <a:pt x="17511" y="12570"/>
                  </a:moveTo>
                  <a:lnTo>
                    <a:pt x="17511" y="17511"/>
                  </a:lnTo>
                  <a:lnTo>
                    <a:pt x="1090" y="17511"/>
                  </a:lnTo>
                  <a:lnTo>
                    <a:pt x="1090" y="12570"/>
                  </a:lnTo>
                  <a:lnTo>
                    <a:pt x="4956" y="12570"/>
                  </a:lnTo>
                  <a:cubicBezTo>
                    <a:pt x="5226" y="14733"/>
                    <a:pt x="7072" y="16413"/>
                    <a:pt x="9301" y="16413"/>
                  </a:cubicBezTo>
                  <a:cubicBezTo>
                    <a:pt x="11530" y="16413"/>
                    <a:pt x="13376" y="14733"/>
                    <a:pt x="13646" y="12570"/>
                  </a:cubicBezTo>
                  <a:close/>
                  <a:moveTo>
                    <a:pt x="5450" y="0"/>
                  </a:moveTo>
                  <a:lnTo>
                    <a:pt x="5450" y="4395"/>
                  </a:lnTo>
                  <a:lnTo>
                    <a:pt x="7086" y="4395"/>
                  </a:lnTo>
                  <a:lnTo>
                    <a:pt x="7086" y="5484"/>
                  </a:lnTo>
                  <a:lnTo>
                    <a:pt x="4325" y="5484"/>
                  </a:lnTo>
                  <a:lnTo>
                    <a:pt x="4325" y="3270"/>
                  </a:lnTo>
                  <a:lnTo>
                    <a:pt x="1055" y="3270"/>
                  </a:lnTo>
                  <a:lnTo>
                    <a:pt x="1055" y="5484"/>
                  </a:lnTo>
                  <a:lnTo>
                    <a:pt x="0" y="5450"/>
                  </a:lnTo>
                  <a:lnTo>
                    <a:pt x="0" y="18601"/>
                  </a:lnTo>
                  <a:lnTo>
                    <a:pt x="18601" y="18601"/>
                  </a:lnTo>
                  <a:lnTo>
                    <a:pt x="18601" y="5450"/>
                  </a:lnTo>
                  <a:lnTo>
                    <a:pt x="17477" y="5450"/>
                  </a:lnTo>
                  <a:lnTo>
                    <a:pt x="17477" y="3270"/>
                  </a:lnTo>
                  <a:lnTo>
                    <a:pt x="14169" y="3270"/>
                  </a:lnTo>
                  <a:lnTo>
                    <a:pt x="14169" y="5484"/>
                  </a:lnTo>
                  <a:lnTo>
                    <a:pt x="11446" y="5484"/>
                  </a:lnTo>
                  <a:lnTo>
                    <a:pt x="11446" y="4395"/>
                  </a:lnTo>
                  <a:lnTo>
                    <a:pt x="13117" y="4395"/>
                  </a:lnTo>
                  <a:lnTo>
                    <a:pt x="1311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53"/>
            <p:cNvSpPr/>
            <p:nvPr/>
          </p:nvSpPr>
          <p:spPr>
            <a:xfrm>
              <a:off x="6109428" y="4135324"/>
              <a:ext cx="95721" cy="92102"/>
            </a:xfrm>
            <a:custGeom>
              <a:avLst/>
              <a:gdLst/>
              <a:ahLst/>
              <a:cxnLst/>
              <a:rect l="l" t="t" r="r" b="b"/>
              <a:pathLst>
                <a:path w="4550" h="4378" extrusionOk="0">
                  <a:moveTo>
                    <a:pt x="2360" y="1095"/>
                  </a:moveTo>
                  <a:cubicBezTo>
                    <a:pt x="2501" y="1095"/>
                    <a:pt x="2643" y="1122"/>
                    <a:pt x="2779" y="1178"/>
                  </a:cubicBezTo>
                  <a:cubicBezTo>
                    <a:pt x="3189" y="1347"/>
                    <a:pt x="3453" y="1745"/>
                    <a:pt x="3456" y="2190"/>
                  </a:cubicBezTo>
                  <a:cubicBezTo>
                    <a:pt x="3453" y="2791"/>
                    <a:pt x="2965" y="3282"/>
                    <a:pt x="2361" y="3282"/>
                  </a:cubicBezTo>
                  <a:cubicBezTo>
                    <a:pt x="1919" y="3282"/>
                    <a:pt x="1521" y="3015"/>
                    <a:pt x="1349" y="2608"/>
                  </a:cubicBezTo>
                  <a:cubicBezTo>
                    <a:pt x="1181" y="2198"/>
                    <a:pt x="1274" y="1727"/>
                    <a:pt x="1588" y="1413"/>
                  </a:cubicBezTo>
                  <a:cubicBezTo>
                    <a:pt x="1796" y="1206"/>
                    <a:pt x="2075" y="1095"/>
                    <a:pt x="2360" y="1095"/>
                  </a:cubicBezTo>
                  <a:close/>
                  <a:moveTo>
                    <a:pt x="2361" y="1"/>
                  </a:moveTo>
                  <a:cubicBezTo>
                    <a:pt x="1477" y="1"/>
                    <a:pt x="678" y="533"/>
                    <a:pt x="338" y="1352"/>
                  </a:cubicBezTo>
                  <a:cubicBezTo>
                    <a:pt x="1" y="2169"/>
                    <a:pt x="187" y="3111"/>
                    <a:pt x="814" y="3736"/>
                  </a:cubicBezTo>
                  <a:cubicBezTo>
                    <a:pt x="1232" y="4155"/>
                    <a:pt x="1791" y="4377"/>
                    <a:pt x="2359" y="4377"/>
                  </a:cubicBezTo>
                  <a:cubicBezTo>
                    <a:pt x="2642" y="4377"/>
                    <a:pt x="2927" y="4322"/>
                    <a:pt x="3198" y="4209"/>
                  </a:cubicBezTo>
                  <a:cubicBezTo>
                    <a:pt x="4017" y="3872"/>
                    <a:pt x="4549" y="3073"/>
                    <a:pt x="4549" y="2190"/>
                  </a:cubicBezTo>
                  <a:cubicBezTo>
                    <a:pt x="4549" y="980"/>
                    <a:pt x="3570" y="1"/>
                    <a:pt x="23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3" name="Google Shape;993;p53"/>
          <p:cNvGrpSpPr/>
          <p:nvPr/>
        </p:nvGrpSpPr>
        <p:grpSpPr>
          <a:xfrm>
            <a:off x="6880873" y="1462482"/>
            <a:ext cx="391340" cy="391340"/>
            <a:chOff x="6210261" y="1337946"/>
            <a:chExt cx="391340" cy="391340"/>
          </a:xfrm>
        </p:grpSpPr>
        <p:sp>
          <p:nvSpPr>
            <p:cNvPr id="994" name="Google Shape;994;p53"/>
            <p:cNvSpPr/>
            <p:nvPr/>
          </p:nvSpPr>
          <p:spPr>
            <a:xfrm>
              <a:off x="6210261" y="1337946"/>
              <a:ext cx="103967" cy="103231"/>
            </a:xfrm>
            <a:custGeom>
              <a:avLst/>
              <a:gdLst/>
              <a:ahLst/>
              <a:cxnLst/>
              <a:rect l="l" t="t" r="r" b="b"/>
              <a:pathLst>
                <a:path w="4942" h="4907" extrusionOk="0">
                  <a:moveTo>
                    <a:pt x="0" y="1"/>
                  </a:moveTo>
                  <a:lnTo>
                    <a:pt x="0" y="4907"/>
                  </a:lnTo>
                  <a:lnTo>
                    <a:pt x="1090" y="4907"/>
                  </a:lnTo>
                  <a:lnTo>
                    <a:pt x="1090" y="1091"/>
                  </a:lnTo>
                  <a:lnTo>
                    <a:pt x="4941" y="1091"/>
                  </a:lnTo>
                  <a:lnTo>
                    <a:pt x="49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53"/>
            <p:cNvSpPr/>
            <p:nvPr/>
          </p:nvSpPr>
          <p:spPr>
            <a:xfrm>
              <a:off x="6498369" y="1337946"/>
              <a:ext cx="103231" cy="103231"/>
            </a:xfrm>
            <a:custGeom>
              <a:avLst/>
              <a:gdLst/>
              <a:ahLst/>
              <a:cxnLst/>
              <a:rect l="l" t="t" r="r" b="b"/>
              <a:pathLst>
                <a:path w="4907" h="4907" extrusionOk="0">
                  <a:moveTo>
                    <a:pt x="0" y="1"/>
                  </a:moveTo>
                  <a:lnTo>
                    <a:pt x="0" y="1091"/>
                  </a:lnTo>
                  <a:lnTo>
                    <a:pt x="3816" y="1091"/>
                  </a:lnTo>
                  <a:lnTo>
                    <a:pt x="3816" y="4907"/>
                  </a:lnTo>
                  <a:lnTo>
                    <a:pt x="4906" y="4907"/>
                  </a:lnTo>
                  <a:lnTo>
                    <a:pt x="490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53"/>
            <p:cNvSpPr/>
            <p:nvPr/>
          </p:nvSpPr>
          <p:spPr>
            <a:xfrm>
              <a:off x="6497633" y="1626118"/>
              <a:ext cx="103967" cy="103168"/>
            </a:xfrm>
            <a:custGeom>
              <a:avLst/>
              <a:gdLst/>
              <a:ahLst/>
              <a:cxnLst/>
              <a:rect l="l" t="t" r="r" b="b"/>
              <a:pathLst>
                <a:path w="4942" h="4904" extrusionOk="0">
                  <a:moveTo>
                    <a:pt x="3851" y="1"/>
                  </a:moveTo>
                  <a:lnTo>
                    <a:pt x="3851" y="3814"/>
                  </a:lnTo>
                  <a:lnTo>
                    <a:pt x="0" y="3814"/>
                  </a:lnTo>
                  <a:lnTo>
                    <a:pt x="0" y="4904"/>
                  </a:lnTo>
                  <a:lnTo>
                    <a:pt x="4941" y="4904"/>
                  </a:lnTo>
                  <a:lnTo>
                    <a:pt x="49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53"/>
            <p:cNvSpPr/>
            <p:nvPr/>
          </p:nvSpPr>
          <p:spPr>
            <a:xfrm>
              <a:off x="6210261" y="1626118"/>
              <a:ext cx="103967" cy="103168"/>
            </a:xfrm>
            <a:custGeom>
              <a:avLst/>
              <a:gdLst/>
              <a:ahLst/>
              <a:cxnLst/>
              <a:rect l="l" t="t" r="r" b="b"/>
              <a:pathLst>
                <a:path w="4942" h="4904" extrusionOk="0">
                  <a:moveTo>
                    <a:pt x="0" y="1"/>
                  </a:moveTo>
                  <a:lnTo>
                    <a:pt x="0" y="4904"/>
                  </a:lnTo>
                  <a:lnTo>
                    <a:pt x="4941" y="4904"/>
                  </a:lnTo>
                  <a:lnTo>
                    <a:pt x="4941" y="3814"/>
                  </a:lnTo>
                  <a:lnTo>
                    <a:pt x="1090" y="3814"/>
                  </a:lnTo>
                  <a:lnTo>
                    <a:pt x="1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53"/>
            <p:cNvSpPr/>
            <p:nvPr/>
          </p:nvSpPr>
          <p:spPr>
            <a:xfrm>
              <a:off x="6256122" y="1383808"/>
              <a:ext cx="299616" cy="299637"/>
            </a:xfrm>
            <a:custGeom>
              <a:avLst/>
              <a:gdLst/>
              <a:ahLst/>
              <a:cxnLst/>
              <a:rect l="l" t="t" r="r" b="b"/>
              <a:pathLst>
                <a:path w="14242" h="14243" extrusionOk="0">
                  <a:moveTo>
                    <a:pt x="7664" y="2797"/>
                  </a:moveTo>
                  <a:cubicBezTo>
                    <a:pt x="9638" y="3047"/>
                    <a:pt x="11193" y="4602"/>
                    <a:pt x="11446" y="6578"/>
                  </a:cubicBezTo>
                  <a:lnTo>
                    <a:pt x="10391" y="6578"/>
                  </a:lnTo>
                  <a:lnTo>
                    <a:pt x="10391" y="7668"/>
                  </a:lnTo>
                  <a:lnTo>
                    <a:pt x="11446" y="7668"/>
                  </a:lnTo>
                  <a:cubicBezTo>
                    <a:pt x="11193" y="9641"/>
                    <a:pt x="9638" y="11196"/>
                    <a:pt x="7664" y="11446"/>
                  </a:cubicBezTo>
                  <a:lnTo>
                    <a:pt x="7664" y="10391"/>
                  </a:lnTo>
                  <a:lnTo>
                    <a:pt x="6574" y="10391"/>
                  </a:lnTo>
                  <a:lnTo>
                    <a:pt x="6574" y="11446"/>
                  </a:lnTo>
                  <a:cubicBezTo>
                    <a:pt x="4601" y="11196"/>
                    <a:pt x="3046" y="9641"/>
                    <a:pt x="2793" y="7668"/>
                  </a:cubicBezTo>
                  <a:lnTo>
                    <a:pt x="3851" y="7668"/>
                  </a:lnTo>
                  <a:lnTo>
                    <a:pt x="3851" y="6578"/>
                  </a:lnTo>
                  <a:lnTo>
                    <a:pt x="2793" y="6578"/>
                  </a:lnTo>
                  <a:cubicBezTo>
                    <a:pt x="3046" y="4602"/>
                    <a:pt x="4601" y="3047"/>
                    <a:pt x="6574" y="2797"/>
                  </a:cubicBezTo>
                  <a:lnTo>
                    <a:pt x="6574" y="3852"/>
                  </a:lnTo>
                  <a:lnTo>
                    <a:pt x="7664" y="3852"/>
                  </a:lnTo>
                  <a:lnTo>
                    <a:pt x="7664" y="2797"/>
                  </a:lnTo>
                  <a:close/>
                  <a:moveTo>
                    <a:pt x="6574" y="1"/>
                  </a:moveTo>
                  <a:lnTo>
                    <a:pt x="6574" y="1698"/>
                  </a:lnTo>
                  <a:cubicBezTo>
                    <a:pt x="3991" y="1957"/>
                    <a:pt x="1927" y="4006"/>
                    <a:pt x="1671" y="6578"/>
                  </a:cubicBezTo>
                  <a:lnTo>
                    <a:pt x="0" y="6578"/>
                  </a:lnTo>
                  <a:lnTo>
                    <a:pt x="0" y="7668"/>
                  </a:lnTo>
                  <a:lnTo>
                    <a:pt x="1698" y="7668"/>
                  </a:lnTo>
                  <a:cubicBezTo>
                    <a:pt x="1953" y="10252"/>
                    <a:pt x="4005" y="12312"/>
                    <a:pt x="6574" y="12571"/>
                  </a:cubicBezTo>
                  <a:lnTo>
                    <a:pt x="6574" y="14242"/>
                  </a:lnTo>
                  <a:lnTo>
                    <a:pt x="7664" y="14242"/>
                  </a:lnTo>
                  <a:lnTo>
                    <a:pt x="7664" y="12571"/>
                  </a:lnTo>
                  <a:cubicBezTo>
                    <a:pt x="10237" y="12312"/>
                    <a:pt x="12286" y="10252"/>
                    <a:pt x="12541" y="7668"/>
                  </a:cubicBezTo>
                  <a:lnTo>
                    <a:pt x="14242" y="7668"/>
                  </a:lnTo>
                  <a:lnTo>
                    <a:pt x="14242" y="6578"/>
                  </a:lnTo>
                  <a:lnTo>
                    <a:pt x="12541" y="6578"/>
                  </a:lnTo>
                  <a:cubicBezTo>
                    <a:pt x="12286" y="3991"/>
                    <a:pt x="10237" y="1931"/>
                    <a:pt x="7664" y="1672"/>
                  </a:cubicBezTo>
                  <a:lnTo>
                    <a:pt x="766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53"/>
            <p:cNvSpPr/>
            <p:nvPr/>
          </p:nvSpPr>
          <p:spPr>
            <a:xfrm>
              <a:off x="6356156" y="1487565"/>
              <a:ext cx="95700" cy="92123"/>
            </a:xfrm>
            <a:custGeom>
              <a:avLst/>
              <a:gdLst/>
              <a:ahLst/>
              <a:cxnLst/>
              <a:rect l="l" t="t" r="r" b="b"/>
              <a:pathLst>
                <a:path w="4549" h="4379" extrusionOk="0">
                  <a:moveTo>
                    <a:pt x="2361" y="1095"/>
                  </a:moveTo>
                  <a:cubicBezTo>
                    <a:pt x="2501" y="1095"/>
                    <a:pt x="2643" y="1122"/>
                    <a:pt x="2779" y="1178"/>
                  </a:cubicBezTo>
                  <a:cubicBezTo>
                    <a:pt x="3188" y="1347"/>
                    <a:pt x="3453" y="1748"/>
                    <a:pt x="3456" y="2189"/>
                  </a:cubicBezTo>
                  <a:cubicBezTo>
                    <a:pt x="3453" y="2794"/>
                    <a:pt x="2965" y="3282"/>
                    <a:pt x="2360" y="3285"/>
                  </a:cubicBezTo>
                  <a:cubicBezTo>
                    <a:pt x="1915" y="3282"/>
                    <a:pt x="1517" y="3018"/>
                    <a:pt x="1349" y="2608"/>
                  </a:cubicBezTo>
                  <a:cubicBezTo>
                    <a:pt x="1180" y="2198"/>
                    <a:pt x="1273" y="1727"/>
                    <a:pt x="1587" y="1416"/>
                  </a:cubicBezTo>
                  <a:cubicBezTo>
                    <a:pt x="1797" y="1206"/>
                    <a:pt x="2076" y="1095"/>
                    <a:pt x="2361" y="1095"/>
                  </a:cubicBezTo>
                  <a:close/>
                  <a:moveTo>
                    <a:pt x="2360" y="1"/>
                  </a:moveTo>
                  <a:cubicBezTo>
                    <a:pt x="1474" y="1"/>
                    <a:pt x="677" y="533"/>
                    <a:pt x="337" y="1352"/>
                  </a:cubicBezTo>
                  <a:cubicBezTo>
                    <a:pt x="0" y="2169"/>
                    <a:pt x="186" y="3111"/>
                    <a:pt x="811" y="3736"/>
                  </a:cubicBezTo>
                  <a:cubicBezTo>
                    <a:pt x="1231" y="4156"/>
                    <a:pt x="1792" y="4378"/>
                    <a:pt x="2362" y="4378"/>
                  </a:cubicBezTo>
                  <a:cubicBezTo>
                    <a:pt x="2643" y="4378"/>
                    <a:pt x="2927" y="4324"/>
                    <a:pt x="3197" y="4212"/>
                  </a:cubicBezTo>
                  <a:cubicBezTo>
                    <a:pt x="4014" y="3872"/>
                    <a:pt x="4549" y="3076"/>
                    <a:pt x="4549" y="2189"/>
                  </a:cubicBezTo>
                  <a:cubicBezTo>
                    <a:pt x="4546" y="980"/>
                    <a:pt x="3566" y="1"/>
                    <a:pt x="23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0" name="Google Shape;1000;p53"/>
          <p:cNvSpPr/>
          <p:nvPr/>
        </p:nvSpPr>
        <p:spPr>
          <a:xfrm>
            <a:off x="6880873" y="2122355"/>
            <a:ext cx="391340" cy="391340"/>
          </a:xfrm>
          <a:custGeom>
            <a:avLst/>
            <a:gdLst/>
            <a:ahLst/>
            <a:cxnLst/>
            <a:rect l="l" t="t" r="r" b="b"/>
            <a:pathLst>
              <a:path w="18602" h="18602" extrusionOk="0">
                <a:moveTo>
                  <a:pt x="11693" y="3305"/>
                </a:moveTo>
                <a:lnTo>
                  <a:pt x="9513" y="7665"/>
                </a:lnTo>
                <a:lnTo>
                  <a:pt x="12414" y="7665"/>
                </a:lnTo>
                <a:lnTo>
                  <a:pt x="10501" y="9726"/>
                </a:lnTo>
                <a:lnTo>
                  <a:pt x="7607" y="6831"/>
                </a:lnTo>
                <a:lnTo>
                  <a:pt x="9621" y="3305"/>
                </a:lnTo>
                <a:close/>
                <a:moveTo>
                  <a:pt x="7034" y="7804"/>
                </a:moveTo>
                <a:lnTo>
                  <a:pt x="9760" y="10528"/>
                </a:lnTo>
                <a:lnTo>
                  <a:pt x="7322" y="13155"/>
                </a:lnTo>
                <a:lnTo>
                  <a:pt x="7735" y="9845"/>
                </a:lnTo>
                <a:lnTo>
                  <a:pt x="5869" y="9845"/>
                </a:lnTo>
                <a:lnTo>
                  <a:pt x="7034" y="7804"/>
                </a:lnTo>
                <a:close/>
                <a:moveTo>
                  <a:pt x="17512" y="1091"/>
                </a:moveTo>
                <a:lnTo>
                  <a:pt x="17512" y="16666"/>
                </a:lnTo>
                <a:lnTo>
                  <a:pt x="11307" y="10464"/>
                </a:lnTo>
                <a:lnTo>
                  <a:pt x="14948" y="6540"/>
                </a:lnTo>
                <a:lnTo>
                  <a:pt x="11309" y="6540"/>
                </a:lnTo>
                <a:lnTo>
                  <a:pt x="13489" y="2181"/>
                </a:lnTo>
                <a:lnTo>
                  <a:pt x="9019" y="2181"/>
                </a:lnTo>
                <a:lnTo>
                  <a:pt x="6839" y="5994"/>
                </a:lnTo>
                <a:lnTo>
                  <a:pt x="1933" y="1091"/>
                </a:lnTo>
                <a:close/>
                <a:moveTo>
                  <a:pt x="1090" y="1846"/>
                </a:moveTo>
                <a:lnTo>
                  <a:pt x="6235" y="6991"/>
                </a:lnTo>
                <a:lnTo>
                  <a:pt x="3982" y="10935"/>
                </a:lnTo>
                <a:lnTo>
                  <a:pt x="6499" y="10935"/>
                </a:lnTo>
                <a:lnTo>
                  <a:pt x="5816" y="16387"/>
                </a:lnTo>
                <a:lnTo>
                  <a:pt x="10542" y="11298"/>
                </a:lnTo>
                <a:lnTo>
                  <a:pt x="16756" y="17512"/>
                </a:lnTo>
                <a:lnTo>
                  <a:pt x="1090" y="17512"/>
                </a:lnTo>
                <a:lnTo>
                  <a:pt x="1090" y="1846"/>
                </a:lnTo>
                <a:close/>
                <a:moveTo>
                  <a:pt x="1" y="1"/>
                </a:moveTo>
                <a:lnTo>
                  <a:pt x="1" y="18602"/>
                </a:lnTo>
                <a:lnTo>
                  <a:pt x="18602" y="18602"/>
                </a:lnTo>
                <a:lnTo>
                  <a:pt x="18602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1" name="Google Shape;1001;p53"/>
          <p:cNvGrpSpPr/>
          <p:nvPr/>
        </p:nvGrpSpPr>
        <p:grpSpPr>
          <a:xfrm>
            <a:off x="6880873" y="2782228"/>
            <a:ext cx="391340" cy="391340"/>
            <a:chOff x="6451771" y="2543269"/>
            <a:chExt cx="391340" cy="391340"/>
          </a:xfrm>
        </p:grpSpPr>
        <p:sp>
          <p:nvSpPr>
            <p:cNvPr id="1002" name="Google Shape;1002;p53"/>
            <p:cNvSpPr/>
            <p:nvPr/>
          </p:nvSpPr>
          <p:spPr>
            <a:xfrm>
              <a:off x="6451771" y="2543269"/>
              <a:ext cx="391340" cy="391340"/>
            </a:xfrm>
            <a:custGeom>
              <a:avLst/>
              <a:gdLst/>
              <a:ahLst/>
              <a:cxnLst/>
              <a:rect l="l" t="t" r="r" b="b"/>
              <a:pathLst>
                <a:path w="18602" h="18602" extrusionOk="0">
                  <a:moveTo>
                    <a:pt x="7665" y="1091"/>
                  </a:moveTo>
                  <a:lnTo>
                    <a:pt x="7665" y="2181"/>
                  </a:lnTo>
                  <a:lnTo>
                    <a:pt x="3305" y="2181"/>
                  </a:lnTo>
                  <a:lnTo>
                    <a:pt x="3305" y="1091"/>
                  </a:lnTo>
                  <a:close/>
                  <a:moveTo>
                    <a:pt x="8755" y="3271"/>
                  </a:moveTo>
                  <a:lnTo>
                    <a:pt x="8755" y="5450"/>
                  </a:lnTo>
                  <a:lnTo>
                    <a:pt x="2180" y="5450"/>
                  </a:lnTo>
                  <a:lnTo>
                    <a:pt x="2180" y="3271"/>
                  </a:lnTo>
                  <a:close/>
                  <a:moveTo>
                    <a:pt x="12025" y="5450"/>
                  </a:moveTo>
                  <a:lnTo>
                    <a:pt x="12025" y="6540"/>
                  </a:lnTo>
                  <a:lnTo>
                    <a:pt x="9845" y="6540"/>
                  </a:lnTo>
                  <a:lnTo>
                    <a:pt x="9845" y="5450"/>
                  </a:lnTo>
                  <a:close/>
                  <a:moveTo>
                    <a:pt x="14786" y="5450"/>
                  </a:moveTo>
                  <a:lnTo>
                    <a:pt x="14786" y="6540"/>
                  </a:lnTo>
                  <a:lnTo>
                    <a:pt x="13152" y="6540"/>
                  </a:lnTo>
                  <a:lnTo>
                    <a:pt x="13152" y="5450"/>
                  </a:lnTo>
                  <a:close/>
                  <a:moveTo>
                    <a:pt x="17512" y="5450"/>
                  </a:moveTo>
                  <a:lnTo>
                    <a:pt x="17512" y="6540"/>
                  </a:lnTo>
                  <a:lnTo>
                    <a:pt x="15876" y="6540"/>
                  </a:lnTo>
                  <a:lnTo>
                    <a:pt x="15876" y="5450"/>
                  </a:lnTo>
                  <a:close/>
                  <a:moveTo>
                    <a:pt x="17512" y="7630"/>
                  </a:moveTo>
                  <a:lnTo>
                    <a:pt x="17512" y="9110"/>
                  </a:lnTo>
                  <a:lnTo>
                    <a:pt x="16451" y="10702"/>
                  </a:lnTo>
                  <a:lnTo>
                    <a:pt x="15916" y="13115"/>
                  </a:lnTo>
                  <a:lnTo>
                    <a:pt x="9845" y="13115"/>
                  </a:lnTo>
                  <a:lnTo>
                    <a:pt x="9845" y="7630"/>
                  </a:lnTo>
                  <a:close/>
                  <a:moveTo>
                    <a:pt x="8755" y="6540"/>
                  </a:moveTo>
                  <a:lnTo>
                    <a:pt x="8755" y="14205"/>
                  </a:lnTo>
                  <a:lnTo>
                    <a:pt x="2180" y="14205"/>
                  </a:lnTo>
                  <a:lnTo>
                    <a:pt x="2180" y="6540"/>
                  </a:lnTo>
                  <a:close/>
                  <a:moveTo>
                    <a:pt x="12025" y="14205"/>
                  </a:moveTo>
                  <a:lnTo>
                    <a:pt x="12025" y="15294"/>
                  </a:lnTo>
                  <a:lnTo>
                    <a:pt x="9845" y="15294"/>
                  </a:lnTo>
                  <a:lnTo>
                    <a:pt x="9845" y="14205"/>
                  </a:lnTo>
                  <a:close/>
                  <a:moveTo>
                    <a:pt x="15681" y="14205"/>
                  </a:moveTo>
                  <a:lnTo>
                    <a:pt x="15440" y="15294"/>
                  </a:lnTo>
                  <a:lnTo>
                    <a:pt x="13152" y="15294"/>
                  </a:lnTo>
                  <a:lnTo>
                    <a:pt x="13152" y="14205"/>
                  </a:lnTo>
                  <a:close/>
                  <a:moveTo>
                    <a:pt x="8755" y="15294"/>
                  </a:moveTo>
                  <a:lnTo>
                    <a:pt x="8755" y="17474"/>
                  </a:lnTo>
                  <a:lnTo>
                    <a:pt x="2180" y="17474"/>
                  </a:lnTo>
                  <a:lnTo>
                    <a:pt x="2180" y="15294"/>
                  </a:lnTo>
                  <a:close/>
                  <a:moveTo>
                    <a:pt x="2180" y="1"/>
                  </a:moveTo>
                  <a:lnTo>
                    <a:pt x="2180" y="2181"/>
                  </a:lnTo>
                  <a:lnTo>
                    <a:pt x="1" y="2181"/>
                  </a:lnTo>
                  <a:lnTo>
                    <a:pt x="1" y="3271"/>
                  </a:lnTo>
                  <a:lnTo>
                    <a:pt x="1091" y="3271"/>
                  </a:lnTo>
                  <a:lnTo>
                    <a:pt x="1091" y="17512"/>
                  </a:lnTo>
                  <a:lnTo>
                    <a:pt x="1" y="17512"/>
                  </a:lnTo>
                  <a:lnTo>
                    <a:pt x="1" y="18602"/>
                  </a:lnTo>
                  <a:lnTo>
                    <a:pt x="10935" y="18602"/>
                  </a:lnTo>
                  <a:lnTo>
                    <a:pt x="10935" y="17512"/>
                  </a:lnTo>
                  <a:lnTo>
                    <a:pt x="9845" y="17512"/>
                  </a:lnTo>
                  <a:lnTo>
                    <a:pt x="9845" y="16384"/>
                  </a:lnTo>
                  <a:lnTo>
                    <a:pt x="16303" y="16384"/>
                  </a:lnTo>
                  <a:lnTo>
                    <a:pt x="17471" y="11135"/>
                  </a:lnTo>
                  <a:lnTo>
                    <a:pt x="18602" y="9447"/>
                  </a:lnTo>
                  <a:lnTo>
                    <a:pt x="18602" y="4361"/>
                  </a:lnTo>
                  <a:lnTo>
                    <a:pt x="9845" y="4361"/>
                  </a:lnTo>
                  <a:lnTo>
                    <a:pt x="9845" y="3271"/>
                  </a:lnTo>
                  <a:lnTo>
                    <a:pt x="10935" y="3271"/>
                  </a:lnTo>
                  <a:lnTo>
                    <a:pt x="10935" y="2181"/>
                  </a:lnTo>
                  <a:lnTo>
                    <a:pt x="8755" y="2181"/>
                  </a:lnTo>
                  <a:lnTo>
                    <a:pt x="875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53"/>
            <p:cNvSpPr/>
            <p:nvPr/>
          </p:nvSpPr>
          <p:spPr>
            <a:xfrm>
              <a:off x="6517261" y="2704016"/>
              <a:ext cx="95700" cy="92144"/>
            </a:xfrm>
            <a:custGeom>
              <a:avLst/>
              <a:gdLst/>
              <a:ahLst/>
              <a:cxnLst/>
              <a:rect l="l" t="t" r="r" b="b"/>
              <a:pathLst>
                <a:path w="4549" h="4380" extrusionOk="0">
                  <a:moveTo>
                    <a:pt x="2359" y="1097"/>
                  </a:moveTo>
                  <a:cubicBezTo>
                    <a:pt x="2501" y="1097"/>
                    <a:pt x="2643" y="1124"/>
                    <a:pt x="2779" y="1181"/>
                  </a:cubicBezTo>
                  <a:cubicBezTo>
                    <a:pt x="3189" y="1349"/>
                    <a:pt x="3453" y="1748"/>
                    <a:pt x="3453" y="2189"/>
                  </a:cubicBezTo>
                  <a:cubicBezTo>
                    <a:pt x="3453" y="2794"/>
                    <a:pt x="2965" y="3285"/>
                    <a:pt x="2360" y="3285"/>
                  </a:cubicBezTo>
                  <a:cubicBezTo>
                    <a:pt x="1919" y="3285"/>
                    <a:pt x="1521" y="3018"/>
                    <a:pt x="1349" y="2611"/>
                  </a:cubicBezTo>
                  <a:cubicBezTo>
                    <a:pt x="1180" y="2201"/>
                    <a:pt x="1273" y="1730"/>
                    <a:pt x="1587" y="1416"/>
                  </a:cubicBezTo>
                  <a:cubicBezTo>
                    <a:pt x="1795" y="1208"/>
                    <a:pt x="2075" y="1097"/>
                    <a:pt x="2359" y="1097"/>
                  </a:cubicBezTo>
                  <a:close/>
                  <a:moveTo>
                    <a:pt x="2360" y="1"/>
                  </a:moveTo>
                  <a:cubicBezTo>
                    <a:pt x="1477" y="1"/>
                    <a:pt x="678" y="536"/>
                    <a:pt x="338" y="1352"/>
                  </a:cubicBezTo>
                  <a:cubicBezTo>
                    <a:pt x="0" y="2169"/>
                    <a:pt x="186" y="3111"/>
                    <a:pt x="814" y="3739"/>
                  </a:cubicBezTo>
                  <a:cubicBezTo>
                    <a:pt x="1232" y="4157"/>
                    <a:pt x="1792" y="4379"/>
                    <a:pt x="2361" y="4379"/>
                  </a:cubicBezTo>
                  <a:cubicBezTo>
                    <a:pt x="2643" y="4379"/>
                    <a:pt x="2927" y="4325"/>
                    <a:pt x="3198" y="4212"/>
                  </a:cubicBezTo>
                  <a:cubicBezTo>
                    <a:pt x="4017" y="3875"/>
                    <a:pt x="4549" y="3076"/>
                    <a:pt x="4549" y="2189"/>
                  </a:cubicBezTo>
                  <a:cubicBezTo>
                    <a:pt x="4549" y="983"/>
                    <a:pt x="3570" y="4"/>
                    <a:pt x="23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4" name="Google Shape;1004;p53"/>
          <p:cNvGrpSpPr/>
          <p:nvPr/>
        </p:nvGrpSpPr>
        <p:grpSpPr>
          <a:xfrm>
            <a:off x="6926735" y="3442100"/>
            <a:ext cx="299616" cy="391340"/>
            <a:chOff x="6592407" y="3188342"/>
            <a:chExt cx="299616" cy="391340"/>
          </a:xfrm>
        </p:grpSpPr>
        <p:sp>
          <p:nvSpPr>
            <p:cNvPr id="1005" name="Google Shape;1005;p53"/>
            <p:cNvSpPr/>
            <p:nvPr/>
          </p:nvSpPr>
          <p:spPr>
            <a:xfrm>
              <a:off x="6592407" y="3188342"/>
              <a:ext cx="299616" cy="391340"/>
            </a:xfrm>
            <a:custGeom>
              <a:avLst/>
              <a:gdLst/>
              <a:ahLst/>
              <a:cxnLst/>
              <a:rect l="l" t="t" r="r" b="b"/>
              <a:pathLst>
                <a:path w="14242" h="18602" extrusionOk="0">
                  <a:moveTo>
                    <a:pt x="12062" y="1090"/>
                  </a:moveTo>
                  <a:cubicBezTo>
                    <a:pt x="12664" y="1090"/>
                    <a:pt x="13152" y="1580"/>
                    <a:pt x="13152" y="2183"/>
                  </a:cubicBezTo>
                  <a:lnTo>
                    <a:pt x="13152" y="16416"/>
                  </a:lnTo>
                  <a:cubicBezTo>
                    <a:pt x="13152" y="17020"/>
                    <a:pt x="12661" y="17512"/>
                    <a:pt x="12056" y="17512"/>
                  </a:cubicBezTo>
                  <a:lnTo>
                    <a:pt x="1125" y="17512"/>
                  </a:lnTo>
                  <a:lnTo>
                    <a:pt x="1125" y="1090"/>
                  </a:lnTo>
                  <a:lnTo>
                    <a:pt x="12056" y="1090"/>
                  </a:lnTo>
                  <a:cubicBezTo>
                    <a:pt x="12058" y="1090"/>
                    <a:pt x="12060" y="1090"/>
                    <a:pt x="12062" y="1090"/>
                  </a:cubicBezTo>
                  <a:close/>
                  <a:moveTo>
                    <a:pt x="0" y="1"/>
                  </a:moveTo>
                  <a:lnTo>
                    <a:pt x="0" y="18602"/>
                  </a:lnTo>
                  <a:lnTo>
                    <a:pt x="12053" y="18602"/>
                  </a:lnTo>
                  <a:cubicBezTo>
                    <a:pt x="13260" y="18602"/>
                    <a:pt x="14242" y="17619"/>
                    <a:pt x="14242" y="16413"/>
                  </a:cubicBezTo>
                  <a:lnTo>
                    <a:pt x="14242" y="2186"/>
                  </a:lnTo>
                  <a:cubicBezTo>
                    <a:pt x="14242" y="980"/>
                    <a:pt x="13260" y="1"/>
                    <a:pt x="120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53"/>
            <p:cNvSpPr/>
            <p:nvPr/>
          </p:nvSpPr>
          <p:spPr>
            <a:xfrm>
              <a:off x="6639005" y="3245627"/>
              <a:ext cx="207177" cy="184246"/>
            </a:xfrm>
            <a:custGeom>
              <a:avLst/>
              <a:gdLst/>
              <a:ahLst/>
              <a:cxnLst/>
              <a:rect l="l" t="t" r="r" b="b"/>
              <a:pathLst>
                <a:path w="9848" h="8758" extrusionOk="0">
                  <a:moveTo>
                    <a:pt x="8757" y="1091"/>
                  </a:moveTo>
                  <a:lnTo>
                    <a:pt x="8757" y="6997"/>
                  </a:lnTo>
                  <a:lnTo>
                    <a:pt x="4924" y="3645"/>
                  </a:lnTo>
                  <a:lnTo>
                    <a:pt x="1090" y="6997"/>
                  </a:lnTo>
                  <a:lnTo>
                    <a:pt x="1090" y="1091"/>
                  </a:lnTo>
                  <a:close/>
                  <a:moveTo>
                    <a:pt x="4918" y="5110"/>
                  </a:moveTo>
                  <a:lnTo>
                    <a:pt x="7839" y="7668"/>
                  </a:lnTo>
                  <a:lnTo>
                    <a:pt x="2000" y="7668"/>
                  </a:lnTo>
                  <a:lnTo>
                    <a:pt x="4918" y="5110"/>
                  </a:lnTo>
                  <a:close/>
                  <a:moveTo>
                    <a:pt x="0" y="1"/>
                  </a:moveTo>
                  <a:lnTo>
                    <a:pt x="0" y="8758"/>
                  </a:lnTo>
                  <a:lnTo>
                    <a:pt x="9847" y="8758"/>
                  </a:lnTo>
                  <a:lnTo>
                    <a:pt x="9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53"/>
            <p:cNvSpPr/>
            <p:nvPr/>
          </p:nvSpPr>
          <p:spPr>
            <a:xfrm>
              <a:off x="6639005" y="3452783"/>
              <a:ext cx="207177" cy="22952"/>
            </a:xfrm>
            <a:custGeom>
              <a:avLst/>
              <a:gdLst/>
              <a:ahLst/>
              <a:cxnLst/>
              <a:rect l="l" t="t" r="r" b="b"/>
              <a:pathLst>
                <a:path w="9848" h="1091" extrusionOk="0">
                  <a:moveTo>
                    <a:pt x="0" y="1"/>
                  </a:moveTo>
                  <a:lnTo>
                    <a:pt x="0" y="1091"/>
                  </a:lnTo>
                  <a:lnTo>
                    <a:pt x="9847" y="1091"/>
                  </a:lnTo>
                  <a:lnTo>
                    <a:pt x="9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53"/>
            <p:cNvSpPr/>
            <p:nvPr/>
          </p:nvSpPr>
          <p:spPr>
            <a:xfrm>
              <a:off x="6684845" y="3292288"/>
              <a:ext cx="22952" cy="22952"/>
            </a:xfrm>
            <a:custGeom>
              <a:avLst/>
              <a:gdLst/>
              <a:ahLst/>
              <a:cxnLst/>
              <a:rect l="l" t="t" r="r" b="b"/>
              <a:pathLst>
                <a:path w="1091" h="1091" extrusionOk="0">
                  <a:moveTo>
                    <a:pt x="1" y="0"/>
                  </a:moveTo>
                  <a:lnTo>
                    <a:pt x="1" y="1090"/>
                  </a:lnTo>
                  <a:lnTo>
                    <a:pt x="1091" y="109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9" name="Google Shape;1009;p53"/>
          <p:cNvSpPr/>
          <p:nvPr/>
        </p:nvSpPr>
        <p:spPr>
          <a:xfrm>
            <a:off x="6880715" y="4101973"/>
            <a:ext cx="391655" cy="391340"/>
          </a:xfrm>
          <a:custGeom>
            <a:avLst/>
            <a:gdLst/>
            <a:ahLst/>
            <a:cxnLst/>
            <a:rect l="l" t="t" r="r" b="b"/>
            <a:pathLst>
              <a:path w="18617" h="18602" extrusionOk="0">
                <a:moveTo>
                  <a:pt x="2230" y="2762"/>
                </a:moveTo>
                <a:lnTo>
                  <a:pt x="2230" y="3852"/>
                </a:lnTo>
                <a:lnTo>
                  <a:pt x="1686" y="3852"/>
                </a:lnTo>
                <a:cubicBezTo>
                  <a:pt x="1373" y="3852"/>
                  <a:pt x="1126" y="3590"/>
                  <a:pt x="1140" y="3279"/>
                </a:cubicBezTo>
                <a:cubicBezTo>
                  <a:pt x="1155" y="2986"/>
                  <a:pt x="1407" y="2762"/>
                  <a:pt x="1704" y="2762"/>
                </a:cubicBezTo>
                <a:close/>
                <a:moveTo>
                  <a:pt x="16985" y="2762"/>
                </a:moveTo>
                <a:cubicBezTo>
                  <a:pt x="17294" y="2762"/>
                  <a:pt x="17541" y="3022"/>
                  <a:pt x="17526" y="3332"/>
                </a:cubicBezTo>
                <a:cubicBezTo>
                  <a:pt x="17512" y="3625"/>
                  <a:pt x="17256" y="3852"/>
                  <a:pt x="16963" y="3852"/>
                </a:cubicBezTo>
                <a:lnTo>
                  <a:pt x="16437" y="3852"/>
                </a:lnTo>
                <a:lnTo>
                  <a:pt x="16437" y="2762"/>
                </a:lnTo>
                <a:lnTo>
                  <a:pt x="16980" y="2762"/>
                </a:lnTo>
                <a:cubicBezTo>
                  <a:pt x="16982" y="2762"/>
                  <a:pt x="16983" y="2762"/>
                  <a:pt x="16985" y="2762"/>
                </a:cubicBezTo>
                <a:close/>
                <a:moveTo>
                  <a:pt x="12620" y="1091"/>
                </a:moveTo>
                <a:lnTo>
                  <a:pt x="12620" y="12571"/>
                </a:lnTo>
                <a:lnTo>
                  <a:pt x="6046" y="12571"/>
                </a:lnTo>
                <a:lnTo>
                  <a:pt x="6046" y="1091"/>
                </a:lnTo>
                <a:close/>
                <a:moveTo>
                  <a:pt x="4956" y="3852"/>
                </a:moveTo>
                <a:lnTo>
                  <a:pt x="4956" y="12606"/>
                </a:lnTo>
                <a:lnTo>
                  <a:pt x="2230" y="12606"/>
                </a:lnTo>
                <a:lnTo>
                  <a:pt x="2230" y="4942"/>
                </a:lnTo>
                <a:lnTo>
                  <a:pt x="3320" y="4942"/>
                </a:lnTo>
                <a:lnTo>
                  <a:pt x="3320" y="3852"/>
                </a:lnTo>
                <a:close/>
                <a:moveTo>
                  <a:pt x="15347" y="3852"/>
                </a:moveTo>
                <a:lnTo>
                  <a:pt x="15347" y="4942"/>
                </a:lnTo>
                <a:lnTo>
                  <a:pt x="16437" y="4942"/>
                </a:lnTo>
                <a:lnTo>
                  <a:pt x="16437" y="12606"/>
                </a:lnTo>
                <a:lnTo>
                  <a:pt x="13710" y="12606"/>
                </a:lnTo>
                <a:lnTo>
                  <a:pt x="13710" y="3852"/>
                </a:lnTo>
                <a:close/>
                <a:moveTo>
                  <a:pt x="12713" y="13696"/>
                </a:moveTo>
                <a:lnTo>
                  <a:pt x="13559" y="17512"/>
                </a:lnTo>
                <a:lnTo>
                  <a:pt x="5110" y="17512"/>
                </a:lnTo>
                <a:lnTo>
                  <a:pt x="5959" y="13696"/>
                </a:lnTo>
                <a:close/>
                <a:moveTo>
                  <a:pt x="4956" y="1"/>
                </a:moveTo>
                <a:lnTo>
                  <a:pt x="4956" y="2724"/>
                </a:lnTo>
                <a:lnTo>
                  <a:pt x="3320" y="2724"/>
                </a:lnTo>
                <a:lnTo>
                  <a:pt x="3320" y="1634"/>
                </a:lnTo>
                <a:lnTo>
                  <a:pt x="1721" y="1634"/>
                </a:lnTo>
                <a:cubicBezTo>
                  <a:pt x="855" y="1634"/>
                  <a:pt x="117" y="2291"/>
                  <a:pt x="56" y="3154"/>
                </a:cubicBezTo>
                <a:cubicBezTo>
                  <a:pt x="1" y="3893"/>
                  <a:pt x="445" y="4576"/>
                  <a:pt x="1140" y="4826"/>
                </a:cubicBezTo>
                <a:lnTo>
                  <a:pt x="1140" y="18602"/>
                </a:lnTo>
                <a:lnTo>
                  <a:pt x="2230" y="18602"/>
                </a:lnTo>
                <a:lnTo>
                  <a:pt x="2230" y="13661"/>
                </a:lnTo>
                <a:lnTo>
                  <a:pt x="4834" y="13661"/>
                </a:lnTo>
                <a:lnTo>
                  <a:pt x="3738" y="18602"/>
                </a:lnTo>
                <a:lnTo>
                  <a:pt x="14966" y="18602"/>
                </a:lnTo>
                <a:lnTo>
                  <a:pt x="13870" y="13661"/>
                </a:lnTo>
                <a:lnTo>
                  <a:pt x="16471" y="13661"/>
                </a:lnTo>
                <a:lnTo>
                  <a:pt x="16471" y="18602"/>
                </a:lnTo>
                <a:lnTo>
                  <a:pt x="17526" y="18602"/>
                </a:lnTo>
                <a:lnTo>
                  <a:pt x="17526" y="4826"/>
                </a:lnTo>
                <a:cubicBezTo>
                  <a:pt x="18178" y="4590"/>
                  <a:pt x="18616" y="3971"/>
                  <a:pt x="18616" y="3276"/>
                </a:cubicBezTo>
                <a:cubicBezTo>
                  <a:pt x="18616" y="2370"/>
                  <a:pt x="17881" y="1634"/>
                  <a:pt x="16974" y="1634"/>
                </a:cubicBezTo>
                <a:lnTo>
                  <a:pt x="15347" y="1634"/>
                </a:lnTo>
                <a:lnTo>
                  <a:pt x="15347" y="2724"/>
                </a:lnTo>
                <a:lnTo>
                  <a:pt x="13710" y="2724"/>
                </a:lnTo>
                <a:lnTo>
                  <a:pt x="1371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10" name="Google Shape;1010;p53"/>
          <p:cNvGrpSpPr/>
          <p:nvPr/>
        </p:nvGrpSpPr>
        <p:grpSpPr>
          <a:xfrm>
            <a:off x="7592412" y="1462850"/>
            <a:ext cx="366873" cy="390603"/>
            <a:chOff x="6891223" y="1386880"/>
            <a:chExt cx="366873" cy="390603"/>
          </a:xfrm>
        </p:grpSpPr>
        <p:sp>
          <p:nvSpPr>
            <p:cNvPr id="1011" name="Google Shape;1011;p53"/>
            <p:cNvSpPr/>
            <p:nvPr/>
          </p:nvSpPr>
          <p:spPr>
            <a:xfrm>
              <a:off x="6891223" y="1386880"/>
              <a:ext cx="366873" cy="390603"/>
            </a:xfrm>
            <a:custGeom>
              <a:avLst/>
              <a:gdLst/>
              <a:ahLst/>
              <a:cxnLst/>
              <a:rect l="l" t="t" r="r" b="b"/>
              <a:pathLst>
                <a:path w="17439" h="18567" extrusionOk="0">
                  <a:moveTo>
                    <a:pt x="3270" y="3816"/>
                  </a:moveTo>
                  <a:lnTo>
                    <a:pt x="3270" y="5996"/>
                  </a:lnTo>
                  <a:lnTo>
                    <a:pt x="2180" y="5996"/>
                  </a:lnTo>
                  <a:lnTo>
                    <a:pt x="2180" y="3816"/>
                  </a:lnTo>
                  <a:close/>
                  <a:moveTo>
                    <a:pt x="12566" y="1057"/>
                  </a:moveTo>
                  <a:cubicBezTo>
                    <a:pt x="13059" y="1057"/>
                    <a:pt x="13556" y="1152"/>
                    <a:pt x="14029" y="1349"/>
                  </a:cubicBezTo>
                  <a:cubicBezTo>
                    <a:pt x="15462" y="1942"/>
                    <a:pt x="16395" y="3339"/>
                    <a:pt x="16395" y="4889"/>
                  </a:cubicBezTo>
                  <a:cubicBezTo>
                    <a:pt x="16392" y="7002"/>
                    <a:pt x="14680" y="8713"/>
                    <a:pt x="12565" y="8716"/>
                  </a:cubicBezTo>
                  <a:cubicBezTo>
                    <a:pt x="11015" y="8716"/>
                    <a:pt x="9620" y="7783"/>
                    <a:pt x="9027" y="6353"/>
                  </a:cubicBezTo>
                  <a:cubicBezTo>
                    <a:pt x="8435" y="4923"/>
                    <a:pt x="8763" y="3276"/>
                    <a:pt x="9859" y="2180"/>
                  </a:cubicBezTo>
                  <a:cubicBezTo>
                    <a:pt x="10590" y="1447"/>
                    <a:pt x="11570" y="1057"/>
                    <a:pt x="12566" y="1057"/>
                  </a:cubicBezTo>
                  <a:close/>
                  <a:moveTo>
                    <a:pt x="12535" y="0"/>
                  </a:moveTo>
                  <a:cubicBezTo>
                    <a:pt x="10013" y="0"/>
                    <a:pt x="7932" y="1912"/>
                    <a:pt x="7661" y="4360"/>
                  </a:cubicBezTo>
                  <a:lnTo>
                    <a:pt x="4360" y="4360"/>
                  </a:lnTo>
                  <a:lnTo>
                    <a:pt x="4360" y="2688"/>
                  </a:lnTo>
                  <a:lnTo>
                    <a:pt x="1090" y="2688"/>
                  </a:lnTo>
                  <a:lnTo>
                    <a:pt x="1090" y="4360"/>
                  </a:lnTo>
                  <a:lnTo>
                    <a:pt x="0" y="4360"/>
                  </a:lnTo>
                  <a:lnTo>
                    <a:pt x="0" y="5450"/>
                  </a:lnTo>
                  <a:lnTo>
                    <a:pt x="1090" y="5450"/>
                  </a:lnTo>
                  <a:lnTo>
                    <a:pt x="1090" y="7086"/>
                  </a:lnTo>
                  <a:lnTo>
                    <a:pt x="2180" y="7086"/>
                  </a:lnTo>
                  <a:lnTo>
                    <a:pt x="2180" y="16386"/>
                  </a:lnTo>
                  <a:lnTo>
                    <a:pt x="0" y="16386"/>
                  </a:lnTo>
                  <a:lnTo>
                    <a:pt x="0" y="18566"/>
                  </a:lnTo>
                  <a:lnTo>
                    <a:pt x="1090" y="18566"/>
                  </a:lnTo>
                  <a:lnTo>
                    <a:pt x="1090" y="17476"/>
                  </a:lnTo>
                  <a:lnTo>
                    <a:pt x="2180" y="17476"/>
                  </a:lnTo>
                  <a:lnTo>
                    <a:pt x="2180" y="18566"/>
                  </a:lnTo>
                  <a:lnTo>
                    <a:pt x="3270" y="18566"/>
                  </a:lnTo>
                  <a:lnTo>
                    <a:pt x="3270" y="17476"/>
                  </a:lnTo>
                  <a:lnTo>
                    <a:pt x="4360" y="17476"/>
                  </a:lnTo>
                  <a:lnTo>
                    <a:pt x="4360" y="18566"/>
                  </a:lnTo>
                  <a:lnTo>
                    <a:pt x="5450" y="18566"/>
                  </a:lnTo>
                  <a:lnTo>
                    <a:pt x="5450" y="16386"/>
                  </a:lnTo>
                  <a:lnTo>
                    <a:pt x="3270" y="16386"/>
                  </a:lnTo>
                  <a:lnTo>
                    <a:pt x="3270" y="7086"/>
                  </a:lnTo>
                  <a:lnTo>
                    <a:pt x="4360" y="7086"/>
                  </a:lnTo>
                  <a:lnTo>
                    <a:pt x="4360" y="5450"/>
                  </a:lnTo>
                  <a:lnTo>
                    <a:pt x="7661" y="5450"/>
                  </a:lnTo>
                  <a:cubicBezTo>
                    <a:pt x="7932" y="7900"/>
                    <a:pt x="10013" y="9809"/>
                    <a:pt x="12535" y="9809"/>
                  </a:cubicBezTo>
                  <a:cubicBezTo>
                    <a:pt x="15238" y="9809"/>
                    <a:pt x="17439" y="7609"/>
                    <a:pt x="17439" y="4906"/>
                  </a:cubicBezTo>
                  <a:cubicBezTo>
                    <a:pt x="17439" y="2200"/>
                    <a:pt x="15238" y="0"/>
                    <a:pt x="125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53"/>
            <p:cNvSpPr/>
            <p:nvPr/>
          </p:nvSpPr>
          <p:spPr>
            <a:xfrm>
              <a:off x="7093478" y="1432173"/>
              <a:ext cx="119619" cy="115075"/>
            </a:xfrm>
            <a:custGeom>
              <a:avLst/>
              <a:gdLst/>
              <a:ahLst/>
              <a:cxnLst/>
              <a:rect l="l" t="t" r="r" b="b"/>
              <a:pathLst>
                <a:path w="5686" h="5470" extrusionOk="0">
                  <a:moveTo>
                    <a:pt x="2950" y="1093"/>
                  </a:moveTo>
                  <a:cubicBezTo>
                    <a:pt x="3162" y="1093"/>
                    <a:pt x="3375" y="1134"/>
                    <a:pt x="3578" y="1218"/>
                  </a:cubicBezTo>
                  <a:cubicBezTo>
                    <a:pt x="4192" y="1471"/>
                    <a:pt x="4590" y="2070"/>
                    <a:pt x="4593" y="2736"/>
                  </a:cubicBezTo>
                  <a:cubicBezTo>
                    <a:pt x="4590" y="3639"/>
                    <a:pt x="3857" y="4375"/>
                    <a:pt x="2951" y="4375"/>
                  </a:cubicBezTo>
                  <a:cubicBezTo>
                    <a:pt x="2948" y="4375"/>
                    <a:pt x="2946" y="4375"/>
                    <a:pt x="2943" y="4375"/>
                  </a:cubicBezTo>
                  <a:cubicBezTo>
                    <a:pt x="2284" y="4375"/>
                    <a:pt x="1688" y="3974"/>
                    <a:pt x="1433" y="3363"/>
                  </a:cubicBezTo>
                  <a:cubicBezTo>
                    <a:pt x="1181" y="2750"/>
                    <a:pt x="1320" y="2044"/>
                    <a:pt x="1788" y="1573"/>
                  </a:cubicBezTo>
                  <a:cubicBezTo>
                    <a:pt x="2103" y="1260"/>
                    <a:pt x="2523" y="1093"/>
                    <a:pt x="2950" y="1093"/>
                  </a:cubicBezTo>
                  <a:close/>
                  <a:moveTo>
                    <a:pt x="2943" y="1"/>
                  </a:moveTo>
                  <a:cubicBezTo>
                    <a:pt x="1842" y="1"/>
                    <a:pt x="845" y="668"/>
                    <a:pt x="425" y="1686"/>
                  </a:cubicBezTo>
                  <a:cubicBezTo>
                    <a:pt x="1" y="2709"/>
                    <a:pt x="236" y="3887"/>
                    <a:pt x="1018" y="4668"/>
                  </a:cubicBezTo>
                  <a:cubicBezTo>
                    <a:pt x="1541" y="5191"/>
                    <a:pt x="2241" y="5470"/>
                    <a:pt x="2952" y="5470"/>
                  </a:cubicBezTo>
                  <a:cubicBezTo>
                    <a:pt x="3304" y="5470"/>
                    <a:pt x="3659" y="5402"/>
                    <a:pt x="3997" y="5261"/>
                  </a:cubicBezTo>
                  <a:cubicBezTo>
                    <a:pt x="5020" y="4837"/>
                    <a:pt x="5685" y="3840"/>
                    <a:pt x="5685" y="2736"/>
                  </a:cubicBezTo>
                  <a:cubicBezTo>
                    <a:pt x="5685" y="1224"/>
                    <a:pt x="4462" y="1"/>
                    <a:pt x="2951" y="1"/>
                  </a:cubicBezTo>
                  <a:cubicBezTo>
                    <a:pt x="2948" y="1"/>
                    <a:pt x="2946" y="1"/>
                    <a:pt x="29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13" name="Google Shape;1013;p53"/>
          <p:cNvSpPr/>
          <p:nvPr/>
        </p:nvSpPr>
        <p:spPr>
          <a:xfrm>
            <a:off x="7603510" y="2122110"/>
            <a:ext cx="344678" cy="391340"/>
          </a:xfrm>
          <a:custGeom>
            <a:avLst/>
            <a:gdLst/>
            <a:ahLst/>
            <a:cxnLst/>
            <a:rect l="l" t="t" r="r" b="b"/>
            <a:pathLst>
              <a:path w="16384" h="18602" extrusionOk="0">
                <a:moveTo>
                  <a:pt x="15332" y="1091"/>
                </a:moveTo>
                <a:lnTo>
                  <a:pt x="15332" y="4360"/>
                </a:lnTo>
                <a:lnTo>
                  <a:pt x="1090" y="4360"/>
                </a:lnTo>
                <a:lnTo>
                  <a:pt x="1090" y="1091"/>
                </a:lnTo>
                <a:lnTo>
                  <a:pt x="3270" y="1091"/>
                </a:lnTo>
                <a:lnTo>
                  <a:pt x="3270" y="2180"/>
                </a:lnTo>
                <a:lnTo>
                  <a:pt x="7083" y="2180"/>
                </a:lnTo>
                <a:lnTo>
                  <a:pt x="7083" y="1091"/>
                </a:lnTo>
                <a:lnTo>
                  <a:pt x="9301" y="1091"/>
                </a:lnTo>
                <a:lnTo>
                  <a:pt x="9301" y="2180"/>
                </a:lnTo>
                <a:lnTo>
                  <a:pt x="13114" y="2180"/>
                </a:lnTo>
                <a:lnTo>
                  <a:pt x="13114" y="1091"/>
                </a:lnTo>
                <a:close/>
                <a:moveTo>
                  <a:pt x="4903" y="5450"/>
                </a:moveTo>
                <a:lnTo>
                  <a:pt x="4903" y="10935"/>
                </a:lnTo>
                <a:lnTo>
                  <a:pt x="3270" y="10935"/>
                </a:lnTo>
                <a:lnTo>
                  <a:pt x="3270" y="5450"/>
                </a:lnTo>
                <a:close/>
                <a:moveTo>
                  <a:pt x="7630" y="5450"/>
                </a:moveTo>
                <a:lnTo>
                  <a:pt x="7630" y="10935"/>
                </a:lnTo>
                <a:lnTo>
                  <a:pt x="5993" y="10935"/>
                </a:lnTo>
                <a:lnTo>
                  <a:pt x="5993" y="5450"/>
                </a:lnTo>
                <a:close/>
                <a:moveTo>
                  <a:pt x="10391" y="5450"/>
                </a:moveTo>
                <a:lnTo>
                  <a:pt x="10391" y="10935"/>
                </a:lnTo>
                <a:lnTo>
                  <a:pt x="8754" y="10935"/>
                </a:lnTo>
                <a:lnTo>
                  <a:pt x="8754" y="5450"/>
                </a:lnTo>
                <a:close/>
                <a:moveTo>
                  <a:pt x="13114" y="5450"/>
                </a:moveTo>
                <a:lnTo>
                  <a:pt x="13114" y="10935"/>
                </a:lnTo>
                <a:lnTo>
                  <a:pt x="11481" y="10935"/>
                </a:lnTo>
                <a:lnTo>
                  <a:pt x="11481" y="5450"/>
                </a:lnTo>
                <a:close/>
                <a:moveTo>
                  <a:pt x="14204" y="12024"/>
                </a:moveTo>
                <a:lnTo>
                  <a:pt x="14204" y="14204"/>
                </a:lnTo>
                <a:lnTo>
                  <a:pt x="2180" y="14204"/>
                </a:lnTo>
                <a:lnTo>
                  <a:pt x="2180" y="12024"/>
                </a:lnTo>
                <a:close/>
                <a:moveTo>
                  <a:pt x="12024" y="15332"/>
                </a:moveTo>
                <a:lnTo>
                  <a:pt x="12024" y="17512"/>
                </a:lnTo>
                <a:lnTo>
                  <a:pt x="4360" y="17512"/>
                </a:lnTo>
                <a:lnTo>
                  <a:pt x="4360" y="15332"/>
                </a:lnTo>
                <a:close/>
                <a:moveTo>
                  <a:pt x="0" y="1"/>
                </a:moveTo>
                <a:lnTo>
                  <a:pt x="0" y="5485"/>
                </a:lnTo>
                <a:lnTo>
                  <a:pt x="2180" y="5485"/>
                </a:lnTo>
                <a:lnTo>
                  <a:pt x="2180" y="10935"/>
                </a:lnTo>
                <a:lnTo>
                  <a:pt x="1090" y="10935"/>
                </a:lnTo>
                <a:lnTo>
                  <a:pt x="1090" y="15294"/>
                </a:lnTo>
                <a:lnTo>
                  <a:pt x="3270" y="15294"/>
                </a:lnTo>
                <a:lnTo>
                  <a:pt x="3270" y="18602"/>
                </a:lnTo>
                <a:lnTo>
                  <a:pt x="13114" y="18602"/>
                </a:lnTo>
                <a:lnTo>
                  <a:pt x="13114" y="15294"/>
                </a:lnTo>
                <a:lnTo>
                  <a:pt x="15294" y="15294"/>
                </a:lnTo>
                <a:lnTo>
                  <a:pt x="15294" y="10935"/>
                </a:lnTo>
                <a:lnTo>
                  <a:pt x="14204" y="10935"/>
                </a:lnTo>
                <a:lnTo>
                  <a:pt x="14204" y="5485"/>
                </a:lnTo>
                <a:lnTo>
                  <a:pt x="16384" y="5485"/>
                </a:lnTo>
                <a:lnTo>
                  <a:pt x="16384" y="1"/>
                </a:lnTo>
                <a:lnTo>
                  <a:pt x="12024" y="1"/>
                </a:lnTo>
                <a:lnTo>
                  <a:pt x="12024" y="1091"/>
                </a:lnTo>
                <a:lnTo>
                  <a:pt x="10391" y="1091"/>
                </a:lnTo>
                <a:lnTo>
                  <a:pt x="10391" y="1"/>
                </a:lnTo>
                <a:lnTo>
                  <a:pt x="5993" y="1"/>
                </a:lnTo>
                <a:lnTo>
                  <a:pt x="5993" y="1091"/>
                </a:lnTo>
                <a:lnTo>
                  <a:pt x="4360" y="1091"/>
                </a:lnTo>
                <a:lnTo>
                  <a:pt x="436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14" name="Google Shape;1014;p53"/>
          <p:cNvGrpSpPr/>
          <p:nvPr/>
        </p:nvGrpSpPr>
        <p:grpSpPr>
          <a:xfrm>
            <a:off x="7580537" y="2782107"/>
            <a:ext cx="390624" cy="391340"/>
            <a:chOff x="7013493" y="2543269"/>
            <a:chExt cx="390624" cy="391340"/>
          </a:xfrm>
        </p:grpSpPr>
        <p:sp>
          <p:nvSpPr>
            <p:cNvPr id="1015" name="Google Shape;1015;p53"/>
            <p:cNvSpPr/>
            <p:nvPr/>
          </p:nvSpPr>
          <p:spPr>
            <a:xfrm>
              <a:off x="7058619" y="2589131"/>
              <a:ext cx="299637" cy="299637"/>
            </a:xfrm>
            <a:custGeom>
              <a:avLst/>
              <a:gdLst/>
              <a:ahLst/>
              <a:cxnLst/>
              <a:rect l="l" t="t" r="r" b="b"/>
              <a:pathLst>
                <a:path w="14243" h="14243" extrusionOk="0">
                  <a:moveTo>
                    <a:pt x="12388" y="1091"/>
                  </a:moveTo>
                  <a:lnTo>
                    <a:pt x="1126" y="12353"/>
                  </a:lnTo>
                  <a:lnTo>
                    <a:pt x="1126" y="1091"/>
                  </a:lnTo>
                  <a:close/>
                  <a:moveTo>
                    <a:pt x="13152" y="1852"/>
                  </a:moveTo>
                  <a:lnTo>
                    <a:pt x="13152" y="13114"/>
                  </a:lnTo>
                  <a:lnTo>
                    <a:pt x="1890" y="13114"/>
                  </a:lnTo>
                  <a:lnTo>
                    <a:pt x="13152" y="1852"/>
                  </a:lnTo>
                  <a:close/>
                  <a:moveTo>
                    <a:pt x="1" y="1"/>
                  </a:moveTo>
                  <a:lnTo>
                    <a:pt x="1" y="14242"/>
                  </a:lnTo>
                  <a:lnTo>
                    <a:pt x="14242" y="14242"/>
                  </a:lnTo>
                  <a:lnTo>
                    <a:pt x="1424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53"/>
            <p:cNvSpPr/>
            <p:nvPr/>
          </p:nvSpPr>
          <p:spPr>
            <a:xfrm>
              <a:off x="7323796" y="2853572"/>
              <a:ext cx="80321" cy="81036"/>
            </a:xfrm>
            <a:custGeom>
              <a:avLst/>
              <a:gdLst/>
              <a:ahLst/>
              <a:cxnLst/>
              <a:rect l="l" t="t" r="r" b="b"/>
              <a:pathLst>
                <a:path w="3818" h="3852" extrusionOk="0">
                  <a:moveTo>
                    <a:pt x="2727" y="1"/>
                  </a:moveTo>
                  <a:lnTo>
                    <a:pt x="2727" y="2762"/>
                  </a:lnTo>
                  <a:lnTo>
                    <a:pt x="1" y="2762"/>
                  </a:lnTo>
                  <a:lnTo>
                    <a:pt x="1" y="3852"/>
                  </a:lnTo>
                  <a:lnTo>
                    <a:pt x="3817" y="3852"/>
                  </a:lnTo>
                  <a:lnTo>
                    <a:pt x="381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53"/>
            <p:cNvSpPr/>
            <p:nvPr/>
          </p:nvSpPr>
          <p:spPr>
            <a:xfrm>
              <a:off x="7323796" y="2543269"/>
              <a:ext cx="80321" cy="80258"/>
            </a:xfrm>
            <a:custGeom>
              <a:avLst/>
              <a:gdLst/>
              <a:ahLst/>
              <a:cxnLst/>
              <a:rect l="l" t="t" r="r" b="b"/>
              <a:pathLst>
                <a:path w="3818" h="3815" extrusionOk="0">
                  <a:moveTo>
                    <a:pt x="1" y="1"/>
                  </a:moveTo>
                  <a:lnTo>
                    <a:pt x="1" y="1091"/>
                  </a:lnTo>
                  <a:lnTo>
                    <a:pt x="2727" y="1091"/>
                  </a:lnTo>
                  <a:lnTo>
                    <a:pt x="2727" y="3814"/>
                  </a:lnTo>
                  <a:lnTo>
                    <a:pt x="3817" y="3814"/>
                  </a:lnTo>
                  <a:lnTo>
                    <a:pt x="381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53"/>
            <p:cNvSpPr/>
            <p:nvPr/>
          </p:nvSpPr>
          <p:spPr>
            <a:xfrm>
              <a:off x="7013493" y="2853572"/>
              <a:ext cx="80321" cy="80258"/>
            </a:xfrm>
            <a:custGeom>
              <a:avLst/>
              <a:gdLst/>
              <a:ahLst/>
              <a:cxnLst/>
              <a:rect l="l" t="t" r="r" b="b"/>
              <a:pathLst>
                <a:path w="3818" h="3815" extrusionOk="0">
                  <a:moveTo>
                    <a:pt x="1" y="1"/>
                  </a:moveTo>
                  <a:lnTo>
                    <a:pt x="1" y="3814"/>
                  </a:lnTo>
                  <a:lnTo>
                    <a:pt x="3817" y="3814"/>
                  </a:lnTo>
                  <a:lnTo>
                    <a:pt x="3817" y="2724"/>
                  </a:lnTo>
                  <a:lnTo>
                    <a:pt x="1091" y="2724"/>
                  </a:lnTo>
                  <a:lnTo>
                    <a:pt x="10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53"/>
            <p:cNvSpPr/>
            <p:nvPr/>
          </p:nvSpPr>
          <p:spPr>
            <a:xfrm>
              <a:off x="7013493" y="2543269"/>
              <a:ext cx="80321" cy="80258"/>
            </a:xfrm>
            <a:custGeom>
              <a:avLst/>
              <a:gdLst/>
              <a:ahLst/>
              <a:cxnLst/>
              <a:rect l="l" t="t" r="r" b="b"/>
              <a:pathLst>
                <a:path w="3818" h="3815" extrusionOk="0">
                  <a:moveTo>
                    <a:pt x="1" y="1"/>
                  </a:moveTo>
                  <a:lnTo>
                    <a:pt x="1" y="3814"/>
                  </a:lnTo>
                  <a:lnTo>
                    <a:pt x="1056" y="3814"/>
                  </a:lnTo>
                  <a:lnTo>
                    <a:pt x="1056" y="1091"/>
                  </a:lnTo>
                  <a:lnTo>
                    <a:pt x="3817" y="1091"/>
                  </a:lnTo>
                  <a:lnTo>
                    <a:pt x="381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53"/>
            <p:cNvSpPr/>
            <p:nvPr/>
          </p:nvSpPr>
          <p:spPr>
            <a:xfrm>
              <a:off x="7116703" y="2646437"/>
              <a:ext cx="68814" cy="68793"/>
            </a:xfrm>
            <a:custGeom>
              <a:avLst/>
              <a:gdLst/>
              <a:ahLst/>
              <a:cxnLst/>
              <a:rect l="l" t="t" r="r" b="b"/>
              <a:pathLst>
                <a:path w="3271" h="3270" extrusionOk="0">
                  <a:moveTo>
                    <a:pt x="1091" y="0"/>
                  </a:moveTo>
                  <a:lnTo>
                    <a:pt x="1091" y="1090"/>
                  </a:lnTo>
                  <a:lnTo>
                    <a:pt x="1" y="1090"/>
                  </a:lnTo>
                  <a:lnTo>
                    <a:pt x="1" y="2180"/>
                  </a:lnTo>
                  <a:lnTo>
                    <a:pt x="1091" y="2180"/>
                  </a:lnTo>
                  <a:lnTo>
                    <a:pt x="1091" y="3270"/>
                  </a:lnTo>
                  <a:lnTo>
                    <a:pt x="2181" y="3270"/>
                  </a:lnTo>
                  <a:lnTo>
                    <a:pt x="2181" y="2180"/>
                  </a:lnTo>
                  <a:lnTo>
                    <a:pt x="3271" y="2180"/>
                  </a:lnTo>
                  <a:lnTo>
                    <a:pt x="3271" y="1090"/>
                  </a:lnTo>
                  <a:lnTo>
                    <a:pt x="2181" y="1090"/>
                  </a:lnTo>
                  <a:lnTo>
                    <a:pt x="2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53"/>
            <p:cNvSpPr/>
            <p:nvPr/>
          </p:nvSpPr>
          <p:spPr>
            <a:xfrm>
              <a:off x="7232094" y="2784800"/>
              <a:ext cx="68814" cy="22952"/>
            </a:xfrm>
            <a:custGeom>
              <a:avLst/>
              <a:gdLst/>
              <a:ahLst/>
              <a:cxnLst/>
              <a:rect l="l" t="t" r="r" b="b"/>
              <a:pathLst>
                <a:path w="3271" h="1091" extrusionOk="0">
                  <a:moveTo>
                    <a:pt x="0" y="0"/>
                  </a:moveTo>
                  <a:lnTo>
                    <a:pt x="0" y="1090"/>
                  </a:lnTo>
                  <a:lnTo>
                    <a:pt x="3270" y="1090"/>
                  </a:lnTo>
                  <a:lnTo>
                    <a:pt x="327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2" name="Google Shape;1022;p53"/>
          <p:cNvGrpSpPr/>
          <p:nvPr/>
        </p:nvGrpSpPr>
        <p:grpSpPr>
          <a:xfrm>
            <a:off x="7595252" y="3442103"/>
            <a:ext cx="361193" cy="391213"/>
            <a:chOff x="7190082" y="3211273"/>
            <a:chExt cx="361193" cy="391213"/>
          </a:xfrm>
        </p:grpSpPr>
        <p:sp>
          <p:nvSpPr>
            <p:cNvPr id="1023" name="Google Shape;1023;p53"/>
            <p:cNvSpPr/>
            <p:nvPr/>
          </p:nvSpPr>
          <p:spPr>
            <a:xfrm>
              <a:off x="7190082" y="3211273"/>
              <a:ext cx="361193" cy="391213"/>
            </a:xfrm>
            <a:custGeom>
              <a:avLst/>
              <a:gdLst/>
              <a:ahLst/>
              <a:cxnLst/>
              <a:rect l="l" t="t" r="r" b="b"/>
              <a:pathLst>
                <a:path w="17169" h="18596" extrusionOk="0">
                  <a:moveTo>
                    <a:pt x="7630" y="3279"/>
                  </a:moveTo>
                  <a:lnTo>
                    <a:pt x="7630" y="4904"/>
                  </a:lnTo>
                  <a:lnTo>
                    <a:pt x="8720" y="4904"/>
                  </a:lnTo>
                  <a:lnTo>
                    <a:pt x="8720" y="3325"/>
                  </a:lnTo>
                  <a:cubicBezTo>
                    <a:pt x="12216" y="3593"/>
                    <a:pt x="15018" y="6371"/>
                    <a:pt x="15285" y="9844"/>
                  </a:cubicBezTo>
                  <a:lnTo>
                    <a:pt x="13661" y="9844"/>
                  </a:lnTo>
                  <a:lnTo>
                    <a:pt x="13661" y="10934"/>
                  </a:lnTo>
                  <a:lnTo>
                    <a:pt x="15285" y="10934"/>
                  </a:lnTo>
                  <a:cubicBezTo>
                    <a:pt x="15018" y="14407"/>
                    <a:pt x="12216" y="17189"/>
                    <a:pt x="8720" y="17453"/>
                  </a:cubicBezTo>
                  <a:lnTo>
                    <a:pt x="8720" y="15875"/>
                  </a:lnTo>
                  <a:lnTo>
                    <a:pt x="7630" y="15875"/>
                  </a:lnTo>
                  <a:lnTo>
                    <a:pt x="7630" y="17453"/>
                  </a:lnTo>
                  <a:cubicBezTo>
                    <a:pt x="4131" y="17189"/>
                    <a:pt x="1329" y="14407"/>
                    <a:pt x="1061" y="10934"/>
                  </a:cubicBezTo>
                  <a:lnTo>
                    <a:pt x="2689" y="10934"/>
                  </a:lnTo>
                  <a:lnTo>
                    <a:pt x="2689" y="9844"/>
                  </a:lnTo>
                  <a:lnTo>
                    <a:pt x="1111" y="9844"/>
                  </a:lnTo>
                  <a:cubicBezTo>
                    <a:pt x="1375" y="6345"/>
                    <a:pt x="4157" y="3546"/>
                    <a:pt x="7630" y="3279"/>
                  </a:cubicBezTo>
                  <a:close/>
                  <a:moveTo>
                    <a:pt x="6540" y="0"/>
                  </a:moveTo>
                  <a:lnTo>
                    <a:pt x="6540" y="1090"/>
                  </a:lnTo>
                  <a:lnTo>
                    <a:pt x="7630" y="1090"/>
                  </a:lnTo>
                  <a:lnTo>
                    <a:pt x="7630" y="2201"/>
                  </a:lnTo>
                  <a:cubicBezTo>
                    <a:pt x="3410" y="2480"/>
                    <a:pt x="1" y="5993"/>
                    <a:pt x="1" y="10391"/>
                  </a:cubicBezTo>
                  <a:cubicBezTo>
                    <a:pt x="1" y="14924"/>
                    <a:pt x="3654" y="18596"/>
                    <a:pt x="8175" y="18596"/>
                  </a:cubicBezTo>
                  <a:cubicBezTo>
                    <a:pt x="8202" y="18596"/>
                    <a:pt x="8228" y="18596"/>
                    <a:pt x="8255" y="18596"/>
                  </a:cubicBezTo>
                  <a:cubicBezTo>
                    <a:pt x="10365" y="18572"/>
                    <a:pt x="12385" y="17735"/>
                    <a:pt x="13890" y="16253"/>
                  </a:cubicBezTo>
                  <a:cubicBezTo>
                    <a:pt x="17149" y="13053"/>
                    <a:pt x="17169" y="7816"/>
                    <a:pt x="13954" y="4587"/>
                  </a:cubicBezTo>
                  <a:cubicBezTo>
                    <a:pt x="12559" y="3177"/>
                    <a:pt x="10696" y="2328"/>
                    <a:pt x="8720" y="2201"/>
                  </a:cubicBezTo>
                  <a:lnTo>
                    <a:pt x="8720" y="1090"/>
                  </a:lnTo>
                  <a:lnTo>
                    <a:pt x="9810" y="1090"/>
                  </a:lnTo>
                  <a:lnTo>
                    <a:pt x="981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53"/>
            <p:cNvSpPr/>
            <p:nvPr/>
          </p:nvSpPr>
          <p:spPr>
            <a:xfrm>
              <a:off x="7275873" y="3349573"/>
              <a:ext cx="122417" cy="136491"/>
            </a:xfrm>
            <a:custGeom>
              <a:avLst/>
              <a:gdLst/>
              <a:ahLst/>
              <a:cxnLst/>
              <a:rect l="l" t="t" r="r" b="b"/>
              <a:pathLst>
                <a:path w="5819" h="6488" extrusionOk="0">
                  <a:moveTo>
                    <a:pt x="4088" y="3271"/>
                  </a:moveTo>
                  <a:cubicBezTo>
                    <a:pt x="4369" y="3271"/>
                    <a:pt x="4639" y="3490"/>
                    <a:pt x="4639" y="3820"/>
                  </a:cubicBezTo>
                  <a:cubicBezTo>
                    <a:pt x="4639" y="4122"/>
                    <a:pt x="4392" y="4366"/>
                    <a:pt x="4093" y="4366"/>
                  </a:cubicBezTo>
                  <a:cubicBezTo>
                    <a:pt x="3604" y="4366"/>
                    <a:pt x="3360" y="3776"/>
                    <a:pt x="3703" y="3433"/>
                  </a:cubicBezTo>
                  <a:cubicBezTo>
                    <a:pt x="3815" y="3321"/>
                    <a:pt x="3953" y="3271"/>
                    <a:pt x="4088" y="3271"/>
                  </a:cubicBezTo>
                  <a:close/>
                  <a:moveTo>
                    <a:pt x="3552" y="1"/>
                  </a:moveTo>
                  <a:lnTo>
                    <a:pt x="3552" y="2282"/>
                  </a:lnTo>
                  <a:cubicBezTo>
                    <a:pt x="2817" y="2547"/>
                    <a:pt x="2369" y="3288"/>
                    <a:pt x="2477" y="4058"/>
                  </a:cubicBezTo>
                  <a:lnTo>
                    <a:pt x="0" y="5549"/>
                  </a:lnTo>
                  <a:lnTo>
                    <a:pt x="561" y="6488"/>
                  </a:lnTo>
                  <a:lnTo>
                    <a:pt x="2982" y="5029"/>
                  </a:lnTo>
                  <a:cubicBezTo>
                    <a:pt x="3283" y="5314"/>
                    <a:pt x="3681" y="5472"/>
                    <a:pt x="4092" y="5472"/>
                  </a:cubicBezTo>
                  <a:cubicBezTo>
                    <a:pt x="4130" y="5472"/>
                    <a:pt x="4168" y="5470"/>
                    <a:pt x="4206" y="5468"/>
                  </a:cubicBezTo>
                  <a:cubicBezTo>
                    <a:pt x="4982" y="5412"/>
                    <a:pt x="5610" y="4820"/>
                    <a:pt x="5714" y="4052"/>
                  </a:cubicBezTo>
                  <a:cubicBezTo>
                    <a:pt x="5819" y="3282"/>
                    <a:pt x="5371" y="2544"/>
                    <a:pt x="4642" y="2282"/>
                  </a:cubicBezTo>
                  <a:lnTo>
                    <a:pt x="464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5" name="Google Shape;1025;p53"/>
          <p:cNvSpPr/>
          <p:nvPr/>
        </p:nvSpPr>
        <p:spPr>
          <a:xfrm>
            <a:off x="7580179" y="4101973"/>
            <a:ext cx="391340" cy="391340"/>
          </a:xfrm>
          <a:custGeom>
            <a:avLst/>
            <a:gdLst/>
            <a:ahLst/>
            <a:cxnLst/>
            <a:rect l="l" t="t" r="r" b="b"/>
            <a:pathLst>
              <a:path w="18602" h="18602" extrusionOk="0">
                <a:moveTo>
                  <a:pt x="12417" y="4398"/>
                </a:moveTo>
                <a:lnTo>
                  <a:pt x="11600" y="7668"/>
                </a:lnTo>
                <a:lnTo>
                  <a:pt x="6999" y="7668"/>
                </a:lnTo>
                <a:lnTo>
                  <a:pt x="6183" y="4398"/>
                </a:lnTo>
                <a:close/>
                <a:moveTo>
                  <a:pt x="13696" y="12027"/>
                </a:moveTo>
                <a:lnTo>
                  <a:pt x="13696" y="14207"/>
                </a:lnTo>
                <a:lnTo>
                  <a:pt x="10865" y="14207"/>
                </a:lnTo>
                <a:cubicBezTo>
                  <a:pt x="10632" y="13553"/>
                  <a:pt x="10013" y="13117"/>
                  <a:pt x="9319" y="13117"/>
                </a:cubicBezTo>
                <a:cubicBezTo>
                  <a:pt x="8624" y="13117"/>
                  <a:pt x="8005" y="13553"/>
                  <a:pt x="7770" y="14207"/>
                </a:cubicBezTo>
                <a:lnTo>
                  <a:pt x="4942" y="14207"/>
                </a:lnTo>
                <a:lnTo>
                  <a:pt x="4942" y="12027"/>
                </a:lnTo>
                <a:close/>
                <a:moveTo>
                  <a:pt x="9305" y="14224"/>
                </a:moveTo>
                <a:cubicBezTo>
                  <a:pt x="9439" y="14224"/>
                  <a:pt x="9576" y="14274"/>
                  <a:pt x="9688" y="14384"/>
                </a:cubicBezTo>
                <a:cubicBezTo>
                  <a:pt x="10031" y="14730"/>
                  <a:pt x="9787" y="15320"/>
                  <a:pt x="9301" y="15320"/>
                </a:cubicBezTo>
                <a:cubicBezTo>
                  <a:pt x="8999" y="15317"/>
                  <a:pt x="8752" y="15073"/>
                  <a:pt x="8752" y="14771"/>
                </a:cubicBezTo>
                <a:cubicBezTo>
                  <a:pt x="8752" y="14442"/>
                  <a:pt x="9022" y="14224"/>
                  <a:pt x="9305" y="14224"/>
                </a:cubicBezTo>
                <a:close/>
                <a:moveTo>
                  <a:pt x="13696" y="15332"/>
                </a:moveTo>
                <a:lnTo>
                  <a:pt x="13696" y="17512"/>
                </a:lnTo>
                <a:lnTo>
                  <a:pt x="4942" y="17512"/>
                </a:lnTo>
                <a:lnTo>
                  <a:pt x="4942" y="15332"/>
                </a:lnTo>
                <a:lnTo>
                  <a:pt x="7770" y="15332"/>
                </a:lnTo>
                <a:cubicBezTo>
                  <a:pt x="8005" y="15986"/>
                  <a:pt x="8624" y="16422"/>
                  <a:pt x="9319" y="16422"/>
                </a:cubicBezTo>
                <a:cubicBezTo>
                  <a:pt x="10013" y="16422"/>
                  <a:pt x="10632" y="15986"/>
                  <a:pt x="10865" y="15332"/>
                </a:cubicBezTo>
                <a:close/>
                <a:moveTo>
                  <a:pt x="1" y="0"/>
                </a:moveTo>
                <a:lnTo>
                  <a:pt x="1" y="1090"/>
                </a:lnTo>
                <a:lnTo>
                  <a:pt x="1091" y="1090"/>
                </a:lnTo>
                <a:lnTo>
                  <a:pt x="1091" y="4398"/>
                </a:lnTo>
                <a:lnTo>
                  <a:pt x="5023" y="4398"/>
                </a:lnTo>
                <a:lnTo>
                  <a:pt x="5840" y="7668"/>
                </a:lnTo>
                <a:lnTo>
                  <a:pt x="5462" y="7668"/>
                </a:lnTo>
                <a:cubicBezTo>
                  <a:pt x="3055" y="7668"/>
                  <a:pt x="1105" y="9618"/>
                  <a:pt x="1102" y="12027"/>
                </a:cubicBezTo>
                <a:lnTo>
                  <a:pt x="2215" y="12027"/>
                </a:lnTo>
                <a:cubicBezTo>
                  <a:pt x="2218" y="10219"/>
                  <a:pt x="3680" y="8757"/>
                  <a:pt x="5485" y="8757"/>
                </a:cubicBezTo>
                <a:lnTo>
                  <a:pt x="8755" y="8757"/>
                </a:lnTo>
                <a:lnTo>
                  <a:pt x="8755" y="10937"/>
                </a:lnTo>
                <a:lnTo>
                  <a:pt x="3814" y="10937"/>
                </a:lnTo>
                <a:lnTo>
                  <a:pt x="3814" y="18601"/>
                </a:lnTo>
                <a:lnTo>
                  <a:pt x="14786" y="18601"/>
                </a:lnTo>
                <a:lnTo>
                  <a:pt x="14786" y="10937"/>
                </a:lnTo>
                <a:lnTo>
                  <a:pt x="9845" y="10937"/>
                </a:lnTo>
                <a:lnTo>
                  <a:pt x="9845" y="8757"/>
                </a:lnTo>
                <a:lnTo>
                  <a:pt x="13114" y="8757"/>
                </a:lnTo>
                <a:cubicBezTo>
                  <a:pt x="14919" y="8757"/>
                  <a:pt x="16381" y="10219"/>
                  <a:pt x="16384" y="12027"/>
                </a:cubicBezTo>
                <a:lnTo>
                  <a:pt x="17497" y="12027"/>
                </a:lnTo>
                <a:cubicBezTo>
                  <a:pt x="17494" y="9618"/>
                  <a:pt x="15544" y="7668"/>
                  <a:pt x="13138" y="7668"/>
                </a:cubicBezTo>
                <a:lnTo>
                  <a:pt x="12760" y="7668"/>
                </a:lnTo>
                <a:lnTo>
                  <a:pt x="13577" y="4398"/>
                </a:lnTo>
                <a:lnTo>
                  <a:pt x="17512" y="4398"/>
                </a:lnTo>
                <a:lnTo>
                  <a:pt x="17512" y="1090"/>
                </a:lnTo>
                <a:lnTo>
                  <a:pt x="18602" y="1090"/>
                </a:lnTo>
                <a:lnTo>
                  <a:pt x="18602" y="0"/>
                </a:lnTo>
                <a:lnTo>
                  <a:pt x="15332" y="0"/>
                </a:lnTo>
                <a:lnTo>
                  <a:pt x="15332" y="1090"/>
                </a:lnTo>
                <a:lnTo>
                  <a:pt x="16422" y="1090"/>
                </a:lnTo>
                <a:lnTo>
                  <a:pt x="16422" y="3270"/>
                </a:lnTo>
                <a:lnTo>
                  <a:pt x="2180" y="3270"/>
                </a:lnTo>
                <a:lnTo>
                  <a:pt x="2180" y="1090"/>
                </a:lnTo>
                <a:lnTo>
                  <a:pt x="3270" y="1090"/>
                </a:lnTo>
                <a:lnTo>
                  <a:pt x="327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>
                    <a:lumMod val="50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>
                    <a:lumMod val="50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30"/>
          <p:cNvPicPr preferRelativeResize="0"/>
          <p:nvPr/>
        </p:nvPicPr>
        <p:blipFill rotWithShape="1">
          <a:blip r:embed="rId4">
            <a:alphaModFix/>
          </a:blip>
          <a:srcRect l="362" t="16136" r="22452" b="32438"/>
          <a:stretch/>
        </p:blipFill>
        <p:spPr>
          <a:xfrm flipH="1">
            <a:off x="3548931" y="1854123"/>
            <a:ext cx="2041500" cy="2041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08" name="Google Shape;208;p30"/>
          <p:cNvSpPr/>
          <p:nvPr/>
        </p:nvSpPr>
        <p:spPr>
          <a:xfrm>
            <a:off x="3548931" y="1854123"/>
            <a:ext cx="2041500" cy="20415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09" name="Google Shape;209;p30"/>
          <p:cNvGrpSpPr/>
          <p:nvPr/>
        </p:nvGrpSpPr>
        <p:grpSpPr>
          <a:xfrm>
            <a:off x="2986673" y="1631669"/>
            <a:ext cx="3161343" cy="2464200"/>
            <a:chOff x="2986673" y="1631669"/>
            <a:chExt cx="3161343" cy="2464200"/>
          </a:xfrm>
        </p:grpSpPr>
        <p:sp>
          <p:nvSpPr>
            <p:cNvPr id="210" name="Google Shape;210;p30"/>
            <p:cNvSpPr/>
            <p:nvPr/>
          </p:nvSpPr>
          <p:spPr>
            <a:xfrm>
              <a:off x="3341275" y="1631669"/>
              <a:ext cx="2464500" cy="24642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" name="Google Shape;211;p30"/>
            <p:cNvSpPr/>
            <p:nvPr/>
          </p:nvSpPr>
          <p:spPr>
            <a:xfrm>
              <a:off x="5420516" y="1928763"/>
              <a:ext cx="727500" cy="7275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" name="Google Shape;212;p30"/>
            <p:cNvSpPr/>
            <p:nvPr/>
          </p:nvSpPr>
          <p:spPr>
            <a:xfrm>
              <a:off x="2986741" y="1928763"/>
              <a:ext cx="727500" cy="7275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3" name="Google Shape;213;p30"/>
            <p:cNvSpPr/>
            <p:nvPr/>
          </p:nvSpPr>
          <p:spPr>
            <a:xfrm>
              <a:off x="5420516" y="3096888"/>
              <a:ext cx="727500" cy="7275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" name="Google Shape;214;p30"/>
            <p:cNvSpPr/>
            <p:nvPr/>
          </p:nvSpPr>
          <p:spPr>
            <a:xfrm>
              <a:off x="2986673" y="3096850"/>
              <a:ext cx="727500" cy="7275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15" name="Google Shape;215;p30"/>
          <p:cNvSpPr txBox="1">
            <a:spLocks noGrp="1"/>
          </p:cNvSpPr>
          <p:nvPr>
            <p:ph type="title" idx="15"/>
          </p:nvPr>
        </p:nvSpPr>
        <p:spPr>
          <a:xfrm>
            <a:off x="5468638" y="3137032"/>
            <a:ext cx="631200" cy="64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04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216" name="Google Shape;216;p30"/>
          <p:cNvSpPr txBox="1">
            <a:spLocks noGrp="1"/>
          </p:cNvSpPr>
          <p:nvPr>
            <p:ph type="title" idx="3"/>
          </p:nvPr>
        </p:nvSpPr>
        <p:spPr>
          <a:xfrm flipH="1">
            <a:off x="3025350" y="1953413"/>
            <a:ext cx="631200" cy="64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217" name="Google Shape;217;p30"/>
          <p:cNvSpPr txBox="1">
            <a:spLocks noGrp="1"/>
          </p:cNvSpPr>
          <p:nvPr>
            <p:ph type="title" idx="6"/>
          </p:nvPr>
        </p:nvSpPr>
        <p:spPr>
          <a:xfrm flipH="1">
            <a:off x="3025350" y="3136988"/>
            <a:ext cx="631200" cy="64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218" name="Google Shape;218;p30"/>
          <p:cNvSpPr txBox="1">
            <a:spLocks noGrp="1"/>
          </p:cNvSpPr>
          <p:nvPr>
            <p:ph type="title" idx="9"/>
          </p:nvPr>
        </p:nvSpPr>
        <p:spPr>
          <a:xfrm>
            <a:off x="5468638" y="1968910"/>
            <a:ext cx="631200" cy="64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grpSp>
        <p:nvGrpSpPr>
          <p:cNvPr id="219" name="Google Shape;219;p30"/>
          <p:cNvGrpSpPr/>
          <p:nvPr/>
        </p:nvGrpSpPr>
        <p:grpSpPr>
          <a:xfrm>
            <a:off x="484635" y="310903"/>
            <a:ext cx="8174701" cy="4521644"/>
            <a:chOff x="484635" y="310903"/>
            <a:chExt cx="8174701" cy="4521644"/>
          </a:xfrm>
        </p:grpSpPr>
        <p:sp>
          <p:nvSpPr>
            <p:cNvPr id="220" name="Google Shape;220;p30"/>
            <p:cNvSpPr/>
            <p:nvPr/>
          </p:nvSpPr>
          <p:spPr>
            <a:xfrm>
              <a:off x="484635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1" name="Google Shape;221;p30"/>
            <p:cNvSpPr/>
            <p:nvPr/>
          </p:nvSpPr>
          <p:spPr>
            <a:xfrm rot="-5400000">
              <a:off x="491410" y="445535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2" name="Google Shape;222;p30"/>
            <p:cNvSpPr/>
            <p:nvPr/>
          </p:nvSpPr>
          <p:spPr>
            <a:xfrm flipH="1">
              <a:off x="8280691" y="310903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3" name="Google Shape;223;p30"/>
            <p:cNvSpPr/>
            <p:nvPr/>
          </p:nvSpPr>
          <p:spPr>
            <a:xfrm rot="5400000" flipH="1">
              <a:off x="8286066" y="4459278"/>
              <a:ext cx="369338" cy="377201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24" name="Google Shape;224;p30"/>
          <p:cNvSpPr txBox="1">
            <a:spLocks noGrp="1"/>
          </p:cNvSpPr>
          <p:nvPr>
            <p:ph type="title" idx="2"/>
          </p:nvPr>
        </p:nvSpPr>
        <p:spPr>
          <a:xfrm flipH="1">
            <a:off x="720141" y="1953425"/>
            <a:ext cx="22581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درمورد من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25" name="Google Shape;225;p30"/>
          <p:cNvSpPr txBox="1">
            <a:spLocks noGrp="1"/>
          </p:cNvSpPr>
          <p:nvPr>
            <p:ph type="subTitle" idx="1"/>
          </p:nvPr>
        </p:nvSpPr>
        <p:spPr>
          <a:xfrm flipH="1">
            <a:off x="712035" y="2280845"/>
            <a:ext cx="22581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موضوع بخش را در اینجا شرح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26" name="Google Shape;226;p30"/>
          <p:cNvSpPr txBox="1">
            <a:spLocks noGrp="1"/>
          </p:cNvSpPr>
          <p:nvPr>
            <p:ph type="title" idx="4"/>
          </p:nvPr>
        </p:nvSpPr>
        <p:spPr>
          <a:xfrm flipH="1">
            <a:off x="720150" y="3136996"/>
            <a:ext cx="22581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کاری که من انجام می دهم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27" name="Google Shape;227;p30"/>
          <p:cNvSpPr txBox="1">
            <a:spLocks noGrp="1"/>
          </p:cNvSpPr>
          <p:nvPr>
            <p:ph type="subTitle" idx="5"/>
          </p:nvPr>
        </p:nvSpPr>
        <p:spPr>
          <a:xfrm flipH="1">
            <a:off x="720150" y="3460124"/>
            <a:ext cx="22581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موضوع بخش را در اینجا شرح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28" name="Google Shape;228;p30"/>
          <p:cNvSpPr txBox="1">
            <a:spLocks noGrp="1"/>
          </p:cNvSpPr>
          <p:nvPr>
            <p:ph type="title" idx="7"/>
          </p:nvPr>
        </p:nvSpPr>
        <p:spPr>
          <a:xfrm>
            <a:off x="6156475" y="1950162"/>
            <a:ext cx="22743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تجربه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29" name="Google Shape;229;p30"/>
          <p:cNvSpPr txBox="1">
            <a:spLocks noGrp="1"/>
          </p:cNvSpPr>
          <p:nvPr>
            <p:ph type="subTitle" idx="8"/>
          </p:nvPr>
        </p:nvSpPr>
        <p:spPr>
          <a:xfrm>
            <a:off x="6148365" y="2280845"/>
            <a:ext cx="22743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موضوع بخش را در اینجا شرح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30" name="Google Shape;230;p30"/>
          <p:cNvSpPr txBox="1">
            <a:spLocks noGrp="1"/>
          </p:cNvSpPr>
          <p:nvPr>
            <p:ph type="title" idx="13"/>
          </p:nvPr>
        </p:nvSpPr>
        <p:spPr>
          <a:xfrm>
            <a:off x="6156475" y="3137038"/>
            <a:ext cx="22743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کار من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31" name="Google Shape;231;p30"/>
          <p:cNvSpPr txBox="1">
            <a:spLocks noGrp="1"/>
          </p:cNvSpPr>
          <p:nvPr>
            <p:ph type="subTitle" idx="14"/>
          </p:nvPr>
        </p:nvSpPr>
        <p:spPr>
          <a:xfrm>
            <a:off x="6156475" y="3460124"/>
            <a:ext cx="22743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موضوع بخش را در اینجا شرح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32" name="Google Shape;232;p30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فهرست مطالب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bg1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048350" y="4002146"/>
            <a:ext cx="1655700" cy="738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494592" y="1585529"/>
            <a:ext cx="763219" cy="763219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210102" y="2569615"/>
            <a:ext cx="1332000" cy="1131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1759085" y="3921942"/>
            <a:ext cx="234300" cy="2343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1876201" y="2348748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1876179" y="3701065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297398" y="3117684"/>
            <a:ext cx="1157700" cy="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1621737" y="2986921"/>
            <a:ext cx="5088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454136" y="2733216"/>
            <a:ext cx="844200" cy="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عنوان 1</a:t>
            </a:r>
            <a:endParaRPr kumimoji="0" sz="8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1585964" y="1784457"/>
            <a:ext cx="5805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3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75%</a:t>
            </a:r>
            <a:endParaRPr kumimoji="0" sz="1300" b="1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3439355" y="1995150"/>
            <a:ext cx="1788300" cy="17883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6549404" y="17462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3576486" y="2168116"/>
            <a:ext cx="1443832" cy="1443832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6240887" y="1783888"/>
            <a:ext cx="626590" cy="62659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6993115" y="18762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6549404" y="25383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6240887" y="2575988"/>
            <a:ext cx="626590" cy="62659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6993115" y="26683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6549404" y="33304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6240887" y="3368088"/>
            <a:ext cx="626590" cy="62659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6993115" y="34604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4229854" y="1929725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4229854" y="3713250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5157904" y="2821488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5295004" y="2097138"/>
            <a:ext cx="945900" cy="7929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5295004" y="2890038"/>
            <a:ext cx="945900" cy="791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5295004" y="2889138"/>
            <a:ext cx="945900" cy="9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3800713" y="2576693"/>
            <a:ext cx="99540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30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75%</a:t>
            </a:r>
            <a:endParaRPr kumimoji="0" sz="3000" b="1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bg1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18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JANUARY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FEBRUARY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MARCH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APRIL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PHASE 1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Task 1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Task 2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JANUARY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FEBRUARY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MARCH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APRIL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MAY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JUNE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PHASE 1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PHASE 2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Task 1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Task 2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Task 1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bg1">
                      <a:lumMod val="50000"/>
                    </a:schemeClr>
                  </a:solidFill>
                </a:rPr>
                <a:t>Task 2</a:t>
              </a:r>
              <a:endParaRPr sz="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bg1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bg1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bg1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bg1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bg1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bg1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bg1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bg1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bg1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bg1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>
                      <a:solidFill>
                        <a:schemeClr val="bg1">
                          <a:lumMod val="50000"/>
                        </a:schemeClr>
                      </a:solidFill>
                    </a:rPr>
                    <a:t>     </a:t>
                  </a: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bg1">
                    <a:lumMod val="50000"/>
                  </a:schemeClr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532502" cy="2738475"/>
            <a:chOff x="884237" y="1516734"/>
            <a:chExt cx="6753338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33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bg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bg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6524738" cy="2756341"/>
              <a:chOff x="960437" y="4996193"/>
              <a:chExt cx="6524738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6365773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1350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1350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1"/>
          <p:cNvSpPr txBox="1">
            <a:spLocks noGrp="1"/>
          </p:cNvSpPr>
          <p:nvPr>
            <p:ph type="title"/>
          </p:nvPr>
        </p:nvSpPr>
        <p:spPr>
          <a:xfrm>
            <a:off x="1219338" y="309850"/>
            <a:ext cx="3111600" cy="131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درمورد من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38" name="Google Shape;238;p31"/>
          <p:cNvSpPr txBox="1">
            <a:spLocks noGrp="1"/>
          </p:cNvSpPr>
          <p:nvPr>
            <p:ph type="body" idx="1"/>
          </p:nvPr>
        </p:nvSpPr>
        <p:spPr>
          <a:xfrm>
            <a:off x="1055972" y="1287343"/>
            <a:ext cx="3274966" cy="192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239" name="Google Shape;239;p31"/>
          <p:cNvPicPr preferRelativeResize="0"/>
          <p:nvPr/>
        </p:nvPicPr>
        <p:blipFill rotWithShape="1">
          <a:blip r:embed="rId3">
            <a:alphaModFix/>
          </a:blip>
          <a:srcRect l="42147" t="3743" r="7224" b="6263"/>
          <a:stretch/>
        </p:blipFill>
        <p:spPr>
          <a:xfrm>
            <a:off x="5381241" y="1484567"/>
            <a:ext cx="2593800" cy="25938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40" name="Google Shape;240;p31"/>
          <p:cNvSpPr/>
          <p:nvPr/>
        </p:nvSpPr>
        <p:spPr>
          <a:xfrm>
            <a:off x="5381240" y="1481575"/>
            <a:ext cx="2593800" cy="25938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41" name="Google Shape;241;p31"/>
          <p:cNvGrpSpPr/>
          <p:nvPr/>
        </p:nvGrpSpPr>
        <p:grpSpPr>
          <a:xfrm>
            <a:off x="5178603" y="966400"/>
            <a:ext cx="2999100" cy="3320043"/>
            <a:chOff x="5178603" y="966400"/>
            <a:chExt cx="2999100" cy="3320043"/>
          </a:xfrm>
        </p:grpSpPr>
        <p:sp>
          <p:nvSpPr>
            <p:cNvPr id="242" name="Google Shape;242;p31"/>
            <p:cNvSpPr/>
            <p:nvPr/>
          </p:nvSpPr>
          <p:spPr>
            <a:xfrm>
              <a:off x="5178603" y="1287343"/>
              <a:ext cx="2999100" cy="2999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" name="Google Shape;243;p31"/>
            <p:cNvSpPr/>
            <p:nvPr/>
          </p:nvSpPr>
          <p:spPr>
            <a:xfrm>
              <a:off x="6392235" y="966400"/>
              <a:ext cx="571800" cy="571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p32"/>
          <p:cNvPicPr preferRelativeResize="0"/>
          <p:nvPr/>
        </p:nvPicPr>
        <p:blipFill rotWithShape="1">
          <a:blip r:embed="rId3">
            <a:alphaModFix/>
          </a:blip>
          <a:srcRect l="840" t="9928" r="16766" b="42859"/>
          <a:stretch/>
        </p:blipFill>
        <p:spPr>
          <a:xfrm>
            <a:off x="3434181" y="1659337"/>
            <a:ext cx="2284101" cy="873926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32"/>
          <p:cNvSpPr/>
          <p:nvPr/>
        </p:nvSpPr>
        <p:spPr>
          <a:xfrm>
            <a:off x="3433081" y="1657400"/>
            <a:ext cx="2286300" cy="877800"/>
          </a:xfrm>
          <a:prstGeom prst="rect">
            <a:avLst/>
          </a:prstGeom>
          <a:solidFill>
            <a:srgbClr val="030303">
              <a:alpha val="480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250" name="Google Shape;250;p32"/>
          <p:cNvPicPr preferRelativeResize="0"/>
          <p:nvPr/>
        </p:nvPicPr>
        <p:blipFill rotWithShape="1">
          <a:blip r:embed="rId4">
            <a:alphaModFix/>
          </a:blip>
          <a:srcRect l="-340" t="30247" r="19204" b="26993"/>
          <a:stretch/>
        </p:blipFill>
        <p:spPr>
          <a:xfrm>
            <a:off x="6143262" y="1659321"/>
            <a:ext cx="2286276" cy="8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32"/>
          <p:cNvSpPr/>
          <p:nvPr/>
        </p:nvSpPr>
        <p:spPr>
          <a:xfrm flipH="1">
            <a:off x="6143250" y="1654275"/>
            <a:ext cx="2284200" cy="877800"/>
          </a:xfrm>
          <a:prstGeom prst="rect">
            <a:avLst/>
          </a:prstGeom>
          <a:solidFill>
            <a:srgbClr val="030303">
              <a:alpha val="480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52" name="Google Shape;252;p32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ارزش های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53" name="Google Shape;253;p32"/>
          <p:cNvSpPr txBox="1">
            <a:spLocks noGrp="1"/>
          </p:cNvSpPr>
          <p:nvPr>
            <p:ph type="title" idx="2"/>
          </p:nvPr>
        </p:nvSpPr>
        <p:spPr>
          <a:xfrm>
            <a:off x="713250" y="2828975"/>
            <a:ext cx="23055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254" name="Google Shape;254;p32"/>
          <p:cNvSpPr txBox="1">
            <a:spLocks noGrp="1"/>
          </p:cNvSpPr>
          <p:nvPr>
            <p:ph type="subTitle" idx="1"/>
          </p:nvPr>
        </p:nvSpPr>
        <p:spPr>
          <a:xfrm>
            <a:off x="561860" y="3158745"/>
            <a:ext cx="2456890" cy="87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55" name="Google Shape;255;p32"/>
          <p:cNvSpPr txBox="1">
            <a:spLocks noGrp="1"/>
          </p:cNvSpPr>
          <p:nvPr>
            <p:ph type="title" idx="3"/>
          </p:nvPr>
        </p:nvSpPr>
        <p:spPr>
          <a:xfrm>
            <a:off x="3419219" y="2828975"/>
            <a:ext cx="23055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256" name="Google Shape;256;p32"/>
          <p:cNvSpPr txBox="1">
            <a:spLocks noGrp="1"/>
          </p:cNvSpPr>
          <p:nvPr>
            <p:ph type="subTitle" idx="4"/>
          </p:nvPr>
        </p:nvSpPr>
        <p:spPr>
          <a:xfrm>
            <a:off x="3419219" y="3158745"/>
            <a:ext cx="2305500" cy="87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57" name="Google Shape;257;p32"/>
          <p:cNvSpPr txBox="1">
            <a:spLocks noGrp="1"/>
          </p:cNvSpPr>
          <p:nvPr>
            <p:ph type="title" idx="5"/>
          </p:nvPr>
        </p:nvSpPr>
        <p:spPr>
          <a:xfrm>
            <a:off x="6125188" y="2828975"/>
            <a:ext cx="23055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58" name="Google Shape;258;p32"/>
          <p:cNvSpPr txBox="1">
            <a:spLocks noGrp="1"/>
          </p:cNvSpPr>
          <p:nvPr>
            <p:ph type="subTitle" idx="6"/>
          </p:nvPr>
        </p:nvSpPr>
        <p:spPr>
          <a:xfrm>
            <a:off x="6125188" y="3158745"/>
            <a:ext cx="2305500" cy="87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259" name="Google Shape;259;p32"/>
          <p:cNvPicPr preferRelativeResize="0"/>
          <p:nvPr/>
        </p:nvPicPr>
        <p:blipFill rotWithShape="1">
          <a:blip r:embed="rId5">
            <a:alphaModFix/>
          </a:blip>
          <a:srcRect t="35" b="48936"/>
          <a:stretch/>
        </p:blipFill>
        <p:spPr>
          <a:xfrm>
            <a:off x="725100" y="1659325"/>
            <a:ext cx="2284100" cy="8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32"/>
          <p:cNvSpPr/>
          <p:nvPr/>
        </p:nvSpPr>
        <p:spPr>
          <a:xfrm>
            <a:off x="719796" y="1657388"/>
            <a:ext cx="2286300" cy="877800"/>
          </a:xfrm>
          <a:prstGeom prst="rect">
            <a:avLst/>
          </a:prstGeom>
          <a:solidFill>
            <a:srgbClr val="030303">
              <a:alpha val="480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61" name="Google Shape;261;p32"/>
          <p:cNvGrpSpPr/>
          <p:nvPr/>
        </p:nvGrpSpPr>
        <p:grpSpPr>
          <a:xfrm>
            <a:off x="4404592" y="1954178"/>
            <a:ext cx="340152" cy="284234"/>
            <a:chOff x="2294740" y="1234021"/>
            <a:chExt cx="391340" cy="327007"/>
          </a:xfrm>
        </p:grpSpPr>
        <p:sp>
          <p:nvSpPr>
            <p:cNvPr id="262" name="Google Shape;262;p32"/>
            <p:cNvSpPr/>
            <p:nvPr/>
          </p:nvSpPr>
          <p:spPr>
            <a:xfrm>
              <a:off x="2294740" y="1234021"/>
              <a:ext cx="391340" cy="327007"/>
            </a:xfrm>
            <a:custGeom>
              <a:avLst/>
              <a:gdLst/>
              <a:ahLst/>
              <a:cxnLst/>
              <a:rect l="l" t="t" r="r" b="b"/>
              <a:pathLst>
                <a:path w="18602" h="15544" extrusionOk="0">
                  <a:moveTo>
                    <a:pt x="17511" y="1311"/>
                  </a:moveTo>
                  <a:lnTo>
                    <a:pt x="17511" y="13079"/>
                  </a:lnTo>
                  <a:lnTo>
                    <a:pt x="12245" y="5179"/>
                  </a:lnTo>
                  <a:lnTo>
                    <a:pt x="8005" y="10899"/>
                  </a:lnTo>
                  <a:lnTo>
                    <a:pt x="5453" y="8022"/>
                  </a:lnTo>
                  <a:lnTo>
                    <a:pt x="1090" y="13355"/>
                  </a:lnTo>
                  <a:lnTo>
                    <a:pt x="1090" y="1311"/>
                  </a:lnTo>
                  <a:cubicBezTo>
                    <a:pt x="3806" y="1785"/>
                    <a:pt x="6554" y="2021"/>
                    <a:pt x="9301" y="2021"/>
                  </a:cubicBezTo>
                  <a:cubicBezTo>
                    <a:pt x="12048" y="2021"/>
                    <a:pt x="14795" y="1785"/>
                    <a:pt x="17511" y="1311"/>
                  </a:cubicBezTo>
                  <a:close/>
                  <a:moveTo>
                    <a:pt x="5479" y="9707"/>
                  </a:moveTo>
                  <a:lnTo>
                    <a:pt x="8862" y="13524"/>
                  </a:lnTo>
                  <a:cubicBezTo>
                    <a:pt x="6528" y="13544"/>
                    <a:pt x="4197" y="13736"/>
                    <a:pt x="1890" y="14096"/>
                  </a:cubicBezTo>
                  <a:lnTo>
                    <a:pt x="5479" y="9707"/>
                  </a:lnTo>
                  <a:close/>
                  <a:moveTo>
                    <a:pt x="12187" y="7083"/>
                  </a:moveTo>
                  <a:lnTo>
                    <a:pt x="16884" y="14128"/>
                  </a:lnTo>
                  <a:cubicBezTo>
                    <a:pt x="14716" y="13779"/>
                    <a:pt x="12527" y="13582"/>
                    <a:pt x="10333" y="13532"/>
                  </a:cubicBezTo>
                  <a:lnTo>
                    <a:pt x="10333" y="13529"/>
                  </a:lnTo>
                  <a:lnTo>
                    <a:pt x="8740" y="11736"/>
                  </a:lnTo>
                  <a:lnTo>
                    <a:pt x="12187" y="7083"/>
                  </a:lnTo>
                  <a:close/>
                  <a:moveTo>
                    <a:pt x="0" y="0"/>
                  </a:moveTo>
                  <a:lnTo>
                    <a:pt x="0" y="15543"/>
                  </a:lnTo>
                  <a:lnTo>
                    <a:pt x="648" y="15421"/>
                  </a:lnTo>
                  <a:cubicBezTo>
                    <a:pt x="3507" y="14884"/>
                    <a:pt x="6404" y="14615"/>
                    <a:pt x="9301" y="14615"/>
                  </a:cubicBezTo>
                  <a:cubicBezTo>
                    <a:pt x="12198" y="14615"/>
                    <a:pt x="15095" y="14884"/>
                    <a:pt x="17953" y="15421"/>
                  </a:cubicBezTo>
                  <a:lnTo>
                    <a:pt x="18601" y="15543"/>
                  </a:lnTo>
                  <a:lnTo>
                    <a:pt x="18601" y="0"/>
                  </a:lnTo>
                  <a:lnTo>
                    <a:pt x="17953" y="122"/>
                  </a:lnTo>
                  <a:cubicBezTo>
                    <a:pt x="15095" y="660"/>
                    <a:pt x="12198" y="929"/>
                    <a:pt x="9301" y="929"/>
                  </a:cubicBezTo>
                  <a:cubicBezTo>
                    <a:pt x="6404" y="929"/>
                    <a:pt x="3507" y="660"/>
                    <a:pt x="648" y="1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3" name="Google Shape;263;p32"/>
            <p:cNvSpPr/>
            <p:nvPr/>
          </p:nvSpPr>
          <p:spPr>
            <a:xfrm>
              <a:off x="2406933" y="1305422"/>
              <a:ext cx="71801" cy="69108"/>
            </a:xfrm>
            <a:custGeom>
              <a:avLst/>
              <a:gdLst/>
              <a:ahLst/>
              <a:cxnLst/>
              <a:rect l="l" t="t" r="r" b="b"/>
              <a:pathLst>
                <a:path w="3413" h="3285" extrusionOk="0">
                  <a:moveTo>
                    <a:pt x="1766" y="1094"/>
                  </a:moveTo>
                  <a:cubicBezTo>
                    <a:pt x="2047" y="1094"/>
                    <a:pt x="2317" y="1313"/>
                    <a:pt x="2317" y="1643"/>
                  </a:cubicBezTo>
                  <a:cubicBezTo>
                    <a:pt x="2314" y="1945"/>
                    <a:pt x="2073" y="2186"/>
                    <a:pt x="1771" y="2189"/>
                  </a:cubicBezTo>
                  <a:cubicBezTo>
                    <a:pt x="1769" y="2189"/>
                    <a:pt x="1768" y="2189"/>
                    <a:pt x="1767" y="2189"/>
                  </a:cubicBezTo>
                  <a:cubicBezTo>
                    <a:pt x="1281" y="2189"/>
                    <a:pt x="1039" y="1598"/>
                    <a:pt x="1381" y="1256"/>
                  </a:cubicBezTo>
                  <a:cubicBezTo>
                    <a:pt x="1493" y="1144"/>
                    <a:pt x="1631" y="1094"/>
                    <a:pt x="1766" y="1094"/>
                  </a:cubicBezTo>
                  <a:close/>
                  <a:moveTo>
                    <a:pt x="1771" y="1"/>
                  </a:moveTo>
                  <a:cubicBezTo>
                    <a:pt x="1108" y="1"/>
                    <a:pt x="509" y="402"/>
                    <a:pt x="253" y="1015"/>
                  </a:cubicBezTo>
                  <a:cubicBezTo>
                    <a:pt x="1" y="1628"/>
                    <a:pt x="140" y="2332"/>
                    <a:pt x="611" y="2802"/>
                  </a:cubicBezTo>
                  <a:cubicBezTo>
                    <a:pt x="924" y="3118"/>
                    <a:pt x="1344" y="3284"/>
                    <a:pt x="1771" y="3284"/>
                  </a:cubicBezTo>
                  <a:cubicBezTo>
                    <a:pt x="1983" y="3284"/>
                    <a:pt x="2196" y="3244"/>
                    <a:pt x="2398" y="3160"/>
                  </a:cubicBezTo>
                  <a:cubicBezTo>
                    <a:pt x="3012" y="2904"/>
                    <a:pt x="3413" y="2305"/>
                    <a:pt x="3413" y="1643"/>
                  </a:cubicBezTo>
                  <a:cubicBezTo>
                    <a:pt x="3413" y="736"/>
                    <a:pt x="2677" y="1"/>
                    <a:pt x="17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64" name="Google Shape;264;p32"/>
          <p:cNvGrpSpPr/>
          <p:nvPr/>
        </p:nvGrpSpPr>
        <p:grpSpPr>
          <a:xfrm>
            <a:off x="1692874" y="1915007"/>
            <a:ext cx="340152" cy="340152"/>
            <a:chOff x="3853892" y="1327259"/>
            <a:chExt cx="391340" cy="391340"/>
          </a:xfrm>
        </p:grpSpPr>
        <p:sp>
          <p:nvSpPr>
            <p:cNvPr id="265" name="Google Shape;265;p32"/>
            <p:cNvSpPr/>
            <p:nvPr/>
          </p:nvSpPr>
          <p:spPr>
            <a:xfrm>
              <a:off x="3922874" y="1396536"/>
              <a:ext cx="253207" cy="253207"/>
            </a:xfrm>
            <a:custGeom>
              <a:avLst/>
              <a:gdLst/>
              <a:ahLst/>
              <a:cxnLst/>
              <a:rect l="l" t="t" r="r" b="b"/>
              <a:pathLst>
                <a:path w="12036" h="12036" extrusionOk="0">
                  <a:moveTo>
                    <a:pt x="6569" y="1131"/>
                  </a:moveTo>
                  <a:cubicBezTo>
                    <a:pt x="7499" y="1233"/>
                    <a:pt x="8382" y="1602"/>
                    <a:pt x="9112" y="2195"/>
                  </a:cubicBezTo>
                  <a:lnTo>
                    <a:pt x="6569" y="2195"/>
                  </a:lnTo>
                  <a:lnTo>
                    <a:pt x="6569" y="1131"/>
                  </a:lnTo>
                  <a:close/>
                  <a:moveTo>
                    <a:pt x="10097" y="3284"/>
                  </a:moveTo>
                  <a:cubicBezTo>
                    <a:pt x="10327" y="3622"/>
                    <a:pt x="10510" y="3988"/>
                    <a:pt x="10647" y="4374"/>
                  </a:cubicBezTo>
                  <a:lnTo>
                    <a:pt x="6569" y="4374"/>
                  </a:lnTo>
                  <a:lnTo>
                    <a:pt x="6569" y="3284"/>
                  </a:lnTo>
                  <a:close/>
                  <a:moveTo>
                    <a:pt x="10897" y="5464"/>
                  </a:moveTo>
                  <a:cubicBezTo>
                    <a:pt x="10937" y="5825"/>
                    <a:pt x="10937" y="6191"/>
                    <a:pt x="10897" y="6554"/>
                  </a:cubicBezTo>
                  <a:lnTo>
                    <a:pt x="6569" y="6554"/>
                  </a:lnTo>
                  <a:lnTo>
                    <a:pt x="6569" y="5464"/>
                  </a:lnTo>
                  <a:close/>
                  <a:moveTo>
                    <a:pt x="10647" y="7679"/>
                  </a:moveTo>
                  <a:cubicBezTo>
                    <a:pt x="10510" y="8063"/>
                    <a:pt x="10327" y="8429"/>
                    <a:pt x="10097" y="8769"/>
                  </a:cubicBezTo>
                  <a:lnTo>
                    <a:pt x="6569" y="8769"/>
                  </a:lnTo>
                  <a:lnTo>
                    <a:pt x="6569" y="7679"/>
                  </a:lnTo>
                  <a:close/>
                  <a:moveTo>
                    <a:pt x="5479" y="1125"/>
                  </a:moveTo>
                  <a:lnTo>
                    <a:pt x="5479" y="10914"/>
                  </a:lnTo>
                  <a:cubicBezTo>
                    <a:pt x="3020" y="10641"/>
                    <a:pt x="1102" y="8548"/>
                    <a:pt x="1102" y="6019"/>
                  </a:cubicBezTo>
                  <a:cubicBezTo>
                    <a:pt x="1102" y="3488"/>
                    <a:pt x="3020" y="1398"/>
                    <a:pt x="5479" y="1125"/>
                  </a:cubicBezTo>
                  <a:close/>
                  <a:moveTo>
                    <a:pt x="9112" y="9859"/>
                  </a:moveTo>
                  <a:cubicBezTo>
                    <a:pt x="8382" y="10449"/>
                    <a:pt x="7499" y="10818"/>
                    <a:pt x="6569" y="10923"/>
                  </a:cubicBezTo>
                  <a:lnTo>
                    <a:pt x="6569" y="9859"/>
                  </a:lnTo>
                  <a:close/>
                  <a:moveTo>
                    <a:pt x="6017" y="0"/>
                  </a:moveTo>
                  <a:cubicBezTo>
                    <a:pt x="2700" y="0"/>
                    <a:pt x="0" y="2700"/>
                    <a:pt x="0" y="6019"/>
                  </a:cubicBezTo>
                  <a:cubicBezTo>
                    <a:pt x="0" y="9336"/>
                    <a:pt x="2700" y="12036"/>
                    <a:pt x="6017" y="12036"/>
                  </a:cubicBezTo>
                  <a:cubicBezTo>
                    <a:pt x="9336" y="12036"/>
                    <a:pt x="12036" y="9336"/>
                    <a:pt x="12036" y="6019"/>
                  </a:cubicBezTo>
                  <a:cubicBezTo>
                    <a:pt x="12036" y="2700"/>
                    <a:pt x="9336" y="0"/>
                    <a:pt x="60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6" name="Google Shape;266;p32"/>
            <p:cNvSpPr/>
            <p:nvPr/>
          </p:nvSpPr>
          <p:spPr>
            <a:xfrm>
              <a:off x="4038118" y="1327259"/>
              <a:ext cx="22952" cy="45883"/>
            </a:xfrm>
            <a:custGeom>
              <a:avLst/>
              <a:gdLst/>
              <a:ahLst/>
              <a:cxnLst/>
              <a:rect l="l" t="t" r="r" b="b"/>
              <a:pathLst>
                <a:path w="1091" h="2181" extrusionOk="0">
                  <a:moveTo>
                    <a:pt x="1" y="0"/>
                  </a:moveTo>
                  <a:lnTo>
                    <a:pt x="1" y="2180"/>
                  </a:lnTo>
                  <a:lnTo>
                    <a:pt x="1091" y="218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7" name="Google Shape;267;p32"/>
            <p:cNvSpPr/>
            <p:nvPr/>
          </p:nvSpPr>
          <p:spPr>
            <a:xfrm>
              <a:off x="4038118" y="1672716"/>
              <a:ext cx="22952" cy="45883"/>
            </a:xfrm>
            <a:custGeom>
              <a:avLst/>
              <a:gdLst/>
              <a:ahLst/>
              <a:cxnLst/>
              <a:rect l="l" t="t" r="r" b="b"/>
              <a:pathLst>
                <a:path w="1091" h="2181" extrusionOk="0">
                  <a:moveTo>
                    <a:pt x="1" y="0"/>
                  </a:moveTo>
                  <a:lnTo>
                    <a:pt x="1" y="2180"/>
                  </a:lnTo>
                  <a:lnTo>
                    <a:pt x="1091" y="218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8" name="Google Shape;268;p32"/>
            <p:cNvSpPr/>
            <p:nvPr/>
          </p:nvSpPr>
          <p:spPr>
            <a:xfrm>
              <a:off x="4147092" y="1376655"/>
              <a:ext cx="48870" cy="48870"/>
            </a:xfrm>
            <a:custGeom>
              <a:avLst/>
              <a:gdLst/>
              <a:ahLst/>
              <a:cxnLst/>
              <a:rect l="l" t="t" r="r" b="b"/>
              <a:pathLst>
                <a:path w="2323" h="2323" extrusionOk="0">
                  <a:moveTo>
                    <a:pt x="1546" y="1"/>
                  </a:moveTo>
                  <a:lnTo>
                    <a:pt x="0" y="1550"/>
                  </a:lnTo>
                  <a:lnTo>
                    <a:pt x="773" y="2323"/>
                  </a:lnTo>
                  <a:lnTo>
                    <a:pt x="2322" y="774"/>
                  </a:lnTo>
                  <a:lnTo>
                    <a:pt x="1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9" name="Google Shape;269;p32"/>
            <p:cNvSpPr/>
            <p:nvPr/>
          </p:nvSpPr>
          <p:spPr>
            <a:xfrm>
              <a:off x="3902931" y="1620754"/>
              <a:ext cx="48828" cy="48870"/>
            </a:xfrm>
            <a:custGeom>
              <a:avLst/>
              <a:gdLst/>
              <a:ahLst/>
              <a:cxnLst/>
              <a:rect l="l" t="t" r="r" b="b"/>
              <a:pathLst>
                <a:path w="2321" h="2323" extrusionOk="0">
                  <a:moveTo>
                    <a:pt x="1547" y="0"/>
                  </a:moveTo>
                  <a:lnTo>
                    <a:pt x="1" y="1549"/>
                  </a:lnTo>
                  <a:lnTo>
                    <a:pt x="774" y="2322"/>
                  </a:lnTo>
                  <a:lnTo>
                    <a:pt x="2320" y="773"/>
                  </a:lnTo>
                  <a:lnTo>
                    <a:pt x="154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0" name="Google Shape;270;p32"/>
            <p:cNvSpPr/>
            <p:nvPr/>
          </p:nvSpPr>
          <p:spPr>
            <a:xfrm>
              <a:off x="4199370" y="1511485"/>
              <a:ext cx="45862" cy="22952"/>
            </a:xfrm>
            <a:custGeom>
              <a:avLst/>
              <a:gdLst/>
              <a:ahLst/>
              <a:cxnLst/>
              <a:rect l="l" t="t" r="r" b="b"/>
              <a:pathLst>
                <a:path w="2180" h="1091" extrusionOk="0">
                  <a:moveTo>
                    <a:pt x="0" y="0"/>
                  </a:moveTo>
                  <a:lnTo>
                    <a:pt x="0" y="1090"/>
                  </a:lnTo>
                  <a:lnTo>
                    <a:pt x="2180" y="1090"/>
                  </a:lnTo>
                  <a:lnTo>
                    <a:pt x="21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1" name="Google Shape;271;p32"/>
            <p:cNvSpPr/>
            <p:nvPr/>
          </p:nvSpPr>
          <p:spPr>
            <a:xfrm>
              <a:off x="3853892" y="1511485"/>
              <a:ext cx="45883" cy="22952"/>
            </a:xfrm>
            <a:custGeom>
              <a:avLst/>
              <a:gdLst/>
              <a:ahLst/>
              <a:cxnLst/>
              <a:rect l="l" t="t" r="r" b="b"/>
              <a:pathLst>
                <a:path w="2181" h="1091" extrusionOk="0">
                  <a:moveTo>
                    <a:pt x="1" y="0"/>
                  </a:moveTo>
                  <a:lnTo>
                    <a:pt x="1" y="1090"/>
                  </a:lnTo>
                  <a:lnTo>
                    <a:pt x="2181" y="1090"/>
                  </a:lnTo>
                  <a:lnTo>
                    <a:pt x="21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2" name="Google Shape;272;p32"/>
            <p:cNvSpPr/>
            <p:nvPr/>
          </p:nvSpPr>
          <p:spPr>
            <a:xfrm>
              <a:off x="4147092" y="1620796"/>
              <a:ext cx="48807" cy="48828"/>
            </a:xfrm>
            <a:custGeom>
              <a:avLst/>
              <a:gdLst/>
              <a:ahLst/>
              <a:cxnLst/>
              <a:rect l="l" t="t" r="r" b="b"/>
              <a:pathLst>
                <a:path w="2320" h="2321" extrusionOk="0">
                  <a:moveTo>
                    <a:pt x="773" y="1"/>
                  </a:moveTo>
                  <a:lnTo>
                    <a:pt x="0" y="774"/>
                  </a:lnTo>
                  <a:lnTo>
                    <a:pt x="1546" y="2320"/>
                  </a:lnTo>
                  <a:lnTo>
                    <a:pt x="2320" y="1547"/>
                  </a:lnTo>
                  <a:lnTo>
                    <a:pt x="77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3" name="Google Shape;273;p32"/>
            <p:cNvSpPr/>
            <p:nvPr/>
          </p:nvSpPr>
          <p:spPr>
            <a:xfrm>
              <a:off x="3902931" y="1376655"/>
              <a:ext cx="48891" cy="48807"/>
            </a:xfrm>
            <a:custGeom>
              <a:avLst/>
              <a:gdLst/>
              <a:ahLst/>
              <a:cxnLst/>
              <a:rect l="l" t="t" r="r" b="b"/>
              <a:pathLst>
                <a:path w="2324" h="2320" extrusionOk="0">
                  <a:moveTo>
                    <a:pt x="777" y="1"/>
                  </a:moveTo>
                  <a:lnTo>
                    <a:pt x="1" y="774"/>
                  </a:lnTo>
                  <a:lnTo>
                    <a:pt x="1550" y="2320"/>
                  </a:lnTo>
                  <a:lnTo>
                    <a:pt x="2323" y="1547"/>
                  </a:lnTo>
                  <a:lnTo>
                    <a:pt x="7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74" name="Google Shape;274;p32"/>
          <p:cNvGrpSpPr/>
          <p:nvPr/>
        </p:nvGrpSpPr>
        <p:grpSpPr>
          <a:xfrm>
            <a:off x="7107876" y="1926232"/>
            <a:ext cx="340152" cy="340152"/>
            <a:chOff x="6210261" y="1337946"/>
            <a:chExt cx="391340" cy="391340"/>
          </a:xfrm>
        </p:grpSpPr>
        <p:sp>
          <p:nvSpPr>
            <p:cNvPr id="275" name="Google Shape;275;p32"/>
            <p:cNvSpPr/>
            <p:nvPr/>
          </p:nvSpPr>
          <p:spPr>
            <a:xfrm>
              <a:off x="6210261" y="1337946"/>
              <a:ext cx="103967" cy="103231"/>
            </a:xfrm>
            <a:custGeom>
              <a:avLst/>
              <a:gdLst/>
              <a:ahLst/>
              <a:cxnLst/>
              <a:rect l="l" t="t" r="r" b="b"/>
              <a:pathLst>
                <a:path w="4942" h="4907" extrusionOk="0">
                  <a:moveTo>
                    <a:pt x="0" y="1"/>
                  </a:moveTo>
                  <a:lnTo>
                    <a:pt x="0" y="4907"/>
                  </a:lnTo>
                  <a:lnTo>
                    <a:pt x="1090" y="4907"/>
                  </a:lnTo>
                  <a:lnTo>
                    <a:pt x="1090" y="1091"/>
                  </a:lnTo>
                  <a:lnTo>
                    <a:pt x="4941" y="1091"/>
                  </a:lnTo>
                  <a:lnTo>
                    <a:pt x="494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6" name="Google Shape;276;p32"/>
            <p:cNvSpPr/>
            <p:nvPr/>
          </p:nvSpPr>
          <p:spPr>
            <a:xfrm>
              <a:off x="6498369" y="1337946"/>
              <a:ext cx="103231" cy="103231"/>
            </a:xfrm>
            <a:custGeom>
              <a:avLst/>
              <a:gdLst/>
              <a:ahLst/>
              <a:cxnLst/>
              <a:rect l="l" t="t" r="r" b="b"/>
              <a:pathLst>
                <a:path w="4907" h="4907" extrusionOk="0">
                  <a:moveTo>
                    <a:pt x="0" y="1"/>
                  </a:moveTo>
                  <a:lnTo>
                    <a:pt x="0" y="1091"/>
                  </a:lnTo>
                  <a:lnTo>
                    <a:pt x="3816" y="1091"/>
                  </a:lnTo>
                  <a:lnTo>
                    <a:pt x="3816" y="4907"/>
                  </a:lnTo>
                  <a:lnTo>
                    <a:pt x="4906" y="4907"/>
                  </a:lnTo>
                  <a:lnTo>
                    <a:pt x="490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7" name="Google Shape;277;p32"/>
            <p:cNvSpPr/>
            <p:nvPr/>
          </p:nvSpPr>
          <p:spPr>
            <a:xfrm>
              <a:off x="6497633" y="1626118"/>
              <a:ext cx="103967" cy="103168"/>
            </a:xfrm>
            <a:custGeom>
              <a:avLst/>
              <a:gdLst/>
              <a:ahLst/>
              <a:cxnLst/>
              <a:rect l="l" t="t" r="r" b="b"/>
              <a:pathLst>
                <a:path w="4942" h="4904" extrusionOk="0">
                  <a:moveTo>
                    <a:pt x="3851" y="1"/>
                  </a:moveTo>
                  <a:lnTo>
                    <a:pt x="3851" y="3814"/>
                  </a:lnTo>
                  <a:lnTo>
                    <a:pt x="0" y="3814"/>
                  </a:lnTo>
                  <a:lnTo>
                    <a:pt x="0" y="4904"/>
                  </a:lnTo>
                  <a:lnTo>
                    <a:pt x="4941" y="4904"/>
                  </a:lnTo>
                  <a:lnTo>
                    <a:pt x="494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8" name="Google Shape;278;p32"/>
            <p:cNvSpPr/>
            <p:nvPr/>
          </p:nvSpPr>
          <p:spPr>
            <a:xfrm>
              <a:off x="6210261" y="1626118"/>
              <a:ext cx="103967" cy="103168"/>
            </a:xfrm>
            <a:custGeom>
              <a:avLst/>
              <a:gdLst/>
              <a:ahLst/>
              <a:cxnLst/>
              <a:rect l="l" t="t" r="r" b="b"/>
              <a:pathLst>
                <a:path w="4942" h="4904" extrusionOk="0">
                  <a:moveTo>
                    <a:pt x="0" y="1"/>
                  </a:moveTo>
                  <a:lnTo>
                    <a:pt x="0" y="4904"/>
                  </a:lnTo>
                  <a:lnTo>
                    <a:pt x="4941" y="4904"/>
                  </a:lnTo>
                  <a:lnTo>
                    <a:pt x="4941" y="3814"/>
                  </a:lnTo>
                  <a:lnTo>
                    <a:pt x="1090" y="3814"/>
                  </a:lnTo>
                  <a:lnTo>
                    <a:pt x="1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9" name="Google Shape;279;p32"/>
            <p:cNvSpPr/>
            <p:nvPr/>
          </p:nvSpPr>
          <p:spPr>
            <a:xfrm>
              <a:off x="6256122" y="1383808"/>
              <a:ext cx="299616" cy="299637"/>
            </a:xfrm>
            <a:custGeom>
              <a:avLst/>
              <a:gdLst/>
              <a:ahLst/>
              <a:cxnLst/>
              <a:rect l="l" t="t" r="r" b="b"/>
              <a:pathLst>
                <a:path w="14242" h="14243" extrusionOk="0">
                  <a:moveTo>
                    <a:pt x="7664" y="2797"/>
                  </a:moveTo>
                  <a:cubicBezTo>
                    <a:pt x="9638" y="3047"/>
                    <a:pt x="11193" y="4602"/>
                    <a:pt x="11446" y="6578"/>
                  </a:cubicBezTo>
                  <a:lnTo>
                    <a:pt x="10391" y="6578"/>
                  </a:lnTo>
                  <a:lnTo>
                    <a:pt x="10391" y="7668"/>
                  </a:lnTo>
                  <a:lnTo>
                    <a:pt x="11446" y="7668"/>
                  </a:lnTo>
                  <a:cubicBezTo>
                    <a:pt x="11193" y="9641"/>
                    <a:pt x="9638" y="11196"/>
                    <a:pt x="7664" y="11446"/>
                  </a:cubicBezTo>
                  <a:lnTo>
                    <a:pt x="7664" y="10391"/>
                  </a:lnTo>
                  <a:lnTo>
                    <a:pt x="6574" y="10391"/>
                  </a:lnTo>
                  <a:lnTo>
                    <a:pt x="6574" y="11446"/>
                  </a:lnTo>
                  <a:cubicBezTo>
                    <a:pt x="4601" y="11196"/>
                    <a:pt x="3046" y="9641"/>
                    <a:pt x="2793" y="7668"/>
                  </a:cubicBezTo>
                  <a:lnTo>
                    <a:pt x="3851" y="7668"/>
                  </a:lnTo>
                  <a:lnTo>
                    <a:pt x="3851" y="6578"/>
                  </a:lnTo>
                  <a:lnTo>
                    <a:pt x="2793" y="6578"/>
                  </a:lnTo>
                  <a:cubicBezTo>
                    <a:pt x="3046" y="4602"/>
                    <a:pt x="4601" y="3047"/>
                    <a:pt x="6574" y="2797"/>
                  </a:cubicBezTo>
                  <a:lnTo>
                    <a:pt x="6574" y="3852"/>
                  </a:lnTo>
                  <a:lnTo>
                    <a:pt x="7664" y="3852"/>
                  </a:lnTo>
                  <a:lnTo>
                    <a:pt x="7664" y="2797"/>
                  </a:lnTo>
                  <a:close/>
                  <a:moveTo>
                    <a:pt x="6574" y="1"/>
                  </a:moveTo>
                  <a:lnTo>
                    <a:pt x="6574" y="1698"/>
                  </a:lnTo>
                  <a:cubicBezTo>
                    <a:pt x="3991" y="1957"/>
                    <a:pt x="1927" y="4006"/>
                    <a:pt x="1671" y="6578"/>
                  </a:cubicBezTo>
                  <a:lnTo>
                    <a:pt x="0" y="6578"/>
                  </a:lnTo>
                  <a:lnTo>
                    <a:pt x="0" y="7668"/>
                  </a:lnTo>
                  <a:lnTo>
                    <a:pt x="1698" y="7668"/>
                  </a:lnTo>
                  <a:cubicBezTo>
                    <a:pt x="1953" y="10252"/>
                    <a:pt x="4005" y="12312"/>
                    <a:pt x="6574" y="12571"/>
                  </a:cubicBezTo>
                  <a:lnTo>
                    <a:pt x="6574" y="14242"/>
                  </a:lnTo>
                  <a:lnTo>
                    <a:pt x="7664" y="14242"/>
                  </a:lnTo>
                  <a:lnTo>
                    <a:pt x="7664" y="12571"/>
                  </a:lnTo>
                  <a:cubicBezTo>
                    <a:pt x="10237" y="12312"/>
                    <a:pt x="12286" y="10252"/>
                    <a:pt x="12541" y="7668"/>
                  </a:cubicBezTo>
                  <a:lnTo>
                    <a:pt x="14242" y="7668"/>
                  </a:lnTo>
                  <a:lnTo>
                    <a:pt x="14242" y="6578"/>
                  </a:lnTo>
                  <a:lnTo>
                    <a:pt x="12541" y="6578"/>
                  </a:lnTo>
                  <a:cubicBezTo>
                    <a:pt x="12286" y="3991"/>
                    <a:pt x="10237" y="1931"/>
                    <a:pt x="7664" y="1672"/>
                  </a:cubicBezTo>
                  <a:lnTo>
                    <a:pt x="766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0" name="Google Shape;280;p32"/>
            <p:cNvSpPr/>
            <p:nvPr/>
          </p:nvSpPr>
          <p:spPr>
            <a:xfrm>
              <a:off x="6356156" y="1487565"/>
              <a:ext cx="95700" cy="92123"/>
            </a:xfrm>
            <a:custGeom>
              <a:avLst/>
              <a:gdLst/>
              <a:ahLst/>
              <a:cxnLst/>
              <a:rect l="l" t="t" r="r" b="b"/>
              <a:pathLst>
                <a:path w="4549" h="4379" extrusionOk="0">
                  <a:moveTo>
                    <a:pt x="2361" y="1095"/>
                  </a:moveTo>
                  <a:cubicBezTo>
                    <a:pt x="2501" y="1095"/>
                    <a:pt x="2643" y="1122"/>
                    <a:pt x="2779" y="1178"/>
                  </a:cubicBezTo>
                  <a:cubicBezTo>
                    <a:pt x="3188" y="1347"/>
                    <a:pt x="3453" y="1748"/>
                    <a:pt x="3456" y="2189"/>
                  </a:cubicBezTo>
                  <a:cubicBezTo>
                    <a:pt x="3453" y="2794"/>
                    <a:pt x="2965" y="3282"/>
                    <a:pt x="2360" y="3285"/>
                  </a:cubicBezTo>
                  <a:cubicBezTo>
                    <a:pt x="1915" y="3282"/>
                    <a:pt x="1517" y="3018"/>
                    <a:pt x="1349" y="2608"/>
                  </a:cubicBezTo>
                  <a:cubicBezTo>
                    <a:pt x="1180" y="2198"/>
                    <a:pt x="1273" y="1727"/>
                    <a:pt x="1587" y="1416"/>
                  </a:cubicBezTo>
                  <a:cubicBezTo>
                    <a:pt x="1797" y="1206"/>
                    <a:pt x="2076" y="1095"/>
                    <a:pt x="2361" y="1095"/>
                  </a:cubicBezTo>
                  <a:close/>
                  <a:moveTo>
                    <a:pt x="2360" y="1"/>
                  </a:moveTo>
                  <a:cubicBezTo>
                    <a:pt x="1474" y="1"/>
                    <a:pt x="677" y="533"/>
                    <a:pt x="337" y="1352"/>
                  </a:cubicBezTo>
                  <a:cubicBezTo>
                    <a:pt x="0" y="2169"/>
                    <a:pt x="186" y="3111"/>
                    <a:pt x="811" y="3736"/>
                  </a:cubicBezTo>
                  <a:cubicBezTo>
                    <a:pt x="1231" y="4156"/>
                    <a:pt x="1792" y="4378"/>
                    <a:pt x="2362" y="4378"/>
                  </a:cubicBezTo>
                  <a:cubicBezTo>
                    <a:pt x="2643" y="4378"/>
                    <a:pt x="2927" y="4324"/>
                    <a:pt x="3197" y="4212"/>
                  </a:cubicBezTo>
                  <a:cubicBezTo>
                    <a:pt x="4014" y="3872"/>
                    <a:pt x="4549" y="3076"/>
                    <a:pt x="4549" y="2189"/>
                  </a:cubicBezTo>
                  <a:cubicBezTo>
                    <a:pt x="4546" y="980"/>
                    <a:pt x="3566" y="1"/>
                    <a:pt x="23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3"/>
          <p:cNvSpPr txBox="1">
            <a:spLocks noGrp="1"/>
          </p:cNvSpPr>
          <p:nvPr>
            <p:ph type="title"/>
          </p:nvPr>
        </p:nvSpPr>
        <p:spPr>
          <a:xfrm>
            <a:off x="713225" y="3871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کاری که من انجام می دهم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86" name="Google Shape;286;p33"/>
          <p:cNvSpPr txBox="1">
            <a:spLocks noGrp="1"/>
          </p:cNvSpPr>
          <p:nvPr>
            <p:ph type="body" idx="1"/>
          </p:nvPr>
        </p:nvSpPr>
        <p:spPr>
          <a:xfrm>
            <a:off x="605928" y="2395580"/>
            <a:ext cx="3761797" cy="14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87" name="Google Shape;287;p33"/>
          <p:cNvSpPr txBox="1">
            <a:spLocks noGrp="1"/>
          </p:cNvSpPr>
          <p:nvPr>
            <p:ph type="body" idx="2"/>
          </p:nvPr>
        </p:nvSpPr>
        <p:spPr>
          <a:xfrm>
            <a:off x="4776326" y="2395580"/>
            <a:ext cx="3761745" cy="14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88" name="Google Shape;288;p33"/>
          <p:cNvSpPr txBox="1">
            <a:spLocks noGrp="1"/>
          </p:cNvSpPr>
          <p:nvPr>
            <p:ph type="title" idx="3"/>
          </p:nvPr>
        </p:nvSpPr>
        <p:spPr>
          <a:xfrm>
            <a:off x="1228525" y="2068750"/>
            <a:ext cx="3139200" cy="42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289" name="Google Shape;289;p33"/>
          <p:cNvSpPr txBox="1">
            <a:spLocks noGrp="1"/>
          </p:cNvSpPr>
          <p:nvPr>
            <p:ph type="title" idx="4"/>
          </p:nvPr>
        </p:nvSpPr>
        <p:spPr>
          <a:xfrm>
            <a:off x="4776326" y="2068750"/>
            <a:ext cx="3139200" cy="42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290" name="Google Shape;290;p33"/>
          <p:cNvGrpSpPr/>
          <p:nvPr/>
        </p:nvGrpSpPr>
        <p:grpSpPr>
          <a:xfrm>
            <a:off x="1380914" y="1699472"/>
            <a:ext cx="385352" cy="340192"/>
            <a:chOff x="1636708" y="4015305"/>
            <a:chExt cx="391340" cy="345478"/>
          </a:xfrm>
        </p:grpSpPr>
        <p:sp>
          <p:nvSpPr>
            <p:cNvPr id="291" name="Google Shape;291;p33"/>
            <p:cNvSpPr/>
            <p:nvPr/>
          </p:nvSpPr>
          <p:spPr>
            <a:xfrm>
              <a:off x="1763585" y="4061482"/>
              <a:ext cx="71927" cy="69234"/>
            </a:xfrm>
            <a:custGeom>
              <a:avLst/>
              <a:gdLst/>
              <a:ahLst/>
              <a:cxnLst/>
              <a:rect l="l" t="t" r="r" b="b"/>
              <a:pathLst>
                <a:path w="3419" h="3291" extrusionOk="0">
                  <a:moveTo>
                    <a:pt x="1642" y="1096"/>
                  </a:moveTo>
                  <a:lnTo>
                    <a:pt x="1642" y="1099"/>
                  </a:lnTo>
                  <a:cubicBezTo>
                    <a:pt x="2131" y="1099"/>
                    <a:pt x="2375" y="1689"/>
                    <a:pt x="2029" y="2032"/>
                  </a:cubicBezTo>
                  <a:cubicBezTo>
                    <a:pt x="1918" y="2144"/>
                    <a:pt x="1781" y="2194"/>
                    <a:pt x="1646" y="2194"/>
                  </a:cubicBezTo>
                  <a:cubicBezTo>
                    <a:pt x="1364" y="2194"/>
                    <a:pt x="1093" y="1975"/>
                    <a:pt x="1093" y="1645"/>
                  </a:cubicBezTo>
                  <a:cubicBezTo>
                    <a:pt x="1093" y="1343"/>
                    <a:pt x="1340" y="1096"/>
                    <a:pt x="1642" y="1096"/>
                  </a:cubicBezTo>
                  <a:close/>
                  <a:moveTo>
                    <a:pt x="1644" y="1"/>
                  </a:moveTo>
                  <a:cubicBezTo>
                    <a:pt x="1432" y="1"/>
                    <a:pt x="1218" y="41"/>
                    <a:pt x="1015" y="125"/>
                  </a:cubicBezTo>
                  <a:cubicBezTo>
                    <a:pt x="401" y="381"/>
                    <a:pt x="0" y="979"/>
                    <a:pt x="0" y="1645"/>
                  </a:cubicBezTo>
                  <a:cubicBezTo>
                    <a:pt x="0" y="2552"/>
                    <a:pt x="736" y="3287"/>
                    <a:pt x="1642" y="3290"/>
                  </a:cubicBezTo>
                  <a:cubicBezTo>
                    <a:pt x="2308" y="3290"/>
                    <a:pt x="2907" y="2889"/>
                    <a:pt x="3162" y="2276"/>
                  </a:cubicBezTo>
                  <a:cubicBezTo>
                    <a:pt x="3418" y="1663"/>
                    <a:pt x="3276" y="953"/>
                    <a:pt x="2808" y="483"/>
                  </a:cubicBezTo>
                  <a:cubicBezTo>
                    <a:pt x="2493" y="167"/>
                    <a:pt x="2072" y="1"/>
                    <a:pt x="16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2" name="Google Shape;292;p33"/>
            <p:cNvSpPr/>
            <p:nvPr/>
          </p:nvSpPr>
          <p:spPr>
            <a:xfrm>
              <a:off x="1636708" y="4015305"/>
              <a:ext cx="391340" cy="345478"/>
            </a:xfrm>
            <a:custGeom>
              <a:avLst/>
              <a:gdLst/>
              <a:ahLst/>
              <a:cxnLst/>
              <a:rect l="l" t="t" r="r" b="b"/>
              <a:pathLst>
                <a:path w="18602" h="16422" extrusionOk="0">
                  <a:moveTo>
                    <a:pt x="13152" y="1091"/>
                  </a:moveTo>
                  <a:lnTo>
                    <a:pt x="13152" y="9975"/>
                  </a:lnTo>
                  <a:lnTo>
                    <a:pt x="9900" y="6031"/>
                  </a:lnTo>
                  <a:lnTo>
                    <a:pt x="7668" y="8261"/>
                  </a:lnTo>
                  <a:lnTo>
                    <a:pt x="4892" y="5488"/>
                  </a:lnTo>
                  <a:lnTo>
                    <a:pt x="1090" y="10002"/>
                  </a:lnTo>
                  <a:lnTo>
                    <a:pt x="1090" y="1091"/>
                  </a:lnTo>
                  <a:close/>
                  <a:moveTo>
                    <a:pt x="4968" y="7121"/>
                  </a:moveTo>
                  <a:lnTo>
                    <a:pt x="6897" y="9051"/>
                  </a:lnTo>
                  <a:lnTo>
                    <a:pt x="4979" y="10972"/>
                  </a:lnTo>
                  <a:lnTo>
                    <a:pt x="1727" y="10972"/>
                  </a:lnTo>
                  <a:lnTo>
                    <a:pt x="4968" y="7121"/>
                  </a:lnTo>
                  <a:close/>
                  <a:moveTo>
                    <a:pt x="9827" y="7674"/>
                  </a:moveTo>
                  <a:lnTo>
                    <a:pt x="12542" y="10972"/>
                  </a:lnTo>
                  <a:lnTo>
                    <a:pt x="6531" y="10972"/>
                  </a:lnTo>
                  <a:lnTo>
                    <a:pt x="7673" y="9827"/>
                  </a:lnTo>
                  <a:lnTo>
                    <a:pt x="8060" y="9441"/>
                  </a:lnTo>
                  <a:lnTo>
                    <a:pt x="9827" y="7674"/>
                  </a:lnTo>
                  <a:close/>
                  <a:moveTo>
                    <a:pt x="15332" y="4395"/>
                  </a:moveTo>
                  <a:lnTo>
                    <a:pt x="15332" y="13114"/>
                  </a:lnTo>
                  <a:lnTo>
                    <a:pt x="4360" y="13114"/>
                  </a:lnTo>
                  <a:lnTo>
                    <a:pt x="4360" y="12062"/>
                  </a:lnTo>
                  <a:lnTo>
                    <a:pt x="14242" y="12062"/>
                  </a:lnTo>
                  <a:lnTo>
                    <a:pt x="14242" y="4395"/>
                  </a:lnTo>
                  <a:close/>
                  <a:moveTo>
                    <a:pt x="17512" y="5994"/>
                  </a:moveTo>
                  <a:lnTo>
                    <a:pt x="17512" y="15294"/>
                  </a:lnTo>
                  <a:lnTo>
                    <a:pt x="5994" y="15294"/>
                  </a:lnTo>
                  <a:lnTo>
                    <a:pt x="5994" y="14204"/>
                  </a:lnTo>
                  <a:lnTo>
                    <a:pt x="16422" y="14204"/>
                  </a:lnTo>
                  <a:lnTo>
                    <a:pt x="16422" y="5994"/>
                  </a:lnTo>
                  <a:close/>
                  <a:moveTo>
                    <a:pt x="1" y="1"/>
                  </a:moveTo>
                  <a:lnTo>
                    <a:pt x="1" y="12062"/>
                  </a:lnTo>
                  <a:lnTo>
                    <a:pt x="3270" y="12062"/>
                  </a:lnTo>
                  <a:lnTo>
                    <a:pt x="3270" y="14242"/>
                  </a:lnTo>
                  <a:lnTo>
                    <a:pt x="4904" y="14242"/>
                  </a:lnTo>
                  <a:lnTo>
                    <a:pt x="4904" y="16422"/>
                  </a:lnTo>
                  <a:lnTo>
                    <a:pt x="18602" y="16422"/>
                  </a:lnTo>
                  <a:lnTo>
                    <a:pt x="18602" y="4904"/>
                  </a:lnTo>
                  <a:lnTo>
                    <a:pt x="16384" y="4904"/>
                  </a:lnTo>
                  <a:lnTo>
                    <a:pt x="16384" y="3305"/>
                  </a:lnTo>
                  <a:lnTo>
                    <a:pt x="14242" y="3305"/>
                  </a:lnTo>
                  <a:lnTo>
                    <a:pt x="1424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3" name="Google Shape;293;p33"/>
          <p:cNvGrpSpPr/>
          <p:nvPr/>
        </p:nvGrpSpPr>
        <p:grpSpPr>
          <a:xfrm>
            <a:off x="4928700" y="1700336"/>
            <a:ext cx="340171" cy="340152"/>
            <a:chOff x="4087766" y="2572322"/>
            <a:chExt cx="391361" cy="391340"/>
          </a:xfrm>
        </p:grpSpPr>
        <p:sp>
          <p:nvSpPr>
            <p:cNvPr id="294" name="Google Shape;294;p33"/>
            <p:cNvSpPr/>
            <p:nvPr/>
          </p:nvSpPr>
          <p:spPr>
            <a:xfrm>
              <a:off x="4087766" y="2572322"/>
              <a:ext cx="391361" cy="391340"/>
            </a:xfrm>
            <a:custGeom>
              <a:avLst/>
              <a:gdLst/>
              <a:ahLst/>
              <a:cxnLst/>
              <a:rect l="l" t="t" r="r" b="b"/>
              <a:pathLst>
                <a:path w="18603" h="18602" extrusionOk="0">
                  <a:moveTo>
                    <a:pt x="5398" y="7607"/>
                  </a:moveTo>
                  <a:lnTo>
                    <a:pt x="7273" y="10934"/>
                  </a:lnTo>
                  <a:lnTo>
                    <a:pt x="3207" y="10934"/>
                  </a:lnTo>
                  <a:lnTo>
                    <a:pt x="5398" y="7607"/>
                  </a:lnTo>
                  <a:close/>
                  <a:moveTo>
                    <a:pt x="8688" y="8077"/>
                  </a:moveTo>
                  <a:lnTo>
                    <a:pt x="10499" y="10934"/>
                  </a:lnTo>
                  <a:lnTo>
                    <a:pt x="8528" y="10934"/>
                  </a:lnTo>
                  <a:lnTo>
                    <a:pt x="7691" y="9446"/>
                  </a:lnTo>
                  <a:lnTo>
                    <a:pt x="8688" y="8077"/>
                  </a:lnTo>
                  <a:close/>
                  <a:moveTo>
                    <a:pt x="17512" y="1090"/>
                  </a:moveTo>
                  <a:lnTo>
                    <a:pt x="17512" y="10934"/>
                  </a:lnTo>
                  <a:lnTo>
                    <a:pt x="11792" y="10934"/>
                  </a:lnTo>
                  <a:lnTo>
                    <a:pt x="8749" y="6133"/>
                  </a:lnTo>
                  <a:lnTo>
                    <a:pt x="7098" y="8400"/>
                  </a:lnTo>
                  <a:lnTo>
                    <a:pt x="5471" y="5508"/>
                  </a:lnTo>
                  <a:lnTo>
                    <a:pt x="1890" y="10934"/>
                  </a:lnTo>
                  <a:lnTo>
                    <a:pt x="1091" y="10934"/>
                  </a:lnTo>
                  <a:lnTo>
                    <a:pt x="1091" y="1090"/>
                  </a:lnTo>
                  <a:close/>
                  <a:moveTo>
                    <a:pt x="17512" y="12024"/>
                  </a:moveTo>
                  <a:lnTo>
                    <a:pt x="17512" y="13114"/>
                  </a:lnTo>
                  <a:lnTo>
                    <a:pt x="1091" y="13114"/>
                  </a:lnTo>
                  <a:lnTo>
                    <a:pt x="1091" y="12024"/>
                  </a:lnTo>
                  <a:close/>
                  <a:moveTo>
                    <a:pt x="10511" y="14242"/>
                  </a:moveTo>
                  <a:lnTo>
                    <a:pt x="10784" y="15332"/>
                  </a:lnTo>
                  <a:lnTo>
                    <a:pt x="7819" y="15332"/>
                  </a:lnTo>
                  <a:lnTo>
                    <a:pt x="8092" y="14242"/>
                  </a:lnTo>
                  <a:close/>
                  <a:moveTo>
                    <a:pt x="11481" y="16422"/>
                  </a:moveTo>
                  <a:cubicBezTo>
                    <a:pt x="12173" y="16422"/>
                    <a:pt x="12792" y="16858"/>
                    <a:pt x="13025" y="17512"/>
                  </a:cubicBezTo>
                  <a:lnTo>
                    <a:pt x="5581" y="17512"/>
                  </a:lnTo>
                  <a:cubicBezTo>
                    <a:pt x="5811" y="16858"/>
                    <a:pt x="6430" y="16422"/>
                    <a:pt x="7122" y="16422"/>
                  </a:cubicBezTo>
                  <a:close/>
                  <a:moveTo>
                    <a:pt x="1" y="0"/>
                  </a:moveTo>
                  <a:lnTo>
                    <a:pt x="1" y="14242"/>
                  </a:lnTo>
                  <a:lnTo>
                    <a:pt x="6979" y="14242"/>
                  </a:lnTo>
                  <a:lnTo>
                    <a:pt x="6697" y="15367"/>
                  </a:lnTo>
                  <a:cubicBezTo>
                    <a:pt x="5375" y="15579"/>
                    <a:pt x="4401" y="16718"/>
                    <a:pt x="4398" y="18055"/>
                  </a:cubicBezTo>
                  <a:lnTo>
                    <a:pt x="4398" y="18601"/>
                  </a:lnTo>
                  <a:lnTo>
                    <a:pt x="14242" y="18601"/>
                  </a:lnTo>
                  <a:lnTo>
                    <a:pt x="14242" y="18055"/>
                  </a:lnTo>
                  <a:cubicBezTo>
                    <a:pt x="14237" y="16718"/>
                    <a:pt x="13266" y="15579"/>
                    <a:pt x="11943" y="15367"/>
                  </a:cubicBezTo>
                  <a:lnTo>
                    <a:pt x="11662" y="14242"/>
                  </a:lnTo>
                  <a:lnTo>
                    <a:pt x="18602" y="14242"/>
                  </a:lnTo>
                  <a:lnTo>
                    <a:pt x="1860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5" name="Google Shape;295;p33"/>
            <p:cNvSpPr/>
            <p:nvPr/>
          </p:nvSpPr>
          <p:spPr>
            <a:xfrm>
              <a:off x="4329298" y="2699199"/>
              <a:ext cx="103967" cy="68793"/>
            </a:xfrm>
            <a:custGeom>
              <a:avLst/>
              <a:gdLst/>
              <a:ahLst/>
              <a:cxnLst/>
              <a:rect l="l" t="t" r="r" b="b"/>
              <a:pathLst>
                <a:path w="4942" h="3270" extrusionOk="0">
                  <a:moveTo>
                    <a:pt x="2727" y="0"/>
                  </a:moveTo>
                  <a:lnTo>
                    <a:pt x="2727" y="1090"/>
                  </a:lnTo>
                  <a:lnTo>
                    <a:pt x="0" y="1090"/>
                  </a:lnTo>
                  <a:lnTo>
                    <a:pt x="0" y="2180"/>
                  </a:lnTo>
                  <a:lnTo>
                    <a:pt x="2727" y="2180"/>
                  </a:lnTo>
                  <a:lnTo>
                    <a:pt x="2727" y="3270"/>
                  </a:lnTo>
                  <a:lnTo>
                    <a:pt x="3851" y="3270"/>
                  </a:lnTo>
                  <a:lnTo>
                    <a:pt x="3851" y="2180"/>
                  </a:lnTo>
                  <a:lnTo>
                    <a:pt x="4941" y="2180"/>
                  </a:lnTo>
                  <a:lnTo>
                    <a:pt x="4941" y="1090"/>
                  </a:lnTo>
                  <a:lnTo>
                    <a:pt x="3851" y="1090"/>
                  </a:lnTo>
                  <a:lnTo>
                    <a:pt x="385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6" name="Google Shape;296;p33"/>
            <p:cNvSpPr/>
            <p:nvPr/>
          </p:nvSpPr>
          <p:spPr>
            <a:xfrm>
              <a:off x="4317853" y="2618183"/>
              <a:ext cx="103967" cy="69529"/>
            </a:xfrm>
            <a:custGeom>
              <a:avLst/>
              <a:gdLst/>
              <a:ahLst/>
              <a:cxnLst/>
              <a:rect l="l" t="t" r="r" b="b"/>
              <a:pathLst>
                <a:path w="4942" h="3305" extrusionOk="0">
                  <a:moveTo>
                    <a:pt x="1091" y="0"/>
                  </a:moveTo>
                  <a:lnTo>
                    <a:pt x="1091" y="1090"/>
                  </a:lnTo>
                  <a:lnTo>
                    <a:pt x="1" y="1090"/>
                  </a:lnTo>
                  <a:lnTo>
                    <a:pt x="1" y="2215"/>
                  </a:lnTo>
                  <a:lnTo>
                    <a:pt x="1091" y="2215"/>
                  </a:lnTo>
                  <a:lnTo>
                    <a:pt x="1091" y="3305"/>
                  </a:lnTo>
                  <a:lnTo>
                    <a:pt x="2215" y="3305"/>
                  </a:lnTo>
                  <a:lnTo>
                    <a:pt x="2215" y="2215"/>
                  </a:lnTo>
                  <a:lnTo>
                    <a:pt x="4942" y="2215"/>
                  </a:lnTo>
                  <a:lnTo>
                    <a:pt x="4942" y="1090"/>
                  </a:lnTo>
                  <a:lnTo>
                    <a:pt x="2215" y="1090"/>
                  </a:lnTo>
                  <a:lnTo>
                    <a:pt x="22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4"/>
          <p:cNvSpPr txBox="1">
            <a:spLocks noGrp="1"/>
          </p:cNvSpPr>
          <p:nvPr>
            <p:ph type="title"/>
          </p:nvPr>
        </p:nvSpPr>
        <p:spPr>
          <a:xfrm>
            <a:off x="2021800" y="2854950"/>
            <a:ext cx="5100300" cy="50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-کسی معروف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02" name="Google Shape;302;p34"/>
          <p:cNvSpPr txBox="1">
            <a:spLocks noGrp="1"/>
          </p:cNvSpPr>
          <p:nvPr>
            <p:ph type="subTitle" idx="1"/>
          </p:nvPr>
        </p:nvSpPr>
        <p:spPr>
          <a:xfrm>
            <a:off x="2021800" y="1502850"/>
            <a:ext cx="5100300" cy="10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"این یک نقل قول است، کلماتی پر از حکمت که یکی از افراد مهم گفته و می تواند خواننده را وادار به الهام کند."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5"/>
          <p:cNvSpPr txBox="1">
            <a:spLocks noGrp="1"/>
          </p:cNvSpPr>
          <p:nvPr>
            <p:ph type="title"/>
          </p:nvPr>
        </p:nvSpPr>
        <p:spPr>
          <a:xfrm>
            <a:off x="439630" y="911438"/>
            <a:ext cx="5346900" cy="103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 تصویر ارزش هزار کلمه است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308" name="Google Shape;308;p35"/>
          <p:cNvGrpSpPr/>
          <p:nvPr/>
        </p:nvGrpSpPr>
        <p:grpSpPr>
          <a:xfrm>
            <a:off x="279446" y="747757"/>
            <a:ext cx="5670766" cy="1429175"/>
            <a:chOff x="2323621" y="1033715"/>
            <a:chExt cx="6002716" cy="1512835"/>
          </a:xfrm>
        </p:grpSpPr>
        <p:sp>
          <p:nvSpPr>
            <p:cNvPr id="309" name="Google Shape;309;p35"/>
            <p:cNvSpPr/>
            <p:nvPr/>
          </p:nvSpPr>
          <p:spPr>
            <a:xfrm>
              <a:off x="2327221" y="1033715"/>
              <a:ext cx="339302" cy="346525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10" name="Google Shape;310;p35"/>
            <p:cNvSpPr/>
            <p:nvPr/>
          </p:nvSpPr>
          <p:spPr>
            <a:xfrm rot="-5400000">
              <a:off x="2327233" y="2203637"/>
              <a:ext cx="339302" cy="346525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11" name="Google Shape;311;p35"/>
            <p:cNvSpPr/>
            <p:nvPr/>
          </p:nvSpPr>
          <p:spPr>
            <a:xfrm rot="5400000" flipH="1">
              <a:off x="7983423" y="2203637"/>
              <a:ext cx="339302" cy="346525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12" name="Google Shape;312;p35"/>
            <p:cNvSpPr/>
            <p:nvPr/>
          </p:nvSpPr>
          <p:spPr>
            <a:xfrm flipH="1">
              <a:off x="7987029" y="1033715"/>
              <a:ext cx="339302" cy="346525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6"/>
          <p:cNvSpPr txBox="1">
            <a:spLocks noGrp="1"/>
          </p:cNvSpPr>
          <p:nvPr>
            <p:ph type="title"/>
          </p:nvPr>
        </p:nvSpPr>
        <p:spPr>
          <a:xfrm>
            <a:off x="713225" y="39707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رزومه من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18" name="Google Shape;318;p36"/>
          <p:cNvSpPr txBox="1"/>
          <p:nvPr/>
        </p:nvSpPr>
        <p:spPr>
          <a:xfrm>
            <a:off x="1082438" y="1272150"/>
            <a:ext cx="3196500" cy="3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تحصیلات</a:t>
            </a:r>
            <a:endParaRPr sz="1800" b="1" dirty="0">
              <a:solidFill>
                <a:schemeClr val="lt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319" name="Google Shape;319;p36"/>
          <p:cNvSpPr txBox="1"/>
          <p:nvPr/>
        </p:nvSpPr>
        <p:spPr>
          <a:xfrm>
            <a:off x="1082438" y="1669975"/>
            <a:ext cx="12381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2015-2019</a:t>
            </a:r>
            <a:endParaRPr sz="1200" b="1" dirty="0">
              <a:solidFill>
                <a:schemeClr val="lt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320" name="Google Shape;320;p36"/>
          <p:cNvSpPr txBox="1"/>
          <p:nvPr/>
        </p:nvSpPr>
        <p:spPr>
          <a:xfrm>
            <a:off x="2481388" y="1669975"/>
            <a:ext cx="17976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قالب پاورپوینت عکاسی  قابل ویرایش می باشد</a:t>
            </a:r>
            <a:endParaRPr sz="1200"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sp>
        <p:nvSpPr>
          <p:cNvPr id="321" name="Google Shape;321;p36"/>
          <p:cNvSpPr txBox="1"/>
          <p:nvPr/>
        </p:nvSpPr>
        <p:spPr>
          <a:xfrm>
            <a:off x="1082438" y="2116937"/>
            <a:ext cx="12381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2015-2019</a:t>
            </a:r>
            <a:endParaRPr sz="1200" b="1">
              <a:solidFill>
                <a:schemeClr val="lt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322" name="Google Shape;322;p36"/>
          <p:cNvSpPr txBox="1"/>
          <p:nvPr/>
        </p:nvSpPr>
        <p:spPr>
          <a:xfrm>
            <a:off x="2481388" y="2116937"/>
            <a:ext cx="17976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قالب پاورپوینت عکاسی  قابل ویرایش می باشد</a:t>
            </a:r>
            <a:endParaRPr sz="1200"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sp>
        <p:nvSpPr>
          <p:cNvPr id="323" name="Google Shape;323;p36"/>
          <p:cNvSpPr txBox="1"/>
          <p:nvPr/>
        </p:nvSpPr>
        <p:spPr>
          <a:xfrm>
            <a:off x="1082438" y="2563912"/>
            <a:ext cx="12381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2015-2019</a:t>
            </a:r>
            <a:endParaRPr sz="1200" b="1">
              <a:solidFill>
                <a:schemeClr val="lt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324" name="Google Shape;324;p36"/>
          <p:cNvSpPr txBox="1"/>
          <p:nvPr/>
        </p:nvSpPr>
        <p:spPr>
          <a:xfrm>
            <a:off x="2481388" y="2563912"/>
            <a:ext cx="17976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قالب پاورپوینت عکاسی  قابل ویرایش می باشد</a:t>
            </a:r>
            <a:endParaRPr sz="1200"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sp>
        <p:nvSpPr>
          <p:cNvPr id="325" name="Google Shape;325;p36"/>
          <p:cNvSpPr txBox="1"/>
          <p:nvPr/>
        </p:nvSpPr>
        <p:spPr>
          <a:xfrm>
            <a:off x="4848938" y="1272150"/>
            <a:ext cx="3196500" cy="3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تجربیات</a:t>
            </a:r>
            <a:endParaRPr sz="1800" b="1" dirty="0">
              <a:solidFill>
                <a:schemeClr val="lt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326" name="Google Shape;326;p36"/>
          <p:cNvSpPr txBox="1"/>
          <p:nvPr/>
        </p:nvSpPr>
        <p:spPr>
          <a:xfrm>
            <a:off x="4848938" y="1669975"/>
            <a:ext cx="12381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2015-2019</a:t>
            </a:r>
            <a:endParaRPr sz="1200" b="1">
              <a:solidFill>
                <a:schemeClr val="lt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327" name="Google Shape;327;p36"/>
          <p:cNvSpPr txBox="1"/>
          <p:nvPr/>
        </p:nvSpPr>
        <p:spPr>
          <a:xfrm>
            <a:off x="6247888" y="1669975"/>
            <a:ext cx="17976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قالب پاورپوینت عکاسی  قابل ویرایش می باشد</a:t>
            </a:r>
            <a:endParaRPr sz="1200"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sp>
        <p:nvSpPr>
          <p:cNvPr id="328" name="Google Shape;328;p36"/>
          <p:cNvSpPr txBox="1"/>
          <p:nvPr/>
        </p:nvSpPr>
        <p:spPr>
          <a:xfrm>
            <a:off x="4848938" y="2116937"/>
            <a:ext cx="12381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2015-2019</a:t>
            </a:r>
            <a:endParaRPr sz="1200" b="1">
              <a:solidFill>
                <a:schemeClr val="lt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329" name="Google Shape;329;p36"/>
          <p:cNvSpPr txBox="1"/>
          <p:nvPr/>
        </p:nvSpPr>
        <p:spPr>
          <a:xfrm>
            <a:off x="6247888" y="2116937"/>
            <a:ext cx="17976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قالب پاورپوینت عکاسی  قابل ویرایش می باشد</a:t>
            </a:r>
            <a:endParaRPr sz="1200"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sp>
        <p:nvSpPr>
          <p:cNvPr id="330" name="Google Shape;330;p36"/>
          <p:cNvSpPr txBox="1"/>
          <p:nvPr/>
        </p:nvSpPr>
        <p:spPr>
          <a:xfrm>
            <a:off x="4848938" y="2563912"/>
            <a:ext cx="12381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2015-2019</a:t>
            </a:r>
            <a:endParaRPr sz="1200" b="1">
              <a:solidFill>
                <a:schemeClr val="lt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sp>
        <p:nvSpPr>
          <p:cNvPr id="331" name="Google Shape;331;p36"/>
          <p:cNvSpPr txBox="1"/>
          <p:nvPr/>
        </p:nvSpPr>
        <p:spPr>
          <a:xfrm>
            <a:off x="6247888" y="2563912"/>
            <a:ext cx="17976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lt1"/>
                </a:solidFill>
                <a:latin typeface="Didact Gothic"/>
                <a:ea typeface="Didact Gothic"/>
                <a:cs typeface="B Nazanin" panose="00000400000000000000" pitchFamily="2" charset="-78"/>
                <a:sym typeface="Didact Gothic"/>
              </a:rPr>
              <a:t>قالب پاورپوینت عکاسی  قابل ویرایش می باشد</a:t>
            </a:r>
            <a:endParaRPr sz="1200" dirty="0">
              <a:solidFill>
                <a:schemeClr val="lt1"/>
              </a:solidFill>
              <a:latin typeface="Didact Gothic"/>
              <a:ea typeface="Didact Gothic"/>
              <a:cs typeface="B Nazanin" panose="00000400000000000000" pitchFamily="2" charset="-78"/>
              <a:sym typeface="Didact Gothic"/>
            </a:endParaRPr>
          </a:p>
        </p:txBody>
      </p:sp>
      <p:sp>
        <p:nvSpPr>
          <p:cNvPr id="332" name="Google Shape;332;p36"/>
          <p:cNvSpPr txBox="1"/>
          <p:nvPr/>
        </p:nvSpPr>
        <p:spPr>
          <a:xfrm>
            <a:off x="3040894" y="3120200"/>
            <a:ext cx="3046200" cy="3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b="1" dirty="0">
                <a:solidFill>
                  <a:schemeClr val="lt1"/>
                </a:solidFill>
                <a:latin typeface="Lexend Peta"/>
                <a:ea typeface="Lexend Peta"/>
                <a:cs typeface="B Nazanin" panose="00000400000000000000" pitchFamily="2" charset="-78"/>
                <a:sym typeface="Lexend Peta"/>
              </a:rPr>
              <a:t>مهارت ها</a:t>
            </a:r>
            <a:endParaRPr sz="1800" b="1" dirty="0">
              <a:solidFill>
                <a:schemeClr val="lt1"/>
              </a:solidFill>
              <a:latin typeface="Lexend Peta"/>
              <a:ea typeface="Lexend Peta"/>
              <a:cs typeface="B Nazanin" panose="00000400000000000000" pitchFamily="2" charset="-78"/>
              <a:sym typeface="Lexend Peta"/>
            </a:endParaRPr>
          </a:p>
        </p:txBody>
      </p:sp>
      <p:grpSp>
        <p:nvGrpSpPr>
          <p:cNvPr id="333" name="Google Shape;333;p36"/>
          <p:cNvGrpSpPr/>
          <p:nvPr/>
        </p:nvGrpSpPr>
        <p:grpSpPr>
          <a:xfrm>
            <a:off x="838746" y="1072440"/>
            <a:ext cx="7450516" cy="3570235"/>
            <a:chOff x="875821" y="1033715"/>
            <a:chExt cx="7450516" cy="3570235"/>
          </a:xfrm>
        </p:grpSpPr>
        <p:sp>
          <p:nvSpPr>
            <p:cNvPr id="334" name="Google Shape;334;p36"/>
            <p:cNvSpPr/>
            <p:nvPr/>
          </p:nvSpPr>
          <p:spPr>
            <a:xfrm>
              <a:off x="879421" y="1033715"/>
              <a:ext cx="339302" cy="346525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5" name="Google Shape;335;p36"/>
            <p:cNvSpPr/>
            <p:nvPr/>
          </p:nvSpPr>
          <p:spPr>
            <a:xfrm rot="-5400000">
              <a:off x="879433" y="4261037"/>
              <a:ext cx="339302" cy="346525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6" name="Google Shape;336;p36"/>
            <p:cNvSpPr/>
            <p:nvPr/>
          </p:nvSpPr>
          <p:spPr>
            <a:xfrm rot="5400000" flipH="1">
              <a:off x="7983377" y="4260990"/>
              <a:ext cx="339348" cy="346572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7" name="Google Shape;337;p36"/>
            <p:cNvSpPr/>
            <p:nvPr/>
          </p:nvSpPr>
          <p:spPr>
            <a:xfrm flipH="1">
              <a:off x="7987029" y="1033715"/>
              <a:ext cx="339302" cy="346525"/>
            </a:xfrm>
            <a:custGeom>
              <a:avLst/>
              <a:gdLst/>
              <a:ahLst/>
              <a:cxnLst/>
              <a:rect l="l" t="t" r="r" b="b"/>
              <a:pathLst>
                <a:path w="47488" h="48499" extrusionOk="0">
                  <a:moveTo>
                    <a:pt x="0" y="48499"/>
                  </a:moveTo>
                  <a:lnTo>
                    <a:pt x="0" y="0"/>
                  </a:lnTo>
                  <a:lnTo>
                    <a:pt x="47488" y="0"/>
                  </a:ln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338" name="Google Shape;338;p36"/>
          <p:cNvGrpSpPr/>
          <p:nvPr/>
        </p:nvGrpSpPr>
        <p:grpSpPr>
          <a:xfrm>
            <a:off x="2469100" y="3755163"/>
            <a:ext cx="842400" cy="121500"/>
            <a:chOff x="1816025" y="3763250"/>
            <a:chExt cx="842400" cy="121500"/>
          </a:xfrm>
        </p:grpSpPr>
        <p:sp>
          <p:nvSpPr>
            <p:cNvPr id="339" name="Google Shape;339;p36"/>
            <p:cNvSpPr/>
            <p:nvPr/>
          </p:nvSpPr>
          <p:spPr>
            <a:xfrm>
              <a:off x="1816025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0" name="Google Shape;340;p36"/>
            <p:cNvSpPr/>
            <p:nvPr/>
          </p:nvSpPr>
          <p:spPr>
            <a:xfrm>
              <a:off x="1996250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1" name="Google Shape;341;p36"/>
            <p:cNvSpPr/>
            <p:nvPr/>
          </p:nvSpPr>
          <p:spPr>
            <a:xfrm>
              <a:off x="2176475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2" name="Google Shape;342;p36"/>
            <p:cNvSpPr/>
            <p:nvPr/>
          </p:nvSpPr>
          <p:spPr>
            <a:xfrm>
              <a:off x="2356700" y="3763250"/>
              <a:ext cx="121500" cy="1215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3" name="Google Shape;343;p36"/>
            <p:cNvSpPr/>
            <p:nvPr/>
          </p:nvSpPr>
          <p:spPr>
            <a:xfrm>
              <a:off x="2536925" y="3763250"/>
              <a:ext cx="121500" cy="1215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44" name="Google Shape;344;p36"/>
          <p:cNvGrpSpPr/>
          <p:nvPr/>
        </p:nvGrpSpPr>
        <p:grpSpPr>
          <a:xfrm>
            <a:off x="1993754" y="3639644"/>
            <a:ext cx="358347" cy="352493"/>
            <a:chOff x="2443812" y="3893140"/>
            <a:chExt cx="391508" cy="385112"/>
          </a:xfrm>
        </p:grpSpPr>
        <p:sp>
          <p:nvSpPr>
            <p:cNvPr id="345" name="Google Shape;345;p36"/>
            <p:cNvSpPr/>
            <p:nvPr/>
          </p:nvSpPr>
          <p:spPr>
            <a:xfrm>
              <a:off x="2443812" y="4047408"/>
              <a:ext cx="58106" cy="57306"/>
            </a:xfrm>
            <a:custGeom>
              <a:avLst/>
              <a:gdLst/>
              <a:ahLst/>
              <a:cxnLst/>
              <a:rect l="l" t="t" r="r" b="b"/>
              <a:pathLst>
                <a:path w="2762" h="2724" extrusionOk="0">
                  <a:moveTo>
                    <a:pt x="0" y="1"/>
                  </a:moveTo>
                  <a:lnTo>
                    <a:pt x="0" y="2724"/>
                  </a:lnTo>
                  <a:lnTo>
                    <a:pt x="1090" y="2724"/>
                  </a:lnTo>
                  <a:lnTo>
                    <a:pt x="1090" y="1090"/>
                  </a:lnTo>
                  <a:lnTo>
                    <a:pt x="2761" y="1090"/>
                  </a:lnTo>
                  <a:lnTo>
                    <a:pt x="276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6" name="Google Shape;346;p36"/>
            <p:cNvSpPr/>
            <p:nvPr/>
          </p:nvSpPr>
          <p:spPr>
            <a:xfrm>
              <a:off x="2443812" y="4220883"/>
              <a:ext cx="58106" cy="57369"/>
            </a:xfrm>
            <a:custGeom>
              <a:avLst/>
              <a:gdLst/>
              <a:ahLst/>
              <a:cxnLst/>
              <a:rect l="l" t="t" r="r" b="b"/>
              <a:pathLst>
                <a:path w="2762" h="2727" extrusionOk="0">
                  <a:moveTo>
                    <a:pt x="0" y="0"/>
                  </a:moveTo>
                  <a:lnTo>
                    <a:pt x="0" y="2726"/>
                  </a:lnTo>
                  <a:lnTo>
                    <a:pt x="2761" y="2726"/>
                  </a:lnTo>
                  <a:lnTo>
                    <a:pt x="2761" y="1636"/>
                  </a:lnTo>
                  <a:lnTo>
                    <a:pt x="1125" y="1636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7" name="Google Shape;347;p36"/>
            <p:cNvSpPr/>
            <p:nvPr/>
          </p:nvSpPr>
          <p:spPr>
            <a:xfrm>
              <a:off x="2617266" y="4047408"/>
              <a:ext cx="58106" cy="57306"/>
            </a:xfrm>
            <a:custGeom>
              <a:avLst/>
              <a:gdLst/>
              <a:ahLst/>
              <a:cxnLst/>
              <a:rect l="l" t="t" r="r" b="b"/>
              <a:pathLst>
                <a:path w="2762" h="2724" extrusionOk="0">
                  <a:moveTo>
                    <a:pt x="1" y="1"/>
                  </a:moveTo>
                  <a:lnTo>
                    <a:pt x="1" y="1090"/>
                  </a:lnTo>
                  <a:lnTo>
                    <a:pt x="1637" y="1090"/>
                  </a:lnTo>
                  <a:lnTo>
                    <a:pt x="1637" y="2724"/>
                  </a:lnTo>
                  <a:lnTo>
                    <a:pt x="2762" y="2724"/>
                  </a:lnTo>
                  <a:lnTo>
                    <a:pt x="27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8" name="Google Shape;348;p36"/>
            <p:cNvSpPr/>
            <p:nvPr/>
          </p:nvSpPr>
          <p:spPr>
            <a:xfrm>
              <a:off x="2617266" y="4220883"/>
              <a:ext cx="58106" cy="57369"/>
            </a:xfrm>
            <a:custGeom>
              <a:avLst/>
              <a:gdLst/>
              <a:ahLst/>
              <a:cxnLst/>
              <a:rect l="l" t="t" r="r" b="b"/>
              <a:pathLst>
                <a:path w="2762" h="2727" extrusionOk="0">
                  <a:moveTo>
                    <a:pt x="1637" y="0"/>
                  </a:moveTo>
                  <a:lnTo>
                    <a:pt x="1637" y="1636"/>
                  </a:lnTo>
                  <a:lnTo>
                    <a:pt x="1" y="1636"/>
                  </a:lnTo>
                  <a:lnTo>
                    <a:pt x="1" y="2726"/>
                  </a:lnTo>
                  <a:lnTo>
                    <a:pt x="2762" y="2726"/>
                  </a:lnTo>
                  <a:lnTo>
                    <a:pt x="276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9" name="Google Shape;349;p36"/>
            <p:cNvSpPr/>
            <p:nvPr/>
          </p:nvSpPr>
          <p:spPr>
            <a:xfrm>
              <a:off x="2501896" y="4082267"/>
              <a:ext cx="115391" cy="150124"/>
            </a:xfrm>
            <a:custGeom>
              <a:avLst/>
              <a:gdLst/>
              <a:ahLst/>
              <a:cxnLst/>
              <a:rect l="l" t="t" r="r" b="b"/>
              <a:pathLst>
                <a:path w="5485" h="7136" extrusionOk="0">
                  <a:moveTo>
                    <a:pt x="2189" y="1631"/>
                  </a:moveTo>
                  <a:cubicBezTo>
                    <a:pt x="2189" y="1631"/>
                    <a:pt x="2189" y="1631"/>
                    <a:pt x="2189" y="1632"/>
                  </a:cubicBezTo>
                  <a:lnTo>
                    <a:pt x="2189" y="1632"/>
                  </a:lnTo>
                  <a:cubicBezTo>
                    <a:pt x="2189" y="1632"/>
                    <a:pt x="2189" y="1633"/>
                    <a:pt x="2189" y="1634"/>
                  </a:cubicBezTo>
                  <a:lnTo>
                    <a:pt x="2189" y="1631"/>
                  </a:lnTo>
                  <a:close/>
                  <a:moveTo>
                    <a:pt x="2740" y="1082"/>
                  </a:moveTo>
                  <a:cubicBezTo>
                    <a:pt x="2875" y="1082"/>
                    <a:pt x="3013" y="1132"/>
                    <a:pt x="3125" y="1244"/>
                  </a:cubicBezTo>
                  <a:cubicBezTo>
                    <a:pt x="3471" y="1590"/>
                    <a:pt x="3226" y="2180"/>
                    <a:pt x="2735" y="2180"/>
                  </a:cubicBezTo>
                  <a:cubicBezTo>
                    <a:pt x="2433" y="2180"/>
                    <a:pt x="2186" y="1936"/>
                    <a:pt x="2189" y="1632"/>
                  </a:cubicBezTo>
                  <a:lnTo>
                    <a:pt x="2189" y="1632"/>
                  </a:lnTo>
                  <a:cubicBezTo>
                    <a:pt x="2188" y="1300"/>
                    <a:pt x="2458" y="1082"/>
                    <a:pt x="2740" y="1082"/>
                  </a:cubicBezTo>
                  <a:close/>
                  <a:moveTo>
                    <a:pt x="2746" y="3264"/>
                  </a:moveTo>
                  <a:cubicBezTo>
                    <a:pt x="3641" y="3264"/>
                    <a:pt x="4392" y="3990"/>
                    <a:pt x="4395" y="4909"/>
                  </a:cubicBezTo>
                  <a:lnTo>
                    <a:pt x="4395" y="6008"/>
                  </a:lnTo>
                  <a:lnTo>
                    <a:pt x="1090" y="6008"/>
                  </a:lnTo>
                  <a:lnTo>
                    <a:pt x="1090" y="4935"/>
                  </a:lnTo>
                  <a:cubicBezTo>
                    <a:pt x="1090" y="4136"/>
                    <a:pt x="1735" y="3377"/>
                    <a:pt x="2526" y="3279"/>
                  </a:cubicBezTo>
                  <a:cubicBezTo>
                    <a:pt x="2600" y="3269"/>
                    <a:pt x="2673" y="3264"/>
                    <a:pt x="2746" y="3264"/>
                  </a:cubicBezTo>
                  <a:close/>
                  <a:moveTo>
                    <a:pt x="2741" y="0"/>
                  </a:moveTo>
                  <a:cubicBezTo>
                    <a:pt x="1424" y="0"/>
                    <a:pt x="643" y="1468"/>
                    <a:pt x="1375" y="2561"/>
                  </a:cubicBezTo>
                  <a:cubicBezTo>
                    <a:pt x="523" y="3052"/>
                    <a:pt x="0" y="3956"/>
                    <a:pt x="0" y="4938"/>
                  </a:cubicBezTo>
                  <a:lnTo>
                    <a:pt x="0" y="7135"/>
                  </a:lnTo>
                  <a:lnTo>
                    <a:pt x="5485" y="7135"/>
                  </a:lnTo>
                  <a:lnTo>
                    <a:pt x="5485" y="4938"/>
                  </a:lnTo>
                  <a:cubicBezTo>
                    <a:pt x="5485" y="3956"/>
                    <a:pt x="4959" y="3052"/>
                    <a:pt x="4110" y="2561"/>
                  </a:cubicBezTo>
                  <a:cubicBezTo>
                    <a:pt x="4447" y="2058"/>
                    <a:pt x="4479" y="1407"/>
                    <a:pt x="4194" y="869"/>
                  </a:cubicBezTo>
                  <a:cubicBezTo>
                    <a:pt x="3906" y="334"/>
                    <a:pt x="3348" y="0"/>
                    <a:pt x="27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0" name="Google Shape;350;p36"/>
            <p:cNvSpPr/>
            <p:nvPr/>
          </p:nvSpPr>
          <p:spPr>
            <a:xfrm>
              <a:off x="2668261" y="3893140"/>
              <a:ext cx="167059" cy="163966"/>
            </a:xfrm>
            <a:custGeom>
              <a:avLst/>
              <a:gdLst/>
              <a:ahLst/>
              <a:cxnLst/>
              <a:rect l="l" t="t" r="r" b="b"/>
              <a:pathLst>
                <a:path w="7941" h="7794" extrusionOk="0">
                  <a:moveTo>
                    <a:pt x="2561" y="1672"/>
                  </a:moveTo>
                  <a:lnTo>
                    <a:pt x="2561" y="1672"/>
                  </a:lnTo>
                  <a:cubicBezTo>
                    <a:pt x="2189" y="3805"/>
                    <a:pt x="3657" y="5779"/>
                    <a:pt x="5726" y="6107"/>
                  </a:cubicBezTo>
                  <a:cubicBezTo>
                    <a:pt x="5247" y="6488"/>
                    <a:pt x="4651" y="6694"/>
                    <a:pt x="4038" y="6697"/>
                  </a:cubicBezTo>
                  <a:cubicBezTo>
                    <a:pt x="2826" y="6694"/>
                    <a:pt x="1759" y="5898"/>
                    <a:pt x="1419" y="4735"/>
                  </a:cubicBezTo>
                  <a:cubicBezTo>
                    <a:pt x="1079" y="3573"/>
                    <a:pt x="1544" y="2326"/>
                    <a:pt x="2561" y="1672"/>
                  </a:cubicBezTo>
                  <a:close/>
                  <a:moveTo>
                    <a:pt x="4503" y="1"/>
                  </a:moveTo>
                  <a:lnTo>
                    <a:pt x="3369" y="201"/>
                  </a:lnTo>
                  <a:cubicBezTo>
                    <a:pt x="2076" y="431"/>
                    <a:pt x="992" y="1309"/>
                    <a:pt x="495" y="2523"/>
                  </a:cubicBezTo>
                  <a:cubicBezTo>
                    <a:pt x="1" y="3738"/>
                    <a:pt x="160" y="5122"/>
                    <a:pt x="925" y="6191"/>
                  </a:cubicBezTo>
                  <a:cubicBezTo>
                    <a:pt x="1644" y="7198"/>
                    <a:pt x="2805" y="7793"/>
                    <a:pt x="4036" y="7793"/>
                  </a:cubicBezTo>
                  <a:cubicBezTo>
                    <a:pt x="4109" y="7793"/>
                    <a:pt x="4182" y="7791"/>
                    <a:pt x="4256" y="7787"/>
                  </a:cubicBezTo>
                  <a:cubicBezTo>
                    <a:pt x="5564" y="7711"/>
                    <a:pt x="6746" y="6970"/>
                    <a:pt x="7383" y="5822"/>
                  </a:cubicBezTo>
                  <a:lnTo>
                    <a:pt x="7941" y="4817"/>
                  </a:lnTo>
                  <a:lnTo>
                    <a:pt x="6807" y="5017"/>
                  </a:lnTo>
                  <a:cubicBezTo>
                    <a:pt x="6647" y="5045"/>
                    <a:pt x="6487" y="5059"/>
                    <a:pt x="6330" y="5059"/>
                  </a:cubicBezTo>
                  <a:cubicBezTo>
                    <a:pt x="4855" y="5059"/>
                    <a:pt x="3602" y="3860"/>
                    <a:pt x="3602" y="2332"/>
                  </a:cubicBezTo>
                  <a:cubicBezTo>
                    <a:pt x="3602" y="1870"/>
                    <a:pt x="3721" y="1413"/>
                    <a:pt x="3945" y="1009"/>
                  </a:cubicBezTo>
                  <a:lnTo>
                    <a:pt x="45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51" name="Google Shape;351;p36"/>
          <p:cNvGrpSpPr/>
          <p:nvPr/>
        </p:nvGrpSpPr>
        <p:grpSpPr>
          <a:xfrm>
            <a:off x="5931346" y="4129377"/>
            <a:ext cx="231607" cy="358193"/>
            <a:chOff x="4395019" y="1349454"/>
            <a:chExt cx="253039" cy="391340"/>
          </a:xfrm>
        </p:grpSpPr>
        <p:sp>
          <p:nvSpPr>
            <p:cNvPr id="352" name="Google Shape;352;p36"/>
            <p:cNvSpPr/>
            <p:nvPr/>
          </p:nvSpPr>
          <p:spPr>
            <a:xfrm>
              <a:off x="4395019" y="1349454"/>
              <a:ext cx="253039" cy="391340"/>
            </a:xfrm>
            <a:custGeom>
              <a:avLst/>
              <a:gdLst/>
              <a:ahLst/>
              <a:cxnLst/>
              <a:rect l="l" t="t" r="r" b="b"/>
              <a:pathLst>
                <a:path w="12028" h="18602" extrusionOk="0">
                  <a:moveTo>
                    <a:pt x="9850" y="1090"/>
                  </a:moveTo>
                  <a:cubicBezTo>
                    <a:pt x="10449" y="1090"/>
                    <a:pt x="10938" y="1580"/>
                    <a:pt x="10938" y="2180"/>
                  </a:cubicBezTo>
                  <a:lnTo>
                    <a:pt x="10938" y="2253"/>
                  </a:lnTo>
                  <a:lnTo>
                    <a:pt x="1091" y="2253"/>
                  </a:lnTo>
                  <a:lnTo>
                    <a:pt x="1091" y="2180"/>
                  </a:lnTo>
                  <a:cubicBezTo>
                    <a:pt x="1091" y="1578"/>
                    <a:pt x="1579" y="1090"/>
                    <a:pt x="2183" y="1090"/>
                  </a:cubicBezTo>
                  <a:lnTo>
                    <a:pt x="9845" y="1090"/>
                  </a:lnTo>
                  <a:cubicBezTo>
                    <a:pt x="9846" y="1090"/>
                    <a:pt x="9848" y="1090"/>
                    <a:pt x="9850" y="1090"/>
                  </a:cubicBezTo>
                  <a:close/>
                  <a:moveTo>
                    <a:pt x="10938" y="3343"/>
                  </a:moveTo>
                  <a:lnTo>
                    <a:pt x="10938" y="15332"/>
                  </a:lnTo>
                  <a:lnTo>
                    <a:pt x="1091" y="15332"/>
                  </a:lnTo>
                  <a:lnTo>
                    <a:pt x="1091" y="3343"/>
                  </a:lnTo>
                  <a:close/>
                  <a:moveTo>
                    <a:pt x="10906" y="16422"/>
                  </a:moveTo>
                  <a:cubicBezTo>
                    <a:pt x="10906" y="17023"/>
                    <a:pt x="10417" y="17511"/>
                    <a:pt x="9816" y="17511"/>
                  </a:cubicBezTo>
                  <a:lnTo>
                    <a:pt x="2186" y="17511"/>
                  </a:lnTo>
                  <a:cubicBezTo>
                    <a:pt x="1585" y="17511"/>
                    <a:pt x="1096" y="17023"/>
                    <a:pt x="1096" y="16422"/>
                  </a:cubicBezTo>
                  <a:close/>
                  <a:moveTo>
                    <a:pt x="2186" y="0"/>
                  </a:moveTo>
                  <a:cubicBezTo>
                    <a:pt x="977" y="0"/>
                    <a:pt x="1" y="977"/>
                    <a:pt x="1" y="2183"/>
                  </a:cubicBezTo>
                  <a:lnTo>
                    <a:pt x="1" y="16416"/>
                  </a:lnTo>
                  <a:cubicBezTo>
                    <a:pt x="1" y="17622"/>
                    <a:pt x="977" y="18601"/>
                    <a:pt x="2186" y="18601"/>
                  </a:cubicBezTo>
                  <a:lnTo>
                    <a:pt x="9842" y="18601"/>
                  </a:lnTo>
                  <a:cubicBezTo>
                    <a:pt x="11048" y="18601"/>
                    <a:pt x="12027" y="17622"/>
                    <a:pt x="12027" y="16416"/>
                  </a:cubicBezTo>
                  <a:lnTo>
                    <a:pt x="12027" y="2183"/>
                  </a:lnTo>
                  <a:cubicBezTo>
                    <a:pt x="12027" y="977"/>
                    <a:pt x="11048" y="0"/>
                    <a:pt x="98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3" name="Google Shape;353;p36"/>
            <p:cNvSpPr/>
            <p:nvPr/>
          </p:nvSpPr>
          <p:spPr>
            <a:xfrm>
              <a:off x="4440881" y="1603187"/>
              <a:ext cx="45883" cy="45883"/>
            </a:xfrm>
            <a:custGeom>
              <a:avLst/>
              <a:gdLst/>
              <a:ahLst/>
              <a:cxnLst/>
              <a:rect l="l" t="t" r="r" b="b"/>
              <a:pathLst>
                <a:path w="2181" h="2181" extrusionOk="0">
                  <a:moveTo>
                    <a:pt x="1" y="1"/>
                  </a:moveTo>
                  <a:lnTo>
                    <a:pt x="1" y="2181"/>
                  </a:lnTo>
                  <a:lnTo>
                    <a:pt x="2180" y="2181"/>
                  </a:lnTo>
                  <a:lnTo>
                    <a:pt x="2180" y="1091"/>
                  </a:lnTo>
                  <a:lnTo>
                    <a:pt x="1090" y="1091"/>
                  </a:lnTo>
                  <a:lnTo>
                    <a:pt x="1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4" name="Google Shape;354;p36"/>
            <p:cNvSpPr/>
            <p:nvPr/>
          </p:nvSpPr>
          <p:spPr>
            <a:xfrm>
              <a:off x="4555535" y="1603187"/>
              <a:ext cx="45862" cy="45883"/>
            </a:xfrm>
            <a:custGeom>
              <a:avLst/>
              <a:gdLst/>
              <a:ahLst/>
              <a:cxnLst/>
              <a:rect l="l" t="t" r="r" b="b"/>
              <a:pathLst>
                <a:path w="2180" h="2181" extrusionOk="0">
                  <a:moveTo>
                    <a:pt x="1090" y="1"/>
                  </a:moveTo>
                  <a:lnTo>
                    <a:pt x="1090" y="1091"/>
                  </a:lnTo>
                  <a:lnTo>
                    <a:pt x="0" y="1091"/>
                  </a:lnTo>
                  <a:lnTo>
                    <a:pt x="0" y="2181"/>
                  </a:lnTo>
                  <a:lnTo>
                    <a:pt x="2180" y="2181"/>
                  </a:lnTo>
                  <a:lnTo>
                    <a:pt x="21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5" name="Google Shape;355;p36"/>
            <p:cNvSpPr/>
            <p:nvPr/>
          </p:nvSpPr>
          <p:spPr>
            <a:xfrm>
              <a:off x="4555535" y="1441893"/>
              <a:ext cx="45862" cy="45883"/>
            </a:xfrm>
            <a:custGeom>
              <a:avLst/>
              <a:gdLst/>
              <a:ahLst/>
              <a:cxnLst/>
              <a:rect l="l" t="t" r="r" b="b"/>
              <a:pathLst>
                <a:path w="2180" h="2181" extrusionOk="0">
                  <a:moveTo>
                    <a:pt x="0" y="1"/>
                  </a:moveTo>
                  <a:lnTo>
                    <a:pt x="0" y="1091"/>
                  </a:lnTo>
                  <a:lnTo>
                    <a:pt x="1090" y="1091"/>
                  </a:lnTo>
                  <a:lnTo>
                    <a:pt x="1090" y="2181"/>
                  </a:lnTo>
                  <a:lnTo>
                    <a:pt x="2180" y="2181"/>
                  </a:lnTo>
                  <a:lnTo>
                    <a:pt x="21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6" name="Google Shape;356;p36"/>
            <p:cNvSpPr/>
            <p:nvPr/>
          </p:nvSpPr>
          <p:spPr>
            <a:xfrm>
              <a:off x="4440881" y="1441893"/>
              <a:ext cx="45883" cy="45883"/>
            </a:xfrm>
            <a:custGeom>
              <a:avLst/>
              <a:gdLst/>
              <a:ahLst/>
              <a:cxnLst/>
              <a:rect l="l" t="t" r="r" b="b"/>
              <a:pathLst>
                <a:path w="2181" h="2181" extrusionOk="0">
                  <a:moveTo>
                    <a:pt x="1" y="1"/>
                  </a:moveTo>
                  <a:lnTo>
                    <a:pt x="1" y="2181"/>
                  </a:lnTo>
                  <a:lnTo>
                    <a:pt x="1090" y="2181"/>
                  </a:lnTo>
                  <a:lnTo>
                    <a:pt x="1090" y="1091"/>
                  </a:lnTo>
                  <a:lnTo>
                    <a:pt x="2180" y="1091"/>
                  </a:lnTo>
                  <a:lnTo>
                    <a:pt x="21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7" name="Google Shape;357;p36"/>
            <p:cNvSpPr/>
            <p:nvPr/>
          </p:nvSpPr>
          <p:spPr>
            <a:xfrm>
              <a:off x="4486742" y="1510685"/>
              <a:ext cx="68814" cy="69592"/>
            </a:xfrm>
            <a:custGeom>
              <a:avLst/>
              <a:gdLst/>
              <a:ahLst/>
              <a:cxnLst/>
              <a:rect l="l" t="t" r="r" b="b"/>
              <a:pathLst>
                <a:path w="3271" h="3308" extrusionOk="0">
                  <a:moveTo>
                    <a:pt x="1090" y="0"/>
                  </a:moveTo>
                  <a:lnTo>
                    <a:pt x="1090" y="1090"/>
                  </a:lnTo>
                  <a:lnTo>
                    <a:pt x="0" y="1090"/>
                  </a:lnTo>
                  <a:lnTo>
                    <a:pt x="0" y="2218"/>
                  </a:lnTo>
                  <a:lnTo>
                    <a:pt x="1090" y="2218"/>
                  </a:lnTo>
                  <a:lnTo>
                    <a:pt x="1090" y="3308"/>
                  </a:lnTo>
                  <a:lnTo>
                    <a:pt x="2180" y="3308"/>
                  </a:lnTo>
                  <a:lnTo>
                    <a:pt x="2180" y="2218"/>
                  </a:lnTo>
                  <a:lnTo>
                    <a:pt x="3270" y="2218"/>
                  </a:lnTo>
                  <a:lnTo>
                    <a:pt x="3270" y="1090"/>
                  </a:lnTo>
                  <a:lnTo>
                    <a:pt x="2180" y="1090"/>
                  </a:lnTo>
                  <a:lnTo>
                    <a:pt x="21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58" name="Google Shape;358;p36"/>
          <p:cNvGrpSpPr/>
          <p:nvPr/>
        </p:nvGrpSpPr>
        <p:grpSpPr>
          <a:xfrm>
            <a:off x="1993831" y="4129384"/>
            <a:ext cx="358193" cy="295227"/>
            <a:chOff x="4871939" y="1397567"/>
            <a:chExt cx="391340" cy="322547"/>
          </a:xfrm>
        </p:grpSpPr>
        <p:sp>
          <p:nvSpPr>
            <p:cNvPr id="359" name="Google Shape;359;p36"/>
            <p:cNvSpPr/>
            <p:nvPr/>
          </p:nvSpPr>
          <p:spPr>
            <a:xfrm>
              <a:off x="4871939" y="1397567"/>
              <a:ext cx="391340" cy="322547"/>
            </a:xfrm>
            <a:custGeom>
              <a:avLst/>
              <a:gdLst/>
              <a:ahLst/>
              <a:cxnLst/>
              <a:rect l="l" t="t" r="r" b="b"/>
              <a:pathLst>
                <a:path w="18602" h="15332" extrusionOk="0">
                  <a:moveTo>
                    <a:pt x="17512" y="1091"/>
                  </a:moveTo>
                  <a:lnTo>
                    <a:pt x="17512" y="4360"/>
                  </a:lnTo>
                  <a:lnTo>
                    <a:pt x="16422" y="4360"/>
                  </a:lnTo>
                  <a:lnTo>
                    <a:pt x="16422" y="5450"/>
                  </a:lnTo>
                  <a:lnTo>
                    <a:pt x="17512" y="5450"/>
                  </a:lnTo>
                  <a:lnTo>
                    <a:pt x="17512" y="9848"/>
                  </a:lnTo>
                  <a:lnTo>
                    <a:pt x="16422" y="9848"/>
                  </a:lnTo>
                  <a:lnTo>
                    <a:pt x="16422" y="10937"/>
                  </a:lnTo>
                  <a:lnTo>
                    <a:pt x="17512" y="10937"/>
                  </a:lnTo>
                  <a:lnTo>
                    <a:pt x="17512" y="14207"/>
                  </a:lnTo>
                  <a:lnTo>
                    <a:pt x="14242" y="14207"/>
                  </a:lnTo>
                  <a:lnTo>
                    <a:pt x="14242" y="13117"/>
                  </a:lnTo>
                  <a:lnTo>
                    <a:pt x="13117" y="13117"/>
                  </a:lnTo>
                  <a:lnTo>
                    <a:pt x="13117" y="14207"/>
                  </a:lnTo>
                  <a:lnTo>
                    <a:pt x="9848" y="14207"/>
                  </a:lnTo>
                  <a:lnTo>
                    <a:pt x="9848" y="13117"/>
                  </a:lnTo>
                  <a:lnTo>
                    <a:pt x="8758" y="13117"/>
                  </a:lnTo>
                  <a:lnTo>
                    <a:pt x="8758" y="14207"/>
                  </a:lnTo>
                  <a:lnTo>
                    <a:pt x="5488" y="14207"/>
                  </a:lnTo>
                  <a:lnTo>
                    <a:pt x="5488" y="13117"/>
                  </a:lnTo>
                  <a:lnTo>
                    <a:pt x="4360" y="13117"/>
                  </a:lnTo>
                  <a:lnTo>
                    <a:pt x="4360" y="14207"/>
                  </a:lnTo>
                  <a:lnTo>
                    <a:pt x="1091" y="14207"/>
                  </a:lnTo>
                  <a:lnTo>
                    <a:pt x="1091" y="10937"/>
                  </a:lnTo>
                  <a:lnTo>
                    <a:pt x="2181" y="10937"/>
                  </a:lnTo>
                  <a:lnTo>
                    <a:pt x="2181" y="9848"/>
                  </a:lnTo>
                  <a:lnTo>
                    <a:pt x="1091" y="9848"/>
                  </a:lnTo>
                  <a:lnTo>
                    <a:pt x="1091" y="5450"/>
                  </a:lnTo>
                  <a:lnTo>
                    <a:pt x="2181" y="5450"/>
                  </a:lnTo>
                  <a:lnTo>
                    <a:pt x="2181" y="4360"/>
                  </a:lnTo>
                  <a:lnTo>
                    <a:pt x="1091" y="4360"/>
                  </a:lnTo>
                  <a:lnTo>
                    <a:pt x="1091" y="1091"/>
                  </a:lnTo>
                  <a:lnTo>
                    <a:pt x="4360" y="1091"/>
                  </a:lnTo>
                  <a:lnTo>
                    <a:pt x="4360" y="2180"/>
                  </a:lnTo>
                  <a:lnTo>
                    <a:pt x="5488" y="2180"/>
                  </a:lnTo>
                  <a:lnTo>
                    <a:pt x="5488" y="1091"/>
                  </a:lnTo>
                  <a:lnTo>
                    <a:pt x="8758" y="1091"/>
                  </a:lnTo>
                  <a:lnTo>
                    <a:pt x="8758" y="2180"/>
                  </a:lnTo>
                  <a:lnTo>
                    <a:pt x="9848" y="2180"/>
                  </a:lnTo>
                  <a:lnTo>
                    <a:pt x="9848" y="1091"/>
                  </a:lnTo>
                  <a:lnTo>
                    <a:pt x="13117" y="1091"/>
                  </a:lnTo>
                  <a:lnTo>
                    <a:pt x="13117" y="2180"/>
                  </a:lnTo>
                  <a:lnTo>
                    <a:pt x="14242" y="2180"/>
                  </a:lnTo>
                  <a:lnTo>
                    <a:pt x="14242" y="1091"/>
                  </a:lnTo>
                  <a:close/>
                  <a:moveTo>
                    <a:pt x="1" y="1"/>
                  </a:moveTo>
                  <a:lnTo>
                    <a:pt x="1" y="15332"/>
                  </a:lnTo>
                  <a:lnTo>
                    <a:pt x="18602" y="15332"/>
                  </a:lnTo>
                  <a:lnTo>
                    <a:pt x="1860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60" name="Google Shape;360;p36"/>
            <p:cNvSpPr/>
            <p:nvPr/>
          </p:nvSpPr>
          <p:spPr>
            <a:xfrm>
              <a:off x="5030372" y="1524128"/>
              <a:ext cx="71801" cy="69045"/>
            </a:xfrm>
            <a:custGeom>
              <a:avLst/>
              <a:gdLst/>
              <a:ahLst/>
              <a:cxnLst/>
              <a:rect l="l" t="t" r="r" b="b"/>
              <a:pathLst>
                <a:path w="3413" h="3282" extrusionOk="0">
                  <a:moveTo>
                    <a:pt x="1766" y="1091"/>
                  </a:moveTo>
                  <a:cubicBezTo>
                    <a:pt x="2047" y="1091"/>
                    <a:pt x="2317" y="1310"/>
                    <a:pt x="2317" y="1640"/>
                  </a:cubicBezTo>
                  <a:cubicBezTo>
                    <a:pt x="2317" y="1942"/>
                    <a:pt x="2073" y="2187"/>
                    <a:pt x="1770" y="2187"/>
                  </a:cubicBezTo>
                  <a:cubicBezTo>
                    <a:pt x="1282" y="2187"/>
                    <a:pt x="1038" y="1599"/>
                    <a:pt x="1384" y="1254"/>
                  </a:cubicBezTo>
                  <a:cubicBezTo>
                    <a:pt x="1495" y="1142"/>
                    <a:pt x="1632" y="1091"/>
                    <a:pt x="1766" y="1091"/>
                  </a:cubicBezTo>
                  <a:close/>
                  <a:moveTo>
                    <a:pt x="1770" y="1"/>
                  </a:moveTo>
                  <a:cubicBezTo>
                    <a:pt x="1108" y="1"/>
                    <a:pt x="509" y="399"/>
                    <a:pt x="253" y="1012"/>
                  </a:cubicBezTo>
                  <a:cubicBezTo>
                    <a:pt x="0" y="1626"/>
                    <a:pt x="140" y="2332"/>
                    <a:pt x="611" y="2803"/>
                  </a:cubicBezTo>
                  <a:cubicBezTo>
                    <a:pt x="924" y="3116"/>
                    <a:pt x="1343" y="3282"/>
                    <a:pt x="1770" y="3282"/>
                  </a:cubicBezTo>
                  <a:cubicBezTo>
                    <a:pt x="1982" y="3282"/>
                    <a:pt x="2195" y="3241"/>
                    <a:pt x="2398" y="3157"/>
                  </a:cubicBezTo>
                  <a:cubicBezTo>
                    <a:pt x="3011" y="2904"/>
                    <a:pt x="3412" y="2306"/>
                    <a:pt x="3412" y="1640"/>
                  </a:cubicBezTo>
                  <a:cubicBezTo>
                    <a:pt x="3409" y="733"/>
                    <a:pt x="2677" y="1"/>
                    <a:pt x="1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61" name="Google Shape;361;p36"/>
            <p:cNvSpPr/>
            <p:nvPr/>
          </p:nvSpPr>
          <p:spPr>
            <a:xfrm>
              <a:off x="4952218" y="1466359"/>
              <a:ext cx="69550" cy="69592"/>
            </a:xfrm>
            <a:custGeom>
              <a:avLst/>
              <a:gdLst/>
              <a:ahLst/>
              <a:cxnLst/>
              <a:rect l="l" t="t" r="r" b="b"/>
              <a:pathLst>
                <a:path w="3306" h="3308" extrusionOk="0">
                  <a:moveTo>
                    <a:pt x="1091" y="0"/>
                  </a:moveTo>
                  <a:lnTo>
                    <a:pt x="1091" y="1090"/>
                  </a:lnTo>
                  <a:lnTo>
                    <a:pt x="1" y="1090"/>
                  </a:lnTo>
                  <a:lnTo>
                    <a:pt x="1" y="2218"/>
                  </a:lnTo>
                  <a:lnTo>
                    <a:pt x="1091" y="2218"/>
                  </a:lnTo>
                  <a:lnTo>
                    <a:pt x="1091" y="3308"/>
                  </a:lnTo>
                  <a:lnTo>
                    <a:pt x="2216" y="3308"/>
                  </a:lnTo>
                  <a:lnTo>
                    <a:pt x="2216" y="2218"/>
                  </a:lnTo>
                  <a:lnTo>
                    <a:pt x="3305" y="2218"/>
                  </a:lnTo>
                  <a:lnTo>
                    <a:pt x="3305" y="1090"/>
                  </a:lnTo>
                  <a:lnTo>
                    <a:pt x="2216" y="1090"/>
                  </a:lnTo>
                  <a:lnTo>
                    <a:pt x="22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62" name="Google Shape;362;p36"/>
            <p:cNvSpPr/>
            <p:nvPr/>
          </p:nvSpPr>
          <p:spPr>
            <a:xfrm>
              <a:off x="4952218" y="1581792"/>
              <a:ext cx="69550" cy="68814"/>
            </a:xfrm>
            <a:custGeom>
              <a:avLst/>
              <a:gdLst/>
              <a:ahLst/>
              <a:cxnLst/>
              <a:rect l="l" t="t" r="r" b="b"/>
              <a:pathLst>
                <a:path w="3306" h="3271" extrusionOk="0">
                  <a:moveTo>
                    <a:pt x="1091" y="1"/>
                  </a:moveTo>
                  <a:lnTo>
                    <a:pt x="1091" y="1091"/>
                  </a:lnTo>
                  <a:lnTo>
                    <a:pt x="1" y="1091"/>
                  </a:lnTo>
                  <a:lnTo>
                    <a:pt x="1" y="2180"/>
                  </a:lnTo>
                  <a:lnTo>
                    <a:pt x="1091" y="2180"/>
                  </a:lnTo>
                  <a:lnTo>
                    <a:pt x="1091" y="3270"/>
                  </a:lnTo>
                  <a:lnTo>
                    <a:pt x="2216" y="3270"/>
                  </a:lnTo>
                  <a:lnTo>
                    <a:pt x="2216" y="2180"/>
                  </a:lnTo>
                  <a:lnTo>
                    <a:pt x="3305" y="2180"/>
                  </a:lnTo>
                  <a:lnTo>
                    <a:pt x="3305" y="1091"/>
                  </a:lnTo>
                  <a:lnTo>
                    <a:pt x="2216" y="1091"/>
                  </a:lnTo>
                  <a:lnTo>
                    <a:pt x="22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63" name="Google Shape;363;p36"/>
            <p:cNvSpPr/>
            <p:nvPr/>
          </p:nvSpPr>
          <p:spPr>
            <a:xfrm>
              <a:off x="5113470" y="1466359"/>
              <a:ext cx="69592" cy="69592"/>
            </a:xfrm>
            <a:custGeom>
              <a:avLst/>
              <a:gdLst/>
              <a:ahLst/>
              <a:cxnLst/>
              <a:rect l="l" t="t" r="r" b="b"/>
              <a:pathLst>
                <a:path w="3308" h="3308" extrusionOk="0">
                  <a:moveTo>
                    <a:pt x="1090" y="0"/>
                  </a:moveTo>
                  <a:lnTo>
                    <a:pt x="1090" y="1090"/>
                  </a:lnTo>
                  <a:lnTo>
                    <a:pt x="0" y="1090"/>
                  </a:lnTo>
                  <a:lnTo>
                    <a:pt x="0" y="2218"/>
                  </a:lnTo>
                  <a:lnTo>
                    <a:pt x="1090" y="2218"/>
                  </a:lnTo>
                  <a:lnTo>
                    <a:pt x="1090" y="3308"/>
                  </a:lnTo>
                  <a:lnTo>
                    <a:pt x="2218" y="3308"/>
                  </a:lnTo>
                  <a:lnTo>
                    <a:pt x="2218" y="2218"/>
                  </a:lnTo>
                  <a:lnTo>
                    <a:pt x="3308" y="2218"/>
                  </a:lnTo>
                  <a:lnTo>
                    <a:pt x="3308" y="1090"/>
                  </a:lnTo>
                  <a:lnTo>
                    <a:pt x="2218" y="1090"/>
                  </a:lnTo>
                  <a:lnTo>
                    <a:pt x="221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64" name="Google Shape;364;p36"/>
            <p:cNvSpPr/>
            <p:nvPr/>
          </p:nvSpPr>
          <p:spPr>
            <a:xfrm>
              <a:off x="5113470" y="1581792"/>
              <a:ext cx="69592" cy="68814"/>
            </a:xfrm>
            <a:custGeom>
              <a:avLst/>
              <a:gdLst/>
              <a:ahLst/>
              <a:cxnLst/>
              <a:rect l="l" t="t" r="r" b="b"/>
              <a:pathLst>
                <a:path w="3308" h="3271" extrusionOk="0">
                  <a:moveTo>
                    <a:pt x="1090" y="1"/>
                  </a:moveTo>
                  <a:lnTo>
                    <a:pt x="1090" y="1091"/>
                  </a:lnTo>
                  <a:lnTo>
                    <a:pt x="0" y="1091"/>
                  </a:lnTo>
                  <a:lnTo>
                    <a:pt x="0" y="2180"/>
                  </a:lnTo>
                  <a:lnTo>
                    <a:pt x="1090" y="2180"/>
                  </a:lnTo>
                  <a:lnTo>
                    <a:pt x="1090" y="3270"/>
                  </a:lnTo>
                  <a:lnTo>
                    <a:pt x="2218" y="3270"/>
                  </a:lnTo>
                  <a:lnTo>
                    <a:pt x="2218" y="2180"/>
                  </a:lnTo>
                  <a:lnTo>
                    <a:pt x="3308" y="2180"/>
                  </a:lnTo>
                  <a:lnTo>
                    <a:pt x="3308" y="1091"/>
                  </a:lnTo>
                  <a:lnTo>
                    <a:pt x="2218" y="1091"/>
                  </a:lnTo>
                  <a:lnTo>
                    <a:pt x="221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365" name="Google Shape;365;p36"/>
          <p:cNvSpPr/>
          <p:nvPr/>
        </p:nvSpPr>
        <p:spPr>
          <a:xfrm>
            <a:off x="5868059" y="3636813"/>
            <a:ext cx="358182" cy="358182"/>
          </a:xfrm>
          <a:custGeom>
            <a:avLst/>
            <a:gdLst/>
            <a:ahLst/>
            <a:cxnLst/>
            <a:rect l="l" t="t" r="r" b="b"/>
            <a:pathLst>
              <a:path w="18602" h="18602" extrusionOk="0">
                <a:moveTo>
                  <a:pt x="11693" y="3305"/>
                </a:moveTo>
                <a:lnTo>
                  <a:pt x="9513" y="7665"/>
                </a:lnTo>
                <a:lnTo>
                  <a:pt x="12414" y="7665"/>
                </a:lnTo>
                <a:lnTo>
                  <a:pt x="10501" y="9726"/>
                </a:lnTo>
                <a:lnTo>
                  <a:pt x="7607" y="6831"/>
                </a:lnTo>
                <a:lnTo>
                  <a:pt x="9621" y="3305"/>
                </a:lnTo>
                <a:close/>
                <a:moveTo>
                  <a:pt x="7034" y="7804"/>
                </a:moveTo>
                <a:lnTo>
                  <a:pt x="9760" y="10528"/>
                </a:lnTo>
                <a:lnTo>
                  <a:pt x="7322" y="13155"/>
                </a:lnTo>
                <a:lnTo>
                  <a:pt x="7735" y="9845"/>
                </a:lnTo>
                <a:lnTo>
                  <a:pt x="5869" y="9845"/>
                </a:lnTo>
                <a:lnTo>
                  <a:pt x="7034" y="7804"/>
                </a:lnTo>
                <a:close/>
                <a:moveTo>
                  <a:pt x="17512" y="1091"/>
                </a:moveTo>
                <a:lnTo>
                  <a:pt x="17512" y="16666"/>
                </a:lnTo>
                <a:lnTo>
                  <a:pt x="11307" y="10464"/>
                </a:lnTo>
                <a:lnTo>
                  <a:pt x="14948" y="6540"/>
                </a:lnTo>
                <a:lnTo>
                  <a:pt x="11309" y="6540"/>
                </a:lnTo>
                <a:lnTo>
                  <a:pt x="13489" y="2181"/>
                </a:lnTo>
                <a:lnTo>
                  <a:pt x="9019" y="2181"/>
                </a:lnTo>
                <a:lnTo>
                  <a:pt x="6839" y="5994"/>
                </a:lnTo>
                <a:lnTo>
                  <a:pt x="1933" y="1091"/>
                </a:lnTo>
                <a:close/>
                <a:moveTo>
                  <a:pt x="1090" y="1846"/>
                </a:moveTo>
                <a:lnTo>
                  <a:pt x="6235" y="6991"/>
                </a:lnTo>
                <a:lnTo>
                  <a:pt x="3982" y="10935"/>
                </a:lnTo>
                <a:lnTo>
                  <a:pt x="6499" y="10935"/>
                </a:lnTo>
                <a:lnTo>
                  <a:pt x="5816" y="16387"/>
                </a:lnTo>
                <a:lnTo>
                  <a:pt x="10542" y="11298"/>
                </a:lnTo>
                <a:lnTo>
                  <a:pt x="16756" y="17512"/>
                </a:lnTo>
                <a:lnTo>
                  <a:pt x="1090" y="17512"/>
                </a:lnTo>
                <a:lnTo>
                  <a:pt x="1090" y="1846"/>
                </a:lnTo>
                <a:close/>
                <a:moveTo>
                  <a:pt x="1" y="1"/>
                </a:moveTo>
                <a:lnTo>
                  <a:pt x="1" y="18602"/>
                </a:lnTo>
                <a:lnTo>
                  <a:pt x="18602" y="18602"/>
                </a:lnTo>
                <a:lnTo>
                  <a:pt x="18602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366" name="Google Shape;366;p36"/>
          <p:cNvGrpSpPr/>
          <p:nvPr/>
        </p:nvGrpSpPr>
        <p:grpSpPr>
          <a:xfrm>
            <a:off x="3936205" y="3633910"/>
            <a:ext cx="358199" cy="358229"/>
            <a:chOff x="-49048250" y="2316775"/>
            <a:chExt cx="300100" cy="300125"/>
          </a:xfrm>
        </p:grpSpPr>
        <p:sp>
          <p:nvSpPr>
            <p:cNvPr id="367" name="Google Shape;367;p36"/>
            <p:cNvSpPr/>
            <p:nvPr/>
          </p:nvSpPr>
          <p:spPr>
            <a:xfrm>
              <a:off x="-49048250" y="2316775"/>
              <a:ext cx="300100" cy="300125"/>
            </a:xfrm>
            <a:custGeom>
              <a:avLst/>
              <a:gdLst/>
              <a:ahLst/>
              <a:cxnLst/>
              <a:rect l="l" t="t" r="r" b="b"/>
              <a:pathLst>
                <a:path w="12004" h="12005" extrusionOk="0">
                  <a:moveTo>
                    <a:pt x="10933" y="663"/>
                  </a:moveTo>
                  <a:cubicBezTo>
                    <a:pt x="11122" y="694"/>
                    <a:pt x="11311" y="852"/>
                    <a:pt x="11311" y="1009"/>
                  </a:cubicBezTo>
                  <a:lnTo>
                    <a:pt x="11311" y="1734"/>
                  </a:lnTo>
                  <a:lnTo>
                    <a:pt x="10366" y="1734"/>
                  </a:lnTo>
                  <a:lnTo>
                    <a:pt x="9106" y="663"/>
                  </a:lnTo>
                  <a:close/>
                  <a:moveTo>
                    <a:pt x="5136" y="694"/>
                  </a:moveTo>
                  <a:lnTo>
                    <a:pt x="6396" y="1765"/>
                  </a:lnTo>
                  <a:lnTo>
                    <a:pt x="4726" y="1765"/>
                  </a:lnTo>
                  <a:lnTo>
                    <a:pt x="3466" y="694"/>
                  </a:lnTo>
                  <a:close/>
                  <a:moveTo>
                    <a:pt x="7971" y="694"/>
                  </a:moveTo>
                  <a:lnTo>
                    <a:pt x="9232" y="1765"/>
                  </a:lnTo>
                  <a:lnTo>
                    <a:pt x="7562" y="1765"/>
                  </a:lnTo>
                  <a:lnTo>
                    <a:pt x="6302" y="694"/>
                  </a:lnTo>
                  <a:close/>
                  <a:moveTo>
                    <a:pt x="2363" y="663"/>
                  </a:moveTo>
                  <a:lnTo>
                    <a:pt x="4033" y="2080"/>
                  </a:lnTo>
                  <a:lnTo>
                    <a:pt x="2363" y="3498"/>
                  </a:lnTo>
                  <a:lnTo>
                    <a:pt x="694" y="3498"/>
                  </a:lnTo>
                  <a:lnTo>
                    <a:pt x="694" y="1009"/>
                  </a:lnTo>
                  <a:cubicBezTo>
                    <a:pt x="694" y="820"/>
                    <a:pt x="851" y="663"/>
                    <a:pt x="1040" y="663"/>
                  </a:cubicBezTo>
                  <a:close/>
                  <a:moveTo>
                    <a:pt x="6396" y="2427"/>
                  </a:moveTo>
                  <a:lnTo>
                    <a:pt x="5136" y="3498"/>
                  </a:lnTo>
                  <a:lnTo>
                    <a:pt x="3466" y="3498"/>
                  </a:lnTo>
                  <a:lnTo>
                    <a:pt x="4726" y="2427"/>
                  </a:lnTo>
                  <a:close/>
                  <a:moveTo>
                    <a:pt x="9200" y="2427"/>
                  </a:moveTo>
                  <a:lnTo>
                    <a:pt x="7940" y="3498"/>
                  </a:lnTo>
                  <a:lnTo>
                    <a:pt x="6239" y="3498"/>
                  </a:lnTo>
                  <a:lnTo>
                    <a:pt x="7499" y="2427"/>
                  </a:lnTo>
                  <a:close/>
                  <a:moveTo>
                    <a:pt x="11248" y="2427"/>
                  </a:moveTo>
                  <a:lnTo>
                    <a:pt x="11248" y="3498"/>
                  </a:lnTo>
                  <a:lnTo>
                    <a:pt x="9043" y="3498"/>
                  </a:lnTo>
                  <a:lnTo>
                    <a:pt x="10303" y="2427"/>
                  </a:lnTo>
                  <a:close/>
                  <a:moveTo>
                    <a:pt x="11311" y="4160"/>
                  </a:moveTo>
                  <a:lnTo>
                    <a:pt x="11311" y="10902"/>
                  </a:lnTo>
                  <a:cubicBezTo>
                    <a:pt x="11311" y="11091"/>
                    <a:pt x="11153" y="11248"/>
                    <a:pt x="10933" y="11248"/>
                  </a:cubicBezTo>
                  <a:lnTo>
                    <a:pt x="1072" y="11248"/>
                  </a:lnTo>
                  <a:cubicBezTo>
                    <a:pt x="851" y="11248"/>
                    <a:pt x="694" y="11091"/>
                    <a:pt x="694" y="10902"/>
                  </a:cubicBezTo>
                  <a:lnTo>
                    <a:pt x="694" y="4160"/>
                  </a:lnTo>
                  <a:close/>
                  <a:moveTo>
                    <a:pt x="1040" y="1"/>
                  </a:moveTo>
                  <a:cubicBezTo>
                    <a:pt x="473" y="1"/>
                    <a:pt x="1" y="474"/>
                    <a:pt x="1" y="1041"/>
                  </a:cubicBezTo>
                  <a:lnTo>
                    <a:pt x="1" y="10933"/>
                  </a:lnTo>
                  <a:cubicBezTo>
                    <a:pt x="1" y="11532"/>
                    <a:pt x="473" y="12004"/>
                    <a:pt x="1040" y="12004"/>
                  </a:cubicBezTo>
                  <a:lnTo>
                    <a:pt x="10933" y="12004"/>
                  </a:lnTo>
                  <a:cubicBezTo>
                    <a:pt x="11531" y="12004"/>
                    <a:pt x="12004" y="11532"/>
                    <a:pt x="12004" y="10933"/>
                  </a:cubicBezTo>
                  <a:lnTo>
                    <a:pt x="12004" y="3845"/>
                  </a:lnTo>
                  <a:lnTo>
                    <a:pt x="12004" y="1041"/>
                  </a:lnTo>
                  <a:cubicBezTo>
                    <a:pt x="11972" y="474"/>
                    <a:pt x="11500" y="1"/>
                    <a:pt x="109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68" name="Google Shape;368;p36"/>
            <p:cNvSpPr/>
            <p:nvPr/>
          </p:nvSpPr>
          <p:spPr>
            <a:xfrm>
              <a:off x="-49004150" y="23601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69" name="Google Shape;369;p36"/>
            <p:cNvSpPr/>
            <p:nvPr/>
          </p:nvSpPr>
          <p:spPr>
            <a:xfrm>
              <a:off x="-48925375" y="2465650"/>
              <a:ext cx="71700" cy="86650"/>
            </a:xfrm>
            <a:custGeom>
              <a:avLst/>
              <a:gdLst/>
              <a:ahLst/>
              <a:cxnLst/>
              <a:rect l="l" t="t" r="r" b="b"/>
              <a:pathLst>
                <a:path w="2868" h="3466" extrusionOk="0">
                  <a:moveTo>
                    <a:pt x="693" y="1040"/>
                  </a:moveTo>
                  <a:lnTo>
                    <a:pt x="1859" y="1796"/>
                  </a:lnTo>
                  <a:lnTo>
                    <a:pt x="693" y="2552"/>
                  </a:lnTo>
                  <a:lnTo>
                    <a:pt x="693" y="1040"/>
                  </a:lnTo>
                  <a:close/>
                  <a:moveTo>
                    <a:pt x="343" y="1"/>
                  </a:moveTo>
                  <a:cubicBezTo>
                    <a:pt x="167" y="1"/>
                    <a:pt x="0" y="141"/>
                    <a:pt x="0" y="347"/>
                  </a:cubicBezTo>
                  <a:lnTo>
                    <a:pt x="0" y="3151"/>
                  </a:lnTo>
                  <a:cubicBezTo>
                    <a:pt x="0" y="3333"/>
                    <a:pt x="165" y="3466"/>
                    <a:pt x="340" y="3466"/>
                  </a:cubicBezTo>
                  <a:cubicBezTo>
                    <a:pt x="407" y="3466"/>
                    <a:pt x="475" y="3446"/>
                    <a:pt x="536" y="3403"/>
                  </a:cubicBezTo>
                  <a:lnTo>
                    <a:pt x="2678" y="1985"/>
                  </a:lnTo>
                  <a:cubicBezTo>
                    <a:pt x="2867" y="1922"/>
                    <a:pt x="2867" y="1639"/>
                    <a:pt x="2678" y="1481"/>
                  </a:cubicBezTo>
                  <a:lnTo>
                    <a:pt x="536" y="63"/>
                  </a:lnTo>
                  <a:cubicBezTo>
                    <a:pt x="476" y="20"/>
                    <a:pt x="409" y="1"/>
                    <a:pt x="3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70" name="Google Shape;370;p36"/>
            <p:cNvSpPr/>
            <p:nvPr/>
          </p:nvSpPr>
          <p:spPr>
            <a:xfrm>
              <a:off x="-48977350" y="2431000"/>
              <a:ext cx="157525" cy="157550"/>
            </a:xfrm>
            <a:custGeom>
              <a:avLst/>
              <a:gdLst/>
              <a:ahLst/>
              <a:cxnLst/>
              <a:rect l="l" t="t" r="r" b="b"/>
              <a:pathLst>
                <a:path w="6301" h="6302" extrusionOk="0">
                  <a:moveTo>
                    <a:pt x="3151" y="756"/>
                  </a:moveTo>
                  <a:cubicBezTo>
                    <a:pt x="4474" y="756"/>
                    <a:pt x="5576" y="1859"/>
                    <a:pt x="5576" y="3182"/>
                  </a:cubicBezTo>
                  <a:cubicBezTo>
                    <a:pt x="5608" y="4537"/>
                    <a:pt x="4537" y="5640"/>
                    <a:pt x="3151" y="5640"/>
                  </a:cubicBezTo>
                  <a:cubicBezTo>
                    <a:pt x="1796" y="5640"/>
                    <a:pt x="693" y="4537"/>
                    <a:pt x="693" y="3182"/>
                  </a:cubicBezTo>
                  <a:cubicBezTo>
                    <a:pt x="693" y="1859"/>
                    <a:pt x="1796" y="756"/>
                    <a:pt x="3151" y="756"/>
                  </a:cubicBezTo>
                  <a:close/>
                  <a:moveTo>
                    <a:pt x="3151" y="0"/>
                  </a:moveTo>
                  <a:cubicBezTo>
                    <a:pt x="1418" y="0"/>
                    <a:pt x="0" y="1418"/>
                    <a:pt x="0" y="3151"/>
                  </a:cubicBezTo>
                  <a:cubicBezTo>
                    <a:pt x="0" y="4883"/>
                    <a:pt x="1418" y="6301"/>
                    <a:pt x="3151" y="6301"/>
                  </a:cubicBezTo>
                  <a:cubicBezTo>
                    <a:pt x="4883" y="6301"/>
                    <a:pt x="6301" y="4883"/>
                    <a:pt x="6301" y="3151"/>
                  </a:cubicBezTo>
                  <a:cubicBezTo>
                    <a:pt x="6301" y="1418"/>
                    <a:pt x="4915" y="0"/>
                    <a:pt x="31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71" name="Google Shape;371;p36"/>
          <p:cNvGrpSpPr/>
          <p:nvPr/>
        </p:nvGrpSpPr>
        <p:grpSpPr>
          <a:xfrm>
            <a:off x="3957361" y="4129375"/>
            <a:ext cx="315886" cy="358199"/>
            <a:chOff x="-45278675" y="2333325"/>
            <a:chExt cx="264650" cy="300100"/>
          </a:xfrm>
        </p:grpSpPr>
        <p:sp>
          <p:nvSpPr>
            <p:cNvPr id="372" name="Google Shape;372;p36"/>
            <p:cNvSpPr/>
            <p:nvPr/>
          </p:nvSpPr>
          <p:spPr>
            <a:xfrm>
              <a:off x="-45243225" y="2475100"/>
              <a:ext cx="52775" cy="87450"/>
            </a:xfrm>
            <a:custGeom>
              <a:avLst/>
              <a:gdLst/>
              <a:ahLst/>
              <a:cxnLst/>
              <a:rect l="l" t="t" r="r" b="b"/>
              <a:pathLst>
                <a:path w="2111" h="3498" extrusionOk="0">
                  <a:moveTo>
                    <a:pt x="1071" y="725"/>
                  </a:moveTo>
                  <a:cubicBezTo>
                    <a:pt x="1260" y="725"/>
                    <a:pt x="1418" y="883"/>
                    <a:pt x="1418" y="1072"/>
                  </a:cubicBezTo>
                  <a:cubicBezTo>
                    <a:pt x="1418" y="1261"/>
                    <a:pt x="1260" y="1418"/>
                    <a:pt x="1071" y="1418"/>
                  </a:cubicBezTo>
                  <a:lnTo>
                    <a:pt x="725" y="1418"/>
                  </a:lnTo>
                  <a:lnTo>
                    <a:pt x="725" y="725"/>
                  </a:lnTo>
                  <a:close/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3151"/>
                  </a:lnTo>
                  <a:cubicBezTo>
                    <a:pt x="0" y="3340"/>
                    <a:pt x="158" y="3497"/>
                    <a:pt x="347" y="3497"/>
                  </a:cubicBezTo>
                  <a:cubicBezTo>
                    <a:pt x="536" y="3497"/>
                    <a:pt x="693" y="3340"/>
                    <a:pt x="693" y="3151"/>
                  </a:cubicBezTo>
                  <a:lnTo>
                    <a:pt x="693" y="2080"/>
                  </a:lnTo>
                  <a:lnTo>
                    <a:pt x="1071" y="2080"/>
                  </a:lnTo>
                  <a:cubicBezTo>
                    <a:pt x="1638" y="2080"/>
                    <a:pt x="2111" y="1607"/>
                    <a:pt x="2111" y="1040"/>
                  </a:cubicBezTo>
                  <a:cubicBezTo>
                    <a:pt x="2111" y="473"/>
                    <a:pt x="1670" y="0"/>
                    <a:pt x="10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73" name="Google Shape;373;p36"/>
            <p:cNvSpPr/>
            <p:nvPr/>
          </p:nvSpPr>
          <p:spPr>
            <a:xfrm>
              <a:off x="-45172350" y="2475100"/>
              <a:ext cx="52800" cy="89025"/>
            </a:xfrm>
            <a:custGeom>
              <a:avLst/>
              <a:gdLst/>
              <a:ahLst/>
              <a:cxnLst/>
              <a:rect l="l" t="t" r="r" b="b"/>
              <a:pathLst>
                <a:path w="2112" h="3561" extrusionOk="0">
                  <a:moveTo>
                    <a:pt x="1072" y="0"/>
                  </a:moveTo>
                  <a:cubicBezTo>
                    <a:pt x="473" y="0"/>
                    <a:pt x="1" y="473"/>
                    <a:pt x="1" y="1072"/>
                  </a:cubicBezTo>
                  <a:cubicBezTo>
                    <a:pt x="1" y="1670"/>
                    <a:pt x="473" y="2143"/>
                    <a:pt x="1072" y="2143"/>
                  </a:cubicBezTo>
                  <a:cubicBezTo>
                    <a:pt x="1261" y="2143"/>
                    <a:pt x="1418" y="2300"/>
                    <a:pt x="1418" y="2489"/>
                  </a:cubicBezTo>
                  <a:cubicBezTo>
                    <a:pt x="1418" y="2678"/>
                    <a:pt x="1261" y="2836"/>
                    <a:pt x="1072" y="2836"/>
                  </a:cubicBezTo>
                  <a:cubicBezTo>
                    <a:pt x="851" y="2836"/>
                    <a:pt x="694" y="2678"/>
                    <a:pt x="694" y="2489"/>
                  </a:cubicBezTo>
                  <a:cubicBezTo>
                    <a:pt x="694" y="2300"/>
                    <a:pt x="536" y="2143"/>
                    <a:pt x="347" y="2143"/>
                  </a:cubicBezTo>
                  <a:cubicBezTo>
                    <a:pt x="158" y="2143"/>
                    <a:pt x="1" y="2300"/>
                    <a:pt x="1" y="2489"/>
                  </a:cubicBezTo>
                  <a:cubicBezTo>
                    <a:pt x="1" y="3088"/>
                    <a:pt x="473" y="3560"/>
                    <a:pt x="1072" y="3560"/>
                  </a:cubicBezTo>
                  <a:cubicBezTo>
                    <a:pt x="1639" y="3560"/>
                    <a:pt x="2111" y="3088"/>
                    <a:pt x="2111" y="2489"/>
                  </a:cubicBezTo>
                  <a:cubicBezTo>
                    <a:pt x="2111" y="1891"/>
                    <a:pt x="1639" y="1418"/>
                    <a:pt x="1072" y="1418"/>
                  </a:cubicBezTo>
                  <a:cubicBezTo>
                    <a:pt x="851" y="1418"/>
                    <a:pt x="725" y="1261"/>
                    <a:pt x="725" y="1072"/>
                  </a:cubicBezTo>
                  <a:cubicBezTo>
                    <a:pt x="725" y="883"/>
                    <a:pt x="851" y="725"/>
                    <a:pt x="1072" y="725"/>
                  </a:cubicBezTo>
                  <a:cubicBezTo>
                    <a:pt x="1261" y="725"/>
                    <a:pt x="1418" y="883"/>
                    <a:pt x="1418" y="1072"/>
                  </a:cubicBezTo>
                  <a:cubicBezTo>
                    <a:pt x="1418" y="1261"/>
                    <a:pt x="1576" y="1418"/>
                    <a:pt x="1765" y="1418"/>
                  </a:cubicBezTo>
                  <a:cubicBezTo>
                    <a:pt x="1954" y="1418"/>
                    <a:pt x="2111" y="1261"/>
                    <a:pt x="2111" y="1072"/>
                  </a:cubicBezTo>
                  <a:cubicBezTo>
                    <a:pt x="2111" y="473"/>
                    <a:pt x="1639" y="0"/>
                    <a:pt x="10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74" name="Google Shape;374;p36"/>
            <p:cNvSpPr/>
            <p:nvPr/>
          </p:nvSpPr>
          <p:spPr>
            <a:xfrm>
              <a:off x="-45102250" y="2475100"/>
              <a:ext cx="52800" cy="87450"/>
            </a:xfrm>
            <a:custGeom>
              <a:avLst/>
              <a:gdLst/>
              <a:ahLst/>
              <a:cxnLst/>
              <a:rect l="l" t="t" r="r" b="b"/>
              <a:pathLst>
                <a:path w="2112" h="3498" extrusionOk="0">
                  <a:moveTo>
                    <a:pt x="1072" y="725"/>
                  </a:moveTo>
                  <a:cubicBezTo>
                    <a:pt x="1261" y="725"/>
                    <a:pt x="1418" y="883"/>
                    <a:pt x="1418" y="1072"/>
                  </a:cubicBezTo>
                  <a:lnTo>
                    <a:pt x="1418" y="2458"/>
                  </a:lnTo>
                  <a:cubicBezTo>
                    <a:pt x="1418" y="2647"/>
                    <a:pt x="1261" y="2804"/>
                    <a:pt x="1072" y="2804"/>
                  </a:cubicBezTo>
                  <a:lnTo>
                    <a:pt x="694" y="2804"/>
                  </a:lnTo>
                  <a:lnTo>
                    <a:pt x="694" y="725"/>
                  </a:lnTo>
                  <a:close/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3151"/>
                  </a:lnTo>
                  <a:cubicBezTo>
                    <a:pt x="0" y="3340"/>
                    <a:pt x="158" y="3497"/>
                    <a:pt x="347" y="3497"/>
                  </a:cubicBezTo>
                  <a:lnTo>
                    <a:pt x="1040" y="3497"/>
                  </a:lnTo>
                  <a:cubicBezTo>
                    <a:pt x="1639" y="3497"/>
                    <a:pt x="2111" y="3025"/>
                    <a:pt x="2111" y="2458"/>
                  </a:cubicBezTo>
                  <a:lnTo>
                    <a:pt x="2111" y="1040"/>
                  </a:lnTo>
                  <a:cubicBezTo>
                    <a:pt x="2111" y="473"/>
                    <a:pt x="1639" y="0"/>
                    <a:pt x="10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75" name="Google Shape;375;p36"/>
            <p:cNvSpPr/>
            <p:nvPr/>
          </p:nvSpPr>
          <p:spPr>
            <a:xfrm>
              <a:off x="-45278675" y="2333325"/>
              <a:ext cx="264650" cy="300100"/>
            </a:xfrm>
            <a:custGeom>
              <a:avLst/>
              <a:gdLst/>
              <a:ahLst/>
              <a:cxnLst/>
              <a:rect l="l" t="t" r="r" b="b"/>
              <a:pathLst>
                <a:path w="10586" h="12004" extrusionOk="0">
                  <a:moveTo>
                    <a:pt x="7751" y="1229"/>
                  </a:moveTo>
                  <a:lnTo>
                    <a:pt x="8664" y="2143"/>
                  </a:lnTo>
                  <a:lnTo>
                    <a:pt x="7751" y="2143"/>
                  </a:lnTo>
                  <a:lnTo>
                    <a:pt x="7751" y="1229"/>
                  </a:lnTo>
                  <a:close/>
                  <a:moveTo>
                    <a:pt x="7089" y="725"/>
                  </a:moveTo>
                  <a:lnTo>
                    <a:pt x="7089" y="2489"/>
                  </a:lnTo>
                  <a:cubicBezTo>
                    <a:pt x="7089" y="2678"/>
                    <a:pt x="7246" y="2836"/>
                    <a:pt x="7436" y="2836"/>
                  </a:cubicBezTo>
                  <a:lnTo>
                    <a:pt x="9200" y="2836"/>
                  </a:lnTo>
                  <a:lnTo>
                    <a:pt x="9200" y="4254"/>
                  </a:lnTo>
                  <a:lnTo>
                    <a:pt x="1481" y="4254"/>
                  </a:lnTo>
                  <a:lnTo>
                    <a:pt x="1481" y="725"/>
                  </a:lnTo>
                  <a:close/>
                  <a:moveTo>
                    <a:pt x="9893" y="4978"/>
                  </a:moveTo>
                  <a:lnTo>
                    <a:pt x="9893" y="9893"/>
                  </a:lnTo>
                  <a:lnTo>
                    <a:pt x="756" y="9893"/>
                  </a:lnTo>
                  <a:lnTo>
                    <a:pt x="756" y="4978"/>
                  </a:lnTo>
                  <a:close/>
                  <a:moveTo>
                    <a:pt x="9168" y="10586"/>
                  </a:moveTo>
                  <a:lnTo>
                    <a:pt x="9168" y="11311"/>
                  </a:lnTo>
                  <a:lnTo>
                    <a:pt x="1450" y="11311"/>
                  </a:lnTo>
                  <a:lnTo>
                    <a:pt x="1450" y="10586"/>
                  </a:lnTo>
                  <a:close/>
                  <a:moveTo>
                    <a:pt x="1072" y="1"/>
                  </a:moveTo>
                  <a:cubicBezTo>
                    <a:pt x="851" y="1"/>
                    <a:pt x="725" y="158"/>
                    <a:pt x="725" y="347"/>
                  </a:cubicBezTo>
                  <a:lnTo>
                    <a:pt x="725" y="4254"/>
                  </a:lnTo>
                  <a:lnTo>
                    <a:pt x="347" y="4254"/>
                  </a:lnTo>
                  <a:cubicBezTo>
                    <a:pt x="158" y="4254"/>
                    <a:pt x="0" y="4411"/>
                    <a:pt x="0" y="4600"/>
                  </a:cubicBezTo>
                  <a:lnTo>
                    <a:pt x="0" y="10240"/>
                  </a:lnTo>
                  <a:cubicBezTo>
                    <a:pt x="0" y="10429"/>
                    <a:pt x="158" y="10586"/>
                    <a:pt x="347" y="10586"/>
                  </a:cubicBezTo>
                  <a:lnTo>
                    <a:pt x="725" y="10586"/>
                  </a:lnTo>
                  <a:lnTo>
                    <a:pt x="725" y="11657"/>
                  </a:lnTo>
                  <a:cubicBezTo>
                    <a:pt x="725" y="11846"/>
                    <a:pt x="851" y="12004"/>
                    <a:pt x="1072" y="12004"/>
                  </a:cubicBezTo>
                  <a:lnTo>
                    <a:pt x="9483" y="12004"/>
                  </a:lnTo>
                  <a:cubicBezTo>
                    <a:pt x="9672" y="12004"/>
                    <a:pt x="9830" y="11846"/>
                    <a:pt x="9830" y="11657"/>
                  </a:cubicBezTo>
                  <a:lnTo>
                    <a:pt x="9830" y="10586"/>
                  </a:lnTo>
                  <a:lnTo>
                    <a:pt x="10208" y="10586"/>
                  </a:lnTo>
                  <a:cubicBezTo>
                    <a:pt x="10397" y="10586"/>
                    <a:pt x="10555" y="10429"/>
                    <a:pt x="10555" y="10240"/>
                  </a:cubicBezTo>
                  <a:lnTo>
                    <a:pt x="10555" y="4600"/>
                  </a:lnTo>
                  <a:cubicBezTo>
                    <a:pt x="10586" y="4411"/>
                    <a:pt x="10428" y="4254"/>
                    <a:pt x="10239" y="4254"/>
                  </a:cubicBezTo>
                  <a:lnTo>
                    <a:pt x="9893" y="4254"/>
                  </a:lnTo>
                  <a:lnTo>
                    <a:pt x="9893" y="2489"/>
                  </a:lnTo>
                  <a:cubicBezTo>
                    <a:pt x="9893" y="2395"/>
                    <a:pt x="9830" y="2300"/>
                    <a:pt x="9767" y="2237"/>
                  </a:cubicBezTo>
                  <a:lnTo>
                    <a:pt x="7656" y="127"/>
                  </a:lnTo>
                  <a:cubicBezTo>
                    <a:pt x="7562" y="32"/>
                    <a:pt x="7499" y="1"/>
                    <a:pt x="740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76" name="Google Shape;376;p36"/>
          <p:cNvGrpSpPr/>
          <p:nvPr/>
        </p:nvGrpSpPr>
        <p:grpSpPr>
          <a:xfrm>
            <a:off x="2469100" y="4216225"/>
            <a:ext cx="842400" cy="121500"/>
            <a:chOff x="1816025" y="3763250"/>
            <a:chExt cx="842400" cy="121500"/>
          </a:xfrm>
        </p:grpSpPr>
        <p:sp>
          <p:nvSpPr>
            <p:cNvPr id="377" name="Google Shape;377;p36"/>
            <p:cNvSpPr/>
            <p:nvPr/>
          </p:nvSpPr>
          <p:spPr>
            <a:xfrm>
              <a:off x="1816025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78" name="Google Shape;378;p36"/>
            <p:cNvSpPr/>
            <p:nvPr/>
          </p:nvSpPr>
          <p:spPr>
            <a:xfrm>
              <a:off x="1996250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79" name="Google Shape;379;p36"/>
            <p:cNvSpPr/>
            <p:nvPr/>
          </p:nvSpPr>
          <p:spPr>
            <a:xfrm>
              <a:off x="2176475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0" name="Google Shape;380;p36"/>
            <p:cNvSpPr/>
            <p:nvPr/>
          </p:nvSpPr>
          <p:spPr>
            <a:xfrm>
              <a:off x="2356700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1" name="Google Shape;381;p36"/>
            <p:cNvSpPr/>
            <p:nvPr/>
          </p:nvSpPr>
          <p:spPr>
            <a:xfrm>
              <a:off x="2536925" y="3763250"/>
              <a:ext cx="121500" cy="1215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82" name="Google Shape;382;p36"/>
          <p:cNvGrpSpPr/>
          <p:nvPr/>
        </p:nvGrpSpPr>
        <p:grpSpPr>
          <a:xfrm>
            <a:off x="4406175" y="3755163"/>
            <a:ext cx="842400" cy="121500"/>
            <a:chOff x="1816025" y="3763250"/>
            <a:chExt cx="842400" cy="121500"/>
          </a:xfrm>
        </p:grpSpPr>
        <p:sp>
          <p:nvSpPr>
            <p:cNvPr id="383" name="Google Shape;383;p36"/>
            <p:cNvSpPr/>
            <p:nvPr/>
          </p:nvSpPr>
          <p:spPr>
            <a:xfrm>
              <a:off x="1816025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4" name="Google Shape;384;p36"/>
            <p:cNvSpPr/>
            <p:nvPr/>
          </p:nvSpPr>
          <p:spPr>
            <a:xfrm>
              <a:off x="1996250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5" name="Google Shape;385;p36"/>
            <p:cNvSpPr/>
            <p:nvPr/>
          </p:nvSpPr>
          <p:spPr>
            <a:xfrm>
              <a:off x="2176475" y="3763250"/>
              <a:ext cx="121500" cy="1215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6" name="Google Shape;386;p36"/>
            <p:cNvSpPr/>
            <p:nvPr/>
          </p:nvSpPr>
          <p:spPr>
            <a:xfrm>
              <a:off x="2356700" y="3763250"/>
              <a:ext cx="121500" cy="1215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7" name="Google Shape;387;p36"/>
            <p:cNvSpPr/>
            <p:nvPr/>
          </p:nvSpPr>
          <p:spPr>
            <a:xfrm>
              <a:off x="2536925" y="3763250"/>
              <a:ext cx="121500" cy="1215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88" name="Google Shape;388;p36"/>
          <p:cNvGrpSpPr/>
          <p:nvPr/>
        </p:nvGrpSpPr>
        <p:grpSpPr>
          <a:xfrm>
            <a:off x="4406175" y="4216225"/>
            <a:ext cx="842400" cy="121500"/>
            <a:chOff x="1816025" y="3763250"/>
            <a:chExt cx="842400" cy="121500"/>
          </a:xfrm>
        </p:grpSpPr>
        <p:sp>
          <p:nvSpPr>
            <p:cNvPr id="389" name="Google Shape;389;p36"/>
            <p:cNvSpPr/>
            <p:nvPr/>
          </p:nvSpPr>
          <p:spPr>
            <a:xfrm>
              <a:off x="1816025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90" name="Google Shape;390;p36"/>
            <p:cNvSpPr/>
            <p:nvPr/>
          </p:nvSpPr>
          <p:spPr>
            <a:xfrm>
              <a:off x="1996250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91" name="Google Shape;391;p36"/>
            <p:cNvSpPr/>
            <p:nvPr/>
          </p:nvSpPr>
          <p:spPr>
            <a:xfrm>
              <a:off x="2176475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92" name="Google Shape;392;p36"/>
            <p:cNvSpPr/>
            <p:nvPr/>
          </p:nvSpPr>
          <p:spPr>
            <a:xfrm>
              <a:off x="2356700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93" name="Google Shape;393;p36"/>
            <p:cNvSpPr/>
            <p:nvPr/>
          </p:nvSpPr>
          <p:spPr>
            <a:xfrm>
              <a:off x="2536925" y="3763250"/>
              <a:ext cx="121500" cy="1215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94" name="Google Shape;394;p36"/>
          <p:cNvGrpSpPr/>
          <p:nvPr/>
        </p:nvGrpSpPr>
        <p:grpSpPr>
          <a:xfrm>
            <a:off x="6343250" y="3755163"/>
            <a:ext cx="842400" cy="121500"/>
            <a:chOff x="1816025" y="3763250"/>
            <a:chExt cx="842400" cy="121500"/>
          </a:xfrm>
        </p:grpSpPr>
        <p:sp>
          <p:nvSpPr>
            <p:cNvPr id="395" name="Google Shape;395;p36"/>
            <p:cNvSpPr/>
            <p:nvPr/>
          </p:nvSpPr>
          <p:spPr>
            <a:xfrm>
              <a:off x="1816025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96" name="Google Shape;396;p36"/>
            <p:cNvSpPr/>
            <p:nvPr/>
          </p:nvSpPr>
          <p:spPr>
            <a:xfrm>
              <a:off x="1996250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97" name="Google Shape;397;p36"/>
            <p:cNvSpPr/>
            <p:nvPr/>
          </p:nvSpPr>
          <p:spPr>
            <a:xfrm>
              <a:off x="2176475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98" name="Google Shape;398;p36"/>
            <p:cNvSpPr/>
            <p:nvPr/>
          </p:nvSpPr>
          <p:spPr>
            <a:xfrm>
              <a:off x="2356700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99" name="Google Shape;399;p36"/>
            <p:cNvSpPr/>
            <p:nvPr/>
          </p:nvSpPr>
          <p:spPr>
            <a:xfrm>
              <a:off x="2536925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400" name="Google Shape;400;p36"/>
          <p:cNvGrpSpPr/>
          <p:nvPr/>
        </p:nvGrpSpPr>
        <p:grpSpPr>
          <a:xfrm>
            <a:off x="6343250" y="4216225"/>
            <a:ext cx="842400" cy="121500"/>
            <a:chOff x="1816025" y="3763250"/>
            <a:chExt cx="842400" cy="121500"/>
          </a:xfrm>
        </p:grpSpPr>
        <p:sp>
          <p:nvSpPr>
            <p:cNvPr id="401" name="Google Shape;401;p36"/>
            <p:cNvSpPr/>
            <p:nvPr/>
          </p:nvSpPr>
          <p:spPr>
            <a:xfrm>
              <a:off x="1816025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02" name="Google Shape;402;p36"/>
            <p:cNvSpPr/>
            <p:nvPr/>
          </p:nvSpPr>
          <p:spPr>
            <a:xfrm>
              <a:off x="1996250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03" name="Google Shape;403;p36"/>
            <p:cNvSpPr/>
            <p:nvPr/>
          </p:nvSpPr>
          <p:spPr>
            <a:xfrm>
              <a:off x="2176475" y="3763250"/>
              <a:ext cx="121500" cy="1215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04" name="Google Shape;404;p36"/>
            <p:cNvSpPr/>
            <p:nvPr/>
          </p:nvSpPr>
          <p:spPr>
            <a:xfrm>
              <a:off x="2356700" y="3763250"/>
              <a:ext cx="121500" cy="1215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05" name="Google Shape;405;p36"/>
            <p:cNvSpPr/>
            <p:nvPr/>
          </p:nvSpPr>
          <p:spPr>
            <a:xfrm>
              <a:off x="2536925" y="3763250"/>
              <a:ext cx="121500" cy="1215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Adventure Photographer Portfolio by Slidesgo">
  <a:themeElements>
    <a:clrScheme name="Simple Light">
      <a:dk1>
        <a:srgbClr val="EBEBEB"/>
      </a:dk1>
      <a:lt1>
        <a:srgbClr val="595959"/>
      </a:lt1>
      <a:dk2>
        <a:srgbClr val="FFFFFF"/>
      </a:dk2>
      <a:lt2>
        <a:srgbClr val="EBEBEB"/>
      </a:lt2>
      <a:accent1>
        <a:srgbClr val="595959"/>
      </a:accent1>
      <a:accent2>
        <a:srgbClr val="FFFFFF"/>
      </a:accent2>
      <a:accent3>
        <a:srgbClr val="EBEBEB"/>
      </a:accent3>
      <a:accent4>
        <a:srgbClr val="595959"/>
      </a:accent4>
      <a:accent5>
        <a:srgbClr val="FFFFFF"/>
      </a:accent5>
      <a:accent6>
        <a:srgbClr val="EBEBEB"/>
      </a:accent6>
      <a:hlink>
        <a:srgbClr val="59595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1464</Words>
  <Application>Microsoft Office PowerPoint</Application>
  <PresentationFormat>On-screen Show (16:9)</PresentationFormat>
  <Paragraphs>229</Paragraphs>
  <Slides>38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8" baseType="lpstr">
      <vt:lpstr>Amatic SC</vt:lpstr>
      <vt:lpstr>Arial</vt:lpstr>
      <vt:lpstr>Calibri</vt:lpstr>
      <vt:lpstr>Didact Gothic</vt:lpstr>
      <vt:lpstr>Lato</vt:lpstr>
      <vt:lpstr>Lato Black</vt:lpstr>
      <vt:lpstr>Lexend Peta</vt:lpstr>
      <vt:lpstr>Open Sans Light</vt:lpstr>
      <vt:lpstr>Roboto Medium</vt:lpstr>
      <vt:lpstr>Adventure Photographer Portfolio by Slidesgo</vt:lpstr>
      <vt:lpstr>نمونه کارها عکاس</vt:lpstr>
      <vt:lpstr>محتویات این الگو</vt:lpstr>
      <vt:lpstr>04</vt:lpstr>
      <vt:lpstr>درمورد من</vt:lpstr>
      <vt:lpstr>ارزش های</vt:lpstr>
      <vt:lpstr>کاری که من انجام می دهم</vt:lpstr>
      <vt:lpstr>-کسی معروف</vt:lpstr>
      <vt:lpstr>یک تصویر ارزش هزار کلمه است</vt:lpstr>
      <vt:lpstr>رزومه من</vt:lpstr>
      <vt:lpstr>کار من - منطقه 1</vt:lpstr>
      <vt:lpstr>پروژه 1</vt:lpstr>
      <vt:lpstr>کار من - منطقه 2</vt:lpstr>
      <vt:lpstr>پروژه 2</vt:lpstr>
      <vt:lpstr>نمایشگاه ها</vt:lpstr>
      <vt:lpstr>پروژه ها</vt:lpstr>
      <vt:lpstr>نمونه کارها آنلاین</vt:lpstr>
      <vt:lpstr>جدول</vt:lpstr>
      <vt:lpstr>4,498,3000</vt:lpstr>
      <vt:lpstr>عنوان در اینجا</vt:lpstr>
      <vt:lpstr>INFOGRAPHIC</vt:lpstr>
      <vt:lpstr>نکات خود را بیان کنید</vt:lpstr>
      <vt:lpstr>کلمات عالی</vt:lpstr>
      <vt:lpstr>مرور</vt:lpstr>
      <vt:lpstr>1,300</vt:lpstr>
      <vt:lpstr>مخاطب</vt:lpstr>
      <vt:lpstr>بسته آیکون عکاسی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modified xsi:type="dcterms:W3CDTF">2024-01-25T14:31:11Z</dcterms:modified>
</cp:coreProperties>
</file>