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258" r:id="rId3"/>
    <p:sldId id="264" r:id="rId4"/>
    <p:sldId id="266" r:id="rId5"/>
    <p:sldId id="268" r:id="rId6"/>
    <p:sldId id="274" r:id="rId7"/>
    <p:sldId id="28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41D7CD-4D1F-4D9F-B761-C97B9CD77008}">
  <a:tblStyle styleId="{5741D7CD-4D1F-4D9F-B761-C97B9CD770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85441" autoAdjust="0"/>
  </p:normalViewPr>
  <p:slideViewPr>
    <p:cSldViewPr snapToGrid="0">
      <p:cViewPr varScale="1">
        <p:scale>
          <a:sx n="87" d="100"/>
          <a:sy n="87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f319132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f319132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f319132f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f319132f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a8400b435a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a8400b435a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a8400b435a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a8400b435a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92de8d108_0_2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92de8d108_0_21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b24c6d99f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b24c6d99f5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a92de8d108_0_20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a92de8d108_0_20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8575" y="-38075"/>
            <a:ext cx="9197400" cy="5210100"/>
          </a:xfrm>
          <a:prstGeom prst="rect">
            <a:avLst/>
          </a:prstGeom>
          <a:solidFill>
            <a:srgbClr val="030303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95925" y="537450"/>
            <a:ext cx="3934800" cy="8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96650" y="4085250"/>
            <a:ext cx="41535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1313550" y="2058450"/>
            <a:ext cx="65076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" name="Google Shape;37;p6"/>
          <p:cNvGrpSpPr/>
          <p:nvPr/>
        </p:nvGrpSpPr>
        <p:grpSpPr>
          <a:xfrm>
            <a:off x="484635" y="310903"/>
            <a:ext cx="8174701" cy="4521644"/>
            <a:chOff x="484635" y="310903"/>
            <a:chExt cx="8174701" cy="4521644"/>
          </a:xfrm>
        </p:grpSpPr>
        <p:sp>
          <p:nvSpPr>
            <p:cNvPr id="38" name="Google Shape;38;p6"/>
            <p:cNvSpPr/>
            <p:nvPr/>
          </p:nvSpPr>
          <p:spPr>
            <a:xfrm>
              <a:off x="484635" y="31090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" name="Google Shape;39;p6"/>
            <p:cNvSpPr/>
            <p:nvPr/>
          </p:nvSpPr>
          <p:spPr>
            <a:xfrm rot="-5400000">
              <a:off x="491410" y="445535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" name="Google Shape;40;p6"/>
            <p:cNvSpPr/>
            <p:nvPr/>
          </p:nvSpPr>
          <p:spPr>
            <a:xfrm flipH="1">
              <a:off x="8280691" y="31090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6"/>
            <p:cNvSpPr/>
            <p:nvPr/>
          </p:nvSpPr>
          <p:spPr>
            <a:xfrm rot="5400000" flipH="1">
              <a:off x="8286066" y="4459278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solidFill>
            <a:srgbClr val="030303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2"/>
          </p:nvPr>
        </p:nvSpPr>
        <p:spPr>
          <a:xfrm flipH="1">
            <a:off x="720141" y="1953425"/>
            <a:ext cx="22581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 flipH="1">
            <a:off x="712035" y="2280845"/>
            <a:ext cx="22581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025350" y="1953413"/>
            <a:ext cx="631200" cy="6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4"/>
          </p:nvPr>
        </p:nvSpPr>
        <p:spPr>
          <a:xfrm flipH="1">
            <a:off x="720150" y="3136996"/>
            <a:ext cx="22581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5"/>
          </p:nvPr>
        </p:nvSpPr>
        <p:spPr>
          <a:xfrm flipH="1">
            <a:off x="720150" y="3460124"/>
            <a:ext cx="22581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3025350" y="3136988"/>
            <a:ext cx="631200" cy="6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7"/>
          </p:nvPr>
        </p:nvSpPr>
        <p:spPr>
          <a:xfrm>
            <a:off x="6156475" y="1950162"/>
            <a:ext cx="22743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8"/>
          </p:nvPr>
        </p:nvSpPr>
        <p:spPr>
          <a:xfrm>
            <a:off x="6148365" y="2280845"/>
            <a:ext cx="22743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 hasCustomPrompt="1"/>
          </p:nvPr>
        </p:nvSpPr>
        <p:spPr>
          <a:xfrm>
            <a:off x="5468638" y="1968910"/>
            <a:ext cx="631200" cy="6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13"/>
          </p:nvPr>
        </p:nvSpPr>
        <p:spPr>
          <a:xfrm>
            <a:off x="6156475" y="3137038"/>
            <a:ext cx="22743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4"/>
          </p:nvPr>
        </p:nvSpPr>
        <p:spPr>
          <a:xfrm>
            <a:off x="6156475" y="3460124"/>
            <a:ext cx="22743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5" hasCustomPrompt="1"/>
          </p:nvPr>
        </p:nvSpPr>
        <p:spPr>
          <a:xfrm>
            <a:off x="5468638" y="3137032"/>
            <a:ext cx="631200" cy="6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2"/>
          </p:nvPr>
        </p:nvSpPr>
        <p:spPr>
          <a:xfrm flipH="1">
            <a:off x="713275" y="2730798"/>
            <a:ext cx="18318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 flipH="1">
            <a:off x="713275" y="3052473"/>
            <a:ext cx="18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3"/>
          </p:nvPr>
        </p:nvSpPr>
        <p:spPr>
          <a:xfrm>
            <a:off x="6598929" y="2730798"/>
            <a:ext cx="18318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4"/>
          </p:nvPr>
        </p:nvSpPr>
        <p:spPr>
          <a:xfrm>
            <a:off x="6598925" y="3052473"/>
            <a:ext cx="18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5" name="Google Shape;105;p16"/>
          <p:cNvGrpSpPr/>
          <p:nvPr/>
        </p:nvGrpSpPr>
        <p:grpSpPr>
          <a:xfrm>
            <a:off x="484635" y="310903"/>
            <a:ext cx="8174701" cy="4521644"/>
            <a:chOff x="484635" y="310903"/>
            <a:chExt cx="8174701" cy="4521644"/>
          </a:xfrm>
        </p:grpSpPr>
        <p:sp>
          <p:nvSpPr>
            <p:cNvPr id="106" name="Google Shape;106;p16"/>
            <p:cNvSpPr/>
            <p:nvPr/>
          </p:nvSpPr>
          <p:spPr>
            <a:xfrm>
              <a:off x="484635" y="31090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7" name="Google Shape;107;p16"/>
            <p:cNvSpPr/>
            <p:nvPr/>
          </p:nvSpPr>
          <p:spPr>
            <a:xfrm rot="-5400000">
              <a:off x="491410" y="445535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8" name="Google Shape;108;p16"/>
            <p:cNvSpPr/>
            <p:nvPr/>
          </p:nvSpPr>
          <p:spPr>
            <a:xfrm flipH="1">
              <a:off x="8280691" y="31090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9" name="Google Shape;109;p16"/>
            <p:cNvSpPr/>
            <p:nvPr/>
          </p:nvSpPr>
          <p:spPr>
            <a:xfrm rot="5400000" flipH="1">
              <a:off x="8286066" y="4459278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0" name="Google Shape;110;p16"/>
          <p:cNvSpPr txBox="1">
            <a:spLocks noGrp="1"/>
          </p:cNvSpPr>
          <p:nvPr>
            <p:ph type="title" idx="5"/>
          </p:nvPr>
        </p:nvSpPr>
        <p:spPr>
          <a:xfrm flipH="1">
            <a:off x="713275" y="1531261"/>
            <a:ext cx="18318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ubTitle" idx="6"/>
          </p:nvPr>
        </p:nvSpPr>
        <p:spPr>
          <a:xfrm flipH="1">
            <a:off x="713275" y="1841324"/>
            <a:ext cx="18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 idx="7"/>
          </p:nvPr>
        </p:nvSpPr>
        <p:spPr>
          <a:xfrm>
            <a:off x="6598929" y="1531261"/>
            <a:ext cx="18318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8"/>
          </p:nvPr>
        </p:nvSpPr>
        <p:spPr>
          <a:xfrm>
            <a:off x="6598925" y="1841324"/>
            <a:ext cx="18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4081725" y="2258981"/>
            <a:ext cx="42519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ubTitle" idx="1"/>
          </p:nvPr>
        </p:nvSpPr>
        <p:spPr>
          <a:xfrm flipH="1">
            <a:off x="4082025" y="2935525"/>
            <a:ext cx="4251900" cy="15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>
            <a:off x="484635" y="310903"/>
            <a:ext cx="8174701" cy="4521644"/>
            <a:chOff x="484635" y="310903"/>
            <a:chExt cx="8174701" cy="4521644"/>
          </a:xfrm>
        </p:grpSpPr>
        <p:sp>
          <p:nvSpPr>
            <p:cNvPr id="152" name="Google Shape;152;p20"/>
            <p:cNvSpPr/>
            <p:nvPr/>
          </p:nvSpPr>
          <p:spPr>
            <a:xfrm>
              <a:off x="484635" y="31090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" name="Google Shape;153;p20"/>
            <p:cNvSpPr/>
            <p:nvPr/>
          </p:nvSpPr>
          <p:spPr>
            <a:xfrm rot="-5400000">
              <a:off x="491410" y="445535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4" name="Google Shape;154;p20"/>
            <p:cNvSpPr/>
            <p:nvPr/>
          </p:nvSpPr>
          <p:spPr>
            <a:xfrm flipH="1">
              <a:off x="8280691" y="31090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5" name="Google Shape;155;p20"/>
            <p:cNvSpPr/>
            <p:nvPr/>
          </p:nvSpPr>
          <p:spPr>
            <a:xfrm rot="5400000" flipH="1">
              <a:off x="8286066" y="4459278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 flipH="1">
            <a:off x="818199" y="2256414"/>
            <a:ext cx="42528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1"/>
          </p:nvPr>
        </p:nvSpPr>
        <p:spPr>
          <a:xfrm>
            <a:off x="818175" y="2935525"/>
            <a:ext cx="4252800" cy="15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713225" y="3970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0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Peta"/>
              <a:buNone/>
              <a:defRPr sz="2800" b="1">
                <a:solidFill>
                  <a:schemeClr val="lt1"/>
                </a:solidFill>
                <a:latin typeface="Lexend Peta"/>
                <a:ea typeface="Lexend Peta"/>
                <a:cs typeface="Lexend Peta"/>
                <a:sym typeface="Lexend Pe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Peta"/>
              <a:buNone/>
              <a:defRPr sz="2800" b="1">
                <a:solidFill>
                  <a:schemeClr val="lt1"/>
                </a:solidFill>
                <a:latin typeface="Lexend Peta"/>
                <a:ea typeface="Lexend Peta"/>
                <a:cs typeface="Lexend Peta"/>
                <a:sym typeface="Lexend Pe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Peta"/>
              <a:buNone/>
              <a:defRPr sz="2800" b="1">
                <a:solidFill>
                  <a:schemeClr val="lt1"/>
                </a:solidFill>
                <a:latin typeface="Lexend Peta"/>
                <a:ea typeface="Lexend Peta"/>
                <a:cs typeface="Lexend Peta"/>
                <a:sym typeface="Lexend Pe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Peta"/>
              <a:buNone/>
              <a:defRPr sz="2800" b="1">
                <a:solidFill>
                  <a:schemeClr val="lt1"/>
                </a:solidFill>
                <a:latin typeface="Lexend Peta"/>
                <a:ea typeface="Lexend Peta"/>
                <a:cs typeface="Lexend Peta"/>
                <a:sym typeface="Lexend Pe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Peta"/>
              <a:buNone/>
              <a:defRPr sz="2800" b="1">
                <a:solidFill>
                  <a:schemeClr val="lt1"/>
                </a:solidFill>
                <a:latin typeface="Lexend Peta"/>
                <a:ea typeface="Lexend Peta"/>
                <a:cs typeface="Lexend Peta"/>
                <a:sym typeface="Lexend Pe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Peta"/>
              <a:buNone/>
              <a:defRPr sz="2800" b="1">
                <a:solidFill>
                  <a:schemeClr val="lt1"/>
                </a:solidFill>
                <a:latin typeface="Lexend Peta"/>
                <a:ea typeface="Lexend Peta"/>
                <a:cs typeface="Lexend Peta"/>
                <a:sym typeface="Lexend Pe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Peta"/>
              <a:buNone/>
              <a:defRPr sz="2800" b="1">
                <a:solidFill>
                  <a:schemeClr val="lt1"/>
                </a:solidFill>
                <a:latin typeface="Lexend Peta"/>
                <a:ea typeface="Lexend Peta"/>
                <a:cs typeface="Lexend Peta"/>
                <a:sym typeface="Lexend Pe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Peta"/>
              <a:buNone/>
              <a:defRPr sz="2800" b="1">
                <a:solidFill>
                  <a:schemeClr val="lt1"/>
                </a:solidFill>
                <a:latin typeface="Lexend Peta"/>
                <a:ea typeface="Lexend Peta"/>
                <a:cs typeface="Lexend Peta"/>
                <a:sym typeface="Lexend Pe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Peta"/>
              <a:buNone/>
              <a:defRPr sz="2800" b="1">
                <a:solidFill>
                  <a:schemeClr val="lt1"/>
                </a:solidFill>
                <a:latin typeface="Lexend Peta"/>
                <a:ea typeface="Lexend Peta"/>
                <a:cs typeface="Lexend Peta"/>
                <a:sym typeface="Lexend Pe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●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○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■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●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○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■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●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○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idact Gothic"/>
              <a:buChar char="■"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9" r:id="rId3"/>
    <p:sldLayoutId id="2147483662" r:id="rId4"/>
    <p:sldLayoutId id="2147483666" r:id="rId5"/>
    <p:sldLayoutId id="2147483667" r:id="rId6"/>
    <p:sldLayoutId id="2147483670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W-UD02rKEVHtQbNGwaL8MzgBkXnLov5SFRjDv0qLY8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 rotWithShape="1">
          <a:blip r:embed="rId4">
            <a:alphaModFix/>
          </a:blip>
          <a:srcRect l="22436" t="1009" r="22436" b="1009"/>
          <a:stretch/>
        </p:blipFill>
        <p:spPr>
          <a:xfrm rot="10800000">
            <a:off x="3543148" y="1534181"/>
            <a:ext cx="2048400" cy="2048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6" name="Google Shape;186;p28"/>
          <p:cNvSpPr/>
          <p:nvPr/>
        </p:nvSpPr>
        <p:spPr>
          <a:xfrm>
            <a:off x="3341275" y="1326869"/>
            <a:ext cx="2464500" cy="246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3541948" y="1532981"/>
            <a:ext cx="2050800" cy="20508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Nazanin" panose="00000700000000000000" pitchFamily="2" charset="-78"/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ctrTitle"/>
          </p:nvPr>
        </p:nvSpPr>
        <p:spPr>
          <a:xfrm>
            <a:off x="4495925" y="537450"/>
            <a:ext cx="3934800" cy="8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dk1"/>
                </a:solidFill>
                <a:cs typeface="B Nazanin" panose="00000700000000000000" pitchFamily="2" charset="-78"/>
              </a:rPr>
              <a:t>نمونه کارها عکاس</a:t>
            </a:r>
            <a:endParaRPr dirty="0">
              <a:solidFill>
                <a:schemeClr val="dk1"/>
              </a:solidFill>
              <a:cs typeface="B Nazanin" panose="00000700000000000000" pitchFamily="2" charset="-78"/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subTitle" idx="1"/>
          </p:nvPr>
        </p:nvSpPr>
        <p:spPr>
          <a:xfrm>
            <a:off x="2650886" y="4061788"/>
            <a:ext cx="41535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dk1"/>
                </a:solidFill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solidFill>
                <a:schemeClr val="dk1"/>
              </a:solidFill>
              <a:cs typeface="B Nazanin" panose="00000700000000000000" pitchFamily="2" charset="-78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ctrTitle" idx="2"/>
          </p:nvPr>
        </p:nvSpPr>
        <p:spPr>
          <a:xfrm>
            <a:off x="1578766" y="2245919"/>
            <a:ext cx="65076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800" dirty="0">
                <a:solidFill>
                  <a:schemeClr val="dk1"/>
                </a:solidFill>
                <a:cs typeface="B Nazanin" panose="00000700000000000000" pitchFamily="2" charset="-78"/>
              </a:rPr>
              <a:t>تم : عکاسی مینیمال</a:t>
            </a:r>
            <a:endParaRPr sz="4800" dirty="0">
              <a:solidFill>
                <a:schemeClr val="dk1"/>
              </a:solidFill>
              <a:cs typeface="B Nazanin" panose="00000700000000000000" pitchFamily="2" charset="-78"/>
            </a:endParaRPr>
          </a:p>
        </p:txBody>
      </p:sp>
      <p:grpSp>
        <p:nvGrpSpPr>
          <p:cNvPr id="191" name="Google Shape;191;p28"/>
          <p:cNvGrpSpPr/>
          <p:nvPr/>
        </p:nvGrpSpPr>
        <p:grpSpPr>
          <a:xfrm>
            <a:off x="484635" y="310903"/>
            <a:ext cx="8174701" cy="4521644"/>
            <a:chOff x="484635" y="310903"/>
            <a:chExt cx="8174701" cy="4521644"/>
          </a:xfrm>
        </p:grpSpPr>
        <p:sp>
          <p:nvSpPr>
            <p:cNvPr id="192" name="Google Shape;192;p28"/>
            <p:cNvSpPr/>
            <p:nvPr/>
          </p:nvSpPr>
          <p:spPr>
            <a:xfrm>
              <a:off x="484635" y="31090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3" name="Google Shape;193;p28"/>
            <p:cNvSpPr/>
            <p:nvPr/>
          </p:nvSpPr>
          <p:spPr>
            <a:xfrm rot="-5400000">
              <a:off x="491410" y="445535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" name="Google Shape;194;p28"/>
            <p:cNvSpPr/>
            <p:nvPr/>
          </p:nvSpPr>
          <p:spPr>
            <a:xfrm flipH="1">
              <a:off x="8280691" y="31090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5" name="Google Shape;195;p28"/>
            <p:cNvSpPr/>
            <p:nvPr/>
          </p:nvSpPr>
          <p:spPr>
            <a:xfrm rot="5400000" flipH="1">
              <a:off x="8286066" y="4459278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96" name="Google Shape;196;p28"/>
          <p:cNvSpPr/>
          <p:nvPr/>
        </p:nvSpPr>
        <p:spPr>
          <a:xfrm>
            <a:off x="4314466" y="1120300"/>
            <a:ext cx="518100" cy="518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0"/>
          <p:cNvPicPr preferRelativeResize="0"/>
          <p:nvPr/>
        </p:nvPicPr>
        <p:blipFill rotWithShape="1">
          <a:blip r:embed="rId4">
            <a:alphaModFix/>
          </a:blip>
          <a:srcRect l="362" t="16136" r="22452" b="32438"/>
          <a:stretch/>
        </p:blipFill>
        <p:spPr>
          <a:xfrm flipH="1">
            <a:off x="3548931" y="1854123"/>
            <a:ext cx="2041500" cy="204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8" name="Google Shape;208;p30"/>
          <p:cNvSpPr/>
          <p:nvPr/>
        </p:nvSpPr>
        <p:spPr>
          <a:xfrm>
            <a:off x="3548931" y="1854123"/>
            <a:ext cx="2041500" cy="20415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09" name="Google Shape;209;p30"/>
          <p:cNvGrpSpPr/>
          <p:nvPr/>
        </p:nvGrpSpPr>
        <p:grpSpPr>
          <a:xfrm>
            <a:off x="2986673" y="1631669"/>
            <a:ext cx="3161343" cy="2464200"/>
            <a:chOff x="2986673" y="1631669"/>
            <a:chExt cx="3161343" cy="2464200"/>
          </a:xfrm>
        </p:grpSpPr>
        <p:sp>
          <p:nvSpPr>
            <p:cNvPr id="210" name="Google Shape;210;p30"/>
            <p:cNvSpPr/>
            <p:nvPr/>
          </p:nvSpPr>
          <p:spPr>
            <a:xfrm>
              <a:off x="3341275" y="1631669"/>
              <a:ext cx="2464500" cy="2464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5420516" y="1928763"/>
              <a:ext cx="727500" cy="727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2986741" y="1928763"/>
              <a:ext cx="727500" cy="727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5420516" y="3096888"/>
              <a:ext cx="727500" cy="727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2986673" y="3096850"/>
              <a:ext cx="727500" cy="727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15" name="Google Shape;215;p30"/>
          <p:cNvSpPr txBox="1">
            <a:spLocks noGrp="1"/>
          </p:cNvSpPr>
          <p:nvPr>
            <p:ph type="title" idx="15"/>
          </p:nvPr>
        </p:nvSpPr>
        <p:spPr>
          <a:xfrm>
            <a:off x="5468638" y="3137032"/>
            <a:ext cx="631200" cy="6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04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16" name="Google Shape;216;p30"/>
          <p:cNvSpPr txBox="1">
            <a:spLocks noGrp="1"/>
          </p:cNvSpPr>
          <p:nvPr>
            <p:ph type="title" idx="3"/>
          </p:nvPr>
        </p:nvSpPr>
        <p:spPr>
          <a:xfrm flipH="1">
            <a:off x="3025350" y="1953413"/>
            <a:ext cx="631200" cy="6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title" idx="6"/>
          </p:nvPr>
        </p:nvSpPr>
        <p:spPr>
          <a:xfrm flipH="1">
            <a:off x="3025350" y="3136988"/>
            <a:ext cx="631200" cy="6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title" idx="9"/>
          </p:nvPr>
        </p:nvSpPr>
        <p:spPr>
          <a:xfrm>
            <a:off x="5468638" y="1968910"/>
            <a:ext cx="631200" cy="6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03</a:t>
            </a:r>
            <a:endParaRPr>
              <a:cs typeface="B Nazanin" panose="00000400000000000000" pitchFamily="2" charset="-78"/>
            </a:endParaRPr>
          </a:p>
        </p:txBody>
      </p:sp>
      <p:grpSp>
        <p:nvGrpSpPr>
          <p:cNvPr id="219" name="Google Shape;219;p30"/>
          <p:cNvGrpSpPr/>
          <p:nvPr/>
        </p:nvGrpSpPr>
        <p:grpSpPr>
          <a:xfrm>
            <a:off x="484635" y="310903"/>
            <a:ext cx="8174701" cy="4521644"/>
            <a:chOff x="484635" y="310903"/>
            <a:chExt cx="8174701" cy="4521644"/>
          </a:xfrm>
        </p:grpSpPr>
        <p:sp>
          <p:nvSpPr>
            <p:cNvPr id="220" name="Google Shape;220;p30"/>
            <p:cNvSpPr/>
            <p:nvPr/>
          </p:nvSpPr>
          <p:spPr>
            <a:xfrm>
              <a:off x="484635" y="31090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1" name="Google Shape;221;p30"/>
            <p:cNvSpPr/>
            <p:nvPr/>
          </p:nvSpPr>
          <p:spPr>
            <a:xfrm rot="-5400000">
              <a:off x="491410" y="445535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2" name="Google Shape;222;p30"/>
            <p:cNvSpPr/>
            <p:nvPr/>
          </p:nvSpPr>
          <p:spPr>
            <a:xfrm flipH="1">
              <a:off x="8280691" y="31090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3" name="Google Shape;223;p30"/>
            <p:cNvSpPr/>
            <p:nvPr/>
          </p:nvSpPr>
          <p:spPr>
            <a:xfrm rot="5400000" flipH="1">
              <a:off x="8286066" y="4459278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24" name="Google Shape;224;p30"/>
          <p:cNvSpPr txBox="1">
            <a:spLocks noGrp="1"/>
          </p:cNvSpPr>
          <p:nvPr>
            <p:ph type="title" idx="2"/>
          </p:nvPr>
        </p:nvSpPr>
        <p:spPr>
          <a:xfrm flipH="1">
            <a:off x="720141" y="1953425"/>
            <a:ext cx="22581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درمورد من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1"/>
          </p:nvPr>
        </p:nvSpPr>
        <p:spPr>
          <a:xfrm flipH="1">
            <a:off x="712035" y="2280845"/>
            <a:ext cx="22581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موضوع بخش را در اینجا شرح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 idx="4"/>
          </p:nvPr>
        </p:nvSpPr>
        <p:spPr>
          <a:xfrm flipH="1">
            <a:off x="720150" y="3136996"/>
            <a:ext cx="22581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کاری که من انجام می دهم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5"/>
          </p:nvPr>
        </p:nvSpPr>
        <p:spPr>
          <a:xfrm flipH="1">
            <a:off x="720150" y="3460124"/>
            <a:ext cx="22581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موضوع بخش را در اینجا شرح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title" idx="7"/>
          </p:nvPr>
        </p:nvSpPr>
        <p:spPr>
          <a:xfrm>
            <a:off x="6156475" y="1950162"/>
            <a:ext cx="22743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تجربه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8"/>
          </p:nvPr>
        </p:nvSpPr>
        <p:spPr>
          <a:xfrm>
            <a:off x="6148365" y="2280845"/>
            <a:ext cx="22743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موضوع بخش را در اینجا شرح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title" idx="13"/>
          </p:nvPr>
        </p:nvSpPr>
        <p:spPr>
          <a:xfrm>
            <a:off x="6156475" y="3137038"/>
            <a:ext cx="22743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کار من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subTitle" idx="14"/>
          </p:nvPr>
        </p:nvSpPr>
        <p:spPr>
          <a:xfrm>
            <a:off x="6156475" y="3460124"/>
            <a:ext cx="22743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موضوع بخش را در اینجا شرح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32" name="Google Shape;232;p30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فهرست مطالب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 txBox="1">
            <a:spLocks noGrp="1"/>
          </p:cNvSpPr>
          <p:nvPr>
            <p:ph type="title"/>
          </p:nvPr>
        </p:nvSpPr>
        <p:spPr>
          <a:xfrm>
            <a:off x="713225" y="3970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رزومه من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8" name="Google Shape;318;p36"/>
          <p:cNvSpPr txBox="1"/>
          <p:nvPr/>
        </p:nvSpPr>
        <p:spPr>
          <a:xfrm>
            <a:off x="1082438" y="1272150"/>
            <a:ext cx="31965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lt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تحصیلات</a:t>
            </a:r>
            <a:endParaRPr sz="1800" b="1" dirty="0">
              <a:solidFill>
                <a:schemeClr val="lt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319" name="Google Shape;319;p36"/>
          <p:cNvSpPr txBox="1"/>
          <p:nvPr/>
        </p:nvSpPr>
        <p:spPr>
          <a:xfrm>
            <a:off x="1082438" y="1669975"/>
            <a:ext cx="12381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2015-2019</a:t>
            </a:r>
            <a:endParaRPr sz="1200" b="1" dirty="0">
              <a:solidFill>
                <a:schemeClr val="lt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320" name="Google Shape;320;p36"/>
          <p:cNvSpPr txBox="1"/>
          <p:nvPr/>
        </p:nvSpPr>
        <p:spPr>
          <a:xfrm>
            <a:off x="2481388" y="1669975"/>
            <a:ext cx="1797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lt1"/>
                </a:solidFill>
                <a:latin typeface="Didact Gothic"/>
                <a:ea typeface="Didact Gothic"/>
                <a:cs typeface="B Nazanin" panose="00000400000000000000" pitchFamily="2" charset="-78"/>
                <a:sym typeface="Didact Gothic"/>
              </a:rPr>
              <a:t>قالب پاورپوینت عکاسی  قابل ویرایش می باشد</a:t>
            </a:r>
            <a:endParaRPr sz="1200" dirty="0">
              <a:solidFill>
                <a:schemeClr val="lt1"/>
              </a:solidFill>
              <a:latin typeface="Didact Gothic"/>
              <a:ea typeface="Didact Gothic"/>
              <a:cs typeface="B Nazanin" panose="00000400000000000000" pitchFamily="2" charset="-78"/>
              <a:sym typeface="Didact Gothic"/>
            </a:endParaRPr>
          </a:p>
        </p:txBody>
      </p:sp>
      <p:sp>
        <p:nvSpPr>
          <p:cNvPr id="321" name="Google Shape;321;p36"/>
          <p:cNvSpPr txBox="1"/>
          <p:nvPr/>
        </p:nvSpPr>
        <p:spPr>
          <a:xfrm>
            <a:off x="1082438" y="2116937"/>
            <a:ext cx="12381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2015-2019</a:t>
            </a:r>
            <a:endParaRPr sz="1200" b="1">
              <a:solidFill>
                <a:schemeClr val="lt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2481388" y="2116937"/>
            <a:ext cx="1797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lt1"/>
                </a:solidFill>
                <a:latin typeface="Didact Gothic"/>
                <a:ea typeface="Didact Gothic"/>
                <a:cs typeface="B Nazanin" panose="00000400000000000000" pitchFamily="2" charset="-78"/>
                <a:sym typeface="Didact Gothic"/>
              </a:rPr>
              <a:t>قالب پاورپوینت عکاسی  قابل ویرایش می باشد</a:t>
            </a:r>
            <a:endParaRPr sz="1200" dirty="0">
              <a:solidFill>
                <a:schemeClr val="lt1"/>
              </a:solidFill>
              <a:latin typeface="Didact Gothic"/>
              <a:ea typeface="Didact Gothic"/>
              <a:cs typeface="B Nazanin" panose="00000400000000000000" pitchFamily="2" charset="-78"/>
              <a:sym typeface="Didact Gothic"/>
            </a:endParaRPr>
          </a:p>
        </p:txBody>
      </p:sp>
      <p:sp>
        <p:nvSpPr>
          <p:cNvPr id="323" name="Google Shape;323;p36"/>
          <p:cNvSpPr txBox="1"/>
          <p:nvPr/>
        </p:nvSpPr>
        <p:spPr>
          <a:xfrm>
            <a:off x="1082438" y="2563912"/>
            <a:ext cx="12381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2015-2019</a:t>
            </a:r>
            <a:endParaRPr sz="1200" b="1">
              <a:solidFill>
                <a:schemeClr val="lt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324" name="Google Shape;324;p36"/>
          <p:cNvSpPr txBox="1"/>
          <p:nvPr/>
        </p:nvSpPr>
        <p:spPr>
          <a:xfrm>
            <a:off x="2481388" y="2563912"/>
            <a:ext cx="1797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lt1"/>
                </a:solidFill>
                <a:latin typeface="Didact Gothic"/>
                <a:ea typeface="Didact Gothic"/>
                <a:cs typeface="B Nazanin" panose="00000400000000000000" pitchFamily="2" charset="-78"/>
                <a:sym typeface="Didact Gothic"/>
              </a:rPr>
              <a:t>قالب پاورپوینت عکاسی  قابل ویرایش می باشد</a:t>
            </a:r>
            <a:endParaRPr sz="1200" dirty="0">
              <a:solidFill>
                <a:schemeClr val="lt1"/>
              </a:solidFill>
              <a:latin typeface="Didact Gothic"/>
              <a:ea typeface="Didact Gothic"/>
              <a:cs typeface="B Nazanin" panose="00000400000000000000" pitchFamily="2" charset="-78"/>
              <a:sym typeface="Didact Gothic"/>
            </a:endParaRPr>
          </a:p>
        </p:txBody>
      </p:sp>
      <p:sp>
        <p:nvSpPr>
          <p:cNvPr id="325" name="Google Shape;325;p36"/>
          <p:cNvSpPr txBox="1"/>
          <p:nvPr/>
        </p:nvSpPr>
        <p:spPr>
          <a:xfrm>
            <a:off x="4848938" y="1272150"/>
            <a:ext cx="31965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lt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تجربیات</a:t>
            </a:r>
            <a:endParaRPr sz="1800" b="1" dirty="0">
              <a:solidFill>
                <a:schemeClr val="lt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326" name="Google Shape;326;p36"/>
          <p:cNvSpPr txBox="1"/>
          <p:nvPr/>
        </p:nvSpPr>
        <p:spPr>
          <a:xfrm>
            <a:off x="4848938" y="1669975"/>
            <a:ext cx="12381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2015-2019</a:t>
            </a:r>
            <a:endParaRPr sz="1200" b="1">
              <a:solidFill>
                <a:schemeClr val="lt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327" name="Google Shape;327;p36"/>
          <p:cNvSpPr txBox="1"/>
          <p:nvPr/>
        </p:nvSpPr>
        <p:spPr>
          <a:xfrm>
            <a:off x="6247888" y="1669975"/>
            <a:ext cx="1797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lt1"/>
                </a:solidFill>
                <a:latin typeface="Didact Gothic"/>
                <a:ea typeface="Didact Gothic"/>
                <a:cs typeface="B Nazanin" panose="00000400000000000000" pitchFamily="2" charset="-78"/>
                <a:sym typeface="Didact Gothic"/>
              </a:rPr>
              <a:t>قالب پاورپوینت عکاسی  قابل ویرایش می باشد</a:t>
            </a:r>
            <a:endParaRPr sz="1200" dirty="0">
              <a:solidFill>
                <a:schemeClr val="lt1"/>
              </a:solidFill>
              <a:latin typeface="Didact Gothic"/>
              <a:ea typeface="Didact Gothic"/>
              <a:cs typeface="B Nazanin" panose="00000400000000000000" pitchFamily="2" charset="-78"/>
              <a:sym typeface="Didact Gothic"/>
            </a:endParaRPr>
          </a:p>
        </p:txBody>
      </p:sp>
      <p:sp>
        <p:nvSpPr>
          <p:cNvPr id="328" name="Google Shape;328;p36"/>
          <p:cNvSpPr txBox="1"/>
          <p:nvPr/>
        </p:nvSpPr>
        <p:spPr>
          <a:xfrm>
            <a:off x="4848938" y="2116937"/>
            <a:ext cx="12381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2015-2019</a:t>
            </a:r>
            <a:endParaRPr sz="1200" b="1">
              <a:solidFill>
                <a:schemeClr val="lt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329" name="Google Shape;329;p36"/>
          <p:cNvSpPr txBox="1"/>
          <p:nvPr/>
        </p:nvSpPr>
        <p:spPr>
          <a:xfrm>
            <a:off x="6247888" y="2116937"/>
            <a:ext cx="1797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lt1"/>
                </a:solidFill>
                <a:latin typeface="Didact Gothic"/>
                <a:ea typeface="Didact Gothic"/>
                <a:cs typeface="B Nazanin" panose="00000400000000000000" pitchFamily="2" charset="-78"/>
                <a:sym typeface="Didact Gothic"/>
              </a:rPr>
              <a:t>قالب پاورپوینت عکاسی  قابل ویرایش می باشد</a:t>
            </a:r>
            <a:endParaRPr sz="1200" dirty="0">
              <a:solidFill>
                <a:schemeClr val="lt1"/>
              </a:solidFill>
              <a:latin typeface="Didact Gothic"/>
              <a:ea typeface="Didact Gothic"/>
              <a:cs typeface="B Nazanin" panose="00000400000000000000" pitchFamily="2" charset="-78"/>
              <a:sym typeface="Didact Gothic"/>
            </a:endParaRPr>
          </a:p>
        </p:txBody>
      </p:sp>
      <p:sp>
        <p:nvSpPr>
          <p:cNvPr id="330" name="Google Shape;330;p36"/>
          <p:cNvSpPr txBox="1"/>
          <p:nvPr/>
        </p:nvSpPr>
        <p:spPr>
          <a:xfrm>
            <a:off x="4848938" y="2563912"/>
            <a:ext cx="12381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2015-2019</a:t>
            </a:r>
            <a:endParaRPr sz="1200" b="1">
              <a:solidFill>
                <a:schemeClr val="lt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331" name="Google Shape;331;p36"/>
          <p:cNvSpPr txBox="1"/>
          <p:nvPr/>
        </p:nvSpPr>
        <p:spPr>
          <a:xfrm>
            <a:off x="6247888" y="2563912"/>
            <a:ext cx="1797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lt1"/>
                </a:solidFill>
                <a:latin typeface="Didact Gothic"/>
                <a:ea typeface="Didact Gothic"/>
                <a:cs typeface="B Nazanin" panose="00000400000000000000" pitchFamily="2" charset="-78"/>
                <a:sym typeface="Didact Gothic"/>
              </a:rPr>
              <a:t>قالب پاورپوینت عکاسی  قابل ویرایش می باشد</a:t>
            </a:r>
            <a:endParaRPr sz="1200" dirty="0">
              <a:solidFill>
                <a:schemeClr val="lt1"/>
              </a:solidFill>
              <a:latin typeface="Didact Gothic"/>
              <a:ea typeface="Didact Gothic"/>
              <a:cs typeface="B Nazanin" panose="00000400000000000000" pitchFamily="2" charset="-78"/>
              <a:sym typeface="Didact Gothic"/>
            </a:endParaRPr>
          </a:p>
        </p:txBody>
      </p:sp>
      <p:sp>
        <p:nvSpPr>
          <p:cNvPr id="332" name="Google Shape;332;p36"/>
          <p:cNvSpPr txBox="1"/>
          <p:nvPr/>
        </p:nvSpPr>
        <p:spPr>
          <a:xfrm>
            <a:off x="3040894" y="3120200"/>
            <a:ext cx="3046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lt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مهارت ها</a:t>
            </a:r>
            <a:endParaRPr sz="1800" b="1" dirty="0">
              <a:solidFill>
                <a:schemeClr val="lt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grpSp>
        <p:nvGrpSpPr>
          <p:cNvPr id="333" name="Google Shape;333;p36"/>
          <p:cNvGrpSpPr/>
          <p:nvPr/>
        </p:nvGrpSpPr>
        <p:grpSpPr>
          <a:xfrm>
            <a:off x="838746" y="1072440"/>
            <a:ext cx="7450516" cy="3570235"/>
            <a:chOff x="875821" y="1033715"/>
            <a:chExt cx="7450516" cy="3570235"/>
          </a:xfrm>
        </p:grpSpPr>
        <p:sp>
          <p:nvSpPr>
            <p:cNvPr id="334" name="Google Shape;334;p36"/>
            <p:cNvSpPr/>
            <p:nvPr/>
          </p:nvSpPr>
          <p:spPr>
            <a:xfrm>
              <a:off x="879421" y="1033715"/>
              <a:ext cx="339302" cy="346525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5" name="Google Shape;335;p36"/>
            <p:cNvSpPr/>
            <p:nvPr/>
          </p:nvSpPr>
          <p:spPr>
            <a:xfrm rot="-5400000">
              <a:off x="879433" y="4261037"/>
              <a:ext cx="339302" cy="346525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6" name="Google Shape;336;p36"/>
            <p:cNvSpPr/>
            <p:nvPr/>
          </p:nvSpPr>
          <p:spPr>
            <a:xfrm rot="5400000" flipH="1">
              <a:off x="7983377" y="4260990"/>
              <a:ext cx="339348" cy="346572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7" name="Google Shape;337;p36"/>
            <p:cNvSpPr/>
            <p:nvPr/>
          </p:nvSpPr>
          <p:spPr>
            <a:xfrm flipH="1">
              <a:off x="7987029" y="1033715"/>
              <a:ext cx="339302" cy="346525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38" name="Google Shape;338;p36"/>
          <p:cNvGrpSpPr/>
          <p:nvPr/>
        </p:nvGrpSpPr>
        <p:grpSpPr>
          <a:xfrm>
            <a:off x="2469100" y="3755163"/>
            <a:ext cx="842400" cy="121500"/>
            <a:chOff x="1816025" y="3763250"/>
            <a:chExt cx="842400" cy="121500"/>
          </a:xfrm>
        </p:grpSpPr>
        <p:sp>
          <p:nvSpPr>
            <p:cNvPr id="339" name="Google Shape;339;p36"/>
            <p:cNvSpPr/>
            <p:nvPr/>
          </p:nvSpPr>
          <p:spPr>
            <a:xfrm>
              <a:off x="1816025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1996250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2176475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2356700" y="3763250"/>
              <a:ext cx="121500" cy="1215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2536925" y="3763250"/>
              <a:ext cx="121500" cy="1215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44" name="Google Shape;344;p36"/>
          <p:cNvGrpSpPr/>
          <p:nvPr/>
        </p:nvGrpSpPr>
        <p:grpSpPr>
          <a:xfrm>
            <a:off x="1993754" y="3639644"/>
            <a:ext cx="358347" cy="352493"/>
            <a:chOff x="2443812" y="3893140"/>
            <a:chExt cx="391508" cy="385112"/>
          </a:xfrm>
        </p:grpSpPr>
        <p:sp>
          <p:nvSpPr>
            <p:cNvPr id="345" name="Google Shape;345;p36"/>
            <p:cNvSpPr/>
            <p:nvPr/>
          </p:nvSpPr>
          <p:spPr>
            <a:xfrm>
              <a:off x="2443812" y="4047408"/>
              <a:ext cx="58106" cy="57306"/>
            </a:xfrm>
            <a:custGeom>
              <a:avLst/>
              <a:gdLst/>
              <a:ahLst/>
              <a:cxnLst/>
              <a:rect l="l" t="t" r="r" b="b"/>
              <a:pathLst>
                <a:path w="2762" h="2724" extrusionOk="0">
                  <a:moveTo>
                    <a:pt x="0" y="1"/>
                  </a:moveTo>
                  <a:lnTo>
                    <a:pt x="0" y="2724"/>
                  </a:lnTo>
                  <a:lnTo>
                    <a:pt x="1090" y="2724"/>
                  </a:lnTo>
                  <a:lnTo>
                    <a:pt x="1090" y="1090"/>
                  </a:lnTo>
                  <a:lnTo>
                    <a:pt x="2761" y="1090"/>
                  </a:lnTo>
                  <a:lnTo>
                    <a:pt x="27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2443812" y="4220883"/>
              <a:ext cx="58106" cy="57369"/>
            </a:xfrm>
            <a:custGeom>
              <a:avLst/>
              <a:gdLst/>
              <a:ahLst/>
              <a:cxnLst/>
              <a:rect l="l" t="t" r="r" b="b"/>
              <a:pathLst>
                <a:path w="2762" h="2727" extrusionOk="0">
                  <a:moveTo>
                    <a:pt x="0" y="0"/>
                  </a:moveTo>
                  <a:lnTo>
                    <a:pt x="0" y="2726"/>
                  </a:lnTo>
                  <a:lnTo>
                    <a:pt x="2761" y="2726"/>
                  </a:lnTo>
                  <a:lnTo>
                    <a:pt x="2761" y="1636"/>
                  </a:lnTo>
                  <a:lnTo>
                    <a:pt x="1125" y="163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2617266" y="4047408"/>
              <a:ext cx="58106" cy="57306"/>
            </a:xfrm>
            <a:custGeom>
              <a:avLst/>
              <a:gdLst/>
              <a:ahLst/>
              <a:cxnLst/>
              <a:rect l="l" t="t" r="r" b="b"/>
              <a:pathLst>
                <a:path w="2762" h="2724" extrusionOk="0">
                  <a:moveTo>
                    <a:pt x="1" y="1"/>
                  </a:moveTo>
                  <a:lnTo>
                    <a:pt x="1" y="1090"/>
                  </a:lnTo>
                  <a:lnTo>
                    <a:pt x="1637" y="1090"/>
                  </a:lnTo>
                  <a:lnTo>
                    <a:pt x="1637" y="2724"/>
                  </a:lnTo>
                  <a:lnTo>
                    <a:pt x="2762" y="2724"/>
                  </a:lnTo>
                  <a:lnTo>
                    <a:pt x="27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2617266" y="4220883"/>
              <a:ext cx="58106" cy="57369"/>
            </a:xfrm>
            <a:custGeom>
              <a:avLst/>
              <a:gdLst/>
              <a:ahLst/>
              <a:cxnLst/>
              <a:rect l="l" t="t" r="r" b="b"/>
              <a:pathLst>
                <a:path w="2762" h="2727" extrusionOk="0">
                  <a:moveTo>
                    <a:pt x="1637" y="0"/>
                  </a:moveTo>
                  <a:lnTo>
                    <a:pt x="1637" y="1636"/>
                  </a:lnTo>
                  <a:lnTo>
                    <a:pt x="1" y="1636"/>
                  </a:lnTo>
                  <a:lnTo>
                    <a:pt x="1" y="2726"/>
                  </a:lnTo>
                  <a:lnTo>
                    <a:pt x="2762" y="2726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2501896" y="4082267"/>
              <a:ext cx="115391" cy="150124"/>
            </a:xfrm>
            <a:custGeom>
              <a:avLst/>
              <a:gdLst/>
              <a:ahLst/>
              <a:cxnLst/>
              <a:rect l="l" t="t" r="r" b="b"/>
              <a:pathLst>
                <a:path w="5485" h="7136" extrusionOk="0">
                  <a:moveTo>
                    <a:pt x="2189" y="1631"/>
                  </a:moveTo>
                  <a:cubicBezTo>
                    <a:pt x="2189" y="1631"/>
                    <a:pt x="2189" y="1631"/>
                    <a:pt x="2189" y="1632"/>
                  </a:cubicBezTo>
                  <a:lnTo>
                    <a:pt x="2189" y="1632"/>
                  </a:lnTo>
                  <a:cubicBezTo>
                    <a:pt x="2189" y="1632"/>
                    <a:pt x="2189" y="1633"/>
                    <a:pt x="2189" y="1634"/>
                  </a:cubicBezTo>
                  <a:lnTo>
                    <a:pt x="2189" y="1631"/>
                  </a:lnTo>
                  <a:close/>
                  <a:moveTo>
                    <a:pt x="2740" y="1082"/>
                  </a:moveTo>
                  <a:cubicBezTo>
                    <a:pt x="2875" y="1082"/>
                    <a:pt x="3013" y="1132"/>
                    <a:pt x="3125" y="1244"/>
                  </a:cubicBezTo>
                  <a:cubicBezTo>
                    <a:pt x="3471" y="1590"/>
                    <a:pt x="3226" y="2180"/>
                    <a:pt x="2735" y="2180"/>
                  </a:cubicBezTo>
                  <a:cubicBezTo>
                    <a:pt x="2433" y="2180"/>
                    <a:pt x="2186" y="1936"/>
                    <a:pt x="2189" y="1632"/>
                  </a:cubicBezTo>
                  <a:lnTo>
                    <a:pt x="2189" y="1632"/>
                  </a:lnTo>
                  <a:cubicBezTo>
                    <a:pt x="2188" y="1300"/>
                    <a:pt x="2458" y="1082"/>
                    <a:pt x="2740" y="1082"/>
                  </a:cubicBezTo>
                  <a:close/>
                  <a:moveTo>
                    <a:pt x="2746" y="3264"/>
                  </a:moveTo>
                  <a:cubicBezTo>
                    <a:pt x="3641" y="3264"/>
                    <a:pt x="4392" y="3990"/>
                    <a:pt x="4395" y="4909"/>
                  </a:cubicBezTo>
                  <a:lnTo>
                    <a:pt x="4395" y="6008"/>
                  </a:lnTo>
                  <a:lnTo>
                    <a:pt x="1090" y="6008"/>
                  </a:lnTo>
                  <a:lnTo>
                    <a:pt x="1090" y="4935"/>
                  </a:lnTo>
                  <a:cubicBezTo>
                    <a:pt x="1090" y="4136"/>
                    <a:pt x="1735" y="3377"/>
                    <a:pt x="2526" y="3279"/>
                  </a:cubicBezTo>
                  <a:cubicBezTo>
                    <a:pt x="2600" y="3269"/>
                    <a:pt x="2673" y="3264"/>
                    <a:pt x="2746" y="3264"/>
                  </a:cubicBezTo>
                  <a:close/>
                  <a:moveTo>
                    <a:pt x="2741" y="0"/>
                  </a:moveTo>
                  <a:cubicBezTo>
                    <a:pt x="1424" y="0"/>
                    <a:pt x="643" y="1468"/>
                    <a:pt x="1375" y="2561"/>
                  </a:cubicBezTo>
                  <a:cubicBezTo>
                    <a:pt x="523" y="3052"/>
                    <a:pt x="0" y="3956"/>
                    <a:pt x="0" y="4938"/>
                  </a:cubicBezTo>
                  <a:lnTo>
                    <a:pt x="0" y="7135"/>
                  </a:lnTo>
                  <a:lnTo>
                    <a:pt x="5485" y="7135"/>
                  </a:lnTo>
                  <a:lnTo>
                    <a:pt x="5485" y="4938"/>
                  </a:lnTo>
                  <a:cubicBezTo>
                    <a:pt x="5485" y="3956"/>
                    <a:pt x="4959" y="3052"/>
                    <a:pt x="4110" y="2561"/>
                  </a:cubicBezTo>
                  <a:cubicBezTo>
                    <a:pt x="4447" y="2058"/>
                    <a:pt x="4479" y="1407"/>
                    <a:pt x="4194" y="869"/>
                  </a:cubicBezTo>
                  <a:cubicBezTo>
                    <a:pt x="3906" y="334"/>
                    <a:pt x="3348" y="0"/>
                    <a:pt x="27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2668261" y="3893140"/>
              <a:ext cx="167059" cy="163966"/>
            </a:xfrm>
            <a:custGeom>
              <a:avLst/>
              <a:gdLst/>
              <a:ahLst/>
              <a:cxnLst/>
              <a:rect l="l" t="t" r="r" b="b"/>
              <a:pathLst>
                <a:path w="7941" h="7794" extrusionOk="0">
                  <a:moveTo>
                    <a:pt x="2561" y="1672"/>
                  </a:moveTo>
                  <a:lnTo>
                    <a:pt x="2561" y="1672"/>
                  </a:lnTo>
                  <a:cubicBezTo>
                    <a:pt x="2189" y="3805"/>
                    <a:pt x="3657" y="5779"/>
                    <a:pt x="5726" y="6107"/>
                  </a:cubicBezTo>
                  <a:cubicBezTo>
                    <a:pt x="5247" y="6488"/>
                    <a:pt x="4651" y="6694"/>
                    <a:pt x="4038" y="6697"/>
                  </a:cubicBezTo>
                  <a:cubicBezTo>
                    <a:pt x="2826" y="6694"/>
                    <a:pt x="1759" y="5898"/>
                    <a:pt x="1419" y="4735"/>
                  </a:cubicBezTo>
                  <a:cubicBezTo>
                    <a:pt x="1079" y="3573"/>
                    <a:pt x="1544" y="2326"/>
                    <a:pt x="2561" y="1672"/>
                  </a:cubicBezTo>
                  <a:close/>
                  <a:moveTo>
                    <a:pt x="4503" y="1"/>
                  </a:moveTo>
                  <a:lnTo>
                    <a:pt x="3369" y="201"/>
                  </a:lnTo>
                  <a:cubicBezTo>
                    <a:pt x="2076" y="431"/>
                    <a:pt x="992" y="1309"/>
                    <a:pt x="495" y="2523"/>
                  </a:cubicBezTo>
                  <a:cubicBezTo>
                    <a:pt x="1" y="3738"/>
                    <a:pt x="160" y="5122"/>
                    <a:pt x="925" y="6191"/>
                  </a:cubicBezTo>
                  <a:cubicBezTo>
                    <a:pt x="1644" y="7198"/>
                    <a:pt x="2805" y="7793"/>
                    <a:pt x="4036" y="7793"/>
                  </a:cubicBezTo>
                  <a:cubicBezTo>
                    <a:pt x="4109" y="7793"/>
                    <a:pt x="4182" y="7791"/>
                    <a:pt x="4256" y="7787"/>
                  </a:cubicBezTo>
                  <a:cubicBezTo>
                    <a:pt x="5564" y="7711"/>
                    <a:pt x="6746" y="6970"/>
                    <a:pt x="7383" y="5822"/>
                  </a:cubicBezTo>
                  <a:lnTo>
                    <a:pt x="7941" y="4817"/>
                  </a:lnTo>
                  <a:lnTo>
                    <a:pt x="6807" y="5017"/>
                  </a:lnTo>
                  <a:cubicBezTo>
                    <a:pt x="6647" y="5045"/>
                    <a:pt x="6487" y="5059"/>
                    <a:pt x="6330" y="5059"/>
                  </a:cubicBezTo>
                  <a:cubicBezTo>
                    <a:pt x="4855" y="5059"/>
                    <a:pt x="3602" y="3860"/>
                    <a:pt x="3602" y="2332"/>
                  </a:cubicBezTo>
                  <a:cubicBezTo>
                    <a:pt x="3602" y="1870"/>
                    <a:pt x="3721" y="1413"/>
                    <a:pt x="3945" y="1009"/>
                  </a:cubicBezTo>
                  <a:lnTo>
                    <a:pt x="45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51" name="Google Shape;351;p36"/>
          <p:cNvGrpSpPr/>
          <p:nvPr/>
        </p:nvGrpSpPr>
        <p:grpSpPr>
          <a:xfrm>
            <a:off x="5931346" y="4129377"/>
            <a:ext cx="231607" cy="358193"/>
            <a:chOff x="4395019" y="1349454"/>
            <a:chExt cx="253039" cy="391340"/>
          </a:xfrm>
        </p:grpSpPr>
        <p:sp>
          <p:nvSpPr>
            <p:cNvPr id="352" name="Google Shape;352;p36"/>
            <p:cNvSpPr/>
            <p:nvPr/>
          </p:nvSpPr>
          <p:spPr>
            <a:xfrm>
              <a:off x="4395019" y="1349454"/>
              <a:ext cx="253039" cy="391340"/>
            </a:xfrm>
            <a:custGeom>
              <a:avLst/>
              <a:gdLst/>
              <a:ahLst/>
              <a:cxnLst/>
              <a:rect l="l" t="t" r="r" b="b"/>
              <a:pathLst>
                <a:path w="12028" h="18602" extrusionOk="0">
                  <a:moveTo>
                    <a:pt x="9850" y="1090"/>
                  </a:moveTo>
                  <a:cubicBezTo>
                    <a:pt x="10449" y="1090"/>
                    <a:pt x="10938" y="1580"/>
                    <a:pt x="10938" y="2180"/>
                  </a:cubicBezTo>
                  <a:lnTo>
                    <a:pt x="10938" y="2253"/>
                  </a:lnTo>
                  <a:lnTo>
                    <a:pt x="1091" y="2253"/>
                  </a:lnTo>
                  <a:lnTo>
                    <a:pt x="1091" y="2180"/>
                  </a:lnTo>
                  <a:cubicBezTo>
                    <a:pt x="1091" y="1578"/>
                    <a:pt x="1579" y="1090"/>
                    <a:pt x="2183" y="1090"/>
                  </a:cubicBezTo>
                  <a:lnTo>
                    <a:pt x="9845" y="1090"/>
                  </a:lnTo>
                  <a:cubicBezTo>
                    <a:pt x="9846" y="1090"/>
                    <a:pt x="9848" y="1090"/>
                    <a:pt x="9850" y="1090"/>
                  </a:cubicBezTo>
                  <a:close/>
                  <a:moveTo>
                    <a:pt x="10938" y="3343"/>
                  </a:moveTo>
                  <a:lnTo>
                    <a:pt x="10938" y="15332"/>
                  </a:lnTo>
                  <a:lnTo>
                    <a:pt x="1091" y="15332"/>
                  </a:lnTo>
                  <a:lnTo>
                    <a:pt x="1091" y="3343"/>
                  </a:lnTo>
                  <a:close/>
                  <a:moveTo>
                    <a:pt x="10906" y="16422"/>
                  </a:moveTo>
                  <a:cubicBezTo>
                    <a:pt x="10906" y="17023"/>
                    <a:pt x="10417" y="17511"/>
                    <a:pt x="9816" y="17511"/>
                  </a:cubicBezTo>
                  <a:lnTo>
                    <a:pt x="2186" y="17511"/>
                  </a:lnTo>
                  <a:cubicBezTo>
                    <a:pt x="1585" y="17511"/>
                    <a:pt x="1096" y="17023"/>
                    <a:pt x="1096" y="16422"/>
                  </a:cubicBezTo>
                  <a:close/>
                  <a:moveTo>
                    <a:pt x="2186" y="0"/>
                  </a:moveTo>
                  <a:cubicBezTo>
                    <a:pt x="977" y="0"/>
                    <a:pt x="1" y="977"/>
                    <a:pt x="1" y="2183"/>
                  </a:cubicBezTo>
                  <a:lnTo>
                    <a:pt x="1" y="16416"/>
                  </a:lnTo>
                  <a:cubicBezTo>
                    <a:pt x="1" y="17622"/>
                    <a:pt x="977" y="18601"/>
                    <a:pt x="2186" y="18601"/>
                  </a:cubicBezTo>
                  <a:lnTo>
                    <a:pt x="9842" y="18601"/>
                  </a:lnTo>
                  <a:cubicBezTo>
                    <a:pt x="11048" y="18601"/>
                    <a:pt x="12027" y="17622"/>
                    <a:pt x="12027" y="16416"/>
                  </a:cubicBezTo>
                  <a:lnTo>
                    <a:pt x="12027" y="2183"/>
                  </a:lnTo>
                  <a:cubicBezTo>
                    <a:pt x="12027" y="977"/>
                    <a:pt x="11048" y="0"/>
                    <a:pt x="9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4440881" y="1603187"/>
              <a:ext cx="45883" cy="45883"/>
            </a:xfrm>
            <a:custGeom>
              <a:avLst/>
              <a:gdLst/>
              <a:ahLst/>
              <a:cxnLst/>
              <a:rect l="l" t="t" r="r" b="b"/>
              <a:pathLst>
                <a:path w="2181" h="2181" extrusionOk="0">
                  <a:moveTo>
                    <a:pt x="1" y="1"/>
                  </a:moveTo>
                  <a:lnTo>
                    <a:pt x="1" y="2181"/>
                  </a:lnTo>
                  <a:lnTo>
                    <a:pt x="2180" y="2181"/>
                  </a:lnTo>
                  <a:lnTo>
                    <a:pt x="2180" y="1091"/>
                  </a:lnTo>
                  <a:lnTo>
                    <a:pt x="1090" y="1091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4555535" y="1603187"/>
              <a:ext cx="45862" cy="45883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090" y="1"/>
                  </a:moveTo>
                  <a:lnTo>
                    <a:pt x="1090" y="1091"/>
                  </a:lnTo>
                  <a:lnTo>
                    <a:pt x="0" y="1091"/>
                  </a:lnTo>
                  <a:lnTo>
                    <a:pt x="0" y="2181"/>
                  </a:lnTo>
                  <a:lnTo>
                    <a:pt x="2180" y="2181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4555535" y="1441893"/>
              <a:ext cx="45862" cy="45883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0" y="1"/>
                  </a:moveTo>
                  <a:lnTo>
                    <a:pt x="0" y="1091"/>
                  </a:lnTo>
                  <a:lnTo>
                    <a:pt x="1090" y="1091"/>
                  </a:lnTo>
                  <a:lnTo>
                    <a:pt x="1090" y="2181"/>
                  </a:lnTo>
                  <a:lnTo>
                    <a:pt x="2180" y="2181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4440881" y="1441893"/>
              <a:ext cx="45883" cy="45883"/>
            </a:xfrm>
            <a:custGeom>
              <a:avLst/>
              <a:gdLst/>
              <a:ahLst/>
              <a:cxnLst/>
              <a:rect l="l" t="t" r="r" b="b"/>
              <a:pathLst>
                <a:path w="2181" h="2181" extrusionOk="0">
                  <a:moveTo>
                    <a:pt x="1" y="1"/>
                  </a:moveTo>
                  <a:lnTo>
                    <a:pt x="1" y="2181"/>
                  </a:lnTo>
                  <a:lnTo>
                    <a:pt x="1090" y="2181"/>
                  </a:lnTo>
                  <a:lnTo>
                    <a:pt x="1090" y="1091"/>
                  </a:lnTo>
                  <a:lnTo>
                    <a:pt x="2180" y="1091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4486742" y="1510685"/>
              <a:ext cx="68814" cy="69592"/>
            </a:xfrm>
            <a:custGeom>
              <a:avLst/>
              <a:gdLst/>
              <a:ahLst/>
              <a:cxnLst/>
              <a:rect l="l" t="t" r="r" b="b"/>
              <a:pathLst>
                <a:path w="3271" h="3308" extrusionOk="0">
                  <a:moveTo>
                    <a:pt x="1090" y="0"/>
                  </a:moveTo>
                  <a:lnTo>
                    <a:pt x="1090" y="1090"/>
                  </a:lnTo>
                  <a:lnTo>
                    <a:pt x="0" y="1090"/>
                  </a:lnTo>
                  <a:lnTo>
                    <a:pt x="0" y="2218"/>
                  </a:lnTo>
                  <a:lnTo>
                    <a:pt x="1090" y="2218"/>
                  </a:lnTo>
                  <a:lnTo>
                    <a:pt x="1090" y="3308"/>
                  </a:lnTo>
                  <a:lnTo>
                    <a:pt x="2180" y="3308"/>
                  </a:lnTo>
                  <a:lnTo>
                    <a:pt x="2180" y="2218"/>
                  </a:lnTo>
                  <a:lnTo>
                    <a:pt x="3270" y="2218"/>
                  </a:lnTo>
                  <a:lnTo>
                    <a:pt x="3270" y="1090"/>
                  </a:lnTo>
                  <a:lnTo>
                    <a:pt x="2180" y="1090"/>
                  </a:lnTo>
                  <a:lnTo>
                    <a:pt x="2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58" name="Google Shape;358;p36"/>
          <p:cNvGrpSpPr/>
          <p:nvPr/>
        </p:nvGrpSpPr>
        <p:grpSpPr>
          <a:xfrm>
            <a:off x="1993831" y="4129384"/>
            <a:ext cx="358193" cy="295227"/>
            <a:chOff x="4871939" y="1397567"/>
            <a:chExt cx="391340" cy="322547"/>
          </a:xfrm>
        </p:grpSpPr>
        <p:sp>
          <p:nvSpPr>
            <p:cNvPr id="359" name="Google Shape;359;p36"/>
            <p:cNvSpPr/>
            <p:nvPr/>
          </p:nvSpPr>
          <p:spPr>
            <a:xfrm>
              <a:off x="4871939" y="1397567"/>
              <a:ext cx="391340" cy="322547"/>
            </a:xfrm>
            <a:custGeom>
              <a:avLst/>
              <a:gdLst/>
              <a:ahLst/>
              <a:cxnLst/>
              <a:rect l="l" t="t" r="r" b="b"/>
              <a:pathLst>
                <a:path w="18602" h="15332" extrusionOk="0">
                  <a:moveTo>
                    <a:pt x="17512" y="1091"/>
                  </a:moveTo>
                  <a:lnTo>
                    <a:pt x="17512" y="4360"/>
                  </a:lnTo>
                  <a:lnTo>
                    <a:pt x="16422" y="4360"/>
                  </a:lnTo>
                  <a:lnTo>
                    <a:pt x="16422" y="5450"/>
                  </a:lnTo>
                  <a:lnTo>
                    <a:pt x="17512" y="5450"/>
                  </a:lnTo>
                  <a:lnTo>
                    <a:pt x="17512" y="9848"/>
                  </a:lnTo>
                  <a:lnTo>
                    <a:pt x="16422" y="9848"/>
                  </a:lnTo>
                  <a:lnTo>
                    <a:pt x="16422" y="10937"/>
                  </a:lnTo>
                  <a:lnTo>
                    <a:pt x="17512" y="10937"/>
                  </a:lnTo>
                  <a:lnTo>
                    <a:pt x="17512" y="14207"/>
                  </a:lnTo>
                  <a:lnTo>
                    <a:pt x="14242" y="14207"/>
                  </a:lnTo>
                  <a:lnTo>
                    <a:pt x="14242" y="13117"/>
                  </a:lnTo>
                  <a:lnTo>
                    <a:pt x="13117" y="13117"/>
                  </a:lnTo>
                  <a:lnTo>
                    <a:pt x="13117" y="14207"/>
                  </a:lnTo>
                  <a:lnTo>
                    <a:pt x="9848" y="14207"/>
                  </a:lnTo>
                  <a:lnTo>
                    <a:pt x="9848" y="13117"/>
                  </a:lnTo>
                  <a:lnTo>
                    <a:pt x="8758" y="13117"/>
                  </a:lnTo>
                  <a:lnTo>
                    <a:pt x="8758" y="14207"/>
                  </a:lnTo>
                  <a:lnTo>
                    <a:pt x="5488" y="14207"/>
                  </a:lnTo>
                  <a:lnTo>
                    <a:pt x="5488" y="13117"/>
                  </a:lnTo>
                  <a:lnTo>
                    <a:pt x="4360" y="13117"/>
                  </a:lnTo>
                  <a:lnTo>
                    <a:pt x="4360" y="14207"/>
                  </a:lnTo>
                  <a:lnTo>
                    <a:pt x="1091" y="14207"/>
                  </a:lnTo>
                  <a:lnTo>
                    <a:pt x="1091" y="10937"/>
                  </a:lnTo>
                  <a:lnTo>
                    <a:pt x="2181" y="10937"/>
                  </a:lnTo>
                  <a:lnTo>
                    <a:pt x="2181" y="9848"/>
                  </a:lnTo>
                  <a:lnTo>
                    <a:pt x="1091" y="9848"/>
                  </a:lnTo>
                  <a:lnTo>
                    <a:pt x="1091" y="5450"/>
                  </a:lnTo>
                  <a:lnTo>
                    <a:pt x="2181" y="5450"/>
                  </a:lnTo>
                  <a:lnTo>
                    <a:pt x="2181" y="4360"/>
                  </a:lnTo>
                  <a:lnTo>
                    <a:pt x="1091" y="4360"/>
                  </a:lnTo>
                  <a:lnTo>
                    <a:pt x="1091" y="1091"/>
                  </a:lnTo>
                  <a:lnTo>
                    <a:pt x="4360" y="1091"/>
                  </a:lnTo>
                  <a:lnTo>
                    <a:pt x="4360" y="2180"/>
                  </a:lnTo>
                  <a:lnTo>
                    <a:pt x="5488" y="2180"/>
                  </a:lnTo>
                  <a:lnTo>
                    <a:pt x="5488" y="1091"/>
                  </a:lnTo>
                  <a:lnTo>
                    <a:pt x="8758" y="1091"/>
                  </a:lnTo>
                  <a:lnTo>
                    <a:pt x="8758" y="2180"/>
                  </a:lnTo>
                  <a:lnTo>
                    <a:pt x="9848" y="2180"/>
                  </a:lnTo>
                  <a:lnTo>
                    <a:pt x="9848" y="1091"/>
                  </a:lnTo>
                  <a:lnTo>
                    <a:pt x="13117" y="1091"/>
                  </a:lnTo>
                  <a:lnTo>
                    <a:pt x="13117" y="2180"/>
                  </a:lnTo>
                  <a:lnTo>
                    <a:pt x="14242" y="2180"/>
                  </a:lnTo>
                  <a:lnTo>
                    <a:pt x="14242" y="1091"/>
                  </a:lnTo>
                  <a:close/>
                  <a:moveTo>
                    <a:pt x="1" y="1"/>
                  </a:moveTo>
                  <a:lnTo>
                    <a:pt x="1" y="15332"/>
                  </a:lnTo>
                  <a:lnTo>
                    <a:pt x="18602" y="15332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5030372" y="1524128"/>
              <a:ext cx="71801" cy="69045"/>
            </a:xfrm>
            <a:custGeom>
              <a:avLst/>
              <a:gdLst/>
              <a:ahLst/>
              <a:cxnLst/>
              <a:rect l="l" t="t" r="r" b="b"/>
              <a:pathLst>
                <a:path w="3413" h="3282" extrusionOk="0">
                  <a:moveTo>
                    <a:pt x="1766" y="1091"/>
                  </a:moveTo>
                  <a:cubicBezTo>
                    <a:pt x="2047" y="1091"/>
                    <a:pt x="2317" y="1310"/>
                    <a:pt x="2317" y="1640"/>
                  </a:cubicBezTo>
                  <a:cubicBezTo>
                    <a:pt x="2317" y="1942"/>
                    <a:pt x="2073" y="2187"/>
                    <a:pt x="1770" y="2187"/>
                  </a:cubicBezTo>
                  <a:cubicBezTo>
                    <a:pt x="1282" y="2187"/>
                    <a:pt x="1038" y="1599"/>
                    <a:pt x="1384" y="1254"/>
                  </a:cubicBezTo>
                  <a:cubicBezTo>
                    <a:pt x="1495" y="1142"/>
                    <a:pt x="1632" y="1091"/>
                    <a:pt x="1766" y="1091"/>
                  </a:cubicBezTo>
                  <a:close/>
                  <a:moveTo>
                    <a:pt x="1770" y="1"/>
                  </a:moveTo>
                  <a:cubicBezTo>
                    <a:pt x="1108" y="1"/>
                    <a:pt x="509" y="399"/>
                    <a:pt x="253" y="1012"/>
                  </a:cubicBezTo>
                  <a:cubicBezTo>
                    <a:pt x="0" y="1626"/>
                    <a:pt x="140" y="2332"/>
                    <a:pt x="611" y="2803"/>
                  </a:cubicBezTo>
                  <a:cubicBezTo>
                    <a:pt x="924" y="3116"/>
                    <a:pt x="1343" y="3282"/>
                    <a:pt x="1770" y="3282"/>
                  </a:cubicBezTo>
                  <a:cubicBezTo>
                    <a:pt x="1982" y="3282"/>
                    <a:pt x="2195" y="3241"/>
                    <a:pt x="2398" y="3157"/>
                  </a:cubicBezTo>
                  <a:cubicBezTo>
                    <a:pt x="3011" y="2904"/>
                    <a:pt x="3412" y="2306"/>
                    <a:pt x="3412" y="1640"/>
                  </a:cubicBezTo>
                  <a:cubicBezTo>
                    <a:pt x="3409" y="733"/>
                    <a:pt x="2677" y="1"/>
                    <a:pt x="17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4952218" y="1466359"/>
              <a:ext cx="69550" cy="69592"/>
            </a:xfrm>
            <a:custGeom>
              <a:avLst/>
              <a:gdLst/>
              <a:ahLst/>
              <a:cxnLst/>
              <a:rect l="l" t="t" r="r" b="b"/>
              <a:pathLst>
                <a:path w="3306" h="3308" extrusionOk="0">
                  <a:moveTo>
                    <a:pt x="1091" y="0"/>
                  </a:moveTo>
                  <a:lnTo>
                    <a:pt x="1091" y="1090"/>
                  </a:lnTo>
                  <a:lnTo>
                    <a:pt x="1" y="1090"/>
                  </a:lnTo>
                  <a:lnTo>
                    <a:pt x="1" y="2218"/>
                  </a:lnTo>
                  <a:lnTo>
                    <a:pt x="1091" y="2218"/>
                  </a:lnTo>
                  <a:lnTo>
                    <a:pt x="1091" y="3308"/>
                  </a:lnTo>
                  <a:lnTo>
                    <a:pt x="2216" y="3308"/>
                  </a:lnTo>
                  <a:lnTo>
                    <a:pt x="2216" y="2218"/>
                  </a:lnTo>
                  <a:lnTo>
                    <a:pt x="3305" y="2218"/>
                  </a:lnTo>
                  <a:lnTo>
                    <a:pt x="3305" y="1090"/>
                  </a:lnTo>
                  <a:lnTo>
                    <a:pt x="2216" y="1090"/>
                  </a:lnTo>
                  <a:lnTo>
                    <a:pt x="2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4952218" y="1581792"/>
              <a:ext cx="69550" cy="68814"/>
            </a:xfrm>
            <a:custGeom>
              <a:avLst/>
              <a:gdLst/>
              <a:ahLst/>
              <a:cxnLst/>
              <a:rect l="l" t="t" r="r" b="b"/>
              <a:pathLst>
                <a:path w="3306" h="3271" extrusionOk="0">
                  <a:moveTo>
                    <a:pt x="1091" y="1"/>
                  </a:moveTo>
                  <a:lnTo>
                    <a:pt x="1091" y="1091"/>
                  </a:lnTo>
                  <a:lnTo>
                    <a:pt x="1" y="1091"/>
                  </a:lnTo>
                  <a:lnTo>
                    <a:pt x="1" y="2180"/>
                  </a:lnTo>
                  <a:lnTo>
                    <a:pt x="1091" y="2180"/>
                  </a:lnTo>
                  <a:lnTo>
                    <a:pt x="1091" y="3270"/>
                  </a:lnTo>
                  <a:lnTo>
                    <a:pt x="2216" y="3270"/>
                  </a:lnTo>
                  <a:lnTo>
                    <a:pt x="2216" y="2180"/>
                  </a:lnTo>
                  <a:lnTo>
                    <a:pt x="3305" y="2180"/>
                  </a:lnTo>
                  <a:lnTo>
                    <a:pt x="3305" y="1091"/>
                  </a:lnTo>
                  <a:lnTo>
                    <a:pt x="2216" y="1091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5113470" y="1466359"/>
              <a:ext cx="69592" cy="69592"/>
            </a:xfrm>
            <a:custGeom>
              <a:avLst/>
              <a:gdLst/>
              <a:ahLst/>
              <a:cxnLst/>
              <a:rect l="l" t="t" r="r" b="b"/>
              <a:pathLst>
                <a:path w="3308" h="3308" extrusionOk="0">
                  <a:moveTo>
                    <a:pt x="1090" y="0"/>
                  </a:moveTo>
                  <a:lnTo>
                    <a:pt x="1090" y="1090"/>
                  </a:lnTo>
                  <a:lnTo>
                    <a:pt x="0" y="1090"/>
                  </a:lnTo>
                  <a:lnTo>
                    <a:pt x="0" y="2218"/>
                  </a:lnTo>
                  <a:lnTo>
                    <a:pt x="1090" y="2218"/>
                  </a:lnTo>
                  <a:lnTo>
                    <a:pt x="1090" y="3308"/>
                  </a:lnTo>
                  <a:lnTo>
                    <a:pt x="2218" y="3308"/>
                  </a:lnTo>
                  <a:lnTo>
                    <a:pt x="2218" y="2218"/>
                  </a:lnTo>
                  <a:lnTo>
                    <a:pt x="3308" y="2218"/>
                  </a:lnTo>
                  <a:lnTo>
                    <a:pt x="3308" y="1090"/>
                  </a:lnTo>
                  <a:lnTo>
                    <a:pt x="2218" y="109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5113470" y="1581792"/>
              <a:ext cx="69592" cy="68814"/>
            </a:xfrm>
            <a:custGeom>
              <a:avLst/>
              <a:gdLst/>
              <a:ahLst/>
              <a:cxnLst/>
              <a:rect l="l" t="t" r="r" b="b"/>
              <a:pathLst>
                <a:path w="3308" h="3271" extrusionOk="0">
                  <a:moveTo>
                    <a:pt x="1090" y="1"/>
                  </a:moveTo>
                  <a:lnTo>
                    <a:pt x="1090" y="1091"/>
                  </a:lnTo>
                  <a:lnTo>
                    <a:pt x="0" y="1091"/>
                  </a:lnTo>
                  <a:lnTo>
                    <a:pt x="0" y="2180"/>
                  </a:lnTo>
                  <a:lnTo>
                    <a:pt x="1090" y="2180"/>
                  </a:lnTo>
                  <a:lnTo>
                    <a:pt x="1090" y="3270"/>
                  </a:lnTo>
                  <a:lnTo>
                    <a:pt x="2218" y="3270"/>
                  </a:lnTo>
                  <a:lnTo>
                    <a:pt x="2218" y="2180"/>
                  </a:lnTo>
                  <a:lnTo>
                    <a:pt x="3308" y="2180"/>
                  </a:lnTo>
                  <a:lnTo>
                    <a:pt x="3308" y="1091"/>
                  </a:lnTo>
                  <a:lnTo>
                    <a:pt x="2218" y="1091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365" name="Google Shape;365;p36"/>
          <p:cNvSpPr/>
          <p:nvPr/>
        </p:nvSpPr>
        <p:spPr>
          <a:xfrm>
            <a:off x="5868059" y="3636813"/>
            <a:ext cx="358182" cy="358182"/>
          </a:xfrm>
          <a:custGeom>
            <a:avLst/>
            <a:gdLst/>
            <a:ahLst/>
            <a:cxnLst/>
            <a:rect l="l" t="t" r="r" b="b"/>
            <a:pathLst>
              <a:path w="18602" h="18602" extrusionOk="0">
                <a:moveTo>
                  <a:pt x="11693" y="3305"/>
                </a:moveTo>
                <a:lnTo>
                  <a:pt x="9513" y="7665"/>
                </a:lnTo>
                <a:lnTo>
                  <a:pt x="12414" y="7665"/>
                </a:lnTo>
                <a:lnTo>
                  <a:pt x="10501" y="9726"/>
                </a:lnTo>
                <a:lnTo>
                  <a:pt x="7607" y="6831"/>
                </a:lnTo>
                <a:lnTo>
                  <a:pt x="9621" y="3305"/>
                </a:lnTo>
                <a:close/>
                <a:moveTo>
                  <a:pt x="7034" y="7804"/>
                </a:moveTo>
                <a:lnTo>
                  <a:pt x="9760" y="10528"/>
                </a:lnTo>
                <a:lnTo>
                  <a:pt x="7322" y="13155"/>
                </a:lnTo>
                <a:lnTo>
                  <a:pt x="7735" y="9845"/>
                </a:lnTo>
                <a:lnTo>
                  <a:pt x="5869" y="9845"/>
                </a:lnTo>
                <a:lnTo>
                  <a:pt x="7034" y="7804"/>
                </a:lnTo>
                <a:close/>
                <a:moveTo>
                  <a:pt x="17512" y="1091"/>
                </a:moveTo>
                <a:lnTo>
                  <a:pt x="17512" y="16666"/>
                </a:lnTo>
                <a:lnTo>
                  <a:pt x="11307" y="10464"/>
                </a:lnTo>
                <a:lnTo>
                  <a:pt x="14948" y="6540"/>
                </a:lnTo>
                <a:lnTo>
                  <a:pt x="11309" y="6540"/>
                </a:lnTo>
                <a:lnTo>
                  <a:pt x="13489" y="2181"/>
                </a:lnTo>
                <a:lnTo>
                  <a:pt x="9019" y="2181"/>
                </a:lnTo>
                <a:lnTo>
                  <a:pt x="6839" y="5994"/>
                </a:lnTo>
                <a:lnTo>
                  <a:pt x="1933" y="1091"/>
                </a:lnTo>
                <a:close/>
                <a:moveTo>
                  <a:pt x="1090" y="1846"/>
                </a:moveTo>
                <a:lnTo>
                  <a:pt x="6235" y="6991"/>
                </a:lnTo>
                <a:lnTo>
                  <a:pt x="3982" y="10935"/>
                </a:lnTo>
                <a:lnTo>
                  <a:pt x="6499" y="10935"/>
                </a:lnTo>
                <a:lnTo>
                  <a:pt x="5816" y="16387"/>
                </a:lnTo>
                <a:lnTo>
                  <a:pt x="10542" y="11298"/>
                </a:lnTo>
                <a:lnTo>
                  <a:pt x="16756" y="17512"/>
                </a:lnTo>
                <a:lnTo>
                  <a:pt x="1090" y="17512"/>
                </a:lnTo>
                <a:lnTo>
                  <a:pt x="1090" y="1846"/>
                </a:lnTo>
                <a:close/>
                <a:moveTo>
                  <a:pt x="1" y="1"/>
                </a:moveTo>
                <a:lnTo>
                  <a:pt x="1" y="18602"/>
                </a:lnTo>
                <a:lnTo>
                  <a:pt x="18602" y="18602"/>
                </a:lnTo>
                <a:lnTo>
                  <a:pt x="1860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366" name="Google Shape;366;p36"/>
          <p:cNvGrpSpPr/>
          <p:nvPr/>
        </p:nvGrpSpPr>
        <p:grpSpPr>
          <a:xfrm>
            <a:off x="3936205" y="3633910"/>
            <a:ext cx="358199" cy="358229"/>
            <a:chOff x="-49048250" y="2316775"/>
            <a:chExt cx="300100" cy="300125"/>
          </a:xfrm>
        </p:grpSpPr>
        <p:sp>
          <p:nvSpPr>
            <p:cNvPr id="367" name="Google Shape;367;p36"/>
            <p:cNvSpPr/>
            <p:nvPr/>
          </p:nvSpPr>
          <p:spPr>
            <a:xfrm>
              <a:off x="-490482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0933" y="663"/>
                  </a:moveTo>
                  <a:cubicBezTo>
                    <a:pt x="11122" y="694"/>
                    <a:pt x="11311" y="852"/>
                    <a:pt x="11311" y="1009"/>
                  </a:cubicBezTo>
                  <a:lnTo>
                    <a:pt x="11311" y="1734"/>
                  </a:lnTo>
                  <a:lnTo>
                    <a:pt x="10366" y="1734"/>
                  </a:lnTo>
                  <a:lnTo>
                    <a:pt x="9106" y="663"/>
                  </a:lnTo>
                  <a:close/>
                  <a:moveTo>
                    <a:pt x="5136" y="694"/>
                  </a:moveTo>
                  <a:lnTo>
                    <a:pt x="6396" y="1765"/>
                  </a:lnTo>
                  <a:lnTo>
                    <a:pt x="4726" y="1765"/>
                  </a:lnTo>
                  <a:lnTo>
                    <a:pt x="3466" y="694"/>
                  </a:lnTo>
                  <a:close/>
                  <a:moveTo>
                    <a:pt x="7971" y="694"/>
                  </a:moveTo>
                  <a:lnTo>
                    <a:pt x="9232" y="1765"/>
                  </a:lnTo>
                  <a:lnTo>
                    <a:pt x="7562" y="1765"/>
                  </a:lnTo>
                  <a:lnTo>
                    <a:pt x="6302" y="694"/>
                  </a:lnTo>
                  <a:close/>
                  <a:moveTo>
                    <a:pt x="2363" y="663"/>
                  </a:moveTo>
                  <a:lnTo>
                    <a:pt x="4033" y="2080"/>
                  </a:lnTo>
                  <a:lnTo>
                    <a:pt x="2363" y="3498"/>
                  </a:lnTo>
                  <a:lnTo>
                    <a:pt x="694" y="3498"/>
                  </a:lnTo>
                  <a:lnTo>
                    <a:pt x="694" y="1009"/>
                  </a:lnTo>
                  <a:cubicBezTo>
                    <a:pt x="694" y="820"/>
                    <a:pt x="851" y="663"/>
                    <a:pt x="1040" y="663"/>
                  </a:cubicBezTo>
                  <a:close/>
                  <a:moveTo>
                    <a:pt x="6396" y="2427"/>
                  </a:moveTo>
                  <a:lnTo>
                    <a:pt x="5136" y="3498"/>
                  </a:lnTo>
                  <a:lnTo>
                    <a:pt x="3466" y="3498"/>
                  </a:lnTo>
                  <a:lnTo>
                    <a:pt x="4726" y="2427"/>
                  </a:lnTo>
                  <a:close/>
                  <a:moveTo>
                    <a:pt x="9200" y="2427"/>
                  </a:moveTo>
                  <a:lnTo>
                    <a:pt x="7940" y="3498"/>
                  </a:lnTo>
                  <a:lnTo>
                    <a:pt x="6239" y="3498"/>
                  </a:lnTo>
                  <a:lnTo>
                    <a:pt x="7499" y="2427"/>
                  </a:lnTo>
                  <a:close/>
                  <a:moveTo>
                    <a:pt x="11248" y="2427"/>
                  </a:moveTo>
                  <a:lnTo>
                    <a:pt x="11248" y="3498"/>
                  </a:lnTo>
                  <a:lnTo>
                    <a:pt x="9043" y="3498"/>
                  </a:lnTo>
                  <a:lnTo>
                    <a:pt x="10303" y="2427"/>
                  </a:lnTo>
                  <a:close/>
                  <a:moveTo>
                    <a:pt x="11311" y="4160"/>
                  </a:moveTo>
                  <a:lnTo>
                    <a:pt x="11311" y="10902"/>
                  </a:lnTo>
                  <a:cubicBezTo>
                    <a:pt x="11311" y="11091"/>
                    <a:pt x="11153" y="11248"/>
                    <a:pt x="10933" y="11248"/>
                  </a:cubicBezTo>
                  <a:lnTo>
                    <a:pt x="1072" y="11248"/>
                  </a:lnTo>
                  <a:cubicBezTo>
                    <a:pt x="851" y="11248"/>
                    <a:pt x="694" y="11091"/>
                    <a:pt x="694" y="10902"/>
                  </a:cubicBezTo>
                  <a:lnTo>
                    <a:pt x="694" y="4160"/>
                  </a:ln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lnTo>
                    <a:pt x="1" y="10933"/>
                  </a:lnTo>
                  <a:cubicBezTo>
                    <a:pt x="1" y="11532"/>
                    <a:pt x="473" y="12004"/>
                    <a:pt x="1040" y="12004"/>
                  </a:cubicBezTo>
                  <a:lnTo>
                    <a:pt x="10933" y="12004"/>
                  </a:lnTo>
                  <a:cubicBezTo>
                    <a:pt x="11531" y="12004"/>
                    <a:pt x="12004" y="11532"/>
                    <a:pt x="12004" y="10933"/>
                  </a:cubicBezTo>
                  <a:lnTo>
                    <a:pt x="12004" y="3845"/>
                  </a:lnTo>
                  <a:lnTo>
                    <a:pt x="12004" y="1041"/>
                  </a:lnTo>
                  <a:cubicBezTo>
                    <a:pt x="11972" y="474"/>
                    <a:pt x="11500" y="1"/>
                    <a:pt x="10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-49004150" y="2360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-48925375" y="2465650"/>
              <a:ext cx="71700" cy="86650"/>
            </a:xfrm>
            <a:custGeom>
              <a:avLst/>
              <a:gdLst/>
              <a:ahLst/>
              <a:cxnLst/>
              <a:rect l="l" t="t" r="r" b="b"/>
              <a:pathLst>
                <a:path w="2868" h="3466" extrusionOk="0">
                  <a:moveTo>
                    <a:pt x="693" y="1040"/>
                  </a:moveTo>
                  <a:lnTo>
                    <a:pt x="1859" y="1796"/>
                  </a:lnTo>
                  <a:lnTo>
                    <a:pt x="693" y="2552"/>
                  </a:lnTo>
                  <a:lnTo>
                    <a:pt x="693" y="1040"/>
                  </a:lnTo>
                  <a:close/>
                  <a:moveTo>
                    <a:pt x="343" y="1"/>
                  </a:moveTo>
                  <a:cubicBezTo>
                    <a:pt x="167" y="1"/>
                    <a:pt x="0" y="141"/>
                    <a:pt x="0" y="347"/>
                  </a:cubicBezTo>
                  <a:lnTo>
                    <a:pt x="0" y="3151"/>
                  </a:lnTo>
                  <a:cubicBezTo>
                    <a:pt x="0" y="3333"/>
                    <a:pt x="165" y="3466"/>
                    <a:pt x="340" y="3466"/>
                  </a:cubicBezTo>
                  <a:cubicBezTo>
                    <a:pt x="407" y="3466"/>
                    <a:pt x="475" y="3446"/>
                    <a:pt x="536" y="3403"/>
                  </a:cubicBezTo>
                  <a:lnTo>
                    <a:pt x="2678" y="1985"/>
                  </a:lnTo>
                  <a:cubicBezTo>
                    <a:pt x="2867" y="1922"/>
                    <a:pt x="2867" y="1639"/>
                    <a:pt x="2678" y="1481"/>
                  </a:cubicBezTo>
                  <a:lnTo>
                    <a:pt x="536" y="63"/>
                  </a:lnTo>
                  <a:cubicBezTo>
                    <a:pt x="476" y="20"/>
                    <a:pt x="409" y="1"/>
                    <a:pt x="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-48977350" y="2431000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56"/>
                  </a:moveTo>
                  <a:cubicBezTo>
                    <a:pt x="4474" y="756"/>
                    <a:pt x="5576" y="1859"/>
                    <a:pt x="5576" y="3182"/>
                  </a:cubicBezTo>
                  <a:cubicBezTo>
                    <a:pt x="5608" y="4537"/>
                    <a:pt x="4537" y="5640"/>
                    <a:pt x="3151" y="5640"/>
                  </a:cubicBezTo>
                  <a:cubicBezTo>
                    <a:pt x="1796" y="5640"/>
                    <a:pt x="693" y="4537"/>
                    <a:pt x="693" y="3182"/>
                  </a:cubicBezTo>
                  <a:cubicBezTo>
                    <a:pt x="693" y="1859"/>
                    <a:pt x="1796" y="756"/>
                    <a:pt x="3151" y="756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3"/>
                    <a:pt x="1418" y="6301"/>
                    <a:pt x="3151" y="6301"/>
                  </a:cubicBezTo>
                  <a:cubicBezTo>
                    <a:pt x="4883" y="6301"/>
                    <a:pt x="6301" y="4883"/>
                    <a:pt x="6301" y="3151"/>
                  </a:cubicBezTo>
                  <a:cubicBezTo>
                    <a:pt x="6301" y="1418"/>
                    <a:pt x="4915" y="0"/>
                    <a:pt x="3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71" name="Google Shape;371;p36"/>
          <p:cNvGrpSpPr/>
          <p:nvPr/>
        </p:nvGrpSpPr>
        <p:grpSpPr>
          <a:xfrm>
            <a:off x="3957361" y="4129375"/>
            <a:ext cx="315886" cy="358199"/>
            <a:chOff x="-45278675" y="2333325"/>
            <a:chExt cx="264650" cy="300100"/>
          </a:xfrm>
        </p:grpSpPr>
        <p:sp>
          <p:nvSpPr>
            <p:cNvPr id="372" name="Google Shape;372;p36"/>
            <p:cNvSpPr/>
            <p:nvPr/>
          </p:nvSpPr>
          <p:spPr>
            <a:xfrm>
              <a:off x="-45243225" y="247510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1071" y="725"/>
                  </a:moveTo>
                  <a:cubicBezTo>
                    <a:pt x="1260" y="725"/>
                    <a:pt x="1418" y="883"/>
                    <a:pt x="1418" y="1072"/>
                  </a:cubicBezTo>
                  <a:cubicBezTo>
                    <a:pt x="1418" y="1261"/>
                    <a:pt x="1260" y="1418"/>
                    <a:pt x="1071" y="1418"/>
                  </a:cubicBez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2080"/>
                  </a:lnTo>
                  <a:lnTo>
                    <a:pt x="1071" y="2080"/>
                  </a:lnTo>
                  <a:cubicBezTo>
                    <a:pt x="1638" y="2080"/>
                    <a:pt x="2111" y="1607"/>
                    <a:pt x="2111" y="1040"/>
                  </a:cubicBezTo>
                  <a:cubicBezTo>
                    <a:pt x="2111" y="473"/>
                    <a:pt x="1670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-45172350" y="2475100"/>
              <a:ext cx="52800" cy="89025"/>
            </a:xfrm>
            <a:custGeom>
              <a:avLst/>
              <a:gdLst/>
              <a:ahLst/>
              <a:cxnLst/>
              <a:rect l="l" t="t" r="r" b="b"/>
              <a:pathLst>
                <a:path w="2112" h="3561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261" y="2143"/>
                    <a:pt x="1418" y="2300"/>
                    <a:pt x="1418" y="2489"/>
                  </a:cubicBezTo>
                  <a:cubicBezTo>
                    <a:pt x="1418" y="2678"/>
                    <a:pt x="1261" y="2836"/>
                    <a:pt x="1072" y="2836"/>
                  </a:cubicBezTo>
                  <a:cubicBezTo>
                    <a:pt x="851" y="2836"/>
                    <a:pt x="694" y="2678"/>
                    <a:pt x="694" y="2489"/>
                  </a:cubicBezTo>
                  <a:cubicBezTo>
                    <a:pt x="694" y="2300"/>
                    <a:pt x="536" y="2143"/>
                    <a:pt x="347" y="2143"/>
                  </a:cubicBezTo>
                  <a:cubicBezTo>
                    <a:pt x="158" y="2143"/>
                    <a:pt x="1" y="2300"/>
                    <a:pt x="1" y="2489"/>
                  </a:cubicBezTo>
                  <a:cubicBezTo>
                    <a:pt x="1" y="3088"/>
                    <a:pt x="473" y="3560"/>
                    <a:pt x="1072" y="3560"/>
                  </a:cubicBezTo>
                  <a:cubicBezTo>
                    <a:pt x="1639" y="3560"/>
                    <a:pt x="2111" y="3088"/>
                    <a:pt x="2111" y="2489"/>
                  </a:cubicBezTo>
                  <a:cubicBezTo>
                    <a:pt x="2111" y="1891"/>
                    <a:pt x="1639" y="1418"/>
                    <a:pt x="1072" y="1418"/>
                  </a:cubicBezTo>
                  <a:cubicBezTo>
                    <a:pt x="851" y="1418"/>
                    <a:pt x="725" y="1261"/>
                    <a:pt x="725" y="1072"/>
                  </a:cubicBezTo>
                  <a:cubicBezTo>
                    <a:pt x="725" y="883"/>
                    <a:pt x="851" y="725"/>
                    <a:pt x="1072" y="725"/>
                  </a:cubicBezTo>
                  <a:cubicBezTo>
                    <a:pt x="1261" y="725"/>
                    <a:pt x="1418" y="883"/>
                    <a:pt x="1418" y="1072"/>
                  </a:cubicBezTo>
                  <a:cubicBezTo>
                    <a:pt x="1418" y="1261"/>
                    <a:pt x="1576" y="1418"/>
                    <a:pt x="1765" y="1418"/>
                  </a:cubicBezTo>
                  <a:cubicBezTo>
                    <a:pt x="1954" y="1418"/>
                    <a:pt x="2111" y="1261"/>
                    <a:pt x="2111" y="1072"/>
                  </a:cubicBezTo>
                  <a:cubicBezTo>
                    <a:pt x="2111" y="473"/>
                    <a:pt x="1639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-45102250" y="2475100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072" y="725"/>
                  </a:moveTo>
                  <a:cubicBezTo>
                    <a:pt x="1261" y="725"/>
                    <a:pt x="1418" y="883"/>
                    <a:pt x="1418" y="1072"/>
                  </a:cubicBezTo>
                  <a:lnTo>
                    <a:pt x="1418" y="2458"/>
                  </a:lnTo>
                  <a:cubicBezTo>
                    <a:pt x="1418" y="2647"/>
                    <a:pt x="1261" y="2804"/>
                    <a:pt x="1072" y="2804"/>
                  </a:cubicBezTo>
                  <a:lnTo>
                    <a:pt x="694" y="2804"/>
                  </a:lnTo>
                  <a:lnTo>
                    <a:pt x="694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lnTo>
                    <a:pt x="1040" y="3497"/>
                  </a:lnTo>
                  <a:cubicBezTo>
                    <a:pt x="1639" y="3497"/>
                    <a:pt x="2111" y="3025"/>
                    <a:pt x="2111" y="2458"/>
                  </a:cubicBezTo>
                  <a:lnTo>
                    <a:pt x="2111" y="1040"/>
                  </a:ln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-45278675" y="2333325"/>
              <a:ext cx="264650" cy="300100"/>
            </a:xfrm>
            <a:custGeom>
              <a:avLst/>
              <a:gdLst/>
              <a:ahLst/>
              <a:cxnLst/>
              <a:rect l="l" t="t" r="r" b="b"/>
              <a:pathLst>
                <a:path w="10586" h="12004" extrusionOk="0">
                  <a:moveTo>
                    <a:pt x="7751" y="1229"/>
                  </a:moveTo>
                  <a:lnTo>
                    <a:pt x="8664" y="2143"/>
                  </a:lnTo>
                  <a:lnTo>
                    <a:pt x="7751" y="2143"/>
                  </a:lnTo>
                  <a:lnTo>
                    <a:pt x="7751" y="1229"/>
                  </a:lnTo>
                  <a:close/>
                  <a:moveTo>
                    <a:pt x="7089" y="725"/>
                  </a:moveTo>
                  <a:lnTo>
                    <a:pt x="7089" y="2489"/>
                  </a:lnTo>
                  <a:cubicBezTo>
                    <a:pt x="7089" y="2678"/>
                    <a:pt x="7246" y="2836"/>
                    <a:pt x="7436" y="2836"/>
                  </a:cubicBezTo>
                  <a:lnTo>
                    <a:pt x="9200" y="2836"/>
                  </a:lnTo>
                  <a:lnTo>
                    <a:pt x="9200" y="4254"/>
                  </a:lnTo>
                  <a:lnTo>
                    <a:pt x="1481" y="4254"/>
                  </a:lnTo>
                  <a:lnTo>
                    <a:pt x="1481" y="725"/>
                  </a:lnTo>
                  <a:close/>
                  <a:moveTo>
                    <a:pt x="9893" y="4978"/>
                  </a:moveTo>
                  <a:lnTo>
                    <a:pt x="9893" y="9893"/>
                  </a:lnTo>
                  <a:lnTo>
                    <a:pt x="756" y="9893"/>
                  </a:lnTo>
                  <a:lnTo>
                    <a:pt x="756" y="4978"/>
                  </a:lnTo>
                  <a:close/>
                  <a:moveTo>
                    <a:pt x="9168" y="10586"/>
                  </a:moveTo>
                  <a:lnTo>
                    <a:pt x="9168" y="11311"/>
                  </a:lnTo>
                  <a:lnTo>
                    <a:pt x="1450" y="11311"/>
                  </a:lnTo>
                  <a:lnTo>
                    <a:pt x="1450" y="10586"/>
                  </a:lnTo>
                  <a:close/>
                  <a:moveTo>
                    <a:pt x="1072" y="1"/>
                  </a:moveTo>
                  <a:cubicBezTo>
                    <a:pt x="851" y="1"/>
                    <a:pt x="725" y="158"/>
                    <a:pt x="725" y="347"/>
                  </a:cubicBezTo>
                  <a:lnTo>
                    <a:pt x="725" y="4254"/>
                  </a:lnTo>
                  <a:lnTo>
                    <a:pt x="347" y="4254"/>
                  </a:lnTo>
                  <a:cubicBezTo>
                    <a:pt x="158" y="4254"/>
                    <a:pt x="0" y="4411"/>
                    <a:pt x="0" y="4600"/>
                  </a:cubicBezTo>
                  <a:lnTo>
                    <a:pt x="0" y="10240"/>
                  </a:lnTo>
                  <a:cubicBezTo>
                    <a:pt x="0" y="10429"/>
                    <a:pt x="158" y="10586"/>
                    <a:pt x="347" y="10586"/>
                  </a:cubicBezTo>
                  <a:lnTo>
                    <a:pt x="725" y="10586"/>
                  </a:lnTo>
                  <a:lnTo>
                    <a:pt x="725" y="11657"/>
                  </a:lnTo>
                  <a:cubicBezTo>
                    <a:pt x="725" y="11846"/>
                    <a:pt x="851" y="12004"/>
                    <a:pt x="1072" y="12004"/>
                  </a:cubicBezTo>
                  <a:lnTo>
                    <a:pt x="9483" y="12004"/>
                  </a:lnTo>
                  <a:cubicBezTo>
                    <a:pt x="9672" y="12004"/>
                    <a:pt x="9830" y="11846"/>
                    <a:pt x="9830" y="11657"/>
                  </a:cubicBezTo>
                  <a:lnTo>
                    <a:pt x="9830" y="10586"/>
                  </a:lnTo>
                  <a:lnTo>
                    <a:pt x="10208" y="10586"/>
                  </a:lnTo>
                  <a:cubicBezTo>
                    <a:pt x="10397" y="10586"/>
                    <a:pt x="10555" y="10429"/>
                    <a:pt x="10555" y="10240"/>
                  </a:cubicBezTo>
                  <a:lnTo>
                    <a:pt x="10555" y="4600"/>
                  </a:lnTo>
                  <a:cubicBezTo>
                    <a:pt x="10586" y="4411"/>
                    <a:pt x="10428" y="4254"/>
                    <a:pt x="10239" y="4254"/>
                  </a:cubicBezTo>
                  <a:lnTo>
                    <a:pt x="9893" y="4254"/>
                  </a:lnTo>
                  <a:lnTo>
                    <a:pt x="9893" y="2489"/>
                  </a:lnTo>
                  <a:cubicBezTo>
                    <a:pt x="9893" y="2395"/>
                    <a:pt x="9830" y="2300"/>
                    <a:pt x="9767" y="2237"/>
                  </a:cubicBezTo>
                  <a:lnTo>
                    <a:pt x="7656" y="127"/>
                  </a:lnTo>
                  <a:cubicBezTo>
                    <a:pt x="7562" y="32"/>
                    <a:pt x="7499" y="1"/>
                    <a:pt x="7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76" name="Google Shape;376;p36"/>
          <p:cNvGrpSpPr/>
          <p:nvPr/>
        </p:nvGrpSpPr>
        <p:grpSpPr>
          <a:xfrm>
            <a:off x="2469100" y="4216225"/>
            <a:ext cx="842400" cy="121500"/>
            <a:chOff x="1816025" y="3763250"/>
            <a:chExt cx="842400" cy="121500"/>
          </a:xfrm>
        </p:grpSpPr>
        <p:sp>
          <p:nvSpPr>
            <p:cNvPr id="377" name="Google Shape;377;p36"/>
            <p:cNvSpPr/>
            <p:nvPr/>
          </p:nvSpPr>
          <p:spPr>
            <a:xfrm>
              <a:off x="1816025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1996250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2176475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2356700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2536925" y="3763250"/>
              <a:ext cx="121500" cy="1215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82" name="Google Shape;382;p36"/>
          <p:cNvGrpSpPr/>
          <p:nvPr/>
        </p:nvGrpSpPr>
        <p:grpSpPr>
          <a:xfrm>
            <a:off x="4406175" y="3755163"/>
            <a:ext cx="842400" cy="121500"/>
            <a:chOff x="1816025" y="3763250"/>
            <a:chExt cx="842400" cy="121500"/>
          </a:xfrm>
        </p:grpSpPr>
        <p:sp>
          <p:nvSpPr>
            <p:cNvPr id="383" name="Google Shape;383;p36"/>
            <p:cNvSpPr/>
            <p:nvPr/>
          </p:nvSpPr>
          <p:spPr>
            <a:xfrm>
              <a:off x="1816025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1996250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5" name="Google Shape;385;p36"/>
            <p:cNvSpPr/>
            <p:nvPr/>
          </p:nvSpPr>
          <p:spPr>
            <a:xfrm>
              <a:off x="2176475" y="3763250"/>
              <a:ext cx="121500" cy="1215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2356700" y="3763250"/>
              <a:ext cx="121500" cy="1215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2536925" y="3763250"/>
              <a:ext cx="121500" cy="1215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88" name="Google Shape;388;p36"/>
          <p:cNvGrpSpPr/>
          <p:nvPr/>
        </p:nvGrpSpPr>
        <p:grpSpPr>
          <a:xfrm>
            <a:off x="4406175" y="4216225"/>
            <a:ext cx="842400" cy="121500"/>
            <a:chOff x="1816025" y="3763250"/>
            <a:chExt cx="842400" cy="121500"/>
          </a:xfrm>
        </p:grpSpPr>
        <p:sp>
          <p:nvSpPr>
            <p:cNvPr id="389" name="Google Shape;389;p36"/>
            <p:cNvSpPr/>
            <p:nvPr/>
          </p:nvSpPr>
          <p:spPr>
            <a:xfrm>
              <a:off x="1816025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1996250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176475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356700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2536925" y="3763250"/>
              <a:ext cx="121500" cy="1215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94" name="Google Shape;394;p36"/>
          <p:cNvGrpSpPr/>
          <p:nvPr/>
        </p:nvGrpSpPr>
        <p:grpSpPr>
          <a:xfrm>
            <a:off x="6343250" y="3755163"/>
            <a:ext cx="842400" cy="121500"/>
            <a:chOff x="1816025" y="3763250"/>
            <a:chExt cx="842400" cy="121500"/>
          </a:xfrm>
        </p:grpSpPr>
        <p:sp>
          <p:nvSpPr>
            <p:cNvPr id="395" name="Google Shape;395;p36"/>
            <p:cNvSpPr/>
            <p:nvPr/>
          </p:nvSpPr>
          <p:spPr>
            <a:xfrm>
              <a:off x="1816025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1996250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2176475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2356700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9" name="Google Shape;399;p36"/>
            <p:cNvSpPr/>
            <p:nvPr/>
          </p:nvSpPr>
          <p:spPr>
            <a:xfrm>
              <a:off x="2536925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00" name="Google Shape;400;p36"/>
          <p:cNvGrpSpPr/>
          <p:nvPr/>
        </p:nvGrpSpPr>
        <p:grpSpPr>
          <a:xfrm>
            <a:off x="6343250" y="4216225"/>
            <a:ext cx="842400" cy="121500"/>
            <a:chOff x="1816025" y="3763250"/>
            <a:chExt cx="842400" cy="121500"/>
          </a:xfrm>
        </p:grpSpPr>
        <p:sp>
          <p:nvSpPr>
            <p:cNvPr id="401" name="Google Shape;401;p36"/>
            <p:cNvSpPr/>
            <p:nvPr/>
          </p:nvSpPr>
          <p:spPr>
            <a:xfrm>
              <a:off x="1816025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1996250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2176475" y="3763250"/>
              <a:ext cx="121500" cy="121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2356700" y="3763250"/>
              <a:ext cx="121500" cy="1215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2536925" y="3763250"/>
              <a:ext cx="121500" cy="1215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"/>
          <p:cNvSpPr txBox="1">
            <a:spLocks noGrp="1"/>
          </p:cNvSpPr>
          <p:nvPr>
            <p:ph type="subTitle" idx="1"/>
          </p:nvPr>
        </p:nvSpPr>
        <p:spPr>
          <a:xfrm flipH="1">
            <a:off x="4082025" y="2935525"/>
            <a:ext cx="4251900" cy="15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426" name="Google Shape;426;p38"/>
          <p:cNvPicPr preferRelativeResize="0"/>
          <p:nvPr/>
        </p:nvPicPr>
        <p:blipFill>
          <a:blip r:embed="rId3"/>
          <a:srcRect l="10428" r="10428"/>
          <a:stretch/>
        </p:blipFill>
        <p:spPr>
          <a:xfrm>
            <a:off x="4663550" y="736550"/>
            <a:ext cx="3662276" cy="15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8"/>
          <p:cNvPicPr preferRelativeResize="0"/>
          <p:nvPr/>
        </p:nvPicPr>
        <p:blipFill>
          <a:blip r:embed="rId4"/>
          <a:srcRect t="8544" b="8544"/>
          <a:stretch/>
        </p:blipFill>
        <p:spPr>
          <a:xfrm>
            <a:off x="818200" y="736550"/>
            <a:ext cx="3727575" cy="2060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pic>
      <p:pic>
        <p:nvPicPr>
          <p:cNvPr id="428" name="Google Shape;428;p38"/>
          <p:cNvPicPr preferRelativeResize="0"/>
          <p:nvPr/>
        </p:nvPicPr>
        <p:blipFill>
          <a:blip r:embed="rId6"/>
          <a:srcRect t="9701" b="9701"/>
          <a:stretch/>
        </p:blipFill>
        <p:spPr>
          <a:xfrm>
            <a:off x="818200" y="2935525"/>
            <a:ext cx="2810203" cy="15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8"/>
          <p:cNvSpPr txBox="1">
            <a:spLocks noGrp="1"/>
          </p:cNvSpPr>
          <p:nvPr>
            <p:ph type="title"/>
          </p:nvPr>
        </p:nvSpPr>
        <p:spPr>
          <a:xfrm>
            <a:off x="4081725" y="2258981"/>
            <a:ext cx="42519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پروژه 1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0"/>
          <p:cNvSpPr txBox="1">
            <a:spLocks noGrp="1"/>
          </p:cNvSpPr>
          <p:nvPr>
            <p:ph type="subTitle" idx="1"/>
          </p:nvPr>
        </p:nvSpPr>
        <p:spPr>
          <a:xfrm>
            <a:off x="818163" y="3363029"/>
            <a:ext cx="4635185" cy="15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450" name="Google Shape;450;p40"/>
          <p:cNvGrpSpPr/>
          <p:nvPr/>
        </p:nvGrpSpPr>
        <p:grpSpPr>
          <a:xfrm>
            <a:off x="484635" y="310903"/>
            <a:ext cx="8174701" cy="4521644"/>
            <a:chOff x="484635" y="310903"/>
            <a:chExt cx="8174701" cy="4521644"/>
          </a:xfrm>
        </p:grpSpPr>
        <p:sp>
          <p:nvSpPr>
            <p:cNvPr id="451" name="Google Shape;451;p40"/>
            <p:cNvSpPr/>
            <p:nvPr/>
          </p:nvSpPr>
          <p:spPr>
            <a:xfrm>
              <a:off x="484635" y="31090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2" name="Google Shape;452;p40"/>
            <p:cNvSpPr/>
            <p:nvPr/>
          </p:nvSpPr>
          <p:spPr>
            <a:xfrm rot="-5400000">
              <a:off x="491410" y="445535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3" name="Google Shape;453;p40"/>
            <p:cNvSpPr/>
            <p:nvPr/>
          </p:nvSpPr>
          <p:spPr>
            <a:xfrm flipH="1">
              <a:off x="8280691" y="310903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4" name="Google Shape;454;p40"/>
            <p:cNvSpPr/>
            <p:nvPr/>
          </p:nvSpPr>
          <p:spPr>
            <a:xfrm rot="5400000" flipH="1">
              <a:off x="8286066" y="4459278"/>
              <a:ext cx="369338" cy="377201"/>
            </a:xfrm>
            <a:custGeom>
              <a:avLst/>
              <a:gdLst/>
              <a:ahLst/>
              <a:cxnLst/>
              <a:rect l="l" t="t" r="r" b="b"/>
              <a:pathLst>
                <a:path w="47488" h="48499" extrusionOk="0">
                  <a:moveTo>
                    <a:pt x="0" y="48499"/>
                  </a:moveTo>
                  <a:lnTo>
                    <a:pt x="0" y="0"/>
                  </a:lnTo>
                  <a:lnTo>
                    <a:pt x="47488" y="0"/>
                  </a:ln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455" name="Google Shape;455;p40"/>
          <p:cNvPicPr preferRelativeResize="0"/>
          <p:nvPr/>
        </p:nvPicPr>
        <p:blipFill>
          <a:blip r:embed="rId3"/>
          <a:srcRect t="21833" b="21833"/>
          <a:stretch/>
        </p:blipFill>
        <p:spPr>
          <a:xfrm>
            <a:off x="818175" y="736550"/>
            <a:ext cx="3479049" cy="15679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pic>
      <p:pic>
        <p:nvPicPr>
          <p:cNvPr id="456" name="Google Shape;456;p40"/>
          <p:cNvPicPr preferRelativeResize="0"/>
          <p:nvPr/>
        </p:nvPicPr>
        <p:blipFill>
          <a:blip r:embed="rId5"/>
          <a:srcRect t="16674" b="16674"/>
          <a:stretch/>
        </p:blipFill>
        <p:spPr>
          <a:xfrm>
            <a:off x="4460071" y="736550"/>
            <a:ext cx="3865767" cy="20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0"/>
          <p:cNvPicPr preferRelativeResize="0"/>
          <p:nvPr/>
        </p:nvPicPr>
        <p:blipFill>
          <a:blip r:embed="rId6"/>
          <a:srcRect t="14291" b="14291"/>
          <a:stretch/>
        </p:blipFill>
        <p:spPr>
          <a:xfrm>
            <a:off x="5674712" y="2935525"/>
            <a:ext cx="2651124" cy="15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0"/>
          <p:cNvSpPr txBox="1">
            <a:spLocks noGrp="1"/>
          </p:cNvSpPr>
          <p:nvPr>
            <p:ph type="title"/>
          </p:nvPr>
        </p:nvSpPr>
        <p:spPr>
          <a:xfrm flipH="1">
            <a:off x="214438" y="2426634"/>
            <a:ext cx="42528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پروژه 2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4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7188" y="1346592"/>
            <a:ext cx="3769776" cy="2330967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6"/>
          <p:cNvSpPr txBox="1"/>
          <p:nvPr/>
        </p:nvSpPr>
        <p:spPr>
          <a:xfrm>
            <a:off x="2959650" y="3829950"/>
            <a:ext cx="3224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lt1"/>
                </a:solidFill>
                <a:latin typeface="Didact Gothic"/>
                <a:ea typeface="Didact Gothic"/>
                <a:cs typeface="B Nazanin" panose="00000400000000000000" pitchFamily="2" charset="-78"/>
                <a:sym typeface="Didact Gothic"/>
              </a:rPr>
              <a:t>برای اصلاح این نمودار، روی آن کلیک کنید، پیوند را دنبال کنید، داده ها را تغییر دهید و نمودار جدید را در اینجا قرار دهید</a:t>
            </a:r>
            <a:endParaRPr sz="1200" dirty="0">
              <a:solidFill>
                <a:schemeClr val="lt1"/>
              </a:solidFill>
              <a:latin typeface="Didact Gothic"/>
              <a:ea typeface="Didact Gothic"/>
              <a:cs typeface="B Nazanin" panose="00000400000000000000" pitchFamily="2" charset="-78"/>
              <a:sym typeface="Didact Gothic"/>
            </a:endParaRPr>
          </a:p>
        </p:txBody>
      </p:sp>
      <p:sp>
        <p:nvSpPr>
          <p:cNvPr id="635" name="Google Shape;635;p46"/>
          <p:cNvSpPr txBox="1">
            <a:spLocks noGrp="1"/>
          </p:cNvSpPr>
          <p:nvPr>
            <p:ph type="title" idx="2"/>
          </p:nvPr>
        </p:nvSpPr>
        <p:spPr>
          <a:xfrm flipH="1">
            <a:off x="713275" y="2730798"/>
            <a:ext cx="18318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636" name="Google Shape;636;p46"/>
          <p:cNvSpPr txBox="1">
            <a:spLocks noGrp="1"/>
          </p:cNvSpPr>
          <p:nvPr>
            <p:ph type="subTitle" idx="1"/>
          </p:nvPr>
        </p:nvSpPr>
        <p:spPr>
          <a:xfrm flipH="1">
            <a:off x="713275" y="3052473"/>
            <a:ext cx="18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عکاسی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37" name="Google Shape;637;p46"/>
          <p:cNvSpPr txBox="1">
            <a:spLocks noGrp="1"/>
          </p:cNvSpPr>
          <p:nvPr>
            <p:ph type="title" idx="3"/>
          </p:nvPr>
        </p:nvSpPr>
        <p:spPr>
          <a:xfrm>
            <a:off x="6598929" y="2730798"/>
            <a:ext cx="18318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638" name="Google Shape;638;p46"/>
          <p:cNvSpPr txBox="1">
            <a:spLocks noGrp="1"/>
          </p:cNvSpPr>
          <p:nvPr>
            <p:ph type="subTitle" idx="4"/>
          </p:nvPr>
        </p:nvSpPr>
        <p:spPr>
          <a:xfrm>
            <a:off x="6598925" y="3052473"/>
            <a:ext cx="18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عکاسی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39" name="Google Shape;639;p46"/>
          <p:cNvSpPr txBox="1">
            <a:spLocks noGrp="1"/>
          </p:cNvSpPr>
          <p:nvPr>
            <p:ph type="title" idx="5"/>
          </p:nvPr>
        </p:nvSpPr>
        <p:spPr>
          <a:xfrm flipH="1">
            <a:off x="713275" y="1531261"/>
            <a:ext cx="18318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640" name="Google Shape;640;p46"/>
          <p:cNvSpPr txBox="1">
            <a:spLocks noGrp="1"/>
          </p:cNvSpPr>
          <p:nvPr>
            <p:ph type="title" idx="7"/>
          </p:nvPr>
        </p:nvSpPr>
        <p:spPr>
          <a:xfrm>
            <a:off x="6598929" y="1531261"/>
            <a:ext cx="18318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41" name="Google Shape;641;p46"/>
          <p:cNvSpPr/>
          <p:nvPr/>
        </p:nvSpPr>
        <p:spPr>
          <a:xfrm flipH="1">
            <a:off x="2621275" y="1571665"/>
            <a:ext cx="744000" cy="744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642" name="Google Shape;642;p46"/>
          <p:cNvSpPr/>
          <p:nvPr/>
        </p:nvSpPr>
        <p:spPr>
          <a:xfrm>
            <a:off x="2621275" y="2782815"/>
            <a:ext cx="744000" cy="744000"/>
          </a:xfrm>
          <a:prstGeom prst="ellipse">
            <a:avLst/>
          </a:pr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43" name="Google Shape;643;p46"/>
          <p:cNvSpPr/>
          <p:nvPr/>
        </p:nvSpPr>
        <p:spPr>
          <a:xfrm flipH="1">
            <a:off x="5778725" y="2782789"/>
            <a:ext cx="744000" cy="743400"/>
          </a:xfrm>
          <a:prstGeom prst="ellipse">
            <a:avLst/>
          </a:prstGeom>
          <a:solidFill>
            <a:srgbClr val="8A8A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644" name="Google Shape;644;p46"/>
          <p:cNvSpPr/>
          <p:nvPr/>
        </p:nvSpPr>
        <p:spPr>
          <a:xfrm>
            <a:off x="5778725" y="1583269"/>
            <a:ext cx="744000" cy="74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45" name="Google Shape;645;p46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نمودار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46" name="Google Shape;646;p46"/>
          <p:cNvSpPr txBox="1"/>
          <p:nvPr/>
        </p:nvSpPr>
        <p:spPr>
          <a:xfrm flipH="1">
            <a:off x="2621275" y="1731263"/>
            <a:ext cx="744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12%</a:t>
            </a:r>
            <a:endParaRPr sz="1600" b="1">
              <a:solidFill>
                <a:schemeClr val="lt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647" name="Google Shape;647;p46"/>
          <p:cNvSpPr txBox="1"/>
          <p:nvPr/>
        </p:nvSpPr>
        <p:spPr>
          <a:xfrm>
            <a:off x="2621275" y="2942313"/>
            <a:ext cx="744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28%</a:t>
            </a:r>
            <a:endParaRPr sz="1600" b="1">
              <a:solidFill>
                <a:schemeClr val="lt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648" name="Google Shape;648;p46"/>
          <p:cNvSpPr txBox="1"/>
          <p:nvPr/>
        </p:nvSpPr>
        <p:spPr>
          <a:xfrm flipH="1">
            <a:off x="5778725" y="2942325"/>
            <a:ext cx="744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24%</a:t>
            </a:r>
            <a:endParaRPr sz="1600" b="1">
              <a:solidFill>
                <a:schemeClr val="dk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649" name="Google Shape;649;p46"/>
          <p:cNvSpPr txBox="1"/>
          <p:nvPr/>
        </p:nvSpPr>
        <p:spPr>
          <a:xfrm>
            <a:off x="5778725" y="1742863"/>
            <a:ext cx="744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Lexend Peta"/>
                <a:ea typeface="Lexend Peta"/>
                <a:cs typeface="B Nazanin" panose="00000400000000000000" pitchFamily="2" charset="-78"/>
                <a:sym typeface="Lexend Peta"/>
              </a:rPr>
              <a:t>36%</a:t>
            </a:r>
            <a:endParaRPr sz="1600" b="1">
              <a:solidFill>
                <a:schemeClr val="dk1"/>
              </a:solidFill>
              <a:latin typeface="Lexend Peta"/>
              <a:ea typeface="Lexend Peta"/>
              <a:cs typeface="B Nazanin" panose="00000400000000000000" pitchFamily="2" charset="-78"/>
              <a:sym typeface="Lexend Peta"/>
            </a:endParaRPr>
          </a:p>
        </p:txBody>
      </p:sp>
      <p:sp>
        <p:nvSpPr>
          <p:cNvPr id="650" name="Google Shape;650;p46"/>
          <p:cNvSpPr txBox="1">
            <a:spLocks noGrp="1"/>
          </p:cNvSpPr>
          <p:nvPr>
            <p:ph type="subTitle" idx="6"/>
          </p:nvPr>
        </p:nvSpPr>
        <p:spPr>
          <a:xfrm flipH="1">
            <a:off x="713275" y="1841324"/>
            <a:ext cx="18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عکاسی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51" name="Google Shape;651;p46"/>
          <p:cNvSpPr txBox="1">
            <a:spLocks noGrp="1"/>
          </p:cNvSpPr>
          <p:nvPr>
            <p:ph type="subTitle" idx="8"/>
          </p:nvPr>
        </p:nvSpPr>
        <p:spPr>
          <a:xfrm>
            <a:off x="6598925" y="1841324"/>
            <a:ext cx="18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عکاسی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3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بسته آیکون عکاسی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820" name="Google Shape;820;p53"/>
          <p:cNvGrpSpPr/>
          <p:nvPr/>
        </p:nvGrpSpPr>
        <p:grpSpPr>
          <a:xfrm>
            <a:off x="1172436" y="1462482"/>
            <a:ext cx="391340" cy="391340"/>
            <a:chOff x="1718460" y="1234021"/>
            <a:chExt cx="391340" cy="391340"/>
          </a:xfrm>
        </p:grpSpPr>
        <p:sp>
          <p:nvSpPr>
            <p:cNvPr id="821" name="Google Shape;821;p53"/>
            <p:cNvSpPr/>
            <p:nvPr/>
          </p:nvSpPr>
          <p:spPr>
            <a:xfrm>
              <a:off x="1787252" y="1239891"/>
              <a:ext cx="253754" cy="385470"/>
            </a:xfrm>
            <a:custGeom>
              <a:avLst/>
              <a:gdLst/>
              <a:ahLst/>
              <a:cxnLst/>
              <a:rect l="l" t="t" r="r" b="b"/>
              <a:pathLst>
                <a:path w="12062" h="18323" extrusionOk="0">
                  <a:moveTo>
                    <a:pt x="6098" y="1662"/>
                  </a:moveTo>
                  <a:lnTo>
                    <a:pt x="7304" y="2869"/>
                  </a:lnTo>
                  <a:lnTo>
                    <a:pt x="6037" y="3499"/>
                  </a:lnTo>
                  <a:lnTo>
                    <a:pt x="5081" y="3023"/>
                  </a:lnTo>
                  <a:lnTo>
                    <a:pt x="6098" y="1662"/>
                  </a:lnTo>
                  <a:close/>
                  <a:moveTo>
                    <a:pt x="9882" y="2811"/>
                  </a:moveTo>
                  <a:lnTo>
                    <a:pt x="9882" y="4113"/>
                  </a:lnTo>
                  <a:cubicBezTo>
                    <a:pt x="9882" y="4592"/>
                    <a:pt x="9792" y="5072"/>
                    <a:pt x="9615" y="5519"/>
                  </a:cubicBezTo>
                  <a:lnTo>
                    <a:pt x="7211" y="4145"/>
                  </a:lnTo>
                  <a:lnTo>
                    <a:pt x="9882" y="2811"/>
                  </a:lnTo>
                  <a:close/>
                  <a:moveTo>
                    <a:pt x="2218" y="2811"/>
                  </a:moveTo>
                  <a:lnTo>
                    <a:pt x="5787" y="4595"/>
                  </a:lnTo>
                  <a:lnTo>
                    <a:pt x="9065" y="6467"/>
                  </a:lnTo>
                  <a:cubicBezTo>
                    <a:pt x="8325" y="7416"/>
                    <a:pt x="7202" y="7942"/>
                    <a:pt x="6044" y="7942"/>
                  </a:cubicBezTo>
                  <a:cubicBezTo>
                    <a:pt x="5628" y="7942"/>
                    <a:pt x="5207" y="7875"/>
                    <a:pt x="4799" y="7734"/>
                  </a:cubicBezTo>
                  <a:cubicBezTo>
                    <a:pt x="3252" y="7202"/>
                    <a:pt x="2215" y="5746"/>
                    <a:pt x="2218" y="4113"/>
                  </a:cubicBezTo>
                  <a:lnTo>
                    <a:pt x="2218" y="2811"/>
                  </a:lnTo>
                  <a:close/>
                  <a:moveTo>
                    <a:pt x="2755" y="11783"/>
                  </a:moveTo>
                  <a:cubicBezTo>
                    <a:pt x="4052" y="11786"/>
                    <a:pt x="5165" y="12695"/>
                    <a:pt x="5426" y="13962"/>
                  </a:cubicBezTo>
                  <a:lnTo>
                    <a:pt x="3845" y="13962"/>
                  </a:lnTo>
                  <a:cubicBezTo>
                    <a:pt x="2552" y="13959"/>
                    <a:pt x="1436" y="13050"/>
                    <a:pt x="1177" y="11783"/>
                  </a:cubicBezTo>
                  <a:close/>
                  <a:moveTo>
                    <a:pt x="10899" y="11783"/>
                  </a:moveTo>
                  <a:cubicBezTo>
                    <a:pt x="10638" y="13050"/>
                    <a:pt x="9522" y="13962"/>
                    <a:pt x="8228" y="13962"/>
                  </a:cubicBezTo>
                  <a:lnTo>
                    <a:pt x="6650" y="13962"/>
                  </a:lnTo>
                  <a:cubicBezTo>
                    <a:pt x="6909" y="12695"/>
                    <a:pt x="8025" y="11786"/>
                    <a:pt x="9318" y="11783"/>
                  </a:cubicBezTo>
                  <a:close/>
                  <a:moveTo>
                    <a:pt x="5970" y="0"/>
                  </a:moveTo>
                  <a:lnTo>
                    <a:pt x="4089" y="2520"/>
                  </a:lnTo>
                  <a:lnTo>
                    <a:pt x="1128" y="1041"/>
                  </a:lnTo>
                  <a:lnTo>
                    <a:pt x="1128" y="4121"/>
                  </a:lnTo>
                  <a:cubicBezTo>
                    <a:pt x="1128" y="6641"/>
                    <a:pt x="3037" y="8725"/>
                    <a:pt x="5487" y="8995"/>
                  </a:cubicBezTo>
                  <a:lnTo>
                    <a:pt x="5487" y="11841"/>
                  </a:lnTo>
                  <a:cubicBezTo>
                    <a:pt x="4764" y="11105"/>
                    <a:pt x="3776" y="10693"/>
                    <a:pt x="2744" y="10693"/>
                  </a:cubicBezTo>
                  <a:lnTo>
                    <a:pt x="0" y="10693"/>
                  </a:lnTo>
                  <a:lnTo>
                    <a:pt x="0" y="11222"/>
                  </a:lnTo>
                  <a:cubicBezTo>
                    <a:pt x="0" y="13338"/>
                    <a:pt x="1715" y="15052"/>
                    <a:pt x="3831" y="15052"/>
                  </a:cubicBezTo>
                  <a:lnTo>
                    <a:pt x="5487" y="15052"/>
                  </a:lnTo>
                  <a:lnTo>
                    <a:pt x="5487" y="18322"/>
                  </a:lnTo>
                  <a:lnTo>
                    <a:pt x="6577" y="18322"/>
                  </a:lnTo>
                  <a:lnTo>
                    <a:pt x="6577" y="15052"/>
                  </a:lnTo>
                  <a:lnTo>
                    <a:pt x="8231" y="15052"/>
                  </a:lnTo>
                  <a:cubicBezTo>
                    <a:pt x="10347" y="15052"/>
                    <a:pt x="12062" y="13338"/>
                    <a:pt x="12062" y="11222"/>
                  </a:cubicBezTo>
                  <a:lnTo>
                    <a:pt x="12062" y="10693"/>
                  </a:lnTo>
                  <a:lnTo>
                    <a:pt x="9301" y="10693"/>
                  </a:lnTo>
                  <a:cubicBezTo>
                    <a:pt x="8275" y="10693"/>
                    <a:pt x="7292" y="11108"/>
                    <a:pt x="6577" y="11847"/>
                  </a:cubicBezTo>
                  <a:lnTo>
                    <a:pt x="6577" y="9022"/>
                  </a:lnTo>
                  <a:cubicBezTo>
                    <a:pt x="9025" y="8748"/>
                    <a:pt x="10937" y="6662"/>
                    <a:pt x="10937" y="4127"/>
                  </a:cubicBezTo>
                  <a:lnTo>
                    <a:pt x="10937" y="1041"/>
                  </a:lnTo>
                  <a:lnTo>
                    <a:pt x="8321" y="2348"/>
                  </a:lnTo>
                  <a:lnTo>
                    <a:pt x="5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3"/>
            <p:cNvSpPr/>
            <p:nvPr/>
          </p:nvSpPr>
          <p:spPr>
            <a:xfrm>
              <a:off x="1718460" y="1234021"/>
              <a:ext cx="68814" cy="69592"/>
            </a:xfrm>
            <a:custGeom>
              <a:avLst/>
              <a:gdLst/>
              <a:ahLst/>
              <a:cxnLst/>
              <a:rect l="l" t="t" r="r" b="b"/>
              <a:pathLst>
                <a:path w="3271" h="3308" extrusionOk="0">
                  <a:moveTo>
                    <a:pt x="0" y="0"/>
                  </a:moveTo>
                  <a:lnTo>
                    <a:pt x="0" y="3307"/>
                  </a:lnTo>
                  <a:lnTo>
                    <a:pt x="1090" y="3307"/>
                  </a:lnTo>
                  <a:lnTo>
                    <a:pt x="1090" y="1090"/>
                  </a:lnTo>
                  <a:lnTo>
                    <a:pt x="3270" y="109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3"/>
            <p:cNvSpPr/>
            <p:nvPr/>
          </p:nvSpPr>
          <p:spPr>
            <a:xfrm>
              <a:off x="2040986" y="1234800"/>
              <a:ext cx="68814" cy="68814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" y="1"/>
                  </a:moveTo>
                  <a:lnTo>
                    <a:pt x="1" y="1091"/>
                  </a:lnTo>
                  <a:lnTo>
                    <a:pt x="2181" y="1091"/>
                  </a:lnTo>
                  <a:lnTo>
                    <a:pt x="2181" y="3270"/>
                  </a:lnTo>
                  <a:lnTo>
                    <a:pt x="3270" y="32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3"/>
            <p:cNvSpPr/>
            <p:nvPr/>
          </p:nvSpPr>
          <p:spPr>
            <a:xfrm>
              <a:off x="1718460" y="1556547"/>
              <a:ext cx="68814" cy="68814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0" y="0"/>
                  </a:moveTo>
                  <a:lnTo>
                    <a:pt x="0" y="3270"/>
                  </a:lnTo>
                  <a:lnTo>
                    <a:pt x="3270" y="3270"/>
                  </a:lnTo>
                  <a:lnTo>
                    <a:pt x="3270" y="2180"/>
                  </a:lnTo>
                  <a:lnTo>
                    <a:pt x="1090" y="2180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3"/>
            <p:cNvSpPr/>
            <p:nvPr/>
          </p:nvSpPr>
          <p:spPr>
            <a:xfrm>
              <a:off x="2040986" y="1556547"/>
              <a:ext cx="68814" cy="68814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2181" y="0"/>
                  </a:moveTo>
                  <a:lnTo>
                    <a:pt x="2181" y="2180"/>
                  </a:lnTo>
                  <a:lnTo>
                    <a:pt x="1" y="2180"/>
                  </a:lnTo>
                  <a:lnTo>
                    <a:pt x="1" y="3270"/>
                  </a:lnTo>
                  <a:lnTo>
                    <a:pt x="3270" y="32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53"/>
          <p:cNvGrpSpPr/>
          <p:nvPr/>
        </p:nvGrpSpPr>
        <p:grpSpPr>
          <a:xfrm>
            <a:off x="1172436" y="2128088"/>
            <a:ext cx="391340" cy="391340"/>
            <a:chOff x="1683306" y="1897418"/>
            <a:chExt cx="391340" cy="391340"/>
          </a:xfrm>
        </p:grpSpPr>
        <p:sp>
          <p:nvSpPr>
            <p:cNvPr id="827" name="Google Shape;827;p53"/>
            <p:cNvSpPr/>
            <p:nvPr/>
          </p:nvSpPr>
          <p:spPr>
            <a:xfrm>
              <a:off x="1729946" y="1943279"/>
              <a:ext cx="80237" cy="80300"/>
            </a:xfrm>
            <a:custGeom>
              <a:avLst/>
              <a:gdLst/>
              <a:ahLst/>
              <a:cxnLst/>
              <a:rect l="l" t="t" r="r" b="b"/>
              <a:pathLst>
                <a:path w="3814" h="3817" extrusionOk="0">
                  <a:moveTo>
                    <a:pt x="1" y="0"/>
                  </a:moveTo>
                  <a:lnTo>
                    <a:pt x="1" y="3816"/>
                  </a:lnTo>
                  <a:lnTo>
                    <a:pt x="1091" y="3816"/>
                  </a:lnTo>
                  <a:lnTo>
                    <a:pt x="1091" y="1090"/>
                  </a:lnTo>
                  <a:lnTo>
                    <a:pt x="3814" y="1090"/>
                  </a:lnTo>
                  <a:lnTo>
                    <a:pt x="38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3"/>
            <p:cNvSpPr/>
            <p:nvPr/>
          </p:nvSpPr>
          <p:spPr>
            <a:xfrm>
              <a:off x="1948547" y="1943279"/>
              <a:ext cx="80237" cy="80300"/>
            </a:xfrm>
            <a:custGeom>
              <a:avLst/>
              <a:gdLst/>
              <a:ahLst/>
              <a:cxnLst/>
              <a:rect l="l" t="t" r="r" b="b"/>
              <a:pathLst>
                <a:path w="3814" h="3817" extrusionOk="0">
                  <a:moveTo>
                    <a:pt x="0" y="0"/>
                  </a:moveTo>
                  <a:lnTo>
                    <a:pt x="0" y="1090"/>
                  </a:lnTo>
                  <a:lnTo>
                    <a:pt x="2724" y="1090"/>
                  </a:lnTo>
                  <a:lnTo>
                    <a:pt x="2724" y="3816"/>
                  </a:lnTo>
                  <a:lnTo>
                    <a:pt x="3813" y="3816"/>
                  </a:lnTo>
                  <a:lnTo>
                    <a:pt x="3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3"/>
            <p:cNvSpPr/>
            <p:nvPr/>
          </p:nvSpPr>
          <p:spPr>
            <a:xfrm>
              <a:off x="1729946" y="2161859"/>
              <a:ext cx="80237" cy="81036"/>
            </a:xfrm>
            <a:custGeom>
              <a:avLst/>
              <a:gdLst/>
              <a:ahLst/>
              <a:cxnLst/>
              <a:rect l="l" t="t" r="r" b="b"/>
              <a:pathLst>
                <a:path w="3814" h="3852" extrusionOk="0">
                  <a:moveTo>
                    <a:pt x="1" y="1"/>
                  </a:moveTo>
                  <a:lnTo>
                    <a:pt x="1" y="3852"/>
                  </a:lnTo>
                  <a:lnTo>
                    <a:pt x="3814" y="3852"/>
                  </a:lnTo>
                  <a:lnTo>
                    <a:pt x="3814" y="2727"/>
                  </a:lnTo>
                  <a:lnTo>
                    <a:pt x="1091" y="2727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3"/>
            <p:cNvSpPr/>
            <p:nvPr/>
          </p:nvSpPr>
          <p:spPr>
            <a:xfrm>
              <a:off x="1948547" y="2161859"/>
              <a:ext cx="80237" cy="81036"/>
            </a:xfrm>
            <a:custGeom>
              <a:avLst/>
              <a:gdLst/>
              <a:ahLst/>
              <a:cxnLst/>
              <a:rect l="l" t="t" r="r" b="b"/>
              <a:pathLst>
                <a:path w="3814" h="3852" extrusionOk="0">
                  <a:moveTo>
                    <a:pt x="2724" y="1"/>
                  </a:moveTo>
                  <a:lnTo>
                    <a:pt x="2724" y="2727"/>
                  </a:lnTo>
                  <a:lnTo>
                    <a:pt x="0" y="2727"/>
                  </a:lnTo>
                  <a:lnTo>
                    <a:pt x="0" y="3852"/>
                  </a:lnTo>
                  <a:lnTo>
                    <a:pt x="3813" y="385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3"/>
            <p:cNvSpPr/>
            <p:nvPr/>
          </p:nvSpPr>
          <p:spPr>
            <a:xfrm>
              <a:off x="1775808" y="1966021"/>
              <a:ext cx="207114" cy="230298"/>
            </a:xfrm>
            <a:custGeom>
              <a:avLst/>
              <a:gdLst/>
              <a:ahLst/>
              <a:cxnLst/>
              <a:rect l="l" t="t" r="r" b="b"/>
              <a:pathLst>
                <a:path w="9845" h="10947" extrusionOk="0">
                  <a:moveTo>
                    <a:pt x="4921" y="1114"/>
                  </a:moveTo>
                  <a:cubicBezTo>
                    <a:pt x="5584" y="1114"/>
                    <a:pt x="6183" y="1515"/>
                    <a:pt x="6438" y="2128"/>
                  </a:cubicBezTo>
                  <a:cubicBezTo>
                    <a:pt x="6691" y="2741"/>
                    <a:pt x="6552" y="3448"/>
                    <a:pt x="6081" y="3915"/>
                  </a:cubicBezTo>
                  <a:cubicBezTo>
                    <a:pt x="5768" y="4231"/>
                    <a:pt x="5348" y="4397"/>
                    <a:pt x="4920" y="4397"/>
                  </a:cubicBezTo>
                  <a:cubicBezTo>
                    <a:pt x="4709" y="4397"/>
                    <a:pt x="4496" y="4357"/>
                    <a:pt x="4293" y="4273"/>
                  </a:cubicBezTo>
                  <a:cubicBezTo>
                    <a:pt x="3680" y="4017"/>
                    <a:pt x="3279" y="3418"/>
                    <a:pt x="3279" y="2756"/>
                  </a:cubicBezTo>
                  <a:cubicBezTo>
                    <a:pt x="3282" y="1849"/>
                    <a:pt x="4014" y="1114"/>
                    <a:pt x="4921" y="1114"/>
                  </a:cubicBezTo>
                  <a:close/>
                  <a:moveTo>
                    <a:pt x="4924" y="5477"/>
                  </a:moveTo>
                  <a:cubicBezTo>
                    <a:pt x="5020" y="5477"/>
                    <a:pt x="5117" y="5481"/>
                    <a:pt x="5215" y="5488"/>
                  </a:cubicBezTo>
                  <a:cubicBezTo>
                    <a:pt x="7217" y="5639"/>
                    <a:pt x="8755" y="7336"/>
                    <a:pt x="8755" y="9348"/>
                  </a:cubicBezTo>
                  <a:lnTo>
                    <a:pt x="8755" y="9856"/>
                  </a:lnTo>
                  <a:lnTo>
                    <a:pt x="1091" y="9856"/>
                  </a:lnTo>
                  <a:lnTo>
                    <a:pt x="1091" y="9307"/>
                  </a:lnTo>
                  <a:cubicBezTo>
                    <a:pt x="1093" y="7175"/>
                    <a:pt x="2829" y="5477"/>
                    <a:pt x="4924" y="5477"/>
                  </a:cubicBezTo>
                  <a:close/>
                  <a:moveTo>
                    <a:pt x="4921" y="1"/>
                  </a:moveTo>
                  <a:cubicBezTo>
                    <a:pt x="3796" y="1"/>
                    <a:pt x="2785" y="692"/>
                    <a:pt x="2375" y="1739"/>
                  </a:cubicBezTo>
                  <a:cubicBezTo>
                    <a:pt x="1965" y="2788"/>
                    <a:pt x="2239" y="3979"/>
                    <a:pt x="3064" y="4744"/>
                  </a:cubicBezTo>
                  <a:cubicBezTo>
                    <a:pt x="1213" y="5499"/>
                    <a:pt x="1" y="7301"/>
                    <a:pt x="1" y="9304"/>
                  </a:cubicBezTo>
                  <a:lnTo>
                    <a:pt x="1" y="10946"/>
                  </a:lnTo>
                  <a:lnTo>
                    <a:pt x="9845" y="10946"/>
                  </a:lnTo>
                  <a:lnTo>
                    <a:pt x="9845" y="9304"/>
                  </a:lnTo>
                  <a:cubicBezTo>
                    <a:pt x="9842" y="7301"/>
                    <a:pt x="8633" y="5499"/>
                    <a:pt x="6778" y="4744"/>
                  </a:cubicBezTo>
                  <a:cubicBezTo>
                    <a:pt x="7607" y="3979"/>
                    <a:pt x="7880" y="2788"/>
                    <a:pt x="7467" y="1739"/>
                  </a:cubicBezTo>
                  <a:cubicBezTo>
                    <a:pt x="7057" y="692"/>
                    <a:pt x="6049" y="1"/>
                    <a:pt x="4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3"/>
            <p:cNvSpPr/>
            <p:nvPr/>
          </p:nvSpPr>
          <p:spPr>
            <a:xfrm>
              <a:off x="1683306" y="1897418"/>
              <a:ext cx="391340" cy="391340"/>
            </a:xfrm>
            <a:custGeom>
              <a:avLst/>
              <a:gdLst/>
              <a:ahLst/>
              <a:cxnLst/>
              <a:rect l="l" t="t" r="r" b="b"/>
              <a:pathLst>
                <a:path w="18602" h="18602" extrusionOk="0">
                  <a:moveTo>
                    <a:pt x="17511" y="1090"/>
                  </a:moveTo>
                  <a:lnTo>
                    <a:pt x="17511" y="17512"/>
                  </a:lnTo>
                  <a:lnTo>
                    <a:pt x="1090" y="17512"/>
                  </a:lnTo>
                  <a:lnTo>
                    <a:pt x="1090" y="1090"/>
                  </a:lnTo>
                  <a:close/>
                  <a:moveTo>
                    <a:pt x="0" y="1"/>
                  </a:moveTo>
                  <a:lnTo>
                    <a:pt x="0" y="18602"/>
                  </a:lnTo>
                  <a:lnTo>
                    <a:pt x="18601" y="18602"/>
                  </a:lnTo>
                  <a:lnTo>
                    <a:pt x="18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833;p53"/>
          <p:cNvSpPr/>
          <p:nvPr/>
        </p:nvSpPr>
        <p:spPr>
          <a:xfrm>
            <a:off x="1172436" y="2793693"/>
            <a:ext cx="391340" cy="391340"/>
          </a:xfrm>
          <a:custGeom>
            <a:avLst/>
            <a:gdLst/>
            <a:ahLst/>
            <a:cxnLst/>
            <a:rect l="l" t="t" r="r" b="b"/>
            <a:pathLst>
              <a:path w="18602" h="18602" extrusionOk="0">
                <a:moveTo>
                  <a:pt x="5450" y="1125"/>
                </a:moveTo>
                <a:lnTo>
                  <a:pt x="5450" y="3944"/>
                </a:lnTo>
                <a:cubicBezTo>
                  <a:pt x="4985" y="4110"/>
                  <a:pt x="4618" y="4476"/>
                  <a:pt x="4453" y="4941"/>
                </a:cubicBezTo>
                <a:lnTo>
                  <a:pt x="1090" y="4941"/>
                </a:lnTo>
                <a:lnTo>
                  <a:pt x="1090" y="1125"/>
                </a:lnTo>
                <a:close/>
                <a:moveTo>
                  <a:pt x="12062" y="1125"/>
                </a:moveTo>
                <a:lnTo>
                  <a:pt x="12062" y="3944"/>
                </a:lnTo>
                <a:cubicBezTo>
                  <a:pt x="11594" y="4107"/>
                  <a:pt x="11228" y="4473"/>
                  <a:pt x="11059" y="4941"/>
                </a:cubicBezTo>
                <a:lnTo>
                  <a:pt x="7580" y="4941"/>
                </a:lnTo>
                <a:cubicBezTo>
                  <a:pt x="7411" y="4473"/>
                  <a:pt x="7042" y="4107"/>
                  <a:pt x="6577" y="3944"/>
                </a:cubicBezTo>
                <a:lnTo>
                  <a:pt x="6577" y="1125"/>
                </a:lnTo>
                <a:close/>
                <a:moveTo>
                  <a:pt x="17511" y="1125"/>
                </a:moveTo>
                <a:lnTo>
                  <a:pt x="17511" y="4941"/>
                </a:lnTo>
                <a:lnTo>
                  <a:pt x="14149" y="4941"/>
                </a:lnTo>
                <a:cubicBezTo>
                  <a:pt x="13983" y="4476"/>
                  <a:pt x="13617" y="4110"/>
                  <a:pt x="13152" y="3944"/>
                </a:cubicBezTo>
                <a:lnTo>
                  <a:pt x="13152" y="1125"/>
                </a:lnTo>
                <a:close/>
                <a:moveTo>
                  <a:pt x="12580" y="4930"/>
                </a:moveTo>
                <a:cubicBezTo>
                  <a:pt x="12862" y="4930"/>
                  <a:pt x="13131" y="5149"/>
                  <a:pt x="13131" y="5479"/>
                </a:cubicBezTo>
                <a:cubicBezTo>
                  <a:pt x="13128" y="5781"/>
                  <a:pt x="12884" y="6025"/>
                  <a:pt x="12582" y="6025"/>
                </a:cubicBezTo>
                <a:cubicBezTo>
                  <a:pt x="12097" y="6025"/>
                  <a:pt x="11852" y="5435"/>
                  <a:pt x="12195" y="5092"/>
                </a:cubicBezTo>
                <a:cubicBezTo>
                  <a:pt x="12307" y="4980"/>
                  <a:pt x="12445" y="4930"/>
                  <a:pt x="12580" y="4930"/>
                </a:cubicBezTo>
                <a:close/>
                <a:moveTo>
                  <a:pt x="6019" y="4933"/>
                </a:moveTo>
                <a:cubicBezTo>
                  <a:pt x="6508" y="4933"/>
                  <a:pt x="6749" y="5523"/>
                  <a:pt x="6403" y="5866"/>
                </a:cubicBezTo>
                <a:cubicBezTo>
                  <a:pt x="6292" y="5977"/>
                  <a:pt x="6156" y="6027"/>
                  <a:pt x="6022" y="6027"/>
                </a:cubicBezTo>
                <a:cubicBezTo>
                  <a:pt x="5741" y="6027"/>
                  <a:pt x="5470" y="5807"/>
                  <a:pt x="5470" y="5476"/>
                </a:cubicBezTo>
                <a:cubicBezTo>
                  <a:pt x="5473" y="5174"/>
                  <a:pt x="5717" y="4933"/>
                  <a:pt x="6019" y="4933"/>
                </a:cubicBezTo>
                <a:close/>
                <a:moveTo>
                  <a:pt x="4453" y="6031"/>
                </a:moveTo>
                <a:cubicBezTo>
                  <a:pt x="4618" y="6496"/>
                  <a:pt x="4985" y="6865"/>
                  <a:pt x="5450" y="7031"/>
                </a:cubicBezTo>
                <a:lnTo>
                  <a:pt x="5450" y="11603"/>
                </a:lnTo>
                <a:cubicBezTo>
                  <a:pt x="4985" y="11771"/>
                  <a:pt x="4618" y="12138"/>
                  <a:pt x="4453" y="12606"/>
                </a:cubicBezTo>
                <a:lnTo>
                  <a:pt x="1090" y="12606"/>
                </a:lnTo>
                <a:lnTo>
                  <a:pt x="1090" y="6031"/>
                </a:lnTo>
                <a:close/>
                <a:moveTo>
                  <a:pt x="11059" y="6031"/>
                </a:moveTo>
                <a:cubicBezTo>
                  <a:pt x="11225" y="6496"/>
                  <a:pt x="11594" y="6865"/>
                  <a:pt x="12062" y="7031"/>
                </a:cubicBezTo>
                <a:lnTo>
                  <a:pt x="12062" y="11603"/>
                </a:lnTo>
                <a:cubicBezTo>
                  <a:pt x="11594" y="11771"/>
                  <a:pt x="11225" y="12138"/>
                  <a:pt x="11059" y="12606"/>
                </a:cubicBezTo>
                <a:lnTo>
                  <a:pt x="7580" y="12606"/>
                </a:lnTo>
                <a:cubicBezTo>
                  <a:pt x="7411" y="12138"/>
                  <a:pt x="7042" y="11771"/>
                  <a:pt x="6577" y="11603"/>
                </a:cubicBezTo>
                <a:lnTo>
                  <a:pt x="6577" y="7031"/>
                </a:lnTo>
                <a:cubicBezTo>
                  <a:pt x="7042" y="6865"/>
                  <a:pt x="7411" y="6496"/>
                  <a:pt x="7580" y="6031"/>
                </a:cubicBezTo>
                <a:close/>
                <a:moveTo>
                  <a:pt x="17511" y="6031"/>
                </a:moveTo>
                <a:lnTo>
                  <a:pt x="17511" y="12606"/>
                </a:lnTo>
                <a:lnTo>
                  <a:pt x="14149" y="12606"/>
                </a:lnTo>
                <a:cubicBezTo>
                  <a:pt x="13983" y="12138"/>
                  <a:pt x="13617" y="11771"/>
                  <a:pt x="13152" y="11603"/>
                </a:cubicBezTo>
                <a:lnTo>
                  <a:pt x="13152" y="7031"/>
                </a:lnTo>
                <a:cubicBezTo>
                  <a:pt x="13617" y="6865"/>
                  <a:pt x="13983" y="6496"/>
                  <a:pt x="14149" y="6031"/>
                </a:cubicBezTo>
                <a:close/>
                <a:moveTo>
                  <a:pt x="6015" y="12589"/>
                </a:moveTo>
                <a:cubicBezTo>
                  <a:pt x="6296" y="12589"/>
                  <a:pt x="6566" y="12807"/>
                  <a:pt x="6566" y="13137"/>
                </a:cubicBezTo>
                <a:cubicBezTo>
                  <a:pt x="6566" y="13440"/>
                  <a:pt x="6322" y="13684"/>
                  <a:pt x="6019" y="13684"/>
                </a:cubicBezTo>
                <a:cubicBezTo>
                  <a:pt x="5531" y="13684"/>
                  <a:pt x="5287" y="13097"/>
                  <a:pt x="5633" y="12751"/>
                </a:cubicBezTo>
                <a:cubicBezTo>
                  <a:pt x="5744" y="12639"/>
                  <a:pt x="5881" y="12589"/>
                  <a:pt x="6015" y="12589"/>
                </a:cubicBezTo>
                <a:close/>
                <a:moveTo>
                  <a:pt x="12580" y="12589"/>
                </a:moveTo>
                <a:cubicBezTo>
                  <a:pt x="12862" y="12589"/>
                  <a:pt x="13131" y="12807"/>
                  <a:pt x="13131" y="13137"/>
                </a:cubicBezTo>
                <a:cubicBezTo>
                  <a:pt x="13128" y="13440"/>
                  <a:pt x="12884" y="13684"/>
                  <a:pt x="12582" y="13684"/>
                </a:cubicBezTo>
                <a:cubicBezTo>
                  <a:pt x="12097" y="13684"/>
                  <a:pt x="11852" y="13097"/>
                  <a:pt x="12195" y="12751"/>
                </a:cubicBezTo>
                <a:cubicBezTo>
                  <a:pt x="12307" y="12639"/>
                  <a:pt x="12445" y="12589"/>
                  <a:pt x="12580" y="12589"/>
                </a:cubicBezTo>
                <a:close/>
                <a:moveTo>
                  <a:pt x="4453" y="13695"/>
                </a:moveTo>
                <a:cubicBezTo>
                  <a:pt x="4618" y="14160"/>
                  <a:pt x="4985" y="14527"/>
                  <a:pt x="5450" y="14692"/>
                </a:cubicBezTo>
                <a:lnTo>
                  <a:pt x="5450" y="17512"/>
                </a:lnTo>
                <a:lnTo>
                  <a:pt x="1090" y="17512"/>
                </a:lnTo>
                <a:lnTo>
                  <a:pt x="1090" y="13695"/>
                </a:lnTo>
                <a:close/>
                <a:moveTo>
                  <a:pt x="11059" y="13695"/>
                </a:moveTo>
                <a:cubicBezTo>
                  <a:pt x="11228" y="14160"/>
                  <a:pt x="11594" y="14527"/>
                  <a:pt x="12062" y="14692"/>
                </a:cubicBezTo>
                <a:lnTo>
                  <a:pt x="12062" y="17512"/>
                </a:lnTo>
                <a:lnTo>
                  <a:pt x="6577" y="17512"/>
                </a:lnTo>
                <a:lnTo>
                  <a:pt x="6577" y="14692"/>
                </a:lnTo>
                <a:cubicBezTo>
                  <a:pt x="7042" y="14527"/>
                  <a:pt x="7411" y="14160"/>
                  <a:pt x="7580" y="13695"/>
                </a:cubicBezTo>
                <a:close/>
                <a:moveTo>
                  <a:pt x="17511" y="13695"/>
                </a:moveTo>
                <a:lnTo>
                  <a:pt x="17511" y="17512"/>
                </a:lnTo>
                <a:lnTo>
                  <a:pt x="13152" y="17512"/>
                </a:lnTo>
                <a:lnTo>
                  <a:pt x="13152" y="14692"/>
                </a:lnTo>
                <a:cubicBezTo>
                  <a:pt x="13617" y="14527"/>
                  <a:pt x="13983" y="14160"/>
                  <a:pt x="14149" y="13695"/>
                </a:cubicBezTo>
                <a:close/>
                <a:moveTo>
                  <a:pt x="0" y="0"/>
                </a:moveTo>
                <a:lnTo>
                  <a:pt x="0" y="18601"/>
                </a:lnTo>
                <a:lnTo>
                  <a:pt x="18601" y="18601"/>
                </a:lnTo>
                <a:lnTo>
                  <a:pt x="1860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53"/>
          <p:cNvGrpSpPr/>
          <p:nvPr/>
        </p:nvGrpSpPr>
        <p:grpSpPr>
          <a:xfrm>
            <a:off x="1172436" y="3459299"/>
            <a:ext cx="391340" cy="391340"/>
            <a:chOff x="1567137" y="3234204"/>
            <a:chExt cx="391340" cy="391340"/>
          </a:xfrm>
        </p:grpSpPr>
        <p:sp>
          <p:nvSpPr>
            <p:cNvPr id="835" name="Google Shape;835;p53"/>
            <p:cNvSpPr/>
            <p:nvPr/>
          </p:nvSpPr>
          <p:spPr>
            <a:xfrm>
              <a:off x="1567137" y="3234204"/>
              <a:ext cx="391340" cy="391340"/>
            </a:xfrm>
            <a:custGeom>
              <a:avLst/>
              <a:gdLst/>
              <a:ahLst/>
              <a:cxnLst/>
              <a:rect l="l" t="t" r="r" b="b"/>
              <a:pathLst>
                <a:path w="18602" h="18602" extrusionOk="0">
                  <a:moveTo>
                    <a:pt x="13117" y="7665"/>
                  </a:moveTo>
                  <a:lnTo>
                    <a:pt x="13117" y="8754"/>
                  </a:lnTo>
                  <a:lnTo>
                    <a:pt x="9847" y="8754"/>
                  </a:lnTo>
                  <a:lnTo>
                    <a:pt x="9847" y="7665"/>
                  </a:lnTo>
                  <a:close/>
                  <a:moveTo>
                    <a:pt x="13117" y="9844"/>
                  </a:moveTo>
                  <a:lnTo>
                    <a:pt x="13117" y="10934"/>
                  </a:lnTo>
                  <a:lnTo>
                    <a:pt x="9847" y="10934"/>
                  </a:lnTo>
                  <a:lnTo>
                    <a:pt x="9847" y="9844"/>
                  </a:lnTo>
                  <a:close/>
                  <a:moveTo>
                    <a:pt x="3270" y="8754"/>
                  </a:moveTo>
                  <a:lnTo>
                    <a:pt x="3270" y="12024"/>
                  </a:lnTo>
                  <a:lnTo>
                    <a:pt x="1090" y="12024"/>
                  </a:lnTo>
                  <a:lnTo>
                    <a:pt x="1090" y="8754"/>
                  </a:lnTo>
                  <a:close/>
                  <a:moveTo>
                    <a:pt x="8757" y="8754"/>
                  </a:moveTo>
                  <a:lnTo>
                    <a:pt x="8757" y="12024"/>
                  </a:lnTo>
                  <a:lnTo>
                    <a:pt x="7667" y="12024"/>
                  </a:lnTo>
                  <a:lnTo>
                    <a:pt x="7667" y="8754"/>
                  </a:lnTo>
                  <a:close/>
                  <a:moveTo>
                    <a:pt x="13117" y="12024"/>
                  </a:moveTo>
                  <a:lnTo>
                    <a:pt x="13117" y="13114"/>
                  </a:lnTo>
                  <a:lnTo>
                    <a:pt x="9847" y="13114"/>
                  </a:lnTo>
                  <a:lnTo>
                    <a:pt x="9847" y="12024"/>
                  </a:lnTo>
                  <a:close/>
                  <a:moveTo>
                    <a:pt x="15331" y="7665"/>
                  </a:moveTo>
                  <a:lnTo>
                    <a:pt x="15331" y="13152"/>
                  </a:lnTo>
                  <a:lnTo>
                    <a:pt x="14241" y="13152"/>
                  </a:lnTo>
                  <a:lnTo>
                    <a:pt x="14241" y="7665"/>
                  </a:lnTo>
                  <a:close/>
                  <a:moveTo>
                    <a:pt x="17511" y="6575"/>
                  </a:moveTo>
                  <a:lnTo>
                    <a:pt x="17511" y="14242"/>
                  </a:lnTo>
                  <a:lnTo>
                    <a:pt x="16421" y="14242"/>
                  </a:lnTo>
                  <a:lnTo>
                    <a:pt x="16421" y="6575"/>
                  </a:lnTo>
                  <a:close/>
                  <a:moveTo>
                    <a:pt x="8731" y="1090"/>
                  </a:moveTo>
                  <a:cubicBezTo>
                    <a:pt x="9324" y="1090"/>
                    <a:pt x="9829" y="1552"/>
                    <a:pt x="9844" y="2148"/>
                  </a:cubicBezTo>
                  <a:cubicBezTo>
                    <a:pt x="9861" y="2761"/>
                    <a:pt x="9370" y="3270"/>
                    <a:pt x="8757" y="3270"/>
                  </a:cubicBezTo>
                  <a:lnTo>
                    <a:pt x="5487" y="3270"/>
                  </a:lnTo>
                  <a:lnTo>
                    <a:pt x="5487" y="8754"/>
                  </a:lnTo>
                  <a:lnTo>
                    <a:pt x="6577" y="8754"/>
                  </a:lnTo>
                  <a:lnTo>
                    <a:pt x="6577" y="12024"/>
                  </a:lnTo>
                  <a:lnTo>
                    <a:pt x="5487" y="12024"/>
                  </a:lnTo>
                  <a:lnTo>
                    <a:pt x="5487" y="17511"/>
                  </a:lnTo>
                  <a:lnTo>
                    <a:pt x="1128" y="17511"/>
                  </a:lnTo>
                  <a:lnTo>
                    <a:pt x="1128" y="13152"/>
                  </a:lnTo>
                  <a:lnTo>
                    <a:pt x="4397" y="13152"/>
                  </a:lnTo>
                  <a:lnTo>
                    <a:pt x="4397" y="7665"/>
                  </a:lnTo>
                  <a:lnTo>
                    <a:pt x="1128" y="7665"/>
                  </a:lnTo>
                  <a:lnTo>
                    <a:pt x="1128" y="1090"/>
                  </a:lnTo>
                  <a:close/>
                  <a:moveTo>
                    <a:pt x="0" y="0"/>
                  </a:moveTo>
                  <a:lnTo>
                    <a:pt x="0" y="18601"/>
                  </a:lnTo>
                  <a:lnTo>
                    <a:pt x="6577" y="18601"/>
                  </a:lnTo>
                  <a:lnTo>
                    <a:pt x="6577" y="13114"/>
                  </a:lnTo>
                  <a:lnTo>
                    <a:pt x="8757" y="13114"/>
                  </a:lnTo>
                  <a:lnTo>
                    <a:pt x="8757" y="14204"/>
                  </a:lnTo>
                  <a:lnTo>
                    <a:pt x="15331" y="14204"/>
                  </a:lnTo>
                  <a:lnTo>
                    <a:pt x="15331" y="15332"/>
                  </a:lnTo>
                  <a:lnTo>
                    <a:pt x="18601" y="15332"/>
                  </a:lnTo>
                  <a:lnTo>
                    <a:pt x="18601" y="5485"/>
                  </a:lnTo>
                  <a:lnTo>
                    <a:pt x="15331" y="5485"/>
                  </a:lnTo>
                  <a:lnTo>
                    <a:pt x="15331" y="6575"/>
                  </a:lnTo>
                  <a:lnTo>
                    <a:pt x="8757" y="6575"/>
                  </a:lnTo>
                  <a:lnTo>
                    <a:pt x="8757" y="7665"/>
                  </a:lnTo>
                  <a:lnTo>
                    <a:pt x="6577" y="7665"/>
                  </a:lnTo>
                  <a:lnTo>
                    <a:pt x="6577" y="4360"/>
                  </a:lnTo>
                  <a:lnTo>
                    <a:pt x="8745" y="4360"/>
                  </a:lnTo>
                  <a:cubicBezTo>
                    <a:pt x="9943" y="4360"/>
                    <a:pt x="10943" y="3410"/>
                    <a:pt x="10960" y="2212"/>
                  </a:cubicBezTo>
                  <a:cubicBezTo>
                    <a:pt x="10978" y="994"/>
                    <a:pt x="9989" y="0"/>
                    <a:pt x="8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3"/>
            <p:cNvSpPr/>
            <p:nvPr/>
          </p:nvSpPr>
          <p:spPr>
            <a:xfrm>
              <a:off x="1613777" y="3280065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" y="0"/>
                  </a:moveTo>
                  <a:lnTo>
                    <a:pt x="1" y="1090"/>
                  </a:lnTo>
                  <a:lnTo>
                    <a:pt x="1091" y="109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3"/>
            <p:cNvSpPr/>
            <p:nvPr/>
          </p:nvSpPr>
          <p:spPr>
            <a:xfrm>
              <a:off x="1613777" y="3326642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" y="1"/>
                  </a:moveTo>
                  <a:lnTo>
                    <a:pt x="1" y="1091"/>
                  </a:lnTo>
                  <a:lnTo>
                    <a:pt x="1091" y="1091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53"/>
          <p:cNvGrpSpPr/>
          <p:nvPr/>
        </p:nvGrpSpPr>
        <p:grpSpPr>
          <a:xfrm>
            <a:off x="1172436" y="4124904"/>
            <a:ext cx="391340" cy="345478"/>
            <a:chOff x="1636708" y="4015305"/>
            <a:chExt cx="391340" cy="345478"/>
          </a:xfrm>
        </p:grpSpPr>
        <p:sp>
          <p:nvSpPr>
            <p:cNvPr id="839" name="Google Shape;839;p53"/>
            <p:cNvSpPr/>
            <p:nvPr/>
          </p:nvSpPr>
          <p:spPr>
            <a:xfrm>
              <a:off x="1763585" y="4061482"/>
              <a:ext cx="71927" cy="69234"/>
            </a:xfrm>
            <a:custGeom>
              <a:avLst/>
              <a:gdLst/>
              <a:ahLst/>
              <a:cxnLst/>
              <a:rect l="l" t="t" r="r" b="b"/>
              <a:pathLst>
                <a:path w="3419" h="3291" extrusionOk="0">
                  <a:moveTo>
                    <a:pt x="1642" y="1096"/>
                  </a:moveTo>
                  <a:lnTo>
                    <a:pt x="1642" y="1099"/>
                  </a:lnTo>
                  <a:cubicBezTo>
                    <a:pt x="2131" y="1099"/>
                    <a:pt x="2375" y="1689"/>
                    <a:pt x="2029" y="2032"/>
                  </a:cubicBezTo>
                  <a:cubicBezTo>
                    <a:pt x="1918" y="2144"/>
                    <a:pt x="1781" y="2194"/>
                    <a:pt x="1646" y="2194"/>
                  </a:cubicBezTo>
                  <a:cubicBezTo>
                    <a:pt x="1364" y="2194"/>
                    <a:pt x="1093" y="1975"/>
                    <a:pt x="1093" y="1645"/>
                  </a:cubicBezTo>
                  <a:cubicBezTo>
                    <a:pt x="1093" y="1343"/>
                    <a:pt x="1340" y="1096"/>
                    <a:pt x="1642" y="1096"/>
                  </a:cubicBezTo>
                  <a:close/>
                  <a:moveTo>
                    <a:pt x="1644" y="1"/>
                  </a:moveTo>
                  <a:cubicBezTo>
                    <a:pt x="1432" y="1"/>
                    <a:pt x="1218" y="41"/>
                    <a:pt x="1015" y="125"/>
                  </a:cubicBezTo>
                  <a:cubicBezTo>
                    <a:pt x="401" y="381"/>
                    <a:pt x="0" y="979"/>
                    <a:pt x="0" y="1645"/>
                  </a:cubicBezTo>
                  <a:cubicBezTo>
                    <a:pt x="0" y="2552"/>
                    <a:pt x="736" y="3287"/>
                    <a:pt x="1642" y="3290"/>
                  </a:cubicBezTo>
                  <a:cubicBezTo>
                    <a:pt x="2308" y="3290"/>
                    <a:pt x="2907" y="2889"/>
                    <a:pt x="3162" y="2276"/>
                  </a:cubicBezTo>
                  <a:cubicBezTo>
                    <a:pt x="3418" y="1663"/>
                    <a:pt x="3276" y="953"/>
                    <a:pt x="2808" y="483"/>
                  </a:cubicBezTo>
                  <a:cubicBezTo>
                    <a:pt x="2493" y="167"/>
                    <a:pt x="2072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3"/>
            <p:cNvSpPr/>
            <p:nvPr/>
          </p:nvSpPr>
          <p:spPr>
            <a:xfrm>
              <a:off x="1636708" y="4015305"/>
              <a:ext cx="391340" cy="345478"/>
            </a:xfrm>
            <a:custGeom>
              <a:avLst/>
              <a:gdLst/>
              <a:ahLst/>
              <a:cxnLst/>
              <a:rect l="l" t="t" r="r" b="b"/>
              <a:pathLst>
                <a:path w="18602" h="16422" extrusionOk="0">
                  <a:moveTo>
                    <a:pt x="13152" y="1091"/>
                  </a:moveTo>
                  <a:lnTo>
                    <a:pt x="13152" y="9975"/>
                  </a:lnTo>
                  <a:lnTo>
                    <a:pt x="9900" y="6031"/>
                  </a:lnTo>
                  <a:lnTo>
                    <a:pt x="7668" y="8261"/>
                  </a:lnTo>
                  <a:lnTo>
                    <a:pt x="4892" y="5488"/>
                  </a:lnTo>
                  <a:lnTo>
                    <a:pt x="1090" y="10002"/>
                  </a:lnTo>
                  <a:lnTo>
                    <a:pt x="1090" y="1091"/>
                  </a:lnTo>
                  <a:close/>
                  <a:moveTo>
                    <a:pt x="4968" y="7121"/>
                  </a:moveTo>
                  <a:lnTo>
                    <a:pt x="6897" y="9051"/>
                  </a:lnTo>
                  <a:lnTo>
                    <a:pt x="4979" y="10972"/>
                  </a:lnTo>
                  <a:lnTo>
                    <a:pt x="1727" y="10972"/>
                  </a:lnTo>
                  <a:lnTo>
                    <a:pt x="4968" y="7121"/>
                  </a:lnTo>
                  <a:close/>
                  <a:moveTo>
                    <a:pt x="9827" y="7674"/>
                  </a:moveTo>
                  <a:lnTo>
                    <a:pt x="12542" y="10972"/>
                  </a:lnTo>
                  <a:lnTo>
                    <a:pt x="6531" y="10972"/>
                  </a:lnTo>
                  <a:lnTo>
                    <a:pt x="7673" y="9827"/>
                  </a:lnTo>
                  <a:lnTo>
                    <a:pt x="8060" y="9441"/>
                  </a:lnTo>
                  <a:lnTo>
                    <a:pt x="9827" y="7674"/>
                  </a:lnTo>
                  <a:close/>
                  <a:moveTo>
                    <a:pt x="15332" y="4395"/>
                  </a:moveTo>
                  <a:lnTo>
                    <a:pt x="15332" y="13114"/>
                  </a:lnTo>
                  <a:lnTo>
                    <a:pt x="4360" y="13114"/>
                  </a:lnTo>
                  <a:lnTo>
                    <a:pt x="4360" y="12062"/>
                  </a:lnTo>
                  <a:lnTo>
                    <a:pt x="14242" y="12062"/>
                  </a:lnTo>
                  <a:lnTo>
                    <a:pt x="14242" y="4395"/>
                  </a:lnTo>
                  <a:close/>
                  <a:moveTo>
                    <a:pt x="17512" y="5994"/>
                  </a:moveTo>
                  <a:lnTo>
                    <a:pt x="17512" y="15294"/>
                  </a:lnTo>
                  <a:lnTo>
                    <a:pt x="5994" y="15294"/>
                  </a:lnTo>
                  <a:lnTo>
                    <a:pt x="5994" y="14204"/>
                  </a:lnTo>
                  <a:lnTo>
                    <a:pt x="16422" y="14204"/>
                  </a:lnTo>
                  <a:lnTo>
                    <a:pt x="16422" y="5994"/>
                  </a:lnTo>
                  <a:close/>
                  <a:moveTo>
                    <a:pt x="1" y="1"/>
                  </a:moveTo>
                  <a:lnTo>
                    <a:pt x="1" y="12062"/>
                  </a:lnTo>
                  <a:lnTo>
                    <a:pt x="3270" y="12062"/>
                  </a:lnTo>
                  <a:lnTo>
                    <a:pt x="3270" y="14242"/>
                  </a:lnTo>
                  <a:lnTo>
                    <a:pt x="4904" y="14242"/>
                  </a:lnTo>
                  <a:lnTo>
                    <a:pt x="4904" y="16422"/>
                  </a:lnTo>
                  <a:lnTo>
                    <a:pt x="18602" y="16422"/>
                  </a:lnTo>
                  <a:lnTo>
                    <a:pt x="18602" y="4904"/>
                  </a:lnTo>
                  <a:lnTo>
                    <a:pt x="16384" y="4904"/>
                  </a:lnTo>
                  <a:lnTo>
                    <a:pt x="16384" y="3305"/>
                  </a:lnTo>
                  <a:lnTo>
                    <a:pt x="14242" y="3305"/>
                  </a:lnTo>
                  <a:lnTo>
                    <a:pt x="14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53"/>
          <p:cNvGrpSpPr/>
          <p:nvPr/>
        </p:nvGrpSpPr>
        <p:grpSpPr>
          <a:xfrm>
            <a:off x="1890759" y="1494649"/>
            <a:ext cx="391340" cy="327007"/>
            <a:chOff x="2294740" y="1234021"/>
            <a:chExt cx="391340" cy="327007"/>
          </a:xfrm>
        </p:grpSpPr>
        <p:sp>
          <p:nvSpPr>
            <p:cNvPr id="842" name="Google Shape;842;p53"/>
            <p:cNvSpPr/>
            <p:nvPr/>
          </p:nvSpPr>
          <p:spPr>
            <a:xfrm>
              <a:off x="2294740" y="1234021"/>
              <a:ext cx="391340" cy="327007"/>
            </a:xfrm>
            <a:custGeom>
              <a:avLst/>
              <a:gdLst/>
              <a:ahLst/>
              <a:cxnLst/>
              <a:rect l="l" t="t" r="r" b="b"/>
              <a:pathLst>
                <a:path w="18602" h="15544" extrusionOk="0">
                  <a:moveTo>
                    <a:pt x="17511" y="1311"/>
                  </a:moveTo>
                  <a:lnTo>
                    <a:pt x="17511" y="13079"/>
                  </a:lnTo>
                  <a:lnTo>
                    <a:pt x="12245" y="5179"/>
                  </a:lnTo>
                  <a:lnTo>
                    <a:pt x="8005" y="10899"/>
                  </a:lnTo>
                  <a:lnTo>
                    <a:pt x="5453" y="8022"/>
                  </a:lnTo>
                  <a:lnTo>
                    <a:pt x="1090" y="13355"/>
                  </a:lnTo>
                  <a:lnTo>
                    <a:pt x="1090" y="1311"/>
                  </a:lnTo>
                  <a:cubicBezTo>
                    <a:pt x="3806" y="1785"/>
                    <a:pt x="6554" y="2021"/>
                    <a:pt x="9301" y="2021"/>
                  </a:cubicBezTo>
                  <a:cubicBezTo>
                    <a:pt x="12048" y="2021"/>
                    <a:pt x="14795" y="1785"/>
                    <a:pt x="17511" y="1311"/>
                  </a:cubicBezTo>
                  <a:close/>
                  <a:moveTo>
                    <a:pt x="5479" y="9707"/>
                  </a:moveTo>
                  <a:lnTo>
                    <a:pt x="8862" y="13524"/>
                  </a:lnTo>
                  <a:cubicBezTo>
                    <a:pt x="6528" y="13544"/>
                    <a:pt x="4197" y="13736"/>
                    <a:pt x="1890" y="14096"/>
                  </a:cubicBezTo>
                  <a:lnTo>
                    <a:pt x="5479" y="9707"/>
                  </a:lnTo>
                  <a:close/>
                  <a:moveTo>
                    <a:pt x="12187" y="7083"/>
                  </a:moveTo>
                  <a:lnTo>
                    <a:pt x="16884" y="14128"/>
                  </a:lnTo>
                  <a:cubicBezTo>
                    <a:pt x="14716" y="13779"/>
                    <a:pt x="12527" y="13582"/>
                    <a:pt x="10333" y="13532"/>
                  </a:cubicBezTo>
                  <a:lnTo>
                    <a:pt x="10333" y="13529"/>
                  </a:lnTo>
                  <a:lnTo>
                    <a:pt x="8740" y="11736"/>
                  </a:lnTo>
                  <a:lnTo>
                    <a:pt x="12187" y="7083"/>
                  </a:lnTo>
                  <a:close/>
                  <a:moveTo>
                    <a:pt x="0" y="0"/>
                  </a:moveTo>
                  <a:lnTo>
                    <a:pt x="0" y="15543"/>
                  </a:lnTo>
                  <a:lnTo>
                    <a:pt x="648" y="15421"/>
                  </a:lnTo>
                  <a:cubicBezTo>
                    <a:pt x="3507" y="14884"/>
                    <a:pt x="6404" y="14615"/>
                    <a:pt x="9301" y="14615"/>
                  </a:cubicBezTo>
                  <a:cubicBezTo>
                    <a:pt x="12198" y="14615"/>
                    <a:pt x="15095" y="14884"/>
                    <a:pt x="17953" y="15421"/>
                  </a:cubicBezTo>
                  <a:lnTo>
                    <a:pt x="18601" y="15543"/>
                  </a:lnTo>
                  <a:lnTo>
                    <a:pt x="18601" y="0"/>
                  </a:lnTo>
                  <a:lnTo>
                    <a:pt x="17953" y="122"/>
                  </a:lnTo>
                  <a:cubicBezTo>
                    <a:pt x="15095" y="660"/>
                    <a:pt x="12198" y="929"/>
                    <a:pt x="9301" y="929"/>
                  </a:cubicBezTo>
                  <a:cubicBezTo>
                    <a:pt x="6404" y="929"/>
                    <a:pt x="3507" y="660"/>
                    <a:pt x="648" y="1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3"/>
            <p:cNvSpPr/>
            <p:nvPr/>
          </p:nvSpPr>
          <p:spPr>
            <a:xfrm>
              <a:off x="2406933" y="1305422"/>
              <a:ext cx="71801" cy="69108"/>
            </a:xfrm>
            <a:custGeom>
              <a:avLst/>
              <a:gdLst/>
              <a:ahLst/>
              <a:cxnLst/>
              <a:rect l="l" t="t" r="r" b="b"/>
              <a:pathLst>
                <a:path w="3413" h="3285" extrusionOk="0">
                  <a:moveTo>
                    <a:pt x="1766" y="1094"/>
                  </a:moveTo>
                  <a:cubicBezTo>
                    <a:pt x="2047" y="1094"/>
                    <a:pt x="2317" y="1313"/>
                    <a:pt x="2317" y="1643"/>
                  </a:cubicBezTo>
                  <a:cubicBezTo>
                    <a:pt x="2314" y="1945"/>
                    <a:pt x="2073" y="2186"/>
                    <a:pt x="1771" y="2189"/>
                  </a:cubicBezTo>
                  <a:cubicBezTo>
                    <a:pt x="1769" y="2189"/>
                    <a:pt x="1768" y="2189"/>
                    <a:pt x="1767" y="2189"/>
                  </a:cubicBezTo>
                  <a:cubicBezTo>
                    <a:pt x="1281" y="2189"/>
                    <a:pt x="1039" y="1598"/>
                    <a:pt x="1381" y="1256"/>
                  </a:cubicBezTo>
                  <a:cubicBezTo>
                    <a:pt x="1493" y="1144"/>
                    <a:pt x="1631" y="1094"/>
                    <a:pt x="1766" y="1094"/>
                  </a:cubicBezTo>
                  <a:close/>
                  <a:moveTo>
                    <a:pt x="1771" y="1"/>
                  </a:moveTo>
                  <a:cubicBezTo>
                    <a:pt x="1108" y="1"/>
                    <a:pt x="509" y="402"/>
                    <a:pt x="253" y="1015"/>
                  </a:cubicBezTo>
                  <a:cubicBezTo>
                    <a:pt x="1" y="1628"/>
                    <a:pt x="140" y="2332"/>
                    <a:pt x="611" y="2802"/>
                  </a:cubicBezTo>
                  <a:cubicBezTo>
                    <a:pt x="924" y="3118"/>
                    <a:pt x="1344" y="3284"/>
                    <a:pt x="1771" y="3284"/>
                  </a:cubicBezTo>
                  <a:cubicBezTo>
                    <a:pt x="1983" y="3284"/>
                    <a:pt x="2196" y="3244"/>
                    <a:pt x="2398" y="3160"/>
                  </a:cubicBezTo>
                  <a:cubicBezTo>
                    <a:pt x="3012" y="2904"/>
                    <a:pt x="3413" y="2305"/>
                    <a:pt x="3413" y="1643"/>
                  </a:cubicBezTo>
                  <a:cubicBezTo>
                    <a:pt x="3413" y="736"/>
                    <a:pt x="2677" y="1"/>
                    <a:pt x="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53"/>
          <p:cNvSpPr/>
          <p:nvPr/>
        </p:nvSpPr>
        <p:spPr>
          <a:xfrm>
            <a:off x="1890759" y="2098903"/>
            <a:ext cx="391340" cy="391382"/>
          </a:xfrm>
          <a:custGeom>
            <a:avLst/>
            <a:gdLst/>
            <a:ahLst/>
            <a:cxnLst/>
            <a:rect l="l" t="t" r="r" b="b"/>
            <a:pathLst>
              <a:path w="18602" h="18604" extrusionOk="0">
                <a:moveTo>
                  <a:pt x="4360" y="1091"/>
                </a:moveTo>
                <a:lnTo>
                  <a:pt x="4360" y="2181"/>
                </a:lnTo>
                <a:lnTo>
                  <a:pt x="2180" y="2181"/>
                </a:lnTo>
                <a:lnTo>
                  <a:pt x="2180" y="1091"/>
                </a:lnTo>
                <a:close/>
                <a:moveTo>
                  <a:pt x="5450" y="3271"/>
                </a:moveTo>
                <a:lnTo>
                  <a:pt x="5450" y="4361"/>
                </a:lnTo>
                <a:lnTo>
                  <a:pt x="1090" y="4361"/>
                </a:lnTo>
                <a:lnTo>
                  <a:pt x="1090" y="3271"/>
                </a:lnTo>
                <a:close/>
                <a:moveTo>
                  <a:pt x="5450" y="5489"/>
                </a:moveTo>
                <a:lnTo>
                  <a:pt x="5450" y="6573"/>
                </a:lnTo>
                <a:cubicBezTo>
                  <a:pt x="5450" y="7177"/>
                  <a:pt x="4959" y="7669"/>
                  <a:pt x="4357" y="7669"/>
                </a:cubicBezTo>
                <a:lnTo>
                  <a:pt x="2186" y="7669"/>
                </a:lnTo>
                <a:cubicBezTo>
                  <a:pt x="1581" y="7669"/>
                  <a:pt x="1090" y="7177"/>
                  <a:pt x="1090" y="6573"/>
                </a:cubicBezTo>
                <a:lnTo>
                  <a:pt x="1090" y="5489"/>
                </a:lnTo>
                <a:close/>
                <a:moveTo>
                  <a:pt x="15332" y="8755"/>
                </a:moveTo>
                <a:cubicBezTo>
                  <a:pt x="15340" y="8755"/>
                  <a:pt x="15349" y="8755"/>
                  <a:pt x="15358" y="8756"/>
                </a:cubicBezTo>
                <a:cubicBezTo>
                  <a:pt x="15651" y="8767"/>
                  <a:pt x="15878" y="9020"/>
                  <a:pt x="15878" y="9317"/>
                </a:cubicBezTo>
                <a:lnTo>
                  <a:pt x="15878" y="9848"/>
                </a:lnTo>
                <a:lnTo>
                  <a:pt x="14788" y="9848"/>
                </a:lnTo>
                <a:lnTo>
                  <a:pt x="14788" y="9299"/>
                </a:lnTo>
                <a:cubicBezTo>
                  <a:pt x="14785" y="8997"/>
                  <a:pt x="15032" y="8755"/>
                  <a:pt x="15332" y="8755"/>
                </a:cubicBezTo>
                <a:close/>
                <a:moveTo>
                  <a:pt x="3816" y="8759"/>
                </a:moveTo>
                <a:lnTo>
                  <a:pt x="3816" y="9305"/>
                </a:lnTo>
                <a:cubicBezTo>
                  <a:pt x="3816" y="9607"/>
                  <a:pt x="3569" y="9849"/>
                  <a:pt x="3270" y="9849"/>
                </a:cubicBezTo>
                <a:cubicBezTo>
                  <a:pt x="3261" y="9849"/>
                  <a:pt x="3253" y="9849"/>
                  <a:pt x="3244" y="9848"/>
                </a:cubicBezTo>
                <a:cubicBezTo>
                  <a:pt x="2950" y="9837"/>
                  <a:pt x="2726" y="9584"/>
                  <a:pt x="2726" y="9288"/>
                </a:cubicBezTo>
                <a:lnTo>
                  <a:pt x="2726" y="8759"/>
                </a:lnTo>
                <a:close/>
                <a:moveTo>
                  <a:pt x="16424" y="10938"/>
                </a:moveTo>
                <a:cubicBezTo>
                  <a:pt x="17023" y="10938"/>
                  <a:pt x="17511" y="11428"/>
                  <a:pt x="17511" y="12031"/>
                </a:cubicBezTo>
                <a:lnTo>
                  <a:pt x="17511" y="13118"/>
                </a:lnTo>
                <a:lnTo>
                  <a:pt x="13152" y="13118"/>
                </a:lnTo>
                <a:lnTo>
                  <a:pt x="13152" y="12031"/>
                </a:lnTo>
                <a:cubicBezTo>
                  <a:pt x="13152" y="11428"/>
                  <a:pt x="13640" y="10938"/>
                  <a:pt x="14242" y="10938"/>
                </a:cubicBezTo>
                <a:cubicBezTo>
                  <a:pt x="14244" y="10938"/>
                  <a:pt x="14246" y="10938"/>
                  <a:pt x="14247" y="10938"/>
                </a:cubicBezTo>
                <a:lnTo>
                  <a:pt x="16419" y="10938"/>
                </a:lnTo>
                <a:cubicBezTo>
                  <a:pt x="16420" y="10938"/>
                  <a:pt x="16422" y="10938"/>
                  <a:pt x="16424" y="10938"/>
                </a:cubicBezTo>
                <a:close/>
                <a:moveTo>
                  <a:pt x="17511" y="14243"/>
                </a:moveTo>
                <a:lnTo>
                  <a:pt x="17511" y="15333"/>
                </a:lnTo>
                <a:lnTo>
                  <a:pt x="13152" y="15333"/>
                </a:lnTo>
                <a:lnTo>
                  <a:pt x="13152" y="14243"/>
                </a:lnTo>
                <a:close/>
                <a:moveTo>
                  <a:pt x="16421" y="16423"/>
                </a:moveTo>
                <a:lnTo>
                  <a:pt x="16421" y="17513"/>
                </a:lnTo>
                <a:lnTo>
                  <a:pt x="14242" y="17513"/>
                </a:lnTo>
                <a:lnTo>
                  <a:pt x="14242" y="16423"/>
                </a:lnTo>
                <a:close/>
                <a:moveTo>
                  <a:pt x="12312" y="1"/>
                </a:moveTo>
                <a:cubicBezTo>
                  <a:pt x="10369" y="1"/>
                  <a:pt x="8757" y="1578"/>
                  <a:pt x="8757" y="3562"/>
                </a:cubicBezTo>
                <a:lnTo>
                  <a:pt x="8757" y="15019"/>
                </a:lnTo>
                <a:cubicBezTo>
                  <a:pt x="8757" y="16275"/>
                  <a:pt x="7824" y="17356"/>
                  <a:pt x="6572" y="17498"/>
                </a:cubicBezTo>
                <a:cubicBezTo>
                  <a:pt x="6475" y="17509"/>
                  <a:pt x="6380" y="17515"/>
                  <a:pt x="6285" y="17515"/>
                </a:cubicBezTo>
                <a:cubicBezTo>
                  <a:pt x="4940" y="17515"/>
                  <a:pt x="3816" y="16422"/>
                  <a:pt x="3816" y="15042"/>
                </a:cubicBezTo>
                <a:lnTo>
                  <a:pt x="3816" y="10845"/>
                </a:lnTo>
                <a:cubicBezTo>
                  <a:pt x="4467" y="10616"/>
                  <a:pt x="4903" y="9997"/>
                  <a:pt x="4906" y="9305"/>
                </a:cubicBezTo>
                <a:lnTo>
                  <a:pt x="4906" y="8677"/>
                </a:lnTo>
                <a:cubicBezTo>
                  <a:pt x="5865" y="8433"/>
                  <a:pt x="6577" y="7576"/>
                  <a:pt x="6577" y="6558"/>
                </a:cubicBezTo>
                <a:lnTo>
                  <a:pt x="6577" y="2181"/>
                </a:lnTo>
                <a:lnTo>
                  <a:pt x="5450" y="2181"/>
                </a:lnTo>
                <a:lnTo>
                  <a:pt x="5450" y="2"/>
                </a:lnTo>
                <a:lnTo>
                  <a:pt x="1090" y="2"/>
                </a:lnTo>
                <a:lnTo>
                  <a:pt x="1090" y="2181"/>
                </a:lnTo>
                <a:lnTo>
                  <a:pt x="0" y="2181"/>
                </a:lnTo>
                <a:lnTo>
                  <a:pt x="0" y="6558"/>
                </a:lnTo>
                <a:cubicBezTo>
                  <a:pt x="0" y="7555"/>
                  <a:pt x="672" y="8424"/>
                  <a:pt x="1637" y="8677"/>
                </a:cubicBezTo>
                <a:lnTo>
                  <a:pt x="1637" y="9305"/>
                </a:lnTo>
                <a:cubicBezTo>
                  <a:pt x="1637" y="9997"/>
                  <a:pt x="2073" y="10616"/>
                  <a:pt x="2726" y="10845"/>
                </a:cubicBezTo>
                <a:lnTo>
                  <a:pt x="2726" y="15007"/>
                </a:lnTo>
                <a:cubicBezTo>
                  <a:pt x="2726" y="16853"/>
                  <a:pt x="4119" y="18422"/>
                  <a:pt x="5958" y="18588"/>
                </a:cubicBezTo>
                <a:cubicBezTo>
                  <a:pt x="6070" y="18598"/>
                  <a:pt x="6180" y="18603"/>
                  <a:pt x="6290" y="18603"/>
                </a:cubicBezTo>
                <a:cubicBezTo>
                  <a:pt x="8232" y="18603"/>
                  <a:pt x="9844" y="17026"/>
                  <a:pt x="9847" y="15042"/>
                </a:cubicBezTo>
                <a:lnTo>
                  <a:pt x="9847" y="3588"/>
                </a:lnTo>
                <a:cubicBezTo>
                  <a:pt x="9847" y="2330"/>
                  <a:pt x="10780" y="1248"/>
                  <a:pt x="12030" y="1109"/>
                </a:cubicBezTo>
                <a:cubicBezTo>
                  <a:pt x="12128" y="1097"/>
                  <a:pt x="12225" y="1092"/>
                  <a:pt x="12321" y="1092"/>
                </a:cubicBezTo>
                <a:cubicBezTo>
                  <a:pt x="13664" y="1092"/>
                  <a:pt x="14785" y="2184"/>
                  <a:pt x="14788" y="3562"/>
                </a:cubicBezTo>
                <a:lnTo>
                  <a:pt x="14788" y="7759"/>
                </a:lnTo>
                <a:cubicBezTo>
                  <a:pt x="14134" y="7988"/>
                  <a:pt x="13698" y="8607"/>
                  <a:pt x="13698" y="9299"/>
                </a:cubicBezTo>
                <a:lnTo>
                  <a:pt x="13698" y="9927"/>
                </a:lnTo>
                <a:cubicBezTo>
                  <a:pt x="12736" y="10171"/>
                  <a:pt x="12027" y="11028"/>
                  <a:pt x="12027" y="12046"/>
                </a:cubicBezTo>
                <a:lnTo>
                  <a:pt x="12027" y="16423"/>
                </a:lnTo>
                <a:lnTo>
                  <a:pt x="13152" y="16423"/>
                </a:lnTo>
                <a:lnTo>
                  <a:pt x="13152" y="18603"/>
                </a:lnTo>
                <a:lnTo>
                  <a:pt x="17511" y="18603"/>
                </a:lnTo>
                <a:lnTo>
                  <a:pt x="17511" y="16423"/>
                </a:lnTo>
                <a:lnTo>
                  <a:pt x="18601" y="16423"/>
                </a:lnTo>
                <a:lnTo>
                  <a:pt x="18601" y="12046"/>
                </a:lnTo>
                <a:cubicBezTo>
                  <a:pt x="18601" y="11049"/>
                  <a:pt x="17930" y="10180"/>
                  <a:pt x="16968" y="9927"/>
                </a:cubicBezTo>
                <a:lnTo>
                  <a:pt x="16968" y="9299"/>
                </a:lnTo>
                <a:cubicBezTo>
                  <a:pt x="16965" y="8607"/>
                  <a:pt x="16529" y="7988"/>
                  <a:pt x="15878" y="7759"/>
                </a:cubicBezTo>
                <a:lnTo>
                  <a:pt x="15878" y="3600"/>
                </a:lnTo>
                <a:cubicBezTo>
                  <a:pt x="15878" y="1751"/>
                  <a:pt x="14483" y="182"/>
                  <a:pt x="12643" y="16"/>
                </a:cubicBezTo>
                <a:cubicBezTo>
                  <a:pt x="12532" y="6"/>
                  <a:pt x="12421" y="1"/>
                  <a:pt x="123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53"/>
          <p:cNvGrpSpPr/>
          <p:nvPr/>
        </p:nvGrpSpPr>
        <p:grpSpPr>
          <a:xfrm>
            <a:off x="1888961" y="2767533"/>
            <a:ext cx="394937" cy="391697"/>
            <a:chOff x="2363533" y="2542911"/>
            <a:chExt cx="394937" cy="391697"/>
          </a:xfrm>
        </p:grpSpPr>
        <p:sp>
          <p:nvSpPr>
            <p:cNvPr id="846" name="Google Shape;846;p53"/>
            <p:cNvSpPr/>
            <p:nvPr/>
          </p:nvSpPr>
          <p:spPr>
            <a:xfrm>
              <a:off x="2363533" y="2542911"/>
              <a:ext cx="394937" cy="391697"/>
            </a:xfrm>
            <a:custGeom>
              <a:avLst/>
              <a:gdLst/>
              <a:ahLst/>
              <a:cxnLst/>
              <a:rect l="l" t="t" r="r" b="b"/>
              <a:pathLst>
                <a:path w="18773" h="18619" extrusionOk="0">
                  <a:moveTo>
                    <a:pt x="14225" y="1116"/>
                  </a:moveTo>
                  <a:cubicBezTo>
                    <a:pt x="14647" y="1116"/>
                    <a:pt x="15074" y="1198"/>
                    <a:pt x="15480" y="1366"/>
                  </a:cubicBezTo>
                  <a:cubicBezTo>
                    <a:pt x="16706" y="1875"/>
                    <a:pt x="17508" y="3073"/>
                    <a:pt x="17508" y="4401"/>
                  </a:cubicBezTo>
                  <a:cubicBezTo>
                    <a:pt x="17505" y="6211"/>
                    <a:pt x="16038" y="7679"/>
                    <a:pt x="14224" y="7682"/>
                  </a:cubicBezTo>
                  <a:cubicBezTo>
                    <a:pt x="12896" y="7682"/>
                    <a:pt x="11698" y="6883"/>
                    <a:pt x="11193" y="5656"/>
                  </a:cubicBezTo>
                  <a:cubicBezTo>
                    <a:pt x="10684" y="4430"/>
                    <a:pt x="10963" y="3017"/>
                    <a:pt x="11902" y="2079"/>
                  </a:cubicBezTo>
                  <a:cubicBezTo>
                    <a:pt x="12530" y="1450"/>
                    <a:pt x="13370" y="1116"/>
                    <a:pt x="14225" y="1116"/>
                  </a:cubicBezTo>
                  <a:close/>
                  <a:moveTo>
                    <a:pt x="10422" y="6592"/>
                  </a:moveTo>
                  <a:cubicBezTo>
                    <a:pt x="10809" y="7258"/>
                    <a:pt x="11361" y="7810"/>
                    <a:pt x="12027" y="8194"/>
                  </a:cubicBezTo>
                  <a:lnTo>
                    <a:pt x="12027" y="14033"/>
                  </a:lnTo>
                  <a:lnTo>
                    <a:pt x="9423" y="9993"/>
                  </a:lnTo>
                  <a:lnTo>
                    <a:pt x="6917" y="13504"/>
                  </a:lnTo>
                  <a:lnTo>
                    <a:pt x="5458" y="11754"/>
                  </a:lnTo>
                  <a:lnTo>
                    <a:pt x="3270" y="14381"/>
                  </a:lnTo>
                  <a:lnTo>
                    <a:pt x="3270" y="6592"/>
                  </a:lnTo>
                  <a:close/>
                  <a:moveTo>
                    <a:pt x="5470" y="13466"/>
                  </a:moveTo>
                  <a:lnTo>
                    <a:pt x="7039" y="15346"/>
                  </a:lnTo>
                  <a:lnTo>
                    <a:pt x="3903" y="15346"/>
                  </a:lnTo>
                  <a:lnTo>
                    <a:pt x="5470" y="13466"/>
                  </a:lnTo>
                  <a:close/>
                  <a:moveTo>
                    <a:pt x="9388" y="11943"/>
                  </a:moveTo>
                  <a:lnTo>
                    <a:pt x="11579" y="15346"/>
                  </a:lnTo>
                  <a:lnTo>
                    <a:pt x="8464" y="15346"/>
                  </a:lnTo>
                  <a:lnTo>
                    <a:pt x="7653" y="14376"/>
                  </a:lnTo>
                  <a:lnTo>
                    <a:pt x="9388" y="11943"/>
                  </a:lnTo>
                  <a:close/>
                  <a:moveTo>
                    <a:pt x="9809" y="4412"/>
                  </a:moveTo>
                  <a:cubicBezTo>
                    <a:pt x="9809" y="4782"/>
                    <a:pt x="9856" y="5148"/>
                    <a:pt x="9949" y="5502"/>
                  </a:cubicBezTo>
                  <a:lnTo>
                    <a:pt x="2180" y="5502"/>
                  </a:lnTo>
                  <a:lnTo>
                    <a:pt x="2180" y="16439"/>
                  </a:lnTo>
                  <a:lnTo>
                    <a:pt x="13117" y="16439"/>
                  </a:lnTo>
                  <a:lnTo>
                    <a:pt x="13117" y="8670"/>
                  </a:lnTo>
                  <a:cubicBezTo>
                    <a:pt x="13471" y="8763"/>
                    <a:pt x="13837" y="8810"/>
                    <a:pt x="14207" y="8810"/>
                  </a:cubicBezTo>
                  <a:lnTo>
                    <a:pt x="14207" y="17529"/>
                  </a:lnTo>
                  <a:lnTo>
                    <a:pt x="1090" y="17529"/>
                  </a:lnTo>
                  <a:lnTo>
                    <a:pt x="1090" y="4412"/>
                  </a:lnTo>
                  <a:close/>
                  <a:moveTo>
                    <a:pt x="14241" y="0"/>
                  </a:moveTo>
                  <a:cubicBezTo>
                    <a:pt x="12260" y="0"/>
                    <a:pt x="10500" y="1338"/>
                    <a:pt x="9995" y="3288"/>
                  </a:cubicBezTo>
                  <a:lnTo>
                    <a:pt x="0" y="3288"/>
                  </a:lnTo>
                  <a:lnTo>
                    <a:pt x="0" y="18619"/>
                  </a:lnTo>
                  <a:lnTo>
                    <a:pt x="15331" y="18619"/>
                  </a:lnTo>
                  <a:lnTo>
                    <a:pt x="15331" y="8624"/>
                  </a:lnTo>
                  <a:cubicBezTo>
                    <a:pt x="17395" y="8089"/>
                    <a:pt x="18773" y="6150"/>
                    <a:pt x="18601" y="4029"/>
                  </a:cubicBezTo>
                  <a:cubicBezTo>
                    <a:pt x="18430" y="1904"/>
                    <a:pt x="16756" y="213"/>
                    <a:pt x="14637" y="18"/>
                  </a:cubicBezTo>
                  <a:cubicBezTo>
                    <a:pt x="14504" y="6"/>
                    <a:pt x="14372" y="0"/>
                    <a:pt x="14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3"/>
            <p:cNvSpPr/>
            <p:nvPr/>
          </p:nvSpPr>
          <p:spPr>
            <a:xfrm>
              <a:off x="2622041" y="2594769"/>
              <a:ext cx="81457" cy="81457"/>
            </a:xfrm>
            <a:custGeom>
              <a:avLst/>
              <a:gdLst/>
              <a:ahLst/>
              <a:cxnLst/>
              <a:rect l="l" t="t" r="r" b="b"/>
              <a:pathLst>
                <a:path w="3872" h="3872" extrusionOk="0">
                  <a:moveTo>
                    <a:pt x="773" y="0"/>
                  </a:moveTo>
                  <a:lnTo>
                    <a:pt x="0" y="773"/>
                  </a:lnTo>
                  <a:lnTo>
                    <a:pt x="1160" y="1936"/>
                  </a:lnTo>
                  <a:lnTo>
                    <a:pt x="0" y="3098"/>
                  </a:lnTo>
                  <a:lnTo>
                    <a:pt x="773" y="3871"/>
                  </a:lnTo>
                  <a:lnTo>
                    <a:pt x="1936" y="2709"/>
                  </a:lnTo>
                  <a:lnTo>
                    <a:pt x="3096" y="3871"/>
                  </a:lnTo>
                  <a:lnTo>
                    <a:pt x="3872" y="3098"/>
                  </a:lnTo>
                  <a:lnTo>
                    <a:pt x="2709" y="1936"/>
                  </a:lnTo>
                  <a:lnTo>
                    <a:pt x="3872" y="773"/>
                  </a:lnTo>
                  <a:lnTo>
                    <a:pt x="3096" y="0"/>
                  </a:lnTo>
                  <a:lnTo>
                    <a:pt x="1936" y="1160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3"/>
            <p:cNvSpPr/>
            <p:nvPr/>
          </p:nvSpPr>
          <p:spPr>
            <a:xfrm>
              <a:off x="2490389" y="2716008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" y="1"/>
                  </a:moveTo>
                  <a:lnTo>
                    <a:pt x="1" y="1090"/>
                  </a:lnTo>
                  <a:lnTo>
                    <a:pt x="1091" y="1090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53"/>
          <p:cNvGrpSpPr/>
          <p:nvPr/>
        </p:nvGrpSpPr>
        <p:grpSpPr>
          <a:xfrm>
            <a:off x="1871584" y="3436478"/>
            <a:ext cx="429691" cy="391361"/>
            <a:chOff x="2378743" y="3182199"/>
            <a:chExt cx="429691" cy="391361"/>
          </a:xfrm>
        </p:grpSpPr>
        <p:sp>
          <p:nvSpPr>
            <p:cNvPr id="850" name="Google Shape;850;p53"/>
            <p:cNvSpPr/>
            <p:nvPr/>
          </p:nvSpPr>
          <p:spPr>
            <a:xfrm>
              <a:off x="2443980" y="3228271"/>
              <a:ext cx="299195" cy="299195"/>
            </a:xfrm>
            <a:custGeom>
              <a:avLst/>
              <a:gdLst/>
              <a:ahLst/>
              <a:cxnLst/>
              <a:rect l="l" t="t" r="r" b="b"/>
              <a:pathLst>
                <a:path w="14222" h="14222" extrusionOk="0">
                  <a:moveTo>
                    <a:pt x="6747" y="1108"/>
                  </a:moveTo>
                  <a:lnTo>
                    <a:pt x="7810" y="3767"/>
                  </a:lnTo>
                  <a:cubicBezTo>
                    <a:pt x="7579" y="3718"/>
                    <a:pt x="7343" y="3693"/>
                    <a:pt x="7108" y="3693"/>
                  </a:cubicBezTo>
                  <a:cubicBezTo>
                    <a:pt x="6992" y="3693"/>
                    <a:pt x="6876" y="3699"/>
                    <a:pt x="6761" y="3712"/>
                  </a:cubicBezTo>
                  <a:lnTo>
                    <a:pt x="3492" y="2311"/>
                  </a:lnTo>
                  <a:cubicBezTo>
                    <a:pt x="4433" y="1596"/>
                    <a:pt x="5567" y="1178"/>
                    <a:pt x="6747" y="1108"/>
                  </a:cubicBezTo>
                  <a:close/>
                  <a:moveTo>
                    <a:pt x="7941" y="1154"/>
                  </a:moveTo>
                  <a:cubicBezTo>
                    <a:pt x="9115" y="1317"/>
                    <a:pt x="10211" y="1823"/>
                    <a:pt x="11098" y="2610"/>
                  </a:cubicBezTo>
                  <a:lnTo>
                    <a:pt x="9970" y="5241"/>
                  </a:lnTo>
                  <a:cubicBezTo>
                    <a:pt x="9778" y="4947"/>
                    <a:pt x="9540" y="4683"/>
                    <a:pt x="9267" y="4462"/>
                  </a:cubicBezTo>
                  <a:lnTo>
                    <a:pt x="9269" y="4462"/>
                  </a:lnTo>
                  <a:lnTo>
                    <a:pt x="7941" y="1154"/>
                  </a:lnTo>
                  <a:close/>
                  <a:moveTo>
                    <a:pt x="2611" y="3125"/>
                  </a:moveTo>
                  <a:lnTo>
                    <a:pt x="5241" y="4250"/>
                  </a:lnTo>
                  <a:cubicBezTo>
                    <a:pt x="4948" y="4444"/>
                    <a:pt x="4683" y="4683"/>
                    <a:pt x="4459" y="4956"/>
                  </a:cubicBezTo>
                  <a:lnTo>
                    <a:pt x="1155" y="6278"/>
                  </a:lnTo>
                  <a:cubicBezTo>
                    <a:pt x="1318" y="5107"/>
                    <a:pt x="1823" y="4008"/>
                    <a:pt x="2611" y="3125"/>
                  </a:cubicBezTo>
                  <a:close/>
                  <a:moveTo>
                    <a:pt x="11911" y="3491"/>
                  </a:moveTo>
                  <a:cubicBezTo>
                    <a:pt x="12626" y="4433"/>
                    <a:pt x="13045" y="5566"/>
                    <a:pt x="13118" y="6746"/>
                  </a:cubicBezTo>
                  <a:lnTo>
                    <a:pt x="10458" y="7813"/>
                  </a:lnTo>
                  <a:cubicBezTo>
                    <a:pt x="10531" y="7467"/>
                    <a:pt x="10548" y="7112"/>
                    <a:pt x="10510" y="6761"/>
                  </a:cubicBezTo>
                  <a:lnTo>
                    <a:pt x="11911" y="3491"/>
                  </a:lnTo>
                  <a:close/>
                  <a:moveTo>
                    <a:pt x="7114" y="4786"/>
                  </a:moveTo>
                  <a:cubicBezTo>
                    <a:pt x="7413" y="4786"/>
                    <a:pt x="7715" y="4843"/>
                    <a:pt x="8002" y="4962"/>
                  </a:cubicBezTo>
                  <a:cubicBezTo>
                    <a:pt x="8871" y="5322"/>
                    <a:pt x="9438" y="6171"/>
                    <a:pt x="9438" y="7112"/>
                  </a:cubicBezTo>
                  <a:cubicBezTo>
                    <a:pt x="9435" y="8394"/>
                    <a:pt x="8395" y="9435"/>
                    <a:pt x="7113" y="9438"/>
                  </a:cubicBezTo>
                  <a:cubicBezTo>
                    <a:pt x="6171" y="9438"/>
                    <a:pt x="5323" y="8871"/>
                    <a:pt x="4962" y="8002"/>
                  </a:cubicBezTo>
                  <a:cubicBezTo>
                    <a:pt x="4605" y="7133"/>
                    <a:pt x="4802" y="6133"/>
                    <a:pt x="5468" y="5467"/>
                  </a:cubicBezTo>
                  <a:cubicBezTo>
                    <a:pt x="5913" y="5022"/>
                    <a:pt x="6509" y="4786"/>
                    <a:pt x="7114" y="4786"/>
                  </a:cubicBezTo>
                  <a:close/>
                  <a:moveTo>
                    <a:pt x="3765" y="6412"/>
                  </a:moveTo>
                  <a:lnTo>
                    <a:pt x="3765" y="6412"/>
                  </a:lnTo>
                  <a:cubicBezTo>
                    <a:pt x="3692" y="6758"/>
                    <a:pt x="3675" y="7112"/>
                    <a:pt x="3712" y="7464"/>
                  </a:cubicBezTo>
                  <a:lnTo>
                    <a:pt x="3712" y="7467"/>
                  </a:lnTo>
                  <a:lnTo>
                    <a:pt x="2311" y="10734"/>
                  </a:lnTo>
                  <a:cubicBezTo>
                    <a:pt x="1597" y="9789"/>
                    <a:pt x="1178" y="8656"/>
                    <a:pt x="1105" y="7476"/>
                  </a:cubicBezTo>
                  <a:lnTo>
                    <a:pt x="3765" y="6412"/>
                  </a:lnTo>
                  <a:close/>
                  <a:moveTo>
                    <a:pt x="13068" y="7941"/>
                  </a:moveTo>
                  <a:lnTo>
                    <a:pt x="13068" y="7941"/>
                  </a:lnTo>
                  <a:cubicBezTo>
                    <a:pt x="12905" y="9115"/>
                    <a:pt x="12400" y="10211"/>
                    <a:pt x="11615" y="11097"/>
                  </a:cubicBezTo>
                  <a:lnTo>
                    <a:pt x="8982" y="9969"/>
                  </a:lnTo>
                  <a:cubicBezTo>
                    <a:pt x="9278" y="9778"/>
                    <a:pt x="9540" y="9539"/>
                    <a:pt x="9761" y="9266"/>
                  </a:cubicBezTo>
                  <a:lnTo>
                    <a:pt x="13068" y="7941"/>
                  </a:lnTo>
                  <a:close/>
                  <a:moveTo>
                    <a:pt x="4253" y="8981"/>
                  </a:moveTo>
                  <a:cubicBezTo>
                    <a:pt x="4445" y="9278"/>
                    <a:pt x="4683" y="9539"/>
                    <a:pt x="4956" y="9763"/>
                  </a:cubicBezTo>
                  <a:lnTo>
                    <a:pt x="6282" y="13068"/>
                  </a:lnTo>
                  <a:cubicBezTo>
                    <a:pt x="5107" y="12905"/>
                    <a:pt x="4009" y="12399"/>
                    <a:pt x="3125" y="11612"/>
                  </a:cubicBezTo>
                  <a:lnTo>
                    <a:pt x="4253" y="8981"/>
                  </a:lnTo>
                  <a:close/>
                  <a:moveTo>
                    <a:pt x="6412" y="10458"/>
                  </a:moveTo>
                  <a:lnTo>
                    <a:pt x="6412" y="10458"/>
                  </a:lnTo>
                  <a:cubicBezTo>
                    <a:pt x="6642" y="10505"/>
                    <a:pt x="6874" y="10529"/>
                    <a:pt x="7106" y="10529"/>
                  </a:cubicBezTo>
                  <a:cubicBezTo>
                    <a:pt x="7227" y="10529"/>
                    <a:pt x="7347" y="10523"/>
                    <a:pt x="7467" y="10510"/>
                  </a:cubicBezTo>
                  <a:lnTo>
                    <a:pt x="10737" y="11911"/>
                  </a:lnTo>
                  <a:cubicBezTo>
                    <a:pt x="9793" y="12626"/>
                    <a:pt x="8659" y="13044"/>
                    <a:pt x="7479" y="13114"/>
                  </a:cubicBezTo>
                  <a:lnTo>
                    <a:pt x="6412" y="10458"/>
                  </a:lnTo>
                  <a:close/>
                  <a:moveTo>
                    <a:pt x="7113" y="0"/>
                  </a:moveTo>
                  <a:cubicBezTo>
                    <a:pt x="3192" y="0"/>
                    <a:pt x="1" y="3192"/>
                    <a:pt x="1" y="7112"/>
                  </a:cubicBezTo>
                  <a:cubicBezTo>
                    <a:pt x="1" y="11030"/>
                    <a:pt x="3192" y="14221"/>
                    <a:pt x="7113" y="14221"/>
                  </a:cubicBezTo>
                  <a:cubicBezTo>
                    <a:pt x="11031" y="14221"/>
                    <a:pt x="14222" y="11030"/>
                    <a:pt x="14222" y="7112"/>
                  </a:cubicBezTo>
                  <a:cubicBezTo>
                    <a:pt x="14222" y="3192"/>
                    <a:pt x="11031" y="0"/>
                    <a:pt x="7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3"/>
            <p:cNvSpPr/>
            <p:nvPr/>
          </p:nvSpPr>
          <p:spPr>
            <a:xfrm>
              <a:off x="2378743" y="3182199"/>
              <a:ext cx="429691" cy="391361"/>
            </a:xfrm>
            <a:custGeom>
              <a:avLst/>
              <a:gdLst/>
              <a:ahLst/>
              <a:cxnLst/>
              <a:rect l="l" t="t" r="r" b="b"/>
              <a:pathLst>
                <a:path w="20425" h="18603" extrusionOk="0">
                  <a:moveTo>
                    <a:pt x="10214" y="1095"/>
                  </a:moveTo>
                  <a:cubicBezTo>
                    <a:pt x="14736" y="1095"/>
                    <a:pt x="18416" y="4777"/>
                    <a:pt x="18416" y="9299"/>
                  </a:cubicBezTo>
                  <a:cubicBezTo>
                    <a:pt x="18416" y="13825"/>
                    <a:pt x="14736" y="17504"/>
                    <a:pt x="10214" y="17504"/>
                  </a:cubicBezTo>
                  <a:cubicBezTo>
                    <a:pt x="5689" y="17504"/>
                    <a:pt x="2009" y="13825"/>
                    <a:pt x="2009" y="9299"/>
                  </a:cubicBezTo>
                  <a:cubicBezTo>
                    <a:pt x="2009" y="4777"/>
                    <a:pt x="5689" y="1095"/>
                    <a:pt x="10214" y="1095"/>
                  </a:cubicBezTo>
                  <a:close/>
                  <a:moveTo>
                    <a:pt x="10214" y="0"/>
                  </a:moveTo>
                  <a:cubicBezTo>
                    <a:pt x="7834" y="0"/>
                    <a:pt x="5455" y="909"/>
                    <a:pt x="3637" y="2725"/>
                  </a:cubicBezTo>
                  <a:cubicBezTo>
                    <a:pt x="1" y="6358"/>
                    <a:pt x="4" y="12241"/>
                    <a:pt x="3637" y="15877"/>
                  </a:cubicBezTo>
                  <a:cubicBezTo>
                    <a:pt x="5453" y="17694"/>
                    <a:pt x="7831" y="18603"/>
                    <a:pt x="10210" y="18603"/>
                  </a:cubicBezTo>
                  <a:cubicBezTo>
                    <a:pt x="12590" y="18603"/>
                    <a:pt x="14970" y="17694"/>
                    <a:pt x="16788" y="15877"/>
                  </a:cubicBezTo>
                  <a:cubicBezTo>
                    <a:pt x="20424" y="12244"/>
                    <a:pt x="20421" y="6361"/>
                    <a:pt x="16788" y="2725"/>
                  </a:cubicBezTo>
                  <a:cubicBezTo>
                    <a:pt x="14972" y="909"/>
                    <a:pt x="12593" y="0"/>
                    <a:pt x="10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53"/>
          <p:cNvGrpSpPr/>
          <p:nvPr/>
        </p:nvGrpSpPr>
        <p:grpSpPr>
          <a:xfrm>
            <a:off x="1890675" y="4105087"/>
            <a:ext cx="391508" cy="385112"/>
            <a:chOff x="2443812" y="3893140"/>
            <a:chExt cx="391508" cy="385112"/>
          </a:xfrm>
        </p:grpSpPr>
        <p:sp>
          <p:nvSpPr>
            <p:cNvPr id="853" name="Google Shape;853;p53"/>
            <p:cNvSpPr/>
            <p:nvPr/>
          </p:nvSpPr>
          <p:spPr>
            <a:xfrm>
              <a:off x="2443812" y="4047408"/>
              <a:ext cx="58106" cy="57306"/>
            </a:xfrm>
            <a:custGeom>
              <a:avLst/>
              <a:gdLst/>
              <a:ahLst/>
              <a:cxnLst/>
              <a:rect l="l" t="t" r="r" b="b"/>
              <a:pathLst>
                <a:path w="2762" h="2724" extrusionOk="0">
                  <a:moveTo>
                    <a:pt x="0" y="1"/>
                  </a:moveTo>
                  <a:lnTo>
                    <a:pt x="0" y="2724"/>
                  </a:lnTo>
                  <a:lnTo>
                    <a:pt x="1090" y="2724"/>
                  </a:lnTo>
                  <a:lnTo>
                    <a:pt x="1090" y="1090"/>
                  </a:lnTo>
                  <a:lnTo>
                    <a:pt x="2761" y="1090"/>
                  </a:lnTo>
                  <a:lnTo>
                    <a:pt x="27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3"/>
            <p:cNvSpPr/>
            <p:nvPr/>
          </p:nvSpPr>
          <p:spPr>
            <a:xfrm>
              <a:off x="2443812" y="4220883"/>
              <a:ext cx="58106" cy="57369"/>
            </a:xfrm>
            <a:custGeom>
              <a:avLst/>
              <a:gdLst/>
              <a:ahLst/>
              <a:cxnLst/>
              <a:rect l="l" t="t" r="r" b="b"/>
              <a:pathLst>
                <a:path w="2762" h="2727" extrusionOk="0">
                  <a:moveTo>
                    <a:pt x="0" y="0"/>
                  </a:moveTo>
                  <a:lnTo>
                    <a:pt x="0" y="2726"/>
                  </a:lnTo>
                  <a:lnTo>
                    <a:pt x="2761" y="2726"/>
                  </a:lnTo>
                  <a:lnTo>
                    <a:pt x="2761" y="1636"/>
                  </a:lnTo>
                  <a:lnTo>
                    <a:pt x="1125" y="163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3"/>
            <p:cNvSpPr/>
            <p:nvPr/>
          </p:nvSpPr>
          <p:spPr>
            <a:xfrm>
              <a:off x="2617266" y="4047408"/>
              <a:ext cx="58106" cy="57306"/>
            </a:xfrm>
            <a:custGeom>
              <a:avLst/>
              <a:gdLst/>
              <a:ahLst/>
              <a:cxnLst/>
              <a:rect l="l" t="t" r="r" b="b"/>
              <a:pathLst>
                <a:path w="2762" h="2724" extrusionOk="0">
                  <a:moveTo>
                    <a:pt x="1" y="1"/>
                  </a:moveTo>
                  <a:lnTo>
                    <a:pt x="1" y="1090"/>
                  </a:lnTo>
                  <a:lnTo>
                    <a:pt x="1637" y="1090"/>
                  </a:lnTo>
                  <a:lnTo>
                    <a:pt x="1637" y="2724"/>
                  </a:lnTo>
                  <a:lnTo>
                    <a:pt x="2762" y="2724"/>
                  </a:lnTo>
                  <a:lnTo>
                    <a:pt x="27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3"/>
            <p:cNvSpPr/>
            <p:nvPr/>
          </p:nvSpPr>
          <p:spPr>
            <a:xfrm>
              <a:off x="2617266" y="4220883"/>
              <a:ext cx="58106" cy="57369"/>
            </a:xfrm>
            <a:custGeom>
              <a:avLst/>
              <a:gdLst/>
              <a:ahLst/>
              <a:cxnLst/>
              <a:rect l="l" t="t" r="r" b="b"/>
              <a:pathLst>
                <a:path w="2762" h="2727" extrusionOk="0">
                  <a:moveTo>
                    <a:pt x="1637" y="0"/>
                  </a:moveTo>
                  <a:lnTo>
                    <a:pt x="1637" y="1636"/>
                  </a:lnTo>
                  <a:lnTo>
                    <a:pt x="1" y="1636"/>
                  </a:lnTo>
                  <a:lnTo>
                    <a:pt x="1" y="2726"/>
                  </a:lnTo>
                  <a:lnTo>
                    <a:pt x="2762" y="2726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3"/>
            <p:cNvSpPr/>
            <p:nvPr/>
          </p:nvSpPr>
          <p:spPr>
            <a:xfrm>
              <a:off x="2501896" y="4082267"/>
              <a:ext cx="115391" cy="150124"/>
            </a:xfrm>
            <a:custGeom>
              <a:avLst/>
              <a:gdLst/>
              <a:ahLst/>
              <a:cxnLst/>
              <a:rect l="l" t="t" r="r" b="b"/>
              <a:pathLst>
                <a:path w="5485" h="7136" extrusionOk="0">
                  <a:moveTo>
                    <a:pt x="2189" y="1631"/>
                  </a:moveTo>
                  <a:cubicBezTo>
                    <a:pt x="2189" y="1631"/>
                    <a:pt x="2189" y="1631"/>
                    <a:pt x="2189" y="1632"/>
                  </a:cubicBezTo>
                  <a:lnTo>
                    <a:pt x="2189" y="1632"/>
                  </a:lnTo>
                  <a:cubicBezTo>
                    <a:pt x="2189" y="1632"/>
                    <a:pt x="2189" y="1633"/>
                    <a:pt x="2189" y="1634"/>
                  </a:cubicBezTo>
                  <a:lnTo>
                    <a:pt x="2189" y="1631"/>
                  </a:lnTo>
                  <a:close/>
                  <a:moveTo>
                    <a:pt x="2740" y="1082"/>
                  </a:moveTo>
                  <a:cubicBezTo>
                    <a:pt x="2875" y="1082"/>
                    <a:pt x="3013" y="1132"/>
                    <a:pt x="3125" y="1244"/>
                  </a:cubicBezTo>
                  <a:cubicBezTo>
                    <a:pt x="3471" y="1590"/>
                    <a:pt x="3226" y="2180"/>
                    <a:pt x="2735" y="2180"/>
                  </a:cubicBezTo>
                  <a:cubicBezTo>
                    <a:pt x="2433" y="2180"/>
                    <a:pt x="2186" y="1936"/>
                    <a:pt x="2189" y="1632"/>
                  </a:cubicBezTo>
                  <a:lnTo>
                    <a:pt x="2189" y="1632"/>
                  </a:lnTo>
                  <a:cubicBezTo>
                    <a:pt x="2188" y="1300"/>
                    <a:pt x="2458" y="1082"/>
                    <a:pt x="2740" y="1082"/>
                  </a:cubicBezTo>
                  <a:close/>
                  <a:moveTo>
                    <a:pt x="2746" y="3264"/>
                  </a:moveTo>
                  <a:cubicBezTo>
                    <a:pt x="3641" y="3264"/>
                    <a:pt x="4392" y="3990"/>
                    <a:pt x="4395" y="4909"/>
                  </a:cubicBezTo>
                  <a:lnTo>
                    <a:pt x="4395" y="6008"/>
                  </a:lnTo>
                  <a:lnTo>
                    <a:pt x="1090" y="6008"/>
                  </a:lnTo>
                  <a:lnTo>
                    <a:pt x="1090" y="4935"/>
                  </a:lnTo>
                  <a:cubicBezTo>
                    <a:pt x="1090" y="4136"/>
                    <a:pt x="1735" y="3377"/>
                    <a:pt x="2526" y="3279"/>
                  </a:cubicBezTo>
                  <a:cubicBezTo>
                    <a:pt x="2600" y="3269"/>
                    <a:pt x="2673" y="3264"/>
                    <a:pt x="2746" y="3264"/>
                  </a:cubicBezTo>
                  <a:close/>
                  <a:moveTo>
                    <a:pt x="2741" y="0"/>
                  </a:moveTo>
                  <a:cubicBezTo>
                    <a:pt x="1424" y="0"/>
                    <a:pt x="643" y="1468"/>
                    <a:pt x="1375" y="2561"/>
                  </a:cubicBezTo>
                  <a:cubicBezTo>
                    <a:pt x="523" y="3052"/>
                    <a:pt x="0" y="3956"/>
                    <a:pt x="0" y="4938"/>
                  </a:cubicBezTo>
                  <a:lnTo>
                    <a:pt x="0" y="7135"/>
                  </a:lnTo>
                  <a:lnTo>
                    <a:pt x="5485" y="7135"/>
                  </a:lnTo>
                  <a:lnTo>
                    <a:pt x="5485" y="4938"/>
                  </a:lnTo>
                  <a:cubicBezTo>
                    <a:pt x="5485" y="3956"/>
                    <a:pt x="4959" y="3052"/>
                    <a:pt x="4110" y="2561"/>
                  </a:cubicBezTo>
                  <a:cubicBezTo>
                    <a:pt x="4447" y="2058"/>
                    <a:pt x="4479" y="1407"/>
                    <a:pt x="4194" y="869"/>
                  </a:cubicBezTo>
                  <a:cubicBezTo>
                    <a:pt x="3906" y="334"/>
                    <a:pt x="3348" y="0"/>
                    <a:pt x="27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3"/>
            <p:cNvSpPr/>
            <p:nvPr/>
          </p:nvSpPr>
          <p:spPr>
            <a:xfrm>
              <a:off x="2668261" y="3893140"/>
              <a:ext cx="167059" cy="163966"/>
            </a:xfrm>
            <a:custGeom>
              <a:avLst/>
              <a:gdLst/>
              <a:ahLst/>
              <a:cxnLst/>
              <a:rect l="l" t="t" r="r" b="b"/>
              <a:pathLst>
                <a:path w="7941" h="7794" extrusionOk="0">
                  <a:moveTo>
                    <a:pt x="2561" y="1672"/>
                  </a:moveTo>
                  <a:lnTo>
                    <a:pt x="2561" y="1672"/>
                  </a:lnTo>
                  <a:cubicBezTo>
                    <a:pt x="2189" y="3805"/>
                    <a:pt x="3657" y="5779"/>
                    <a:pt x="5726" y="6107"/>
                  </a:cubicBezTo>
                  <a:cubicBezTo>
                    <a:pt x="5247" y="6488"/>
                    <a:pt x="4651" y="6694"/>
                    <a:pt x="4038" y="6697"/>
                  </a:cubicBezTo>
                  <a:cubicBezTo>
                    <a:pt x="2826" y="6694"/>
                    <a:pt x="1759" y="5898"/>
                    <a:pt x="1419" y="4735"/>
                  </a:cubicBezTo>
                  <a:cubicBezTo>
                    <a:pt x="1079" y="3573"/>
                    <a:pt x="1544" y="2326"/>
                    <a:pt x="2561" y="1672"/>
                  </a:cubicBezTo>
                  <a:close/>
                  <a:moveTo>
                    <a:pt x="4503" y="1"/>
                  </a:moveTo>
                  <a:lnTo>
                    <a:pt x="3369" y="201"/>
                  </a:lnTo>
                  <a:cubicBezTo>
                    <a:pt x="2076" y="431"/>
                    <a:pt x="992" y="1309"/>
                    <a:pt x="495" y="2523"/>
                  </a:cubicBezTo>
                  <a:cubicBezTo>
                    <a:pt x="1" y="3738"/>
                    <a:pt x="160" y="5122"/>
                    <a:pt x="925" y="6191"/>
                  </a:cubicBezTo>
                  <a:cubicBezTo>
                    <a:pt x="1644" y="7198"/>
                    <a:pt x="2805" y="7793"/>
                    <a:pt x="4036" y="7793"/>
                  </a:cubicBezTo>
                  <a:cubicBezTo>
                    <a:pt x="4109" y="7793"/>
                    <a:pt x="4182" y="7791"/>
                    <a:pt x="4256" y="7787"/>
                  </a:cubicBezTo>
                  <a:cubicBezTo>
                    <a:pt x="5564" y="7711"/>
                    <a:pt x="6746" y="6970"/>
                    <a:pt x="7383" y="5822"/>
                  </a:cubicBezTo>
                  <a:lnTo>
                    <a:pt x="7941" y="4817"/>
                  </a:lnTo>
                  <a:lnTo>
                    <a:pt x="6807" y="5017"/>
                  </a:lnTo>
                  <a:cubicBezTo>
                    <a:pt x="6647" y="5045"/>
                    <a:pt x="6487" y="5059"/>
                    <a:pt x="6330" y="5059"/>
                  </a:cubicBezTo>
                  <a:cubicBezTo>
                    <a:pt x="4855" y="5059"/>
                    <a:pt x="3602" y="3860"/>
                    <a:pt x="3602" y="2332"/>
                  </a:cubicBezTo>
                  <a:cubicBezTo>
                    <a:pt x="3602" y="1870"/>
                    <a:pt x="3721" y="1413"/>
                    <a:pt x="3945" y="1009"/>
                  </a:cubicBezTo>
                  <a:lnTo>
                    <a:pt x="45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53"/>
          <p:cNvGrpSpPr/>
          <p:nvPr/>
        </p:nvGrpSpPr>
        <p:grpSpPr>
          <a:xfrm>
            <a:off x="2609083" y="1497247"/>
            <a:ext cx="391361" cy="321811"/>
            <a:chOff x="2899316" y="1269175"/>
            <a:chExt cx="391361" cy="321811"/>
          </a:xfrm>
        </p:grpSpPr>
        <p:sp>
          <p:nvSpPr>
            <p:cNvPr id="860" name="Google Shape;860;p53"/>
            <p:cNvSpPr/>
            <p:nvPr/>
          </p:nvSpPr>
          <p:spPr>
            <a:xfrm>
              <a:off x="2899316" y="1269175"/>
              <a:ext cx="391361" cy="321811"/>
            </a:xfrm>
            <a:custGeom>
              <a:avLst/>
              <a:gdLst/>
              <a:ahLst/>
              <a:cxnLst/>
              <a:rect l="l" t="t" r="r" b="b"/>
              <a:pathLst>
                <a:path w="18603" h="15297" extrusionOk="0">
                  <a:moveTo>
                    <a:pt x="5485" y="1090"/>
                  </a:moveTo>
                  <a:lnTo>
                    <a:pt x="5485" y="2180"/>
                  </a:lnTo>
                  <a:lnTo>
                    <a:pt x="3306" y="2180"/>
                  </a:lnTo>
                  <a:lnTo>
                    <a:pt x="3306" y="1090"/>
                  </a:lnTo>
                  <a:close/>
                  <a:moveTo>
                    <a:pt x="17512" y="1636"/>
                  </a:moveTo>
                  <a:lnTo>
                    <a:pt x="17512" y="5996"/>
                  </a:lnTo>
                  <a:lnTo>
                    <a:pt x="12717" y="5996"/>
                  </a:lnTo>
                  <a:cubicBezTo>
                    <a:pt x="11837" y="4906"/>
                    <a:pt x="10569" y="4361"/>
                    <a:pt x="9300" y="4361"/>
                  </a:cubicBezTo>
                  <a:cubicBezTo>
                    <a:pt x="8032" y="4361"/>
                    <a:pt x="6764" y="4906"/>
                    <a:pt x="5886" y="5996"/>
                  </a:cubicBezTo>
                  <a:lnTo>
                    <a:pt x="1091" y="5996"/>
                  </a:lnTo>
                  <a:lnTo>
                    <a:pt x="1091" y="3270"/>
                  </a:lnTo>
                  <a:lnTo>
                    <a:pt x="10580" y="3270"/>
                  </a:lnTo>
                  <a:lnTo>
                    <a:pt x="12214" y="1636"/>
                  </a:lnTo>
                  <a:close/>
                  <a:moveTo>
                    <a:pt x="5259" y="7121"/>
                  </a:moveTo>
                  <a:cubicBezTo>
                    <a:pt x="4834" y="8170"/>
                    <a:pt x="4834" y="9341"/>
                    <a:pt x="5259" y="10391"/>
                  </a:cubicBezTo>
                  <a:lnTo>
                    <a:pt x="1126" y="10391"/>
                  </a:lnTo>
                  <a:lnTo>
                    <a:pt x="1126" y="7121"/>
                  </a:lnTo>
                  <a:close/>
                  <a:moveTo>
                    <a:pt x="17512" y="7121"/>
                  </a:moveTo>
                  <a:lnTo>
                    <a:pt x="17512" y="10391"/>
                  </a:lnTo>
                  <a:lnTo>
                    <a:pt x="13376" y="10391"/>
                  </a:lnTo>
                  <a:cubicBezTo>
                    <a:pt x="13804" y="9341"/>
                    <a:pt x="13804" y="8170"/>
                    <a:pt x="13376" y="7121"/>
                  </a:cubicBezTo>
                  <a:close/>
                  <a:moveTo>
                    <a:pt x="9315" y="5470"/>
                  </a:moveTo>
                  <a:cubicBezTo>
                    <a:pt x="10170" y="5470"/>
                    <a:pt x="11010" y="5804"/>
                    <a:pt x="11638" y="6432"/>
                  </a:cubicBezTo>
                  <a:cubicBezTo>
                    <a:pt x="12577" y="7371"/>
                    <a:pt x="12859" y="8783"/>
                    <a:pt x="12350" y="10010"/>
                  </a:cubicBezTo>
                  <a:cubicBezTo>
                    <a:pt x="11842" y="11236"/>
                    <a:pt x="10644" y="12036"/>
                    <a:pt x="9316" y="12036"/>
                  </a:cubicBezTo>
                  <a:cubicBezTo>
                    <a:pt x="7505" y="12033"/>
                    <a:pt x="6035" y="10565"/>
                    <a:pt x="6035" y="8754"/>
                  </a:cubicBezTo>
                  <a:cubicBezTo>
                    <a:pt x="6035" y="7426"/>
                    <a:pt x="6834" y="6229"/>
                    <a:pt x="8060" y="5720"/>
                  </a:cubicBezTo>
                  <a:cubicBezTo>
                    <a:pt x="8466" y="5552"/>
                    <a:pt x="8893" y="5470"/>
                    <a:pt x="9315" y="5470"/>
                  </a:cubicBezTo>
                  <a:close/>
                  <a:moveTo>
                    <a:pt x="17512" y="11480"/>
                  </a:moveTo>
                  <a:lnTo>
                    <a:pt x="17512" y="14207"/>
                  </a:lnTo>
                  <a:lnTo>
                    <a:pt x="1091" y="14207"/>
                  </a:lnTo>
                  <a:lnTo>
                    <a:pt x="1091" y="11480"/>
                  </a:lnTo>
                  <a:lnTo>
                    <a:pt x="5886" y="11480"/>
                  </a:lnTo>
                  <a:cubicBezTo>
                    <a:pt x="6718" y="12512"/>
                    <a:pt x="7973" y="13114"/>
                    <a:pt x="9302" y="13114"/>
                  </a:cubicBezTo>
                  <a:cubicBezTo>
                    <a:pt x="10627" y="13114"/>
                    <a:pt x="11882" y="12512"/>
                    <a:pt x="12717" y="11480"/>
                  </a:cubicBezTo>
                  <a:close/>
                  <a:moveTo>
                    <a:pt x="2216" y="0"/>
                  </a:moveTo>
                  <a:lnTo>
                    <a:pt x="2216" y="2180"/>
                  </a:lnTo>
                  <a:lnTo>
                    <a:pt x="1" y="2180"/>
                  </a:lnTo>
                  <a:lnTo>
                    <a:pt x="1" y="15297"/>
                  </a:lnTo>
                  <a:lnTo>
                    <a:pt x="18602" y="15297"/>
                  </a:lnTo>
                  <a:lnTo>
                    <a:pt x="18602" y="547"/>
                  </a:lnTo>
                  <a:lnTo>
                    <a:pt x="11836" y="547"/>
                  </a:lnTo>
                  <a:lnTo>
                    <a:pt x="10200" y="2180"/>
                  </a:lnTo>
                  <a:lnTo>
                    <a:pt x="6575" y="218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3"/>
            <p:cNvSpPr/>
            <p:nvPr/>
          </p:nvSpPr>
          <p:spPr>
            <a:xfrm>
              <a:off x="3049250" y="1407286"/>
              <a:ext cx="95721" cy="92102"/>
            </a:xfrm>
            <a:custGeom>
              <a:avLst/>
              <a:gdLst/>
              <a:ahLst/>
              <a:cxnLst/>
              <a:rect l="l" t="t" r="r" b="b"/>
              <a:pathLst>
                <a:path w="4550" h="4378" extrusionOk="0">
                  <a:moveTo>
                    <a:pt x="2189" y="1094"/>
                  </a:moveTo>
                  <a:cubicBezTo>
                    <a:pt x="2631" y="1094"/>
                    <a:pt x="3032" y="1361"/>
                    <a:pt x="3200" y="1771"/>
                  </a:cubicBezTo>
                  <a:cubicBezTo>
                    <a:pt x="3369" y="2178"/>
                    <a:pt x="3276" y="2649"/>
                    <a:pt x="2962" y="2962"/>
                  </a:cubicBezTo>
                  <a:cubicBezTo>
                    <a:pt x="2754" y="3172"/>
                    <a:pt x="2474" y="3284"/>
                    <a:pt x="2189" y="3284"/>
                  </a:cubicBezTo>
                  <a:cubicBezTo>
                    <a:pt x="2048" y="3284"/>
                    <a:pt x="1906" y="3256"/>
                    <a:pt x="1771" y="3201"/>
                  </a:cubicBezTo>
                  <a:cubicBezTo>
                    <a:pt x="1361" y="3029"/>
                    <a:pt x="1096" y="2631"/>
                    <a:pt x="1096" y="2189"/>
                  </a:cubicBezTo>
                  <a:cubicBezTo>
                    <a:pt x="1096" y="1585"/>
                    <a:pt x="1584" y="1094"/>
                    <a:pt x="2189" y="1094"/>
                  </a:cubicBezTo>
                  <a:close/>
                  <a:moveTo>
                    <a:pt x="2190" y="1"/>
                  </a:moveTo>
                  <a:cubicBezTo>
                    <a:pt x="1908" y="1"/>
                    <a:pt x="1623" y="55"/>
                    <a:pt x="1352" y="166"/>
                  </a:cubicBezTo>
                  <a:cubicBezTo>
                    <a:pt x="535" y="506"/>
                    <a:pt x="1" y="1303"/>
                    <a:pt x="1" y="2189"/>
                  </a:cubicBezTo>
                  <a:cubicBezTo>
                    <a:pt x="3" y="3395"/>
                    <a:pt x="983" y="4375"/>
                    <a:pt x="2189" y="4378"/>
                  </a:cubicBezTo>
                  <a:cubicBezTo>
                    <a:pt x="3075" y="4378"/>
                    <a:pt x="3872" y="3843"/>
                    <a:pt x="4212" y="3026"/>
                  </a:cubicBezTo>
                  <a:cubicBezTo>
                    <a:pt x="4549" y="2210"/>
                    <a:pt x="4363" y="1268"/>
                    <a:pt x="3738" y="640"/>
                  </a:cubicBezTo>
                  <a:cubicBezTo>
                    <a:pt x="3318" y="222"/>
                    <a:pt x="2759" y="1"/>
                    <a:pt x="2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3"/>
            <p:cNvSpPr/>
            <p:nvPr/>
          </p:nvSpPr>
          <p:spPr>
            <a:xfrm>
              <a:off x="3187445" y="1337946"/>
              <a:ext cx="45862" cy="22952"/>
            </a:xfrm>
            <a:custGeom>
              <a:avLst/>
              <a:gdLst/>
              <a:ahLst/>
              <a:cxnLst/>
              <a:rect l="l" t="t" r="r" b="b"/>
              <a:pathLst>
                <a:path w="2180" h="1091" extrusionOk="0">
                  <a:moveTo>
                    <a:pt x="0" y="1"/>
                  </a:moveTo>
                  <a:lnTo>
                    <a:pt x="0" y="1091"/>
                  </a:lnTo>
                  <a:lnTo>
                    <a:pt x="2180" y="1091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53"/>
          <p:cNvSpPr/>
          <p:nvPr/>
        </p:nvSpPr>
        <p:spPr>
          <a:xfrm>
            <a:off x="2663791" y="2102503"/>
            <a:ext cx="281945" cy="391003"/>
          </a:xfrm>
          <a:custGeom>
            <a:avLst/>
            <a:gdLst/>
            <a:ahLst/>
            <a:cxnLst/>
            <a:rect l="l" t="t" r="r" b="b"/>
            <a:pathLst>
              <a:path w="13402" h="18586" extrusionOk="0">
                <a:moveTo>
                  <a:pt x="5634" y="1078"/>
                </a:moveTo>
                <a:cubicBezTo>
                  <a:pt x="6643" y="1078"/>
                  <a:pt x="7646" y="1330"/>
                  <a:pt x="8548" y="1827"/>
                </a:cubicBezTo>
                <a:cubicBezTo>
                  <a:pt x="7417" y="2185"/>
                  <a:pt x="6191" y="3010"/>
                  <a:pt x="5264" y="3751"/>
                </a:cubicBezTo>
                <a:cubicBezTo>
                  <a:pt x="5174" y="2719"/>
                  <a:pt x="4505" y="1830"/>
                  <a:pt x="3540" y="1452"/>
                </a:cubicBezTo>
                <a:cubicBezTo>
                  <a:pt x="4218" y="1202"/>
                  <a:pt x="4928" y="1078"/>
                  <a:pt x="5634" y="1078"/>
                </a:cubicBezTo>
                <a:close/>
                <a:moveTo>
                  <a:pt x="9547" y="2748"/>
                </a:moveTo>
                <a:cubicBezTo>
                  <a:pt x="9733" y="2748"/>
                  <a:pt x="9844" y="2790"/>
                  <a:pt x="9894" y="2839"/>
                </a:cubicBezTo>
                <a:cubicBezTo>
                  <a:pt x="10019" y="2964"/>
                  <a:pt x="10103" y="3507"/>
                  <a:pt x="9525" y="4661"/>
                </a:cubicBezTo>
                <a:cubicBezTo>
                  <a:pt x="9228" y="5254"/>
                  <a:pt x="8815" y="5893"/>
                  <a:pt x="8316" y="6541"/>
                </a:cubicBezTo>
                <a:cubicBezTo>
                  <a:pt x="8095" y="5472"/>
                  <a:pt x="7261" y="4635"/>
                  <a:pt x="6191" y="4417"/>
                </a:cubicBezTo>
                <a:cubicBezTo>
                  <a:pt x="6836" y="3917"/>
                  <a:pt x="7476" y="3504"/>
                  <a:pt x="8068" y="3208"/>
                </a:cubicBezTo>
                <a:cubicBezTo>
                  <a:pt x="8777" y="2853"/>
                  <a:pt x="9254" y="2748"/>
                  <a:pt x="9547" y="2748"/>
                </a:cubicBezTo>
                <a:close/>
                <a:moveTo>
                  <a:pt x="10902" y="4181"/>
                </a:moveTo>
                <a:cubicBezTo>
                  <a:pt x="11748" y="5719"/>
                  <a:pt x="11885" y="7544"/>
                  <a:pt x="11277" y="9189"/>
                </a:cubicBezTo>
                <a:cubicBezTo>
                  <a:pt x="10899" y="8224"/>
                  <a:pt x="10010" y="7559"/>
                  <a:pt x="8978" y="7466"/>
                </a:cubicBezTo>
                <a:cubicBezTo>
                  <a:pt x="9722" y="6541"/>
                  <a:pt x="10548" y="5315"/>
                  <a:pt x="10902" y="4181"/>
                </a:cubicBezTo>
                <a:close/>
                <a:moveTo>
                  <a:pt x="2718" y="9358"/>
                </a:moveTo>
                <a:cubicBezTo>
                  <a:pt x="3206" y="9358"/>
                  <a:pt x="3450" y="9948"/>
                  <a:pt x="3104" y="10293"/>
                </a:cubicBezTo>
                <a:cubicBezTo>
                  <a:pt x="2994" y="10404"/>
                  <a:pt x="2857" y="10454"/>
                  <a:pt x="2724" y="10454"/>
                </a:cubicBezTo>
                <a:cubicBezTo>
                  <a:pt x="2442" y="10454"/>
                  <a:pt x="2171" y="10235"/>
                  <a:pt x="2171" y="9904"/>
                </a:cubicBezTo>
                <a:cubicBezTo>
                  <a:pt x="2171" y="9602"/>
                  <a:pt x="2416" y="9358"/>
                  <a:pt x="2718" y="9358"/>
                </a:cubicBezTo>
                <a:close/>
                <a:moveTo>
                  <a:pt x="5631" y="0"/>
                </a:moveTo>
                <a:cubicBezTo>
                  <a:pt x="3817" y="0"/>
                  <a:pt x="2003" y="694"/>
                  <a:pt x="622" y="2080"/>
                </a:cubicBezTo>
                <a:lnTo>
                  <a:pt x="1392" y="2853"/>
                </a:lnTo>
                <a:cubicBezTo>
                  <a:pt x="1712" y="2533"/>
                  <a:pt x="2131" y="2374"/>
                  <a:pt x="2549" y="2374"/>
                </a:cubicBezTo>
                <a:cubicBezTo>
                  <a:pt x="2968" y="2374"/>
                  <a:pt x="3386" y="2533"/>
                  <a:pt x="3706" y="2853"/>
                </a:cubicBezTo>
                <a:cubicBezTo>
                  <a:pt x="4342" y="3495"/>
                  <a:pt x="4342" y="4533"/>
                  <a:pt x="3706" y="5175"/>
                </a:cubicBezTo>
                <a:lnTo>
                  <a:pt x="4476" y="5948"/>
                </a:lnTo>
                <a:cubicBezTo>
                  <a:pt x="4789" y="5634"/>
                  <a:pt x="5207" y="5468"/>
                  <a:pt x="5632" y="5468"/>
                </a:cubicBezTo>
                <a:cubicBezTo>
                  <a:pt x="5870" y="5468"/>
                  <a:pt x="6111" y="5521"/>
                  <a:pt x="6336" y="5629"/>
                </a:cubicBezTo>
                <a:lnTo>
                  <a:pt x="3503" y="8474"/>
                </a:lnTo>
                <a:cubicBezTo>
                  <a:pt x="3250" y="8338"/>
                  <a:pt x="2985" y="8275"/>
                  <a:pt x="2725" y="8275"/>
                </a:cubicBezTo>
                <a:cubicBezTo>
                  <a:pt x="1917" y="8275"/>
                  <a:pt x="1171" y="8884"/>
                  <a:pt x="1096" y="9773"/>
                </a:cubicBezTo>
                <a:cubicBezTo>
                  <a:pt x="1029" y="10532"/>
                  <a:pt x="1494" y="11238"/>
                  <a:pt x="2218" y="11479"/>
                </a:cubicBezTo>
                <a:lnTo>
                  <a:pt x="2218" y="16371"/>
                </a:lnTo>
                <a:lnTo>
                  <a:pt x="0" y="16371"/>
                </a:lnTo>
                <a:lnTo>
                  <a:pt x="0" y="18551"/>
                </a:lnTo>
                <a:lnTo>
                  <a:pt x="1090" y="18551"/>
                </a:lnTo>
                <a:lnTo>
                  <a:pt x="1090" y="17461"/>
                </a:lnTo>
                <a:lnTo>
                  <a:pt x="2218" y="17461"/>
                </a:lnTo>
                <a:lnTo>
                  <a:pt x="2218" y="18585"/>
                </a:lnTo>
                <a:lnTo>
                  <a:pt x="3308" y="18585"/>
                </a:lnTo>
                <a:lnTo>
                  <a:pt x="3308" y="17461"/>
                </a:lnTo>
                <a:lnTo>
                  <a:pt x="4398" y="17461"/>
                </a:lnTo>
                <a:lnTo>
                  <a:pt x="4398" y="18551"/>
                </a:lnTo>
                <a:lnTo>
                  <a:pt x="5488" y="18551"/>
                </a:lnTo>
                <a:lnTo>
                  <a:pt x="5488" y="16371"/>
                </a:lnTo>
                <a:lnTo>
                  <a:pt x="3308" y="16371"/>
                </a:lnTo>
                <a:lnTo>
                  <a:pt x="3308" y="11453"/>
                </a:lnTo>
                <a:cubicBezTo>
                  <a:pt x="4171" y="11119"/>
                  <a:pt x="4590" y="10139"/>
                  <a:pt x="4235" y="9288"/>
                </a:cubicBezTo>
                <a:lnTo>
                  <a:pt x="7106" y="6402"/>
                </a:lnTo>
                <a:lnTo>
                  <a:pt x="7106" y="6402"/>
                </a:lnTo>
                <a:cubicBezTo>
                  <a:pt x="7406" y="7030"/>
                  <a:pt x="7278" y="7777"/>
                  <a:pt x="6787" y="8271"/>
                </a:cubicBezTo>
                <a:lnTo>
                  <a:pt x="7560" y="9044"/>
                </a:lnTo>
                <a:cubicBezTo>
                  <a:pt x="7878" y="8725"/>
                  <a:pt x="8296" y="8566"/>
                  <a:pt x="8714" y="8566"/>
                </a:cubicBezTo>
                <a:cubicBezTo>
                  <a:pt x="9134" y="8566"/>
                  <a:pt x="9555" y="8727"/>
                  <a:pt x="9876" y="9050"/>
                </a:cubicBezTo>
                <a:cubicBezTo>
                  <a:pt x="10513" y="9689"/>
                  <a:pt x="10513" y="10727"/>
                  <a:pt x="9870" y="11366"/>
                </a:cubicBezTo>
                <a:lnTo>
                  <a:pt x="10641" y="12139"/>
                </a:lnTo>
                <a:cubicBezTo>
                  <a:pt x="13402" y="9366"/>
                  <a:pt x="13402" y="4853"/>
                  <a:pt x="10641" y="2080"/>
                </a:cubicBezTo>
                <a:cubicBezTo>
                  <a:pt x="9260" y="694"/>
                  <a:pt x="7446" y="0"/>
                  <a:pt x="5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53"/>
          <p:cNvGrpSpPr/>
          <p:nvPr/>
        </p:nvGrpSpPr>
        <p:grpSpPr>
          <a:xfrm>
            <a:off x="2632024" y="2776953"/>
            <a:ext cx="345478" cy="391340"/>
            <a:chOff x="2928368" y="2572322"/>
            <a:chExt cx="345478" cy="391340"/>
          </a:xfrm>
        </p:grpSpPr>
        <p:sp>
          <p:nvSpPr>
            <p:cNvPr id="865" name="Google Shape;865;p53"/>
            <p:cNvSpPr/>
            <p:nvPr/>
          </p:nvSpPr>
          <p:spPr>
            <a:xfrm>
              <a:off x="2975387" y="2572322"/>
              <a:ext cx="251272" cy="343942"/>
            </a:xfrm>
            <a:custGeom>
              <a:avLst/>
              <a:gdLst/>
              <a:ahLst/>
              <a:cxnLst/>
              <a:rect l="l" t="t" r="r" b="b"/>
              <a:pathLst>
                <a:path w="11944" h="16349" extrusionOk="0">
                  <a:moveTo>
                    <a:pt x="7610" y="1090"/>
                  </a:moveTo>
                  <a:lnTo>
                    <a:pt x="7610" y="2180"/>
                  </a:lnTo>
                  <a:lnTo>
                    <a:pt x="4340" y="2180"/>
                  </a:lnTo>
                  <a:lnTo>
                    <a:pt x="4340" y="1090"/>
                  </a:lnTo>
                  <a:close/>
                  <a:moveTo>
                    <a:pt x="9246" y="3270"/>
                  </a:moveTo>
                  <a:lnTo>
                    <a:pt x="9246" y="4360"/>
                  </a:lnTo>
                  <a:lnTo>
                    <a:pt x="2669" y="4360"/>
                  </a:lnTo>
                  <a:lnTo>
                    <a:pt x="2669" y="3270"/>
                  </a:lnTo>
                  <a:close/>
                  <a:moveTo>
                    <a:pt x="8179" y="5485"/>
                  </a:moveTo>
                  <a:cubicBezTo>
                    <a:pt x="8284" y="6461"/>
                    <a:pt x="8679" y="7389"/>
                    <a:pt x="9316" y="8138"/>
                  </a:cubicBezTo>
                  <a:cubicBezTo>
                    <a:pt x="10414" y="9443"/>
                    <a:pt x="10655" y="11272"/>
                    <a:pt x="9929" y="12818"/>
                  </a:cubicBezTo>
                  <a:cubicBezTo>
                    <a:pt x="9207" y="14355"/>
                    <a:pt x="7663" y="15335"/>
                    <a:pt x="5965" y="15335"/>
                  </a:cubicBezTo>
                  <a:cubicBezTo>
                    <a:pt x="5955" y="15335"/>
                    <a:pt x="5945" y="15335"/>
                    <a:pt x="5935" y="15335"/>
                  </a:cubicBezTo>
                  <a:lnTo>
                    <a:pt x="5938" y="15332"/>
                  </a:lnTo>
                  <a:cubicBezTo>
                    <a:pt x="4238" y="15314"/>
                    <a:pt x="2701" y="14315"/>
                    <a:pt x="1994" y="12768"/>
                  </a:cubicBezTo>
                  <a:cubicBezTo>
                    <a:pt x="1288" y="11219"/>
                    <a:pt x="1541" y="9403"/>
                    <a:pt x="2645" y="8109"/>
                  </a:cubicBezTo>
                  <a:cubicBezTo>
                    <a:pt x="3276" y="7368"/>
                    <a:pt x="3666" y="6453"/>
                    <a:pt x="3759" y="5485"/>
                  </a:cubicBezTo>
                  <a:lnTo>
                    <a:pt x="5255" y="5485"/>
                  </a:lnTo>
                  <a:lnTo>
                    <a:pt x="3802" y="10812"/>
                  </a:lnTo>
                  <a:lnTo>
                    <a:pt x="4854" y="11100"/>
                  </a:lnTo>
                  <a:lnTo>
                    <a:pt x="5967" y="7017"/>
                  </a:lnTo>
                  <a:lnTo>
                    <a:pt x="7081" y="11100"/>
                  </a:lnTo>
                  <a:lnTo>
                    <a:pt x="8139" y="10812"/>
                  </a:lnTo>
                  <a:lnTo>
                    <a:pt x="6685" y="5485"/>
                  </a:lnTo>
                  <a:close/>
                  <a:moveTo>
                    <a:pt x="3215" y="0"/>
                  </a:moveTo>
                  <a:lnTo>
                    <a:pt x="3215" y="2180"/>
                  </a:lnTo>
                  <a:lnTo>
                    <a:pt x="1579" y="2180"/>
                  </a:lnTo>
                  <a:lnTo>
                    <a:pt x="1579" y="5450"/>
                  </a:lnTo>
                  <a:lnTo>
                    <a:pt x="2642" y="5450"/>
                  </a:lnTo>
                  <a:cubicBezTo>
                    <a:pt x="2555" y="6153"/>
                    <a:pt x="2262" y="6813"/>
                    <a:pt x="1800" y="7354"/>
                  </a:cubicBezTo>
                  <a:cubicBezTo>
                    <a:pt x="12" y="9429"/>
                    <a:pt x="1" y="12617"/>
                    <a:pt x="2050" y="14704"/>
                  </a:cubicBezTo>
                  <a:cubicBezTo>
                    <a:pt x="3132" y="15807"/>
                    <a:pt x="4546" y="16349"/>
                    <a:pt x="5957" y="16349"/>
                  </a:cubicBezTo>
                  <a:cubicBezTo>
                    <a:pt x="7356" y="16349"/>
                    <a:pt x="8751" y="15815"/>
                    <a:pt x="9813" y="14765"/>
                  </a:cubicBezTo>
                  <a:cubicBezTo>
                    <a:pt x="11870" y="12731"/>
                    <a:pt x="11943" y="9516"/>
                    <a:pt x="10138" y="7386"/>
                  </a:cubicBezTo>
                  <a:lnTo>
                    <a:pt x="10141" y="7386"/>
                  </a:lnTo>
                  <a:cubicBezTo>
                    <a:pt x="9670" y="6836"/>
                    <a:pt x="9371" y="6165"/>
                    <a:pt x="9272" y="5450"/>
                  </a:cubicBezTo>
                  <a:lnTo>
                    <a:pt x="10336" y="5450"/>
                  </a:lnTo>
                  <a:lnTo>
                    <a:pt x="10336" y="2180"/>
                  </a:lnTo>
                  <a:lnTo>
                    <a:pt x="8699" y="218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3"/>
            <p:cNvSpPr/>
            <p:nvPr/>
          </p:nvSpPr>
          <p:spPr>
            <a:xfrm>
              <a:off x="3089600" y="2940709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" y="1"/>
                  </a:moveTo>
                  <a:lnTo>
                    <a:pt x="1" y="1090"/>
                  </a:lnTo>
                  <a:lnTo>
                    <a:pt x="1091" y="1090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3"/>
            <p:cNvSpPr/>
            <p:nvPr/>
          </p:nvSpPr>
          <p:spPr>
            <a:xfrm>
              <a:off x="2970675" y="2888621"/>
              <a:ext cx="32608" cy="3254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4" y="0"/>
                  </a:moveTo>
                  <a:lnTo>
                    <a:pt x="1" y="773"/>
                  </a:lnTo>
                  <a:lnTo>
                    <a:pt x="774" y="1547"/>
                  </a:lnTo>
                  <a:lnTo>
                    <a:pt x="1550" y="773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3"/>
            <p:cNvSpPr/>
            <p:nvPr/>
          </p:nvSpPr>
          <p:spPr>
            <a:xfrm>
              <a:off x="2928368" y="2779415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" y="0"/>
                  </a:moveTo>
                  <a:lnTo>
                    <a:pt x="1" y="1090"/>
                  </a:lnTo>
                  <a:lnTo>
                    <a:pt x="1090" y="1090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3"/>
            <p:cNvSpPr/>
            <p:nvPr/>
          </p:nvSpPr>
          <p:spPr>
            <a:xfrm>
              <a:off x="3250894" y="2779415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" y="0"/>
                  </a:moveTo>
                  <a:lnTo>
                    <a:pt x="1" y="1090"/>
                  </a:lnTo>
                  <a:lnTo>
                    <a:pt x="1091" y="109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3"/>
            <p:cNvSpPr/>
            <p:nvPr/>
          </p:nvSpPr>
          <p:spPr>
            <a:xfrm>
              <a:off x="3198553" y="2888621"/>
              <a:ext cx="32566" cy="32608"/>
            </a:xfrm>
            <a:custGeom>
              <a:avLst/>
              <a:gdLst/>
              <a:ahLst/>
              <a:cxnLst/>
              <a:rect l="l" t="t" r="r" b="b"/>
              <a:pathLst>
                <a:path w="1548" h="1550" extrusionOk="0">
                  <a:moveTo>
                    <a:pt x="774" y="0"/>
                  </a:moveTo>
                  <a:lnTo>
                    <a:pt x="1" y="773"/>
                  </a:lnTo>
                  <a:lnTo>
                    <a:pt x="774" y="1549"/>
                  </a:lnTo>
                  <a:lnTo>
                    <a:pt x="1547" y="773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" name="Google Shape;871;p53"/>
          <p:cNvSpPr/>
          <p:nvPr/>
        </p:nvSpPr>
        <p:spPr>
          <a:xfrm>
            <a:off x="2609094" y="3451738"/>
            <a:ext cx="391340" cy="391340"/>
          </a:xfrm>
          <a:custGeom>
            <a:avLst/>
            <a:gdLst/>
            <a:ahLst/>
            <a:cxnLst/>
            <a:rect l="l" t="t" r="r" b="b"/>
            <a:pathLst>
              <a:path w="18602" h="18602" extrusionOk="0">
                <a:moveTo>
                  <a:pt x="12024" y="2727"/>
                </a:moveTo>
                <a:lnTo>
                  <a:pt x="12024" y="7087"/>
                </a:lnTo>
                <a:lnTo>
                  <a:pt x="9845" y="7087"/>
                </a:lnTo>
                <a:lnTo>
                  <a:pt x="9845" y="2727"/>
                </a:lnTo>
                <a:close/>
                <a:moveTo>
                  <a:pt x="4360" y="3817"/>
                </a:moveTo>
                <a:lnTo>
                  <a:pt x="4360" y="8758"/>
                </a:lnTo>
                <a:lnTo>
                  <a:pt x="1090" y="8758"/>
                </a:lnTo>
                <a:lnTo>
                  <a:pt x="1090" y="3817"/>
                </a:lnTo>
                <a:close/>
                <a:moveTo>
                  <a:pt x="8755" y="1091"/>
                </a:moveTo>
                <a:lnTo>
                  <a:pt x="8755" y="11481"/>
                </a:lnTo>
                <a:lnTo>
                  <a:pt x="1090" y="11481"/>
                </a:lnTo>
                <a:lnTo>
                  <a:pt x="1090" y="9848"/>
                </a:lnTo>
                <a:lnTo>
                  <a:pt x="5450" y="9848"/>
                </a:lnTo>
                <a:lnTo>
                  <a:pt x="5450" y="2727"/>
                </a:lnTo>
                <a:lnTo>
                  <a:pt x="1090" y="2727"/>
                </a:lnTo>
                <a:lnTo>
                  <a:pt x="1090" y="1091"/>
                </a:lnTo>
                <a:close/>
                <a:moveTo>
                  <a:pt x="5450" y="12571"/>
                </a:moveTo>
                <a:lnTo>
                  <a:pt x="5450" y="13661"/>
                </a:lnTo>
                <a:lnTo>
                  <a:pt x="3270" y="13661"/>
                </a:lnTo>
                <a:lnTo>
                  <a:pt x="3270" y="12571"/>
                </a:lnTo>
                <a:close/>
                <a:moveTo>
                  <a:pt x="1" y="1"/>
                </a:moveTo>
                <a:lnTo>
                  <a:pt x="1" y="12571"/>
                </a:lnTo>
                <a:lnTo>
                  <a:pt x="2180" y="12571"/>
                </a:lnTo>
                <a:lnTo>
                  <a:pt x="2180" y="14789"/>
                </a:lnTo>
                <a:lnTo>
                  <a:pt x="3849" y="14789"/>
                </a:lnTo>
                <a:cubicBezTo>
                  <a:pt x="4125" y="16965"/>
                  <a:pt x="5976" y="18599"/>
                  <a:pt x="8173" y="18602"/>
                </a:cubicBezTo>
                <a:lnTo>
                  <a:pt x="11754" y="18602"/>
                </a:lnTo>
                <a:cubicBezTo>
                  <a:pt x="12827" y="18602"/>
                  <a:pt x="13696" y="17733"/>
                  <a:pt x="13696" y="16660"/>
                </a:cubicBezTo>
                <a:lnTo>
                  <a:pt x="13696" y="12318"/>
                </a:lnTo>
                <a:cubicBezTo>
                  <a:pt x="13696" y="12086"/>
                  <a:pt x="13791" y="11859"/>
                  <a:pt x="13960" y="11699"/>
                </a:cubicBezTo>
                <a:cubicBezTo>
                  <a:pt x="14502" y="11187"/>
                  <a:pt x="15078" y="10972"/>
                  <a:pt x="15605" y="10972"/>
                </a:cubicBezTo>
                <a:cubicBezTo>
                  <a:pt x="16656" y="10972"/>
                  <a:pt x="17512" y="11828"/>
                  <a:pt x="17512" y="12879"/>
                </a:cubicBezTo>
                <a:lnTo>
                  <a:pt x="17512" y="17512"/>
                </a:lnTo>
                <a:lnTo>
                  <a:pt x="18602" y="17512"/>
                </a:lnTo>
                <a:lnTo>
                  <a:pt x="18602" y="11807"/>
                </a:lnTo>
                <a:cubicBezTo>
                  <a:pt x="18602" y="11513"/>
                  <a:pt x="18485" y="11234"/>
                  <a:pt x="18279" y="11028"/>
                </a:cubicBezTo>
                <a:cubicBezTo>
                  <a:pt x="17394" y="10147"/>
                  <a:pt x="16448" y="9780"/>
                  <a:pt x="15586" y="9780"/>
                </a:cubicBezTo>
                <a:cubicBezTo>
                  <a:pt x="13923" y="9780"/>
                  <a:pt x="12571" y="11144"/>
                  <a:pt x="12571" y="12818"/>
                </a:cubicBezTo>
                <a:lnTo>
                  <a:pt x="12571" y="16332"/>
                </a:lnTo>
                <a:cubicBezTo>
                  <a:pt x="12571" y="16983"/>
                  <a:pt x="12042" y="17512"/>
                  <a:pt x="11388" y="17512"/>
                </a:cubicBezTo>
                <a:lnTo>
                  <a:pt x="8182" y="17512"/>
                </a:lnTo>
                <a:cubicBezTo>
                  <a:pt x="6557" y="17512"/>
                  <a:pt x="5203" y="16317"/>
                  <a:pt x="4939" y="14751"/>
                </a:cubicBezTo>
                <a:lnTo>
                  <a:pt x="6575" y="14751"/>
                </a:lnTo>
                <a:lnTo>
                  <a:pt x="6575" y="12571"/>
                </a:lnTo>
                <a:lnTo>
                  <a:pt x="9845" y="12571"/>
                </a:lnTo>
                <a:lnTo>
                  <a:pt x="9845" y="8211"/>
                </a:lnTo>
                <a:lnTo>
                  <a:pt x="13149" y="8211"/>
                </a:lnTo>
                <a:lnTo>
                  <a:pt x="13149" y="7121"/>
                </a:lnTo>
                <a:lnTo>
                  <a:pt x="15875" y="7121"/>
                </a:lnTo>
                <a:lnTo>
                  <a:pt x="15875" y="6032"/>
                </a:lnTo>
                <a:lnTo>
                  <a:pt x="13149" y="6032"/>
                </a:lnTo>
                <a:lnTo>
                  <a:pt x="13149" y="3817"/>
                </a:lnTo>
                <a:lnTo>
                  <a:pt x="15875" y="3817"/>
                </a:lnTo>
                <a:lnTo>
                  <a:pt x="15875" y="2727"/>
                </a:lnTo>
                <a:lnTo>
                  <a:pt x="13149" y="2727"/>
                </a:lnTo>
                <a:lnTo>
                  <a:pt x="13149" y="1637"/>
                </a:lnTo>
                <a:lnTo>
                  <a:pt x="9845" y="1637"/>
                </a:lnTo>
                <a:lnTo>
                  <a:pt x="98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53"/>
          <p:cNvSpPr/>
          <p:nvPr/>
        </p:nvSpPr>
        <p:spPr>
          <a:xfrm>
            <a:off x="2609157" y="4126524"/>
            <a:ext cx="391213" cy="342238"/>
          </a:xfrm>
          <a:custGeom>
            <a:avLst/>
            <a:gdLst/>
            <a:ahLst/>
            <a:cxnLst/>
            <a:rect l="l" t="t" r="r" b="b"/>
            <a:pathLst>
              <a:path w="18596" h="16268" extrusionOk="0">
                <a:moveTo>
                  <a:pt x="7229" y="4229"/>
                </a:moveTo>
                <a:lnTo>
                  <a:pt x="7229" y="5357"/>
                </a:lnTo>
                <a:lnTo>
                  <a:pt x="6104" y="5357"/>
                </a:lnTo>
                <a:lnTo>
                  <a:pt x="6104" y="4229"/>
                </a:lnTo>
                <a:close/>
                <a:moveTo>
                  <a:pt x="7229" y="6447"/>
                </a:moveTo>
                <a:lnTo>
                  <a:pt x="7229" y="7571"/>
                </a:lnTo>
                <a:lnTo>
                  <a:pt x="6104" y="7571"/>
                </a:lnTo>
                <a:lnTo>
                  <a:pt x="6104" y="6447"/>
                </a:lnTo>
                <a:close/>
                <a:moveTo>
                  <a:pt x="7229" y="8661"/>
                </a:moveTo>
                <a:lnTo>
                  <a:pt x="7229" y="9789"/>
                </a:lnTo>
                <a:lnTo>
                  <a:pt x="6104" y="9789"/>
                </a:lnTo>
                <a:lnTo>
                  <a:pt x="6104" y="8661"/>
                </a:lnTo>
                <a:close/>
                <a:moveTo>
                  <a:pt x="2253" y="5900"/>
                </a:moveTo>
                <a:lnTo>
                  <a:pt x="2253" y="10333"/>
                </a:lnTo>
                <a:lnTo>
                  <a:pt x="1125" y="10333"/>
                </a:lnTo>
                <a:lnTo>
                  <a:pt x="1125" y="5900"/>
                </a:lnTo>
                <a:close/>
                <a:moveTo>
                  <a:pt x="5014" y="4229"/>
                </a:moveTo>
                <a:lnTo>
                  <a:pt x="5014" y="12004"/>
                </a:lnTo>
                <a:lnTo>
                  <a:pt x="3343" y="12004"/>
                </a:lnTo>
                <a:lnTo>
                  <a:pt x="3343" y="4229"/>
                </a:lnTo>
                <a:close/>
                <a:moveTo>
                  <a:pt x="7229" y="10879"/>
                </a:moveTo>
                <a:lnTo>
                  <a:pt x="7229" y="12004"/>
                </a:lnTo>
                <a:lnTo>
                  <a:pt x="6104" y="12004"/>
                </a:lnTo>
                <a:lnTo>
                  <a:pt x="6104" y="10879"/>
                </a:lnTo>
                <a:close/>
                <a:moveTo>
                  <a:pt x="9990" y="4229"/>
                </a:moveTo>
                <a:lnTo>
                  <a:pt x="9990" y="12004"/>
                </a:lnTo>
                <a:lnTo>
                  <a:pt x="8319" y="12004"/>
                </a:lnTo>
                <a:lnTo>
                  <a:pt x="8319" y="4229"/>
                </a:lnTo>
                <a:close/>
                <a:moveTo>
                  <a:pt x="16936" y="1823"/>
                </a:moveTo>
                <a:lnTo>
                  <a:pt x="16061" y="4883"/>
                </a:lnTo>
                <a:lnTo>
                  <a:pt x="16204" y="5098"/>
                </a:lnTo>
                <a:cubicBezTo>
                  <a:pt x="17427" y="6926"/>
                  <a:pt x="17427" y="9312"/>
                  <a:pt x="16204" y="11140"/>
                </a:cubicBezTo>
                <a:lnTo>
                  <a:pt x="16061" y="11356"/>
                </a:lnTo>
                <a:lnTo>
                  <a:pt x="16936" y="14419"/>
                </a:lnTo>
                <a:lnTo>
                  <a:pt x="16936" y="14419"/>
                </a:lnTo>
                <a:lnTo>
                  <a:pt x="11118" y="12178"/>
                </a:lnTo>
                <a:lnTo>
                  <a:pt x="11118" y="4060"/>
                </a:lnTo>
                <a:lnTo>
                  <a:pt x="16936" y="1823"/>
                </a:lnTo>
                <a:close/>
                <a:moveTo>
                  <a:pt x="18596" y="0"/>
                </a:moveTo>
                <a:lnTo>
                  <a:pt x="10438" y="3139"/>
                </a:lnTo>
                <a:lnTo>
                  <a:pt x="2215" y="3139"/>
                </a:lnTo>
                <a:lnTo>
                  <a:pt x="2215" y="4810"/>
                </a:lnTo>
                <a:lnTo>
                  <a:pt x="1" y="4810"/>
                </a:lnTo>
                <a:lnTo>
                  <a:pt x="1" y="11460"/>
                </a:lnTo>
                <a:lnTo>
                  <a:pt x="2215" y="11460"/>
                </a:lnTo>
                <a:lnTo>
                  <a:pt x="2215" y="13131"/>
                </a:lnTo>
                <a:lnTo>
                  <a:pt x="10438" y="13131"/>
                </a:lnTo>
                <a:lnTo>
                  <a:pt x="18596" y="16267"/>
                </a:lnTo>
                <a:lnTo>
                  <a:pt x="17250" y="11553"/>
                </a:lnTo>
                <a:cubicBezTo>
                  <a:pt x="18535" y="9455"/>
                  <a:pt x="18535" y="6813"/>
                  <a:pt x="17250" y="4717"/>
                </a:cubicBezTo>
                <a:lnTo>
                  <a:pt x="185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3"/>
          <p:cNvSpPr/>
          <p:nvPr/>
        </p:nvSpPr>
        <p:spPr>
          <a:xfrm>
            <a:off x="3308252" y="1462482"/>
            <a:ext cx="391340" cy="391340"/>
          </a:xfrm>
          <a:custGeom>
            <a:avLst/>
            <a:gdLst/>
            <a:ahLst/>
            <a:cxnLst/>
            <a:rect l="l" t="t" r="r" b="b"/>
            <a:pathLst>
              <a:path w="18602" h="18602" extrusionOk="0">
                <a:moveTo>
                  <a:pt x="4360" y="1090"/>
                </a:moveTo>
                <a:lnTo>
                  <a:pt x="4360" y="2180"/>
                </a:lnTo>
                <a:lnTo>
                  <a:pt x="3270" y="2180"/>
                </a:lnTo>
                <a:lnTo>
                  <a:pt x="3270" y="1090"/>
                </a:lnTo>
                <a:close/>
                <a:moveTo>
                  <a:pt x="13114" y="5487"/>
                </a:moveTo>
                <a:lnTo>
                  <a:pt x="13114" y="13152"/>
                </a:lnTo>
                <a:lnTo>
                  <a:pt x="5450" y="13152"/>
                </a:lnTo>
                <a:lnTo>
                  <a:pt x="5450" y="5487"/>
                </a:lnTo>
                <a:close/>
                <a:moveTo>
                  <a:pt x="4360" y="5487"/>
                </a:moveTo>
                <a:lnTo>
                  <a:pt x="4360" y="14241"/>
                </a:lnTo>
                <a:lnTo>
                  <a:pt x="13114" y="14241"/>
                </a:lnTo>
                <a:lnTo>
                  <a:pt x="13114" y="15331"/>
                </a:lnTo>
                <a:lnTo>
                  <a:pt x="3270" y="15331"/>
                </a:lnTo>
                <a:lnTo>
                  <a:pt x="3270" y="5487"/>
                </a:lnTo>
                <a:close/>
                <a:moveTo>
                  <a:pt x="17511" y="14241"/>
                </a:moveTo>
                <a:lnTo>
                  <a:pt x="17511" y="15331"/>
                </a:lnTo>
                <a:lnTo>
                  <a:pt x="16421" y="15331"/>
                </a:lnTo>
                <a:lnTo>
                  <a:pt x="16421" y="14241"/>
                </a:lnTo>
                <a:close/>
                <a:moveTo>
                  <a:pt x="15332" y="3270"/>
                </a:moveTo>
                <a:lnTo>
                  <a:pt x="15332" y="17511"/>
                </a:lnTo>
                <a:lnTo>
                  <a:pt x="14204" y="17511"/>
                </a:lnTo>
                <a:lnTo>
                  <a:pt x="14204" y="4397"/>
                </a:lnTo>
                <a:lnTo>
                  <a:pt x="1090" y="4397"/>
                </a:lnTo>
                <a:lnTo>
                  <a:pt x="1090" y="3270"/>
                </a:lnTo>
                <a:close/>
                <a:moveTo>
                  <a:pt x="2180" y="0"/>
                </a:moveTo>
                <a:lnTo>
                  <a:pt x="2180" y="2180"/>
                </a:lnTo>
                <a:lnTo>
                  <a:pt x="0" y="2180"/>
                </a:lnTo>
                <a:lnTo>
                  <a:pt x="0" y="5487"/>
                </a:lnTo>
                <a:lnTo>
                  <a:pt x="2180" y="5487"/>
                </a:lnTo>
                <a:lnTo>
                  <a:pt x="2180" y="16421"/>
                </a:lnTo>
                <a:lnTo>
                  <a:pt x="13114" y="16421"/>
                </a:lnTo>
                <a:lnTo>
                  <a:pt x="13114" y="18601"/>
                </a:lnTo>
                <a:lnTo>
                  <a:pt x="16384" y="18601"/>
                </a:lnTo>
                <a:lnTo>
                  <a:pt x="16384" y="16421"/>
                </a:lnTo>
                <a:lnTo>
                  <a:pt x="18601" y="16421"/>
                </a:lnTo>
                <a:lnTo>
                  <a:pt x="18601" y="13152"/>
                </a:lnTo>
                <a:lnTo>
                  <a:pt x="16384" y="13152"/>
                </a:lnTo>
                <a:lnTo>
                  <a:pt x="16384" y="2180"/>
                </a:lnTo>
                <a:lnTo>
                  <a:pt x="5450" y="2180"/>
                </a:lnTo>
                <a:lnTo>
                  <a:pt x="54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" name="Google Shape;874;p53"/>
          <p:cNvGrpSpPr/>
          <p:nvPr/>
        </p:nvGrpSpPr>
        <p:grpSpPr>
          <a:xfrm>
            <a:off x="3308252" y="2145425"/>
            <a:ext cx="391340" cy="298880"/>
            <a:chOff x="3233286" y="1920349"/>
            <a:chExt cx="391340" cy="298880"/>
          </a:xfrm>
        </p:grpSpPr>
        <p:sp>
          <p:nvSpPr>
            <p:cNvPr id="875" name="Google Shape;875;p53"/>
            <p:cNvSpPr/>
            <p:nvPr/>
          </p:nvSpPr>
          <p:spPr>
            <a:xfrm>
              <a:off x="3417511" y="1920349"/>
              <a:ext cx="22952" cy="45883"/>
            </a:xfrm>
            <a:custGeom>
              <a:avLst/>
              <a:gdLst/>
              <a:ahLst/>
              <a:cxnLst/>
              <a:rect l="l" t="t" r="r" b="b"/>
              <a:pathLst>
                <a:path w="1091" h="2181" extrusionOk="0">
                  <a:moveTo>
                    <a:pt x="1" y="0"/>
                  </a:moveTo>
                  <a:lnTo>
                    <a:pt x="1" y="2180"/>
                  </a:lnTo>
                  <a:lnTo>
                    <a:pt x="1091" y="21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3"/>
            <p:cNvSpPr/>
            <p:nvPr/>
          </p:nvSpPr>
          <p:spPr>
            <a:xfrm>
              <a:off x="3339441" y="1936000"/>
              <a:ext cx="50827" cy="50890"/>
            </a:xfrm>
            <a:custGeom>
              <a:avLst/>
              <a:gdLst/>
              <a:ahLst/>
              <a:cxnLst/>
              <a:rect l="l" t="t" r="r" b="b"/>
              <a:pathLst>
                <a:path w="2416" h="2419" extrusionOk="0">
                  <a:moveTo>
                    <a:pt x="773" y="0"/>
                  </a:moveTo>
                  <a:lnTo>
                    <a:pt x="0" y="774"/>
                  </a:lnTo>
                  <a:lnTo>
                    <a:pt x="1642" y="2419"/>
                  </a:lnTo>
                  <a:lnTo>
                    <a:pt x="2416" y="164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3"/>
            <p:cNvSpPr/>
            <p:nvPr/>
          </p:nvSpPr>
          <p:spPr>
            <a:xfrm>
              <a:off x="3466066" y="1936000"/>
              <a:ext cx="50827" cy="50890"/>
            </a:xfrm>
            <a:custGeom>
              <a:avLst/>
              <a:gdLst/>
              <a:ahLst/>
              <a:cxnLst/>
              <a:rect l="l" t="t" r="r" b="b"/>
              <a:pathLst>
                <a:path w="2416" h="2419" extrusionOk="0">
                  <a:moveTo>
                    <a:pt x="1640" y="0"/>
                  </a:moveTo>
                  <a:lnTo>
                    <a:pt x="1" y="1643"/>
                  </a:lnTo>
                  <a:lnTo>
                    <a:pt x="774" y="2419"/>
                  </a:lnTo>
                  <a:lnTo>
                    <a:pt x="2416" y="774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3"/>
            <p:cNvSpPr/>
            <p:nvPr/>
          </p:nvSpPr>
          <p:spPr>
            <a:xfrm>
              <a:off x="3417511" y="2173367"/>
              <a:ext cx="22952" cy="45862"/>
            </a:xfrm>
            <a:custGeom>
              <a:avLst/>
              <a:gdLst/>
              <a:ahLst/>
              <a:cxnLst/>
              <a:rect l="l" t="t" r="r" b="b"/>
              <a:pathLst>
                <a:path w="1091" h="2180" extrusionOk="0">
                  <a:moveTo>
                    <a:pt x="1" y="0"/>
                  </a:moveTo>
                  <a:lnTo>
                    <a:pt x="1" y="2180"/>
                  </a:lnTo>
                  <a:lnTo>
                    <a:pt x="1091" y="21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3"/>
            <p:cNvSpPr/>
            <p:nvPr/>
          </p:nvSpPr>
          <p:spPr>
            <a:xfrm>
              <a:off x="3339441" y="2153907"/>
              <a:ext cx="50827" cy="50785"/>
            </a:xfrm>
            <a:custGeom>
              <a:avLst/>
              <a:gdLst/>
              <a:ahLst/>
              <a:cxnLst/>
              <a:rect l="l" t="t" r="r" b="b"/>
              <a:pathLst>
                <a:path w="2416" h="2414" extrusionOk="0">
                  <a:moveTo>
                    <a:pt x="1642" y="1"/>
                  </a:moveTo>
                  <a:lnTo>
                    <a:pt x="0" y="1640"/>
                  </a:lnTo>
                  <a:lnTo>
                    <a:pt x="773" y="2413"/>
                  </a:lnTo>
                  <a:lnTo>
                    <a:pt x="2416" y="774"/>
                  </a:lnTo>
                  <a:lnTo>
                    <a:pt x="16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3"/>
            <p:cNvSpPr/>
            <p:nvPr/>
          </p:nvSpPr>
          <p:spPr>
            <a:xfrm>
              <a:off x="3466003" y="2153907"/>
              <a:ext cx="50827" cy="50848"/>
            </a:xfrm>
            <a:custGeom>
              <a:avLst/>
              <a:gdLst/>
              <a:ahLst/>
              <a:cxnLst/>
              <a:rect l="l" t="t" r="r" b="b"/>
              <a:pathLst>
                <a:path w="2416" h="2417" extrusionOk="0">
                  <a:moveTo>
                    <a:pt x="777" y="1"/>
                  </a:moveTo>
                  <a:lnTo>
                    <a:pt x="1" y="774"/>
                  </a:lnTo>
                  <a:lnTo>
                    <a:pt x="1643" y="2416"/>
                  </a:lnTo>
                  <a:lnTo>
                    <a:pt x="2416" y="1643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3"/>
            <p:cNvSpPr/>
            <p:nvPr/>
          </p:nvSpPr>
          <p:spPr>
            <a:xfrm>
              <a:off x="3233286" y="2012850"/>
              <a:ext cx="391340" cy="114675"/>
            </a:xfrm>
            <a:custGeom>
              <a:avLst/>
              <a:gdLst/>
              <a:ahLst/>
              <a:cxnLst/>
              <a:rect l="l" t="t" r="r" b="b"/>
              <a:pathLst>
                <a:path w="18602" h="5451" extrusionOk="0">
                  <a:moveTo>
                    <a:pt x="3271" y="1091"/>
                  </a:moveTo>
                  <a:lnTo>
                    <a:pt x="3271" y="4360"/>
                  </a:lnTo>
                  <a:lnTo>
                    <a:pt x="2181" y="4360"/>
                  </a:lnTo>
                  <a:lnTo>
                    <a:pt x="2181" y="1091"/>
                  </a:lnTo>
                  <a:close/>
                  <a:moveTo>
                    <a:pt x="14242" y="1091"/>
                  </a:moveTo>
                  <a:lnTo>
                    <a:pt x="14242" y="4360"/>
                  </a:lnTo>
                  <a:lnTo>
                    <a:pt x="4398" y="4360"/>
                  </a:lnTo>
                  <a:lnTo>
                    <a:pt x="4398" y="1091"/>
                  </a:lnTo>
                  <a:close/>
                  <a:moveTo>
                    <a:pt x="16422" y="1091"/>
                  </a:moveTo>
                  <a:lnTo>
                    <a:pt x="16422" y="4360"/>
                  </a:lnTo>
                  <a:lnTo>
                    <a:pt x="15332" y="4360"/>
                  </a:lnTo>
                  <a:lnTo>
                    <a:pt x="15332" y="1091"/>
                  </a:lnTo>
                  <a:close/>
                  <a:moveTo>
                    <a:pt x="1091" y="1"/>
                  </a:moveTo>
                  <a:lnTo>
                    <a:pt x="1091" y="1091"/>
                  </a:lnTo>
                  <a:lnTo>
                    <a:pt x="1" y="1091"/>
                  </a:lnTo>
                  <a:lnTo>
                    <a:pt x="1" y="2181"/>
                  </a:lnTo>
                  <a:lnTo>
                    <a:pt x="1091" y="2181"/>
                  </a:lnTo>
                  <a:lnTo>
                    <a:pt x="1091" y="3271"/>
                  </a:lnTo>
                  <a:lnTo>
                    <a:pt x="1" y="3271"/>
                  </a:lnTo>
                  <a:lnTo>
                    <a:pt x="1" y="4360"/>
                  </a:lnTo>
                  <a:lnTo>
                    <a:pt x="1091" y="4360"/>
                  </a:lnTo>
                  <a:lnTo>
                    <a:pt x="1091" y="5450"/>
                  </a:lnTo>
                  <a:lnTo>
                    <a:pt x="17512" y="5450"/>
                  </a:lnTo>
                  <a:lnTo>
                    <a:pt x="17512" y="4360"/>
                  </a:lnTo>
                  <a:lnTo>
                    <a:pt x="18602" y="4360"/>
                  </a:lnTo>
                  <a:lnTo>
                    <a:pt x="18602" y="3271"/>
                  </a:lnTo>
                  <a:lnTo>
                    <a:pt x="17512" y="3271"/>
                  </a:lnTo>
                  <a:lnTo>
                    <a:pt x="17512" y="2181"/>
                  </a:lnTo>
                  <a:lnTo>
                    <a:pt x="18602" y="2181"/>
                  </a:lnTo>
                  <a:lnTo>
                    <a:pt x="18602" y="1091"/>
                  </a:lnTo>
                  <a:lnTo>
                    <a:pt x="17512" y="1091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53"/>
          <p:cNvGrpSpPr/>
          <p:nvPr/>
        </p:nvGrpSpPr>
        <p:grpSpPr>
          <a:xfrm>
            <a:off x="3331183" y="2735908"/>
            <a:ext cx="345478" cy="391340"/>
            <a:chOff x="3465645" y="2572322"/>
            <a:chExt cx="345478" cy="391340"/>
          </a:xfrm>
        </p:grpSpPr>
        <p:sp>
          <p:nvSpPr>
            <p:cNvPr id="883" name="Google Shape;883;p53"/>
            <p:cNvSpPr/>
            <p:nvPr/>
          </p:nvSpPr>
          <p:spPr>
            <a:xfrm>
              <a:off x="3465645" y="2572322"/>
              <a:ext cx="345478" cy="391340"/>
            </a:xfrm>
            <a:custGeom>
              <a:avLst/>
              <a:gdLst/>
              <a:ahLst/>
              <a:cxnLst/>
              <a:rect l="l" t="t" r="r" b="b"/>
              <a:pathLst>
                <a:path w="16422" h="18602" extrusionOk="0">
                  <a:moveTo>
                    <a:pt x="10431" y="1090"/>
                  </a:moveTo>
                  <a:cubicBezTo>
                    <a:pt x="10731" y="1090"/>
                    <a:pt x="10972" y="1336"/>
                    <a:pt x="10972" y="1637"/>
                  </a:cubicBezTo>
                  <a:lnTo>
                    <a:pt x="10972" y="2180"/>
                  </a:lnTo>
                  <a:lnTo>
                    <a:pt x="5487" y="2180"/>
                  </a:lnTo>
                  <a:lnTo>
                    <a:pt x="5487" y="1637"/>
                  </a:lnTo>
                  <a:cubicBezTo>
                    <a:pt x="5487" y="1335"/>
                    <a:pt x="5732" y="1090"/>
                    <a:pt x="6034" y="1090"/>
                  </a:cubicBezTo>
                  <a:lnTo>
                    <a:pt x="10425" y="1090"/>
                  </a:lnTo>
                  <a:cubicBezTo>
                    <a:pt x="10427" y="1090"/>
                    <a:pt x="10429" y="1090"/>
                    <a:pt x="10431" y="1090"/>
                  </a:cubicBezTo>
                  <a:close/>
                  <a:moveTo>
                    <a:pt x="2290" y="2180"/>
                  </a:moveTo>
                  <a:lnTo>
                    <a:pt x="2290" y="9844"/>
                  </a:lnTo>
                  <a:lnTo>
                    <a:pt x="1657" y="9844"/>
                  </a:lnTo>
                  <a:cubicBezTo>
                    <a:pt x="1363" y="9844"/>
                    <a:pt x="1128" y="9609"/>
                    <a:pt x="1128" y="9316"/>
                  </a:cubicBezTo>
                  <a:lnTo>
                    <a:pt x="1128" y="2709"/>
                  </a:lnTo>
                  <a:cubicBezTo>
                    <a:pt x="1128" y="2416"/>
                    <a:pt x="1363" y="2180"/>
                    <a:pt x="1657" y="2180"/>
                  </a:cubicBezTo>
                  <a:close/>
                  <a:moveTo>
                    <a:pt x="13152" y="2180"/>
                  </a:moveTo>
                  <a:lnTo>
                    <a:pt x="13152" y="9844"/>
                  </a:lnTo>
                  <a:lnTo>
                    <a:pt x="12062" y="9844"/>
                  </a:lnTo>
                  <a:lnTo>
                    <a:pt x="12062" y="8755"/>
                  </a:lnTo>
                  <a:lnTo>
                    <a:pt x="4398" y="8755"/>
                  </a:lnTo>
                  <a:lnTo>
                    <a:pt x="4398" y="9844"/>
                  </a:lnTo>
                  <a:lnTo>
                    <a:pt x="3380" y="9844"/>
                  </a:lnTo>
                  <a:lnTo>
                    <a:pt x="3380" y="2180"/>
                  </a:lnTo>
                  <a:lnTo>
                    <a:pt x="4398" y="2180"/>
                  </a:lnTo>
                  <a:lnTo>
                    <a:pt x="4398" y="3270"/>
                  </a:lnTo>
                  <a:lnTo>
                    <a:pt x="12062" y="3270"/>
                  </a:lnTo>
                  <a:lnTo>
                    <a:pt x="12062" y="2180"/>
                  </a:lnTo>
                  <a:close/>
                  <a:moveTo>
                    <a:pt x="14808" y="2180"/>
                  </a:moveTo>
                  <a:cubicBezTo>
                    <a:pt x="15099" y="2180"/>
                    <a:pt x="15332" y="2417"/>
                    <a:pt x="15332" y="2709"/>
                  </a:cubicBezTo>
                  <a:lnTo>
                    <a:pt x="15332" y="9316"/>
                  </a:lnTo>
                  <a:cubicBezTo>
                    <a:pt x="15332" y="9609"/>
                    <a:pt x="15096" y="9844"/>
                    <a:pt x="14803" y="9844"/>
                  </a:cubicBezTo>
                  <a:lnTo>
                    <a:pt x="14242" y="9844"/>
                  </a:lnTo>
                  <a:lnTo>
                    <a:pt x="14242" y="2180"/>
                  </a:lnTo>
                  <a:lnTo>
                    <a:pt x="14803" y="2180"/>
                  </a:lnTo>
                  <a:cubicBezTo>
                    <a:pt x="14804" y="2180"/>
                    <a:pt x="14806" y="2180"/>
                    <a:pt x="14808" y="2180"/>
                  </a:cubicBezTo>
                  <a:close/>
                  <a:moveTo>
                    <a:pt x="10972" y="9844"/>
                  </a:moveTo>
                  <a:lnTo>
                    <a:pt x="10972" y="10388"/>
                  </a:lnTo>
                  <a:cubicBezTo>
                    <a:pt x="10972" y="10690"/>
                    <a:pt x="10728" y="10934"/>
                    <a:pt x="10425" y="10934"/>
                  </a:cubicBezTo>
                  <a:lnTo>
                    <a:pt x="6034" y="10934"/>
                  </a:lnTo>
                  <a:cubicBezTo>
                    <a:pt x="5732" y="10934"/>
                    <a:pt x="5487" y="10690"/>
                    <a:pt x="5487" y="10388"/>
                  </a:cubicBezTo>
                  <a:lnTo>
                    <a:pt x="5487" y="9844"/>
                  </a:lnTo>
                  <a:close/>
                  <a:moveTo>
                    <a:pt x="8757" y="12024"/>
                  </a:moveTo>
                  <a:lnTo>
                    <a:pt x="8757" y="17512"/>
                  </a:lnTo>
                  <a:lnTo>
                    <a:pt x="7667" y="17512"/>
                  </a:lnTo>
                  <a:lnTo>
                    <a:pt x="7667" y="12024"/>
                  </a:lnTo>
                  <a:close/>
                  <a:moveTo>
                    <a:pt x="10406" y="0"/>
                  </a:moveTo>
                  <a:cubicBezTo>
                    <a:pt x="10404" y="0"/>
                    <a:pt x="10402" y="0"/>
                    <a:pt x="10399" y="0"/>
                  </a:cubicBezTo>
                  <a:lnTo>
                    <a:pt x="6022" y="0"/>
                  </a:lnTo>
                  <a:cubicBezTo>
                    <a:pt x="5328" y="0"/>
                    <a:pt x="4709" y="436"/>
                    <a:pt x="4473" y="1090"/>
                  </a:cubicBezTo>
                  <a:lnTo>
                    <a:pt x="1622" y="1090"/>
                  </a:lnTo>
                  <a:cubicBezTo>
                    <a:pt x="727" y="1090"/>
                    <a:pt x="0" y="1814"/>
                    <a:pt x="0" y="2712"/>
                  </a:cubicBezTo>
                  <a:lnTo>
                    <a:pt x="0" y="9313"/>
                  </a:lnTo>
                  <a:cubicBezTo>
                    <a:pt x="0" y="10208"/>
                    <a:pt x="727" y="10934"/>
                    <a:pt x="1622" y="10934"/>
                  </a:cubicBezTo>
                  <a:lnTo>
                    <a:pt x="4453" y="10934"/>
                  </a:lnTo>
                  <a:cubicBezTo>
                    <a:pt x="4685" y="11588"/>
                    <a:pt x="5301" y="12024"/>
                    <a:pt x="5996" y="12024"/>
                  </a:cubicBezTo>
                  <a:lnTo>
                    <a:pt x="6577" y="12024"/>
                  </a:lnTo>
                  <a:lnTo>
                    <a:pt x="6577" y="18601"/>
                  </a:lnTo>
                  <a:lnTo>
                    <a:pt x="9847" y="18601"/>
                  </a:lnTo>
                  <a:lnTo>
                    <a:pt x="9847" y="12024"/>
                  </a:lnTo>
                  <a:lnTo>
                    <a:pt x="10394" y="12024"/>
                  </a:lnTo>
                  <a:cubicBezTo>
                    <a:pt x="11088" y="12024"/>
                    <a:pt x="11707" y="11588"/>
                    <a:pt x="11943" y="10934"/>
                  </a:cubicBezTo>
                  <a:lnTo>
                    <a:pt x="14800" y="10934"/>
                  </a:lnTo>
                  <a:cubicBezTo>
                    <a:pt x="15695" y="10934"/>
                    <a:pt x="16421" y="10208"/>
                    <a:pt x="16421" y="9313"/>
                  </a:cubicBezTo>
                  <a:lnTo>
                    <a:pt x="16421" y="2712"/>
                  </a:lnTo>
                  <a:cubicBezTo>
                    <a:pt x="16421" y="1814"/>
                    <a:pt x="15695" y="1090"/>
                    <a:pt x="14800" y="1090"/>
                  </a:cubicBezTo>
                  <a:lnTo>
                    <a:pt x="11948" y="1090"/>
                  </a:lnTo>
                  <a:cubicBezTo>
                    <a:pt x="11714" y="439"/>
                    <a:pt x="11098" y="0"/>
                    <a:pt x="10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3"/>
            <p:cNvSpPr/>
            <p:nvPr/>
          </p:nvSpPr>
          <p:spPr>
            <a:xfrm>
              <a:off x="3604009" y="2664761"/>
              <a:ext cx="69529" cy="68814"/>
            </a:xfrm>
            <a:custGeom>
              <a:avLst/>
              <a:gdLst/>
              <a:ahLst/>
              <a:cxnLst/>
              <a:rect l="l" t="t" r="r" b="b"/>
              <a:pathLst>
                <a:path w="3305" h="3271" extrusionOk="0">
                  <a:moveTo>
                    <a:pt x="1090" y="1"/>
                  </a:moveTo>
                  <a:lnTo>
                    <a:pt x="1090" y="1091"/>
                  </a:lnTo>
                  <a:lnTo>
                    <a:pt x="0" y="1091"/>
                  </a:lnTo>
                  <a:lnTo>
                    <a:pt x="0" y="2181"/>
                  </a:lnTo>
                  <a:lnTo>
                    <a:pt x="1090" y="2181"/>
                  </a:lnTo>
                  <a:lnTo>
                    <a:pt x="1090" y="3271"/>
                  </a:lnTo>
                  <a:lnTo>
                    <a:pt x="2215" y="3271"/>
                  </a:lnTo>
                  <a:lnTo>
                    <a:pt x="2215" y="2181"/>
                  </a:lnTo>
                  <a:lnTo>
                    <a:pt x="3305" y="2181"/>
                  </a:lnTo>
                  <a:lnTo>
                    <a:pt x="3305" y="1091"/>
                  </a:lnTo>
                  <a:lnTo>
                    <a:pt x="2215" y="1091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53"/>
          <p:cNvSpPr/>
          <p:nvPr/>
        </p:nvSpPr>
        <p:spPr>
          <a:xfrm>
            <a:off x="3378538" y="3418851"/>
            <a:ext cx="250767" cy="391340"/>
          </a:xfrm>
          <a:custGeom>
            <a:avLst/>
            <a:gdLst/>
            <a:ahLst/>
            <a:cxnLst/>
            <a:rect l="l" t="t" r="r" b="b"/>
            <a:pathLst>
              <a:path w="11920" h="18602" extrusionOk="0">
                <a:moveTo>
                  <a:pt x="5377" y="3299"/>
                </a:moveTo>
                <a:cubicBezTo>
                  <a:pt x="5386" y="3299"/>
                  <a:pt x="5394" y="3299"/>
                  <a:pt x="5403" y="3299"/>
                </a:cubicBezTo>
                <a:cubicBezTo>
                  <a:pt x="5700" y="3314"/>
                  <a:pt x="5923" y="3567"/>
                  <a:pt x="5923" y="3863"/>
                </a:cubicBezTo>
                <a:lnTo>
                  <a:pt x="5923" y="5488"/>
                </a:lnTo>
                <a:lnTo>
                  <a:pt x="4833" y="5488"/>
                </a:lnTo>
                <a:lnTo>
                  <a:pt x="4833" y="3846"/>
                </a:lnTo>
                <a:cubicBezTo>
                  <a:pt x="4833" y="3543"/>
                  <a:pt x="5078" y="3299"/>
                  <a:pt x="5377" y="3299"/>
                </a:cubicBezTo>
                <a:close/>
                <a:moveTo>
                  <a:pt x="7013" y="6578"/>
                </a:moveTo>
                <a:lnTo>
                  <a:pt x="7013" y="8758"/>
                </a:lnTo>
                <a:lnTo>
                  <a:pt x="3744" y="8758"/>
                </a:lnTo>
                <a:lnTo>
                  <a:pt x="3744" y="6578"/>
                </a:lnTo>
                <a:close/>
                <a:moveTo>
                  <a:pt x="3744" y="1"/>
                </a:moveTo>
                <a:lnTo>
                  <a:pt x="3744" y="1090"/>
                </a:lnTo>
                <a:lnTo>
                  <a:pt x="4833" y="1090"/>
                </a:lnTo>
                <a:lnTo>
                  <a:pt x="4833" y="2273"/>
                </a:lnTo>
                <a:cubicBezTo>
                  <a:pt x="4179" y="2506"/>
                  <a:pt x="3744" y="3122"/>
                  <a:pt x="3744" y="3817"/>
                </a:cubicBezTo>
                <a:lnTo>
                  <a:pt x="3744" y="5488"/>
                </a:lnTo>
                <a:lnTo>
                  <a:pt x="2619" y="5488"/>
                </a:lnTo>
                <a:lnTo>
                  <a:pt x="2619" y="9848"/>
                </a:lnTo>
                <a:lnTo>
                  <a:pt x="4447" y="9848"/>
                </a:lnTo>
                <a:lnTo>
                  <a:pt x="0" y="17785"/>
                </a:lnTo>
                <a:lnTo>
                  <a:pt x="948" y="18323"/>
                </a:lnTo>
                <a:lnTo>
                  <a:pt x="4833" y="11388"/>
                </a:lnTo>
                <a:lnTo>
                  <a:pt x="4833" y="18602"/>
                </a:lnTo>
                <a:lnTo>
                  <a:pt x="5923" y="18602"/>
                </a:lnTo>
                <a:lnTo>
                  <a:pt x="5923" y="11382"/>
                </a:lnTo>
                <a:lnTo>
                  <a:pt x="9809" y="18288"/>
                </a:lnTo>
                <a:lnTo>
                  <a:pt x="10757" y="17753"/>
                </a:lnTo>
                <a:lnTo>
                  <a:pt x="6310" y="9848"/>
                </a:lnTo>
                <a:lnTo>
                  <a:pt x="8103" y="9848"/>
                </a:lnTo>
                <a:lnTo>
                  <a:pt x="8103" y="8211"/>
                </a:lnTo>
                <a:lnTo>
                  <a:pt x="11919" y="8211"/>
                </a:lnTo>
                <a:lnTo>
                  <a:pt x="11919" y="7121"/>
                </a:lnTo>
                <a:lnTo>
                  <a:pt x="8103" y="7121"/>
                </a:lnTo>
                <a:lnTo>
                  <a:pt x="8103" y="5488"/>
                </a:lnTo>
                <a:lnTo>
                  <a:pt x="7013" y="5488"/>
                </a:lnTo>
                <a:lnTo>
                  <a:pt x="7013" y="3817"/>
                </a:lnTo>
                <a:cubicBezTo>
                  <a:pt x="7013" y="3122"/>
                  <a:pt x="6577" y="2506"/>
                  <a:pt x="5923" y="2273"/>
                </a:cubicBezTo>
                <a:lnTo>
                  <a:pt x="5923" y="1090"/>
                </a:lnTo>
                <a:lnTo>
                  <a:pt x="7013" y="1090"/>
                </a:lnTo>
                <a:lnTo>
                  <a:pt x="70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53"/>
          <p:cNvGrpSpPr/>
          <p:nvPr/>
        </p:nvGrpSpPr>
        <p:grpSpPr>
          <a:xfrm>
            <a:off x="3308410" y="4101794"/>
            <a:ext cx="391024" cy="391697"/>
            <a:chOff x="3624920" y="3928189"/>
            <a:chExt cx="391024" cy="391697"/>
          </a:xfrm>
        </p:grpSpPr>
        <p:sp>
          <p:nvSpPr>
            <p:cNvPr id="887" name="Google Shape;887;p53"/>
            <p:cNvSpPr/>
            <p:nvPr/>
          </p:nvSpPr>
          <p:spPr>
            <a:xfrm>
              <a:off x="3624920" y="3928189"/>
              <a:ext cx="228278" cy="391213"/>
            </a:xfrm>
            <a:custGeom>
              <a:avLst/>
              <a:gdLst/>
              <a:ahLst/>
              <a:cxnLst/>
              <a:rect l="l" t="t" r="r" b="b"/>
              <a:pathLst>
                <a:path w="10851" h="18596" extrusionOk="0">
                  <a:moveTo>
                    <a:pt x="4238" y="3886"/>
                  </a:moveTo>
                  <a:lnTo>
                    <a:pt x="4238" y="4976"/>
                  </a:lnTo>
                  <a:lnTo>
                    <a:pt x="2020" y="4976"/>
                  </a:lnTo>
                  <a:lnTo>
                    <a:pt x="2020" y="3886"/>
                  </a:lnTo>
                  <a:close/>
                  <a:moveTo>
                    <a:pt x="7543" y="1311"/>
                  </a:moveTo>
                  <a:lnTo>
                    <a:pt x="7543" y="7531"/>
                  </a:lnTo>
                  <a:lnTo>
                    <a:pt x="5328" y="6792"/>
                  </a:lnTo>
                  <a:lnTo>
                    <a:pt x="5328" y="2049"/>
                  </a:lnTo>
                  <a:lnTo>
                    <a:pt x="7543" y="1311"/>
                  </a:lnTo>
                  <a:close/>
                  <a:moveTo>
                    <a:pt x="9760" y="1125"/>
                  </a:moveTo>
                  <a:lnTo>
                    <a:pt x="9760" y="7737"/>
                  </a:lnTo>
                  <a:lnTo>
                    <a:pt x="8670" y="7737"/>
                  </a:lnTo>
                  <a:lnTo>
                    <a:pt x="8670" y="1125"/>
                  </a:lnTo>
                  <a:close/>
                  <a:moveTo>
                    <a:pt x="8005" y="0"/>
                  </a:moveTo>
                  <a:lnTo>
                    <a:pt x="4238" y="1256"/>
                  </a:lnTo>
                  <a:lnTo>
                    <a:pt x="4238" y="2761"/>
                  </a:lnTo>
                  <a:lnTo>
                    <a:pt x="930" y="2761"/>
                  </a:lnTo>
                  <a:lnTo>
                    <a:pt x="930" y="6066"/>
                  </a:lnTo>
                  <a:lnTo>
                    <a:pt x="2020" y="6066"/>
                  </a:lnTo>
                  <a:lnTo>
                    <a:pt x="2020" y="15770"/>
                  </a:lnTo>
                  <a:lnTo>
                    <a:pt x="0" y="17816"/>
                  </a:lnTo>
                  <a:lnTo>
                    <a:pt x="771" y="18595"/>
                  </a:lnTo>
                  <a:lnTo>
                    <a:pt x="2564" y="16779"/>
                  </a:lnTo>
                  <a:lnTo>
                    <a:pt x="4360" y="18595"/>
                  </a:lnTo>
                  <a:lnTo>
                    <a:pt x="5130" y="17816"/>
                  </a:lnTo>
                  <a:lnTo>
                    <a:pt x="3110" y="15770"/>
                  </a:lnTo>
                  <a:lnTo>
                    <a:pt x="3110" y="6066"/>
                  </a:lnTo>
                  <a:lnTo>
                    <a:pt x="4238" y="6066"/>
                  </a:lnTo>
                  <a:lnTo>
                    <a:pt x="4238" y="7568"/>
                  </a:lnTo>
                  <a:lnTo>
                    <a:pt x="8089" y="8827"/>
                  </a:lnTo>
                  <a:lnTo>
                    <a:pt x="10850" y="8827"/>
                  </a:lnTo>
                  <a:lnTo>
                    <a:pt x="108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3"/>
            <p:cNvSpPr/>
            <p:nvPr/>
          </p:nvSpPr>
          <p:spPr>
            <a:xfrm>
              <a:off x="3811396" y="4090935"/>
              <a:ext cx="204548" cy="228951"/>
            </a:xfrm>
            <a:custGeom>
              <a:avLst/>
              <a:gdLst/>
              <a:ahLst/>
              <a:cxnLst/>
              <a:rect l="l" t="t" r="r" b="b"/>
              <a:pathLst>
                <a:path w="9723" h="10883" extrusionOk="0">
                  <a:moveTo>
                    <a:pt x="4201" y="3308"/>
                  </a:moveTo>
                  <a:lnTo>
                    <a:pt x="4201" y="4398"/>
                  </a:lnTo>
                  <a:lnTo>
                    <a:pt x="1986" y="4398"/>
                  </a:lnTo>
                  <a:lnTo>
                    <a:pt x="1986" y="3308"/>
                  </a:lnTo>
                  <a:close/>
                  <a:moveTo>
                    <a:pt x="6418" y="1472"/>
                  </a:moveTo>
                  <a:lnTo>
                    <a:pt x="6418" y="6247"/>
                  </a:lnTo>
                  <a:lnTo>
                    <a:pt x="5328" y="5700"/>
                  </a:lnTo>
                  <a:lnTo>
                    <a:pt x="5328" y="2015"/>
                  </a:lnTo>
                  <a:lnTo>
                    <a:pt x="6418" y="1472"/>
                  </a:lnTo>
                  <a:close/>
                  <a:moveTo>
                    <a:pt x="8598" y="1091"/>
                  </a:moveTo>
                  <a:lnTo>
                    <a:pt x="8598" y="6613"/>
                  </a:lnTo>
                  <a:lnTo>
                    <a:pt x="7508" y="6613"/>
                  </a:lnTo>
                  <a:lnTo>
                    <a:pt x="7508" y="1091"/>
                  </a:lnTo>
                  <a:close/>
                  <a:moveTo>
                    <a:pt x="6831" y="1"/>
                  </a:moveTo>
                  <a:lnTo>
                    <a:pt x="4201" y="1318"/>
                  </a:lnTo>
                  <a:lnTo>
                    <a:pt x="4201" y="2219"/>
                  </a:lnTo>
                  <a:lnTo>
                    <a:pt x="896" y="2219"/>
                  </a:lnTo>
                  <a:lnTo>
                    <a:pt x="896" y="5523"/>
                  </a:lnTo>
                  <a:lnTo>
                    <a:pt x="2021" y="5523"/>
                  </a:lnTo>
                  <a:lnTo>
                    <a:pt x="2021" y="8055"/>
                  </a:lnTo>
                  <a:lnTo>
                    <a:pt x="1" y="10101"/>
                  </a:lnTo>
                  <a:lnTo>
                    <a:pt x="771" y="10883"/>
                  </a:lnTo>
                  <a:lnTo>
                    <a:pt x="2567" y="9066"/>
                  </a:lnTo>
                  <a:lnTo>
                    <a:pt x="4361" y="10883"/>
                  </a:lnTo>
                  <a:lnTo>
                    <a:pt x="5131" y="10101"/>
                  </a:lnTo>
                  <a:lnTo>
                    <a:pt x="3111" y="8055"/>
                  </a:lnTo>
                  <a:lnTo>
                    <a:pt x="3111" y="5523"/>
                  </a:lnTo>
                  <a:lnTo>
                    <a:pt x="4201" y="5523"/>
                  </a:lnTo>
                  <a:lnTo>
                    <a:pt x="4201" y="6421"/>
                  </a:lnTo>
                  <a:lnTo>
                    <a:pt x="6796" y="7741"/>
                  </a:lnTo>
                  <a:lnTo>
                    <a:pt x="9723" y="7741"/>
                  </a:lnTo>
                  <a:lnTo>
                    <a:pt x="97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53"/>
          <p:cNvGrpSpPr/>
          <p:nvPr/>
        </p:nvGrpSpPr>
        <p:grpSpPr>
          <a:xfrm>
            <a:off x="4007410" y="1462482"/>
            <a:ext cx="391340" cy="391340"/>
            <a:chOff x="3853892" y="1327259"/>
            <a:chExt cx="391340" cy="391340"/>
          </a:xfrm>
        </p:grpSpPr>
        <p:sp>
          <p:nvSpPr>
            <p:cNvPr id="890" name="Google Shape;890;p53"/>
            <p:cNvSpPr/>
            <p:nvPr/>
          </p:nvSpPr>
          <p:spPr>
            <a:xfrm>
              <a:off x="3922874" y="1396536"/>
              <a:ext cx="253207" cy="253207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6569" y="1131"/>
                  </a:moveTo>
                  <a:cubicBezTo>
                    <a:pt x="7499" y="1233"/>
                    <a:pt x="8382" y="1602"/>
                    <a:pt x="9112" y="2195"/>
                  </a:cubicBezTo>
                  <a:lnTo>
                    <a:pt x="6569" y="2195"/>
                  </a:lnTo>
                  <a:lnTo>
                    <a:pt x="6569" y="1131"/>
                  </a:lnTo>
                  <a:close/>
                  <a:moveTo>
                    <a:pt x="10097" y="3284"/>
                  </a:moveTo>
                  <a:cubicBezTo>
                    <a:pt x="10327" y="3622"/>
                    <a:pt x="10510" y="3988"/>
                    <a:pt x="10647" y="4374"/>
                  </a:cubicBezTo>
                  <a:lnTo>
                    <a:pt x="6569" y="4374"/>
                  </a:lnTo>
                  <a:lnTo>
                    <a:pt x="6569" y="3284"/>
                  </a:lnTo>
                  <a:close/>
                  <a:moveTo>
                    <a:pt x="10897" y="5464"/>
                  </a:moveTo>
                  <a:cubicBezTo>
                    <a:pt x="10937" y="5825"/>
                    <a:pt x="10937" y="6191"/>
                    <a:pt x="10897" y="6554"/>
                  </a:cubicBezTo>
                  <a:lnTo>
                    <a:pt x="6569" y="6554"/>
                  </a:lnTo>
                  <a:lnTo>
                    <a:pt x="6569" y="5464"/>
                  </a:lnTo>
                  <a:close/>
                  <a:moveTo>
                    <a:pt x="10647" y="7679"/>
                  </a:moveTo>
                  <a:cubicBezTo>
                    <a:pt x="10510" y="8063"/>
                    <a:pt x="10327" y="8429"/>
                    <a:pt x="10097" y="8769"/>
                  </a:cubicBezTo>
                  <a:lnTo>
                    <a:pt x="6569" y="8769"/>
                  </a:lnTo>
                  <a:lnTo>
                    <a:pt x="6569" y="7679"/>
                  </a:lnTo>
                  <a:close/>
                  <a:moveTo>
                    <a:pt x="5479" y="1125"/>
                  </a:moveTo>
                  <a:lnTo>
                    <a:pt x="5479" y="10914"/>
                  </a:lnTo>
                  <a:cubicBezTo>
                    <a:pt x="3020" y="10641"/>
                    <a:pt x="1102" y="8548"/>
                    <a:pt x="1102" y="6019"/>
                  </a:cubicBezTo>
                  <a:cubicBezTo>
                    <a:pt x="1102" y="3488"/>
                    <a:pt x="3020" y="1398"/>
                    <a:pt x="5479" y="1125"/>
                  </a:cubicBezTo>
                  <a:close/>
                  <a:moveTo>
                    <a:pt x="9112" y="9859"/>
                  </a:moveTo>
                  <a:cubicBezTo>
                    <a:pt x="8382" y="10449"/>
                    <a:pt x="7499" y="10818"/>
                    <a:pt x="6569" y="10923"/>
                  </a:cubicBezTo>
                  <a:lnTo>
                    <a:pt x="6569" y="9859"/>
                  </a:lnTo>
                  <a:close/>
                  <a:moveTo>
                    <a:pt x="6017" y="0"/>
                  </a:moveTo>
                  <a:cubicBezTo>
                    <a:pt x="2700" y="0"/>
                    <a:pt x="0" y="2700"/>
                    <a:pt x="0" y="6019"/>
                  </a:cubicBezTo>
                  <a:cubicBezTo>
                    <a:pt x="0" y="9336"/>
                    <a:pt x="2700" y="12036"/>
                    <a:pt x="6017" y="12036"/>
                  </a:cubicBezTo>
                  <a:cubicBezTo>
                    <a:pt x="9336" y="12036"/>
                    <a:pt x="12036" y="9336"/>
                    <a:pt x="12036" y="6019"/>
                  </a:cubicBezTo>
                  <a:cubicBezTo>
                    <a:pt x="12036" y="2700"/>
                    <a:pt x="9336" y="0"/>
                    <a:pt x="6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3"/>
            <p:cNvSpPr/>
            <p:nvPr/>
          </p:nvSpPr>
          <p:spPr>
            <a:xfrm>
              <a:off x="4038118" y="1327259"/>
              <a:ext cx="22952" cy="45883"/>
            </a:xfrm>
            <a:custGeom>
              <a:avLst/>
              <a:gdLst/>
              <a:ahLst/>
              <a:cxnLst/>
              <a:rect l="l" t="t" r="r" b="b"/>
              <a:pathLst>
                <a:path w="1091" h="2181" extrusionOk="0">
                  <a:moveTo>
                    <a:pt x="1" y="0"/>
                  </a:moveTo>
                  <a:lnTo>
                    <a:pt x="1" y="2180"/>
                  </a:lnTo>
                  <a:lnTo>
                    <a:pt x="1091" y="21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3"/>
            <p:cNvSpPr/>
            <p:nvPr/>
          </p:nvSpPr>
          <p:spPr>
            <a:xfrm>
              <a:off x="4038118" y="1672716"/>
              <a:ext cx="22952" cy="45883"/>
            </a:xfrm>
            <a:custGeom>
              <a:avLst/>
              <a:gdLst/>
              <a:ahLst/>
              <a:cxnLst/>
              <a:rect l="l" t="t" r="r" b="b"/>
              <a:pathLst>
                <a:path w="1091" h="2181" extrusionOk="0">
                  <a:moveTo>
                    <a:pt x="1" y="0"/>
                  </a:moveTo>
                  <a:lnTo>
                    <a:pt x="1" y="2180"/>
                  </a:lnTo>
                  <a:lnTo>
                    <a:pt x="1091" y="21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3"/>
            <p:cNvSpPr/>
            <p:nvPr/>
          </p:nvSpPr>
          <p:spPr>
            <a:xfrm>
              <a:off x="4147092" y="1376655"/>
              <a:ext cx="48870" cy="48870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546" y="1"/>
                  </a:moveTo>
                  <a:lnTo>
                    <a:pt x="0" y="1550"/>
                  </a:lnTo>
                  <a:lnTo>
                    <a:pt x="773" y="2323"/>
                  </a:lnTo>
                  <a:lnTo>
                    <a:pt x="2322" y="774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3"/>
            <p:cNvSpPr/>
            <p:nvPr/>
          </p:nvSpPr>
          <p:spPr>
            <a:xfrm>
              <a:off x="3902931" y="1620754"/>
              <a:ext cx="48828" cy="48870"/>
            </a:xfrm>
            <a:custGeom>
              <a:avLst/>
              <a:gdLst/>
              <a:ahLst/>
              <a:cxnLst/>
              <a:rect l="l" t="t" r="r" b="b"/>
              <a:pathLst>
                <a:path w="2321" h="2323" extrusionOk="0">
                  <a:moveTo>
                    <a:pt x="1547" y="0"/>
                  </a:moveTo>
                  <a:lnTo>
                    <a:pt x="1" y="1549"/>
                  </a:lnTo>
                  <a:lnTo>
                    <a:pt x="774" y="2322"/>
                  </a:lnTo>
                  <a:lnTo>
                    <a:pt x="2320" y="773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3"/>
            <p:cNvSpPr/>
            <p:nvPr/>
          </p:nvSpPr>
          <p:spPr>
            <a:xfrm>
              <a:off x="4199370" y="1511485"/>
              <a:ext cx="45862" cy="22952"/>
            </a:xfrm>
            <a:custGeom>
              <a:avLst/>
              <a:gdLst/>
              <a:ahLst/>
              <a:cxnLst/>
              <a:rect l="l" t="t" r="r" b="b"/>
              <a:pathLst>
                <a:path w="2180" h="1091" extrusionOk="0">
                  <a:moveTo>
                    <a:pt x="0" y="0"/>
                  </a:moveTo>
                  <a:lnTo>
                    <a:pt x="0" y="1090"/>
                  </a:lnTo>
                  <a:lnTo>
                    <a:pt x="2180" y="1090"/>
                  </a:lnTo>
                  <a:lnTo>
                    <a:pt x="2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3"/>
            <p:cNvSpPr/>
            <p:nvPr/>
          </p:nvSpPr>
          <p:spPr>
            <a:xfrm>
              <a:off x="3853892" y="1511485"/>
              <a:ext cx="45883" cy="22952"/>
            </a:xfrm>
            <a:custGeom>
              <a:avLst/>
              <a:gdLst/>
              <a:ahLst/>
              <a:cxnLst/>
              <a:rect l="l" t="t" r="r" b="b"/>
              <a:pathLst>
                <a:path w="2181" h="1091" extrusionOk="0">
                  <a:moveTo>
                    <a:pt x="1" y="0"/>
                  </a:moveTo>
                  <a:lnTo>
                    <a:pt x="1" y="1090"/>
                  </a:lnTo>
                  <a:lnTo>
                    <a:pt x="2181" y="1090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3"/>
            <p:cNvSpPr/>
            <p:nvPr/>
          </p:nvSpPr>
          <p:spPr>
            <a:xfrm>
              <a:off x="4147092" y="1620796"/>
              <a:ext cx="48807" cy="48828"/>
            </a:xfrm>
            <a:custGeom>
              <a:avLst/>
              <a:gdLst/>
              <a:ahLst/>
              <a:cxnLst/>
              <a:rect l="l" t="t" r="r" b="b"/>
              <a:pathLst>
                <a:path w="2320" h="2321" extrusionOk="0">
                  <a:moveTo>
                    <a:pt x="773" y="1"/>
                  </a:moveTo>
                  <a:lnTo>
                    <a:pt x="0" y="774"/>
                  </a:lnTo>
                  <a:lnTo>
                    <a:pt x="1546" y="2320"/>
                  </a:lnTo>
                  <a:lnTo>
                    <a:pt x="2320" y="1547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3"/>
            <p:cNvSpPr/>
            <p:nvPr/>
          </p:nvSpPr>
          <p:spPr>
            <a:xfrm>
              <a:off x="3902931" y="1376655"/>
              <a:ext cx="48891" cy="48807"/>
            </a:xfrm>
            <a:custGeom>
              <a:avLst/>
              <a:gdLst/>
              <a:ahLst/>
              <a:cxnLst/>
              <a:rect l="l" t="t" r="r" b="b"/>
              <a:pathLst>
                <a:path w="2324" h="2320" extrusionOk="0">
                  <a:moveTo>
                    <a:pt x="777" y="1"/>
                  </a:moveTo>
                  <a:lnTo>
                    <a:pt x="1" y="774"/>
                  </a:lnTo>
                  <a:lnTo>
                    <a:pt x="1550" y="2320"/>
                  </a:lnTo>
                  <a:lnTo>
                    <a:pt x="2323" y="1547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53"/>
          <p:cNvGrpSpPr/>
          <p:nvPr/>
        </p:nvGrpSpPr>
        <p:grpSpPr>
          <a:xfrm>
            <a:off x="4088058" y="2122355"/>
            <a:ext cx="230045" cy="391340"/>
            <a:chOff x="3807315" y="1897418"/>
            <a:chExt cx="230045" cy="391340"/>
          </a:xfrm>
        </p:grpSpPr>
        <p:sp>
          <p:nvSpPr>
            <p:cNvPr id="900" name="Google Shape;900;p53"/>
            <p:cNvSpPr/>
            <p:nvPr/>
          </p:nvSpPr>
          <p:spPr>
            <a:xfrm>
              <a:off x="3807315" y="1897418"/>
              <a:ext cx="230045" cy="391340"/>
            </a:xfrm>
            <a:custGeom>
              <a:avLst/>
              <a:gdLst/>
              <a:ahLst/>
              <a:cxnLst/>
              <a:rect l="l" t="t" r="r" b="b"/>
              <a:pathLst>
                <a:path w="10935" h="18602" extrusionOk="0">
                  <a:moveTo>
                    <a:pt x="7121" y="1090"/>
                  </a:moveTo>
                  <a:lnTo>
                    <a:pt x="7121" y="2180"/>
                  </a:lnTo>
                  <a:lnTo>
                    <a:pt x="3851" y="2180"/>
                  </a:lnTo>
                  <a:lnTo>
                    <a:pt x="3851" y="1090"/>
                  </a:lnTo>
                  <a:close/>
                  <a:moveTo>
                    <a:pt x="9844" y="3308"/>
                  </a:moveTo>
                  <a:lnTo>
                    <a:pt x="9844" y="5488"/>
                  </a:lnTo>
                  <a:lnTo>
                    <a:pt x="1090" y="5488"/>
                  </a:lnTo>
                  <a:lnTo>
                    <a:pt x="1090" y="3308"/>
                  </a:lnTo>
                  <a:close/>
                  <a:moveTo>
                    <a:pt x="9844" y="6578"/>
                  </a:moveTo>
                  <a:lnTo>
                    <a:pt x="9844" y="17512"/>
                  </a:lnTo>
                  <a:lnTo>
                    <a:pt x="1090" y="17512"/>
                  </a:lnTo>
                  <a:lnTo>
                    <a:pt x="1090" y="6578"/>
                  </a:lnTo>
                  <a:close/>
                  <a:moveTo>
                    <a:pt x="2724" y="1"/>
                  </a:moveTo>
                  <a:lnTo>
                    <a:pt x="2724" y="2180"/>
                  </a:lnTo>
                  <a:lnTo>
                    <a:pt x="0" y="2180"/>
                  </a:lnTo>
                  <a:lnTo>
                    <a:pt x="0" y="18602"/>
                  </a:lnTo>
                  <a:lnTo>
                    <a:pt x="10934" y="18602"/>
                  </a:lnTo>
                  <a:lnTo>
                    <a:pt x="10934" y="2180"/>
                  </a:lnTo>
                  <a:lnTo>
                    <a:pt x="8211" y="2180"/>
                  </a:lnTo>
                  <a:lnTo>
                    <a:pt x="82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3"/>
            <p:cNvSpPr/>
            <p:nvPr/>
          </p:nvSpPr>
          <p:spPr>
            <a:xfrm>
              <a:off x="3853177" y="2174103"/>
              <a:ext cx="138322" cy="68793"/>
            </a:xfrm>
            <a:custGeom>
              <a:avLst/>
              <a:gdLst/>
              <a:ahLst/>
              <a:cxnLst/>
              <a:rect l="l" t="t" r="r" b="b"/>
              <a:pathLst>
                <a:path w="6575" h="3270" extrusionOk="0">
                  <a:moveTo>
                    <a:pt x="5484" y="1090"/>
                  </a:moveTo>
                  <a:lnTo>
                    <a:pt x="5484" y="2180"/>
                  </a:lnTo>
                  <a:lnTo>
                    <a:pt x="1125" y="2180"/>
                  </a:lnTo>
                  <a:lnTo>
                    <a:pt x="1125" y="1090"/>
                  </a:lnTo>
                  <a:close/>
                  <a:moveTo>
                    <a:pt x="0" y="0"/>
                  </a:moveTo>
                  <a:lnTo>
                    <a:pt x="0" y="3270"/>
                  </a:lnTo>
                  <a:lnTo>
                    <a:pt x="6574" y="3270"/>
                  </a:lnTo>
                  <a:lnTo>
                    <a:pt x="65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3"/>
            <p:cNvSpPr/>
            <p:nvPr/>
          </p:nvSpPr>
          <p:spPr>
            <a:xfrm>
              <a:off x="3853177" y="2081643"/>
              <a:ext cx="138322" cy="68814"/>
            </a:xfrm>
            <a:custGeom>
              <a:avLst/>
              <a:gdLst/>
              <a:ahLst/>
              <a:cxnLst/>
              <a:rect l="l" t="t" r="r" b="b"/>
              <a:pathLst>
                <a:path w="6575" h="3271" extrusionOk="0">
                  <a:moveTo>
                    <a:pt x="5484" y="1090"/>
                  </a:moveTo>
                  <a:lnTo>
                    <a:pt x="5484" y="2180"/>
                  </a:lnTo>
                  <a:lnTo>
                    <a:pt x="1125" y="2180"/>
                  </a:lnTo>
                  <a:lnTo>
                    <a:pt x="1125" y="1090"/>
                  </a:lnTo>
                  <a:close/>
                  <a:moveTo>
                    <a:pt x="0" y="1"/>
                  </a:moveTo>
                  <a:lnTo>
                    <a:pt x="0" y="3270"/>
                  </a:lnTo>
                  <a:lnTo>
                    <a:pt x="6574" y="3270"/>
                  </a:lnTo>
                  <a:lnTo>
                    <a:pt x="65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53"/>
          <p:cNvGrpSpPr/>
          <p:nvPr/>
        </p:nvGrpSpPr>
        <p:grpSpPr>
          <a:xfrm>
            <a:off x="4007400" y="2782228"/>
            <a:ext cx="391361" cy="391340"/>
            <a:chOff x="4087766" y="2572322"/>
            <a:chExt cx="391361" cy="391340"/>
          </a:xfrm>
        </p:grpSpPr>
        <p:sp>
          <p:nvSpPr>
            <p:cNvPr id="904" name="Google Shape;904;p53"/>
            <p:cNvSpPr/>
            <p:nvPr/>
          </p:nvSpPr>
          <p:spPr>
            <a:xfrm>
              <a:off x="4087766" y="2572322"/>
              <a:ext cx="391361" cy="391340"/>
            </a:xfrm>
            <a:custGeom>
              <a:avLst/>
              <a:gdLst/>
              <a:ahLst/>
              <a:cxnLst/>
              <a:rect l="l" t="t" r="r" b="b"/>
              <a:pathLst>
                <a:path w="18603" h="18602" extrusionOk="0">
                  <a:moveTo>
                    <a:pt x="5398" y="7607"/>
                  </a:moveTo>
                  <a:lnTo>
                    <a:pt x="7273" y="10934"/>
                  </a:lnTo>
                  <a:lnTo>
                    <a:pt x="3207" y="10934"/>
                  </a:lnTo>
                  <a:lnTo>
                    <a:pt x="5398" y="7607"/>
                  </a:lnTo>
                  <a:close/>
                  <a:moveTo>
                    <a:pt x="8688" y="8077"/>
                  </a:moveTo>
                  <a:lnTo>
                    <a:pt x="10499" y="10934"/>
                  </a:lnTo>
                  <a:lnTo>
                    <a:pt x="8528" y="10934"/>
                  </a:lnTo>
                  <a:lnTo>
                    <a:pt x="7691" y="9446"/>
                  </a:lnTo>
                  <a:lnTo>
                    <a:pt x="8688" y="8077"/>
                  </a:lnTo>
                  <a:close/>
                  <a:moveTo>
                    <a:pt x="17512" y="1090"/>
                  </a:moveTo>
                  <a:lnTo>
                    <a:pt x="17512" y="10934"/>
                  </a:lnTo>
                  <a:lnTo>
                    <a:pt x="11792" y="10934"/>
                  </a:lnTo>
                  <a:lnTo>
                    <a:pt x="8749" y="6133"/>
                  </a:lnTo>
                  <a:lnTo>
                    <a:pt x="7098" y="8400"/>
                  </a:lnTo>
                  <a:lnTo>
                    <a:pt x="5471" y="5508"/>
                  </a:lnTo>
                  <a:lnTo>
                    <a:pt x="1890" y="10934"/>
                  </a:lnTo>
                  <a:lnTo>
                    <a:pt x="1091" y="10934"/>
                  </a:lnTo>
                  <a:lnTo>
                    <a:pt x="1091" y="1090"/>
                  </a:lnTo>
                  <a:close/>
                  <a:moveTo>
                    <a:pt x="17512" y="12024"/>
                  </a:moveTo>
                  <a:lnTo>
                    <a:pt x="17512" y="13114"/>
                  </a:lnTo>
                  <a:lnTo>
                    <a:pt x="1091" y="13114"/>
                  </a:lnTo>
                  <a:lnTo>
                    <a:pt x="1091" y="12024"/>
                  </a:lnTo>
                  <a:close/>
                  <a:moveTo>
                    <a:pt x="10511" y="14242"/>
                  </a:moveTo>
                  <a:lnTo>
                    <a:pt x="10784" y="15332"/>
                  </a:lnTo>
                  <a:lnTo>
                    <a:pt x="7819" y="15332"/>
                  </a:lnTo>
                  <a:lnTo>
                    <a:pt x="8092" y="14242"/>
                  </a:lnTo>
                  <a:close/>
                  <a:moveTo>
                    <a:pt x="11481" y="16422"/>
                  </a:moveTo>
                  <a:cubicBezTo>
                    <a:pt x="12173" y="16422"/>
                    <a:pt x="12792" y="16858"/>
                    <a:pt x="13025" y="17512"/>
                  </a:cubicBezTo>
                  <a:lnTo>
                    <a:pt x="5581" y="17512"/>
                  </a:lnTo>
                  <a:cubicBezTo>
                    <a:pt x="5811" y="16858"/>
                    <a:pt x="6430" y="16422"/>
                    <a:pt x="7122" y="16422"/>
                  </a:cubicBezTo>
                  <a:close/>
                  <a:moveTo>
                    <a:pt x="1" y="0"/>
                  </a:moveTo>
                  <a:lnTo>
                    <a:pt x="1" y="14242"/>
                  </a:lnTo>
                  <a:lnTo>
                    <a:pt x="6979" y="14242"/>
                  </a:lnTo>
                  <a:lnTo>
                    <a:pt x="6697" y="15367"/>
                  </a:lnTo>
                  <a:cubicBezTo>
                    <a:pt x="5375" y="15579"/>
                    <a:pt x="4401" y="16718"/>
                    <a:pt x="4398" y="18055"/>
                  </a:cubicBezTo>
                  <a:lnTo>
                    <a:pt x="4398" y="18601"/>
                  </a:lnTo>
                  <a:lnTo>
                    <a:pt x="14242" y="18601"/>
                  </a:lnTo>
                  <a:lnTo>
                    <a:pt x="14242" y="18055"/>
                  </a:lnTo>
                  <a:cubicBezTo>
                    <a:pt x="14237" y="16718"/>
                    <a:pt x="13266" y="15579"/>
                    <a:pt x="11943" y="15367"/>
                  </a:cubicBezTo>
                  <a:lnTo>
                    <a:pt x="11662" y="14242"/>
                  </a:lnTo>
                  <a:lnTo>
                    <a:pt x="18602" y="14242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3"/>
            <p:cNvSpPr/>
            <p:nvPr/>
          </p:nvSpPr>
          <p:spPr>
            <a:xfrm>
              <a:off x="4329298" y="2699199"/>
              <a:ext cx="103967" cy="68793"/>
            </a:xfrm>
            <a:custGeom>
              <a:avLst/>
              <a:gdLst/>
              <a:ahLst/>
              <a:cxnLst/>
              <a:rect l="l" t="t" r="r" b="b"/>
              <a:pathLst>
                <a:path w="4942" h="3270" extrusionOk="0">
                  <a:moveTo>
                    <a:pt x="2727" y="0"/>
                  </a:moveTo>
                  <a:lnTo>
                    <a:pt x="2727" y="1090"/>
                  </a:lnTo>
                  <a:lnTo>
                    <a:pt x="0" y="1090"/>
                  </a:lnTo>
                  <a:lnTo>
                    <a:pt x="0" y="2180"/>
                  </a:lnTo>
                  <a:lnTo>
                    <a:pt x="2727" y="2180"/>
                  </a:lnTo>
                  <a:lnTo>
                    <a:pt x="2727" y="3270"/>
                  </a:lnTo>
                  <a:lnTo>
                    <a:pt x="3851" y="3270"/>
                  </a:lnTo>
                  <a:lnTo>
                    <a:pt x="3851" y="2180"/>
                  </a:lnTo>
                  <a:lnTo>
                    <a:pt x="4941" y="2180"/>
                  </a:lnTo>
                  <a:lnTo>
                    <a:pt x="4941" y="1090"/>
                  </a:lnTo>
                  <a:lnTo>
                    <a:pt x="3851" y="1090"/>
                  </a:lnTo>
                  <a:lnTo>
                    <a:pt x="38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3"/>
            <p:cNvSpPr/>
            <p:nvPr/>
          </p:nvSpPr>
          <p:spPr>
            <a:xfrm>
              <a:off x="4317853" y="2618183"/>
              <a:ext cx="103967" cy="69529"/>
            </a:xfrm>
            <a:custGeom>
              <a:avLst/>
              <a:gdLst/>
              <a:ahLst/>
              <a:cxnLst/>
              <a:rect l="l" t="t" r="r" b="b"/>
              <a:pathLst>
                <a:path w="4942" h="3305" extrusionOk="0">
                  <a:moveTo>
                    <a:pt x="1091" y="0"/>
                  </a:moveTo>
                  <a:lnTo>
                    <a:pt x="1091" y="1090"/>
                  </a:lnTo>
                  <a:lnTo>
                    <a:pt x="1" y="1090"/>
                  </a:lnTo>
                  <a:lnTo>
                    <a:pt x="1" y="2215"/>
                  </a:lnTo>
                  <a:lnTo>
                    <a:pt x="1091" y="2215"/>
                  </a:lnTo>
                  <a:lnTo>
                    <a:pt x="1091" y="3305"/>
                  </a:lnTo>
                  <a:lnTo>
                    <a:pt x="2215" y="3305"/>
                  </a:lnTo>
                  <a:lnTo>
                    <a:pt x="2215" y="2215"/>
                  </a:lnTo>
                  <a:lnTo>
                    <a:pt x="4942" y="2215"/>
                  </a:lnTo>
                  <a:lnTo>
                    <a:pt x="4942" y="1090"/>
                  </a:lnTo>
                  <a:lnTo>
                    <a:pt x="2215" y="1090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53"/>
          <p:cNvGrpSpPr/>
          <p:nvPr/>
        </p:nvGrpSpPr>
        <p:grpSpPr>
          <a:xfrm>
            <a:off x="4053262" y="3442100"/>
            <a:ext cx="299637" cy="391340"/>
            <a:chOff x="4087766" y="3148602"/>
            <a:chExt cx="299637" cy="391340"/>
          </a:xfrm>
        </p:grpSpPr>
        <p:sp>
          <p:nvSpPr>
            <p:cNvPr id="908" name="Google Shape;908;p53"/>
            <p:cNvSpPr/>
            <p:nvPr/>
          </p:nvSpPr>
          <p:spPr>
            <a:xfrm>
              <a:off x="4087766" y="3148602"/>
              <a:ext cx="299637" cy="391340"/>
            </a:xfrm>
            <a:custGeom>
              <a:avLst/>
              <a:gdLst/>
              <a:ahLst/>
              <a:cxnLst/>
              <a:rect l="l" t="t" r="r" b="b"/>
              <a:pathLst>
                <a:path w="14243" h="18602" extrusionOk="0">
                  <a:moveTo>
                    <a:pt x="8758" y="1090"/>
                  </a:moveTo>
                  <a:lnTo>
                    <a:pt x="8758" y="2180"/>
                  </a:lnTo>
                  <a:lnTo>
                    <a:pt x="5488" y="2180"/>
                  </a:lnTo>
                  <a:lnTo>
                    <a:pt x="5488" y="1090"/>
                  </a:lnTo>
                  <a:close/>
                  <a:moveTo>
                    <a:pt x="10938" y="3270"/>
                  </a:moveTo>
                  <a:lnTo>
                    <a:pt x="10938" y="5450"/>
                  </a:lnTo>
                  <a:lnTo>
                    <a:pt x="3271" y="5450"/>
                  </a:lnTo>
                  <a:lnTo>
                    <a:pt x="3271" y="3270"/>
                  </a:lnTo>
                  <a:close/>
                  <a:moveTo>
                    <a:pt x="10938" y="6575"/>
                  </a:moveTo>
                  <a:lnTo>
                    <a:pt x="10938" y="7194"/>
                  </a:lnTo>
                  <a:cubicBezTo>
                    <a:pt x="10938" y="7452"/>
                    <a:pt x="10726" y="7665"/>
                    <a:pt x="10464" y="7665"/>
                  </a:cubicBezTo>
                  <a:lnTo>
                    <a:pt x="3747" y="7665"/>
                  </a:lnTo>
                  <a:cubicBezTo>
                    <a:pt x="3746" y="7665"/>
                    <a:pt x="3744" y="7665"/>
                    <a:pt x="3742" y="7665"/>
                  </a:cubicBezTo>
                  <a:cubicBezTo>
                    <a:pt x="3483" y="7665"/>
                    <a:pt x="3271" y="7454"/>
                    <a:pt x="3271" y="7194"/>
                  </a:cubicBezTo>
                  <a:lnTo>
                    <a:pt x="3271" y="6575"/>
                  </a:lnTo>
                  <a:close/>
                  <a:moveTo>
                    <a:pt x="1091" y="15390"/>
                  </a:moveTo>
                  <a:cubicBezTo>
                    <a:pt x="2056" y="15643"/>
                    <a:pt x="2730" y="16512"/>
                    <a:pt x="2733" y="17511"/>
                  </a:cubicBezTo>
                  <a:lnTo>
                    <a:pt x="1091" y="17511"/>
                  </a:lnTo>
                  <a:lnTo>
                    <a:pt x="1091" y="15390"/>
                  </a:lnTo>
                  <a:close/>
                  <a:moveTo>
                    <a:pt x="12556" y="3270"/>
                  </a:moveTo>
                  <a:cubicBezTo>
                    <a:pt x="12865" y="3270"/>
                    <a:pt x="13118" y="3525"/>
                    <a:pt x="13118" y="3834"/>
                  </a:cubicBezTo>
                  <a:lnTo>
                    <a:pt x="13118" y="14271"/>
                  </a:lnTo>
                  <a:cubicBezTo>
                    <a:pt x="11537" y="14541"/>
                    <a:pt x="10383" y="15910"/>
                    <a:pt x="10383" y="17511"/>
                  </a:cubicBezTo>
                  <a:lnTo>
                    <a:pt x="3823" y="17511"/>
                  </a:lnTo>
                  <a:cubicBezTo>
                    <a:pt x="3823" y="15910"/>
                    <a:pt x="2669" y="14541"/>
                    <a:pt x="1091" y="14271"/>
                  </a:cubicBezTo>
                  <a:lnTo>
                    <a:pt x="1091" y="3834"/>
                  </a:lnTo>
                  <a:cubicBezTo>
                    <a:pt x="1091" y="3523"/>
                    <a:pt x="1344" y="3270"/>
                    <a:pt x="1658" y="3270"/>
                  </a:cubicBezTo>
                  <a:lnTo>
                    <a:pt x="2181" y="3270"/>
                  </a:lnTo>
                  <a:lnTo>
                    <a:pt x="2181" y="7185"/>
                  </a:lnTo>
                  <a:cubicBezTo>
                    <a:pt x="2181" y="8051"/>
                    <a:pt x="2884" y="8754"/>
                    <a:pt x="3750" y="8754"/>
                  </a:cubicBezTo>
                  <a:lnTo>
                    <a:pt x="10458" y="8754"/>
                  </a:lnTo>
                  <a:cubicBezTo>
                    <a:pt x="11324" y="8754"/>
                    <a:pt x="12028" y="8051"/>
                    <a:pt x="12028" y="7185"/>
                  </a:cubicBezTo>
                  <a:lnTo>
                    <a:pt x="12028" y="3270"/>
                  </a:lnTo>
                  <a:lnTo>
                    <a:pt x="12551" y="3270"/>
                  </a:lnTo>
                  <a:cubicBezTo>
                    <a:pt x="12553" y="3270"/>
                    <a:pt x="12554" y="3270"/>
                    <a:pt x="12556" y="3270"/>
                  </a:cubicBezTo>
                  <a:close/>
                  <a:moveTo>
                    <a:pt x="13118" y="15390"/>
                  </a:moveTo>
                  <a:lnTo>
                    <a:pt x="13118" y="17511"/>
                  </a:lnTo>
                  <a:lnTo>
                    <a:pt x="11475" y="17511"/>
                  </a:lnTo>
                  <a:cubicBezTo>
                    <a:pt x="11475" y="16512"/>
                    <a:pt x="12150" y="15643"/>
                    <a:pt x="13118" y="15390"/>
                  </a:cubicBezTo>
                  <a:close/>
                  <a:moveTo>
                    <a:pt x="4361" y="0"/>
                  </a:moveTo>
                  <a:lnTo>
                    <a:pt x="4361" y="2180"/>
                  </a:lnTo>
                  <a:lnTo>
                    <a:pt x="1661" y="2180"/>
                  </a:lnTo>
                  <a:cubicBezTo>
                    <a:pt x="745" y="2180"/>
                    <a:pt x="1" y="2921"/>
                    <a:pt x="1" y="3837"/>
                  </a:cubicBezTo>
                  <a:lnTo>
                    <a:pt x="1" y="18601"/>
                  </a:lnTo>
                  <a:lnTo>
                    <a:pt x="14242" y="18601"/>
                  </a:lnTo>
                  <a:lnTo>
                    <a:pt x="14242" y="3837"/>
                  </a:lnTo>
                  <a:cubicBezTo>
                    <a:pt x="14242" y="2921"/>
                    <a:pt x="13498" y="2180"/>
                    <a:pt x="12583" y="2180"/>
                  </a:cubicBezTo>
                  <a:lnTo>
                    <a:pt x="9848" y="2180"/>
                  </a:lnTo>
                  <a:lnTo>
                    <a:pt x="9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3"/>
            <p:cNvSpPr/>
            <p:nvPr/>
          </p:nvSpPr>
          <p:spPr>
            <a:xfrm>
              <a:off x="4133628" y="3355695"/>
              <a:ext cx="207177" cy="57369"/>
            </a:xfrm>
            <a:custGeom>
              <a:avLst/>
              <a:gdLst/>
              <a:ahLst/>
              <a:cxnLst/>
              <a:rect l="l" t="t" r="r" b="b"/>
              <a:pathLst>
                <a:path w="9848" h="2727" extrusionOk="0">
                  <a:moveTo>
                    <a:pt x="1" y="0"/>
                  </a:moveTo>
                  <a:lnTo>
                    <a:pt x="1" y="1090"/>
                  </a:lnTo>
                  <a:lnTo>
                    <a:pt x="6578" y="1090"/>
                  </a:lnTo>
                  <a:lnTo>
                    <a:pt x="6578" y="2727"/>
                  </a:lnTo>
                  <a:lnTo>
                    <a:pt x="7668" y="2727"/>
                  </a:lnTo>
                  <a:lnTo>
                    <a:pt x="7668" y="1090"/>
                  </a:lnTo>
                  <a:lnTo>
                    <a:pt x="9848" y="1090"/>
                  </a:lnTo>
                  <a:lnTo>
                    <a:pt x="9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53"/>
          <p:cNvGrpSpPr/>
          <p:nvPr/>
        </p:nvGrpSpPr>
        <p:grpSpPr>
          <a:xfrm>
            <a:off x="4007410" y="4101973"/>
            <a:ext cx="391340" cy="391340"/>
            <a:chOff x="4128305" y="3931975"/>
            <a:chExt cx="391340" cy="391340"/>
          </a:xfrm>
        </p:grpSpPr>
        <p:sp>
          <p:nvSpPr>
            <p:cNvPr id="911" name="Google Shape;911;p53"/>
            <p:cNvSpPr/>
            <p:nvPr/>
          </p:nvSpPr>
          <p:spPr>
            <a:xfrm>
              <a:off x="4174167" y="3977837"/>
              <a:ext cx="80237" cy="80300"/>
            </a:xfrm>
            <a:custGeom>
              <a:avLst/>
              <a:gdLst/>
              <a:ahLst/>
              <a:cxnLst/>
              <a:rect l="l" t="t" r="r" b="b"/>
              <a:pathLst>
                <a:path w="3814" h="3817" extrusionOk="0">
                  <a:moveTo>
                    <a:pt x="1" y="0"/>
                  </a:moveTo>
                  <a:lnTo>
                    <a:pt x="1" y="3816"/>
                  </a:lnTo>
                  <a:lnTo>
                    <a:pt x="1091" y="3816"/>
                  </a:lnTo>
                  <a:lnTo>
                    <a:pt x="1091" y="1090"/>
                  </a:lnTo>
                  <a:lnTo>
                    <a:pt x="3814" y="1090"/>
                  </a:lnTo>
                  <a:lnTo>
                    <a:pt x="38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3"/>
            <p:cNvSpPr/>
            <p:nvPr/>
          </p:nvSpPr>
          <p:spPr>
            <a:xfrm>
              <a:off x="4392768" y="3977837"/>
              <a:ext cx="80237" cy="80300"/>
            </a:xfrm>
            <a:custGeom>
              <a:avLst/>
              <a:gdLst/>
              <a:ahLst/>
              <a:cxnLst/>
              <a:rect l="l" t="t" r="r" b="b"/>
              <a:pathLst>
                <a:path w="3814" h="3817" extrusionOk="0">
                  <a:moveTo>
                    <a:pt x="0" y="0"/>
                  </a:moveTo>
                  <a:lnTo>
                    <a:pt x="0" y="1090"/>
                  </a:lnTo>
                  <a:lnTo>
                    <a:pt x="2723" y="1090"/>
                  </a:lnTo>
                  <a:lnTo>
                    <a:pt x="2723" y="3816"/>
                  </a:lnTo>
                  <a:lnTo>
                    <a:pt x="3813" y="3816"/>
                  </a:lnTo>
                  <a:lnTo>
                    <a:pt x="3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3"/>
            <p:cNvSpPr/>
            <p:nvPr/>
          </p:nvSpPr>
          <p:spPr>
            <a:xfrm>
              <a:off x="4174167" y="4196417"/>
              <a:ext cx="80237" cy="80300"/>
            </a:xfrm>
            <a:custGeom>
              <a:avLst/>
              <a:gdLst/>
              <a:ahLst/>
              <a:cxnLst/>
              <a:rect l="l" t="t" r="r" b="b"/>
              <a:pathLst>
                <a:path w="3814" h="3817" extrusionOk="0">
                  <a:moveTo>
                    <a:pt x="1" y="0"/>
                  </a:moveTo>
                  <a:lnTo>
                    <a:pt x="1" y="3817"/>
                  </a:lnTo>
                  <a:lnTo>
                    <a:pt x="3814" y="3817"/>
                  </a:lnTo>
                  <a:lnTo>
                    <a:pt x="3814" y="2727"/>
                  </a:lnTo>
                  <a:lnTo>
                    <a:pt x="1091" y="272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3"/>
            <p:cNvSpPr/>
            <p:nvPr/>
          </p:nvSpPr>
          <p:spPr>
            <a:xfrm>
              <a:off x="4392768" y="4196417"/>
              <a:ext cx="80237" cy="80300"/>
            </a:xfrm>
            <a:custGeom>
              <a:avLst/>
              <a:gdLst/>
              <a:ahLst/>
              <a:cxnLst/>
              <a:rect l="l" t="t" r="r" b="b"/>
              <a:pathLst>
                <a:path w="3814" h="3817" extrusionOk="0">
                  <a:moveTo>
                    <a:pt x="2723" y="0"/>
                  </a:moveTo>
                  <a:lnTo>
                    <a:pt x="2723" y="2727"/>
                  </a:lnTo>
                  <a:lnTo>
                    <a:pt x="0" y="2727"/>
                  </a:lnTo>
                  <a:lnTo>
                    <a:pt x="0" y="3817"/>
                  </a:lnTo>
                  <a:lnTo>
                    <a:pt x="3813" y="3817"/>
                  </a:lnTo>
                  <a:lnTo>
                    <a:pt x="3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3"/>
            <p:cNvSpPr/>
            <p:nvPr/>
          </p:nvSpPr>
          <p:spPr>
            <a:xfrm>
              <a:off x="4128305" y="3931975"/>
              <a:ext cx="391340" cy="391340"/>
            </a:xfrm>
            <a:custGeom>
              <a:avLst/>
              <a:gdLst/>
              <a:ahLst/>
              <a:cxnLst/>
              <a:rect l="l" t="t" r="r" b="b"/>
              <a:pathLst>
                <a:path w="18602" h="18602" extrusionOk="0">
                  <a:moveTo>
                    <a:pt x="17512" y="1090"/>
                  </a:moveTo>
                  <a:lnTo>
                    <a:pt x="17512" y="17511"/>
                  </a:lnTo>
                  <a:lnTo>
                    <a:pt x="1091" y="17511"/>
                  </a:lnTo>
                  <a:lnTo>
                    <a:pt x="1091" y="1090"/>
                  </a:lnTo>
                  <a:close/>
                  <a:moveTo>
                    <a:pt x="1" y="0"/>
                  </a:moveTo>
                  <a:lnTo>
                    <a:pt x="1" y="18601"/>
                  </a:lnTo>
                  <a:lnTo>
                    <a:pt x="18602" y="18601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3"/>
            <p:cNvSpPr/>
            <p:nvPr/>
          </p:nvSpPr>
          <p:spPr>
            <a:xfrm>
              <a:off x="4265891" y="4070339"/>
              <a:ext cx="115391" cy="114654"/>
            </a:xfrm>
            <a:custGeom>
              <a:avLst/>
              <a:gdLst/>
              <a:ahLst/>
              <a:cxnLst/>
              <a:rect l="l" t="t" r="r" b="b"/>
              <a:pathLst>
                <a:path w="5485" h="5450" extrusionOk="0">
                  <a:moveTo>
                    <a:pt x="2180" y="0"/>
                  </a:moveTo>
                  <a:lnTo>
                    <a:pt x="2180" y="2180"/>
                  </a:lnTo>
                  <a:lnTo>
                    <a:pt x="0" y="2180"/>
                  </a:lnTo>
                  <a:lnTo>
                    <a:pt x="0" y="3270"/>
                  </a:lnTo>
                  <a:lnTo>
                    <a:pt x="2180" y="3270"/>
                  </a:lnTo>
                  <a:lnTo>
                    <a:pt x="2180" y="5450"/>
                  </a:lnTo>
                  <a:lnTo>
                    <a:pt x="3305" y="5450"/>
                  </a:lnTo>
                  <a:lnTo>
                    <a:pt x="3305" y="3270"/>
                  </a:lnTo>
                  <a:lnTo>
                    <a:pt x="5485" y="3270"/>
                  </a:lnTo>
                  <a:lnTo>
                    <a:pt x="5485" y="2180"/>
                  </a:lnTo>
                  <a:lnTo>
                    <a:pt x="3305" y="2180"/>
                  </a:lnTo>
                  <a:lnTo>
                    <a:pt x="3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53"/>
          <p:cNvGrpSpPr/>
          <p:nvPr/>
        </p:nvGrpSpPr>
        <p:grpSpPr>
          <a:xfrm>
            <a:off x="4794895" y="1462482"/>
            <a:ext cx="253039" cy="391340"/>
            <a:chOff x="4395019" y="1349454"/>
            <a:chExt cx="253039" cy="391340"/>
          </a:xfrm>
        </p:grpSpPr>
        <p:sp>
          <p:nvSpPr>
            <p:cNvPr id="918" name="Google Shape;918;p53"/>
            <p:cNvSpPr/>
            <p:nvPr/>
          </p:nvSpPr>
          <p:spPr>
            <a:xfrm>
              <a:off x="4395019" y="1349454"/>
              <a:ext cx="253039" cy="391340"/>
            </a:xfrm>
            <a:custGeom>
              <a:avLst/>
              <a:gdLst/>
              <a:ahLst/>
              <a:cxnLst/>
              <a:rect l="l" t="t" r="r" b="b"/>
              <a:pathLst>
                <a:path w="12028" h="18602" extrusionOk="0">
                  <a:moveTo>
                    <a:pt x="9850" y="1090"/>
                  </a:moveTo>
                  <a:cubicBezTo>
                    <a:pt x="10449" y="1090"/>
                    <a:pt x="10938" y="1580"/>
                    <a:pt x="10938" y="2180"/>
                  </a:cubicBezTo>
                  <a:lnTo>
                    <a:pt x="10938" y="2253"/>
                  </a:lnTo>
                  <a:lnTo>
                    <a:pt x="1091" y="2253"/>
                  </a:lnTo>
                  <a:lnTo>
                    <a:pt x="1091" y="2180"/>
                  </a:lnTo>
                  <a:cubicBezTo>
                    <a:pt x="1091" y="1578"/>
                    <a:pt x="1579" y="1090"/>
                    <a:pt x="2183" y="1090"/>
                  </a:cubicBezTo>
                  <a:lnTo>
                    <a:pt x="9845" y="1090"/>
                  </a:lnTo>
                  <a:cubicBezTo>
                    <a:pt x="9846" y="1090"/>
                    <a:pt x="9848" y="1090"/>
                    <a:pt x="9850" y="1090"/>
                  </a:cubicBezTo>
                  <a:close/>
                  <a:moveTo>
                    <a:pt x="10938" y="3343"/>
                  </a:moveTo>
                  <a:lnTo>
                    <a:pt x="10938" y="15332"/>
                  </a:lnTo>
                  <a:lnTo>
                    <a:pt x="1091" y="15332"/>
                  </a:lnTo>
                  <a:lnTo>
                    <a:pt x="1091" y="3343"/>
                  </a:lnTo>
                  <a:close/>
                  <a:moveTo>
                    <a:pt x="10906" y="16422"/>
                  </a:moveTo>
                  <a:cubicBezTo>
                    <a:pt x="10906" y="17023"/>
                    <a:pt x="10417" y="17511"/>
                    <a:pt x="9816" y="17511"/>
                  </a:cubicBezTo>
                  <a:lnTo>
                    <a:pt x="2186" y="17511"/>
                  </a:lnTo>
                  <a:cubicBezTo>
                    <a:pt x="1585" y="17511"/>
                    <a:pt x="1096" y="17023"/>
                    <a:pt x="1096" y="16422"/>
                  </a:cubicBezTo>
                  <a:close/>
                  <a:moveTo>
                    <a:pt x="2186" y="0"/>
                  </a:moveTo>
                  <a:cubicBezTo>
                    <a:pt x="977" y="0"/>
                    <a:pt x="1" y="977"/>
                    <a:pt x="1" y="2183"/>
                  </a:cubicBezTo>
                  <a:lnTo>
                    <a:pt x="1" y="16416"/>
                  </a:lnTo>
                  <a:cubicBezTo>
                    <a:pt x="1" y="17622"/>
                    <a:pt x="977" y="18601"/>
                    <a:pt x="2186" y="18601"/>
                  </a:cubicBezTo>
                  <a:lnTo>
                    <a:pt x="9842" y="18601"/>
                  </a:lnTo>
                  <a:cubicBezTo>
                    <a:pt x="11048" y="18601"/>
                    <a:pt x="12027" y="17622"/>
                    <a:pt x="12027" y="16416"/>
                  </a:cubicBezTo>
                  <a:lnTo>
                    <a:pt x="12027" y="2183"/>
                  </a:lnTo>
                  <a:cubicBezTo>
                    <a:pt x="12027" y="977"/>
                    <a:pt x="11048" y="0"/>
                    <a:pt x="9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3"/>
            <p:cNvSpPr/>
            <p:nvPr/>
          </p:nvSpPr>
          <p:spPr>
            <a:xfrm>
              <a:off x="4440881" y="1603187"/>
              <a:ext cx="45883" cy="45883"/>
            </a:xfrm>
            <a:custGeom>
              <a:avLst/>
              <a:gdLst/>
              <a:ahLst/>
              <a:cxnLst/>
              <a:rect l="l" t="t" r="r" b="b"/>
              <a:pathLst>
                <a:path w="2181" h="2181" extrusionOk="0">
                  <a:moveTo>
                    <a:pt x="1" y="1"/>
                  </a:moveTo>
                  <a:lnTo>
                    <a:pt x="1" y="2181"/>
                  </a:lnTo>
                  <a:lnTo>
                    <a:pt x="2180" y="2181"/>
                  </a:lnTo>
                  <a:lnTo>
                    <a:pt x="2180" y="1091"/>
                  </a:lnTo>
                  <a:lnTo>
                    <a:pt x="1090" y="1091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3"/>
            <p:cNvSpPr/>
            <p:nvPr/>
          </p:nvSpPr>
          <p:spPr>
            <a:xfrm>
              <a:off x="4555535" y="1603187"/>
              <a:ext cx="45862" cy="45883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090" y="1"/>
                  </a:moveTo>
                  <a:lnTo>
                    <a:pt x="1090" y="1091"/>
                  </a:lnTo>
                  <a:lnTo>
                    <a:pt x="0" y="1091"/>
                  </a:lnTo>
                  <a:lnTo>
                    <a:pt x="0" y="2181"/>
                  </a:lnTo>
                  <a:lnTo>
                    <a:pt x="2180" y="2181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3"/>
            <p:cNvSpPr/>
            <p:nvPr/>
          </p:nvSpPr>
          <p:spPr>
            <a:xfrm>
              <a:off x="4555535" y="1441893"/>
              <a:ext cx="45862" cy="45883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0" y="1"/>
                  </a:moveTo>
                  <a:lnTo>
                    <a:pt x="0" y="1091"/>
                  </a:lnTo>
                  <a:lnTo>
                    <a:pt x="1090" y="1091"/>
                  </a:lnTo>
                  <a:lnTo>
                    <a:pt x="1090" y="2181"/>
                  </a:lnTo>
                  <a:lnTo>
                    <a:pt x="2180" y="2181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3"/>
            <p:cNvSpPr/>
            <p:nvPr/>
          </p:nvSpPr>
          <p:spPr>
            <a:xfrm>
              <a:off x="4440881" y="1441893"/>
              <a:ext cx="45883" cy="45883"/>
            </a:xfrm>
            <a:custGeom>
              <a:avLst/>
              <a:gdLst/>
              <a:ahLst/>
              <a:cxnLst/>
              <a:rect l="l" t="t" r="r" b="b"/>
              <a:pathLst>
                <a:path w="2181" h="2181" extrusionOk="0">
                  <a:moveTo>
                    <a:pt x="1" y="1"/>
                  </a:moveTo>
                  <a:lnTo>
                    <a:pt x="1" y="2181"/>
                  </a:lnTo>
                  <a:lnTo>
                    <a:pt x="1090" y="2181"/>
                  </a:lnTo>
                  <a:lnTo>
                    <a:pt x="1090" y="1091"/>
                  </a:lnTo>
                  <a:lnTo>
                    <a:pt x="2180" y="1091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3"/>
            <p:cNvSpPr/>
            <p:nvPr/>
          </p:nvSpPr>
          <p:spPr>
            <a:xfrm>
              <a:off x="4486742" y="1510685"/>
              <a:ext cx="68814" cy="69592"/>
            </a:xfrm>
            <a:custGeom>
              <a:avLst/>
              <a:gdLst/>
              <a:ahLst/>
              <a:cxnLst/>
              <a:rect l="l" t="t" r="r" b="b"/>
              <a:pathLst>
                <a:path w="3271" h="3308" extrusionOk="0">
                  <a:moveTo>
                    <a:pt x="1090" y="0"/>
                  </a:moveTo>
                  <a:lnTo>
                    <a:pt x="1090" y="1090"/>
                  </a:lnTo>
                  <a:lnTo>
                    <a:pt x="0" y="1090"/>
                  </a:lnTo>
                  <a:lnTo>
                    <a:pt x="0" y="2218"/>
                  </a:lnTo>
                  <a:lnTo>
                    <a:pt x="1090" y="2218"/>
                  </a:lnTo>
                  <a:lnTo>
                    <a:pt x="1090" y="3308"/>
                  </a:lnTo>
                  <a:lnTo>
                    <a:pt x="2180" y="3308"/>
                  </a:lnTo>
                  <a:lnTo>
                    <a:pt x="2180" y="2218"/>
                  </a:lnTo>
                  <a:lnTo>
                    <a:pt x="3270" y="2218"/>
                  </a:lnTo>
                  <a:lnTo>
                    <a:pt x="3270" y="1090"/>
                  </a:lnTo>
                  <a:lnTo>
                    <a:pt x="2180" y="1090"/>
                  </a:lnTo>
                  <a:lnTo>
                    <a:pt x="2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53"/>
          <p:cNvGrpSpPr/>
          <p:nvPr/>
        </p:nvGrpSpPr>
        <p:grpSpPr>
          <a:xfrm>
            <a:off x="4725745" y="2128106"/>
            <a:ext cx="391340" cy="391340"/>
            <a:chOff x="4359865" y="1979233"/>
            <a:chExt cx="391340" cy="391340"/>
          </a:xfrm>
        </p:grpSpPr>
        <p:sp>
          <p:nvSpPr>
            <p:cNvPr id="925" name="Google Shape;925;p53"/>
            <p:cNvSpPr/>
            <p:nvPr/>
          </p:nvSpPr>
          <p:spPr>
            <a:xfrm>
              <a:off x="4417950" y="1979233"/>
              <a:ext cx="275970" cy="391340"/>
            </a:xfrm>
            <a:custGeom>
              <a:avLst/>
              <a:gdLst/>
              <a:ahLst/>
              <a:cxnLst/>
              <a:rect l="l" t="t" r="r" b="b"/>
              <a:pathLst>
                <a:path w="13118" h="18602" extrusionOk="0">
                  <a:moveTo>
                    <a:pt x="10937" y="1090"/>
                  </a:moveTo>
                  <a:cubicBezTo>
                    <a:pt x="11539" y="1090"/>
                    <a:pt x="12027" y="1580"/>
                    <a:pt x="12027" y="2183"/>
                  </a:cubicBezTo>
                  <a:lnTo>
                    <a:pt x="12027" y="5482"/>
                  </a:lnTo>
                  <a:cubicBezTo>
                    <a:pt x="12027" y="6083"/>
                    <a:pt x="11536" y="6575"/>
                    <a:pt x="10932" y="6575"/>
                  </a:cubicBezTo>
                  <a:lnTo>
                    <a:pt x="2186" y="6575"/>
                  </a:lnTo>
                  <a:cubicBezTo>
                    <a:pt x="1582" y="6575"/>
                    <a:pt x="1091" y="6083"/>
                    <a:pt x="1091" y="5482"/>
                  </a:cubicBezTo>
                  <a:lnTo>
                    <a:pt x="1091" y="2183"/>
                  </a:lnTo>
                  <a:cubicBezTo>
                    <a:pt x="1091" y="1580"/>
                    <a:pt x="1579" y="1090"/>
                    <a:pt x="2181" y="1090"/>
                  </a:cubicBezTo>
                  <a:cubicBezTo>
                    <a:pt x="2183" y="1090"/>
                    <a:pt x="2184" y="1090"/>
                    <a:pt x="2186" y="1090"/>
                  </a:cubicBezTo>
                  <a:lnTo>
                    <a:pt x="10932" y="1090"/>
                  </a:lnTo>
                  <a:cubicBezTo>
                    <a:pt x="10933" y="1090"/>
                    <a:pt x="10935" y="1090"/>
                    <a:pt x="10937" y="1090"/>
                  </a:cubicBezTo>
                  <a:close/>
                  <a:moveTo>
                    <a:pt x="8720" y="7665"/>
                  </a:moveTo>
                  <a:lnTo>
                    <a:pt x="8720" y="8754"/>
                  </a:lnTo>
                  <a:lnTo>
                    <a:pt x="4360" y="8754"/>
                  </a:lnTo>
                  <a:lnTo>
                    <a:pt x="4360" y="7665"/>
                  </a:lnTo>
                  <a:close/>
                  <a:moveTo>
                    <a:pt x="10391" y="9844"/>
                  </a:moveTo>
                  <a:lnTo>
                    <a:pt x="10391" y="10934"/>
                  </a:lnTo>
                  <a:lnTo>
                    <a:pt x="2727" y="10934"/>
                  </a:lnTo>
                  <a:lnTo>
                    <a:pt x="2727" y="9844"/>
                  </a:lnTo>
                  <a:close/>
                  <a:moveTo>
                    <a:pt x="10391" y="12024"/>
                  </a:moveTo>
                  <a:lnTo>
                    <a:pt x="10391" y="14201"/>
                  </a:lnTo>
                  <a:cubicBezTo>
                    <a:pt x="10391" y="14803"/>
                    <a:pt x="9900" y="15294"/>
                    <a:pt x="9298" y="15294"/>
                  </a:cubicBezTo>
                  <a:lnTo>
                    <a:pt x="3820" y="15294"/>
                  </a:lnTo>
                  <a:cubicBezTo>
                    <a:pt x="3215" y="15294"/>
                    <a:pt x="2724" y="14803"/>
                    <a:pt x="2727" y="14201"/>
                  </a:cubicBezTo>
                  <a:lnTo>
                    <a:pt x="2727" y="12024"/>
                  </a:lnTo>
                  <a:close/>
                  <a:moveTo>
                    <a:pt x="7630" y="16422"/>
                  </a:moveTo>
                  <a:lnTo>
                    <a:pt x="7630" y="17511"/>
                  </a:lnTo>
                  <a:lnTo>
                    <a:pt x="5450" y="17511"/>
                  </a:lnTo>
                  <a:lnTo>
                    <a:pt x="5450" y="16422"/>
                  </a:lnTo>
                  <a:close/>
                  <a:moveTo>
                    <a:pt x="2189" y="0"/>
                  </a:moveTo>
                  <a:cubicBezTo>
                    <a:pt x="980" y="0"/>
                    <a:pt x="1" y="980"/>
                    <a:pt x="1" y="2189"/>
                  </a:cubicBezTo>
                  <a:lnTo>
                    <a:pt x="1" y="5476"/>
                  </a:lnTo>
                  <a:cubicBezTo>
                    <a:pt x="1" y="6685"/>
                    <a:pt x="980" y="7665"/>
                    <a:pt x="2189" y="7665"/>
                  </a:cubicBezTo>
                  <a:lnTo>
                    <a:pt x="3270" y="7665"/>
                  </a:lnTo>
                  <a:lnTo>
                    <a:pt x="3270" y="8754"/>
                  </a:lnTo>
                  <a:lnTo>
                    <a:pt x="1637" y="8754"/>
                  </a:lnTo>
                  <a:lnTo>
                    <a:pt x="1637" y="14233"/>
                  </a:lnTo>
                  <a:cubicBezTo>
                    <a:pt x="1637" y="15439"/>
                    <a:pt x="2616" y="16422"/>
                    <a:pt x="3825" y="16422"/>
                  </a:cubicBezTo>
                  <a:lnTo>
                    <a:pt x="4360" y="16422"/>
                  </a:lnTo>
                  <a:lnTo>
                    <a:pt x="4360" y="18601"/>
                  </a:lnTo>
                  <a:lnTo>
                    <a:pt x="8720" y="18601"/>
                  </a:lnTo>
                  <a:lnTo>
                    <a:pt x="8720" y="16422"/>
                  </a:lnTo>
                  <a:lnTo>
                    <a:pt x="9292" y="16422"/>
                  </a:lnTo>
                  <a:cubicBezTo>
                    <a:pt x="10501" y="16422"/>
                    <a:pt x="11481" y="15439"/>
                    <a:pt x="11481" y="14233"/>
                  </a:cubicBezTo>
                  <a:lnTo>
                    <a:pt x="11481" y="8754"/>
                  </a:lnTo>
                  <a:lnTo>
                    <a:pt x="9848" y="8754"/>
                  </a:lnTo>
                  <a:lnTo>
                    <a:pt x="9848" y="7665"/>
                  </a:lnTo>
                  <a:lnTo>
                    <a:pt x="10929" y="7665"/>
                  </a:lnTo>
                  <a:cubicBezTo>
                    <a:pt x="12135" y="7665"/>
                    <a:pt x="13117" y="6685"/>
                    <a:pt x="13117" y="5476"/>
                  </a:cubicBezTo>
                  <a:lnTo>
                    <a:pt x="13117" y="2189"/>
                  </a:lnTo>
                  <a:cubicBezTo>
                    <a:pt x="13117" y="980"/>
                    <a:pt x="12135" y="0"/>
                    <a:pt x="10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3"/>
            <p:cNvSpPr/>
            <p:nvPr/>
          </p:nvSpPr>
          <p:spPr>
            <a:xfrm>
              <a:off x="4463811" y="2025094"/>
              <a:ext cx="184246" cy="68793"/>
            </a:xfrm>
            <a:custGeom>
              <a:avLst/>
              <a:gdLst/>
              <a:ahLst/>
              <a:cxnLst/>
              <a:rect l="l" t="t" r="r" b="b"/>
              <a:pathLst>
                <a:path w="8758" h="3270" extrusionOk="0">
                  <a:moveTo>
                    <a:pt x="7668" y="1090"/>
                  </a:moveTo>
                  <a:lnTo>
                    <a:pt x="7668" y="2180"/>
                  </a:lnTo>
                  <a:lnTo>
                    <a:pt x="1090" y="2180"/>
                  </a:lnTo>
                  <a:lnTo>
                    <a:pt x="1090" y="1090"/>
                  </a:lnTo>
                  <a:close/>
                  <a:moveTo>
                    <a:pt x="0" y="0"/>
                  </a:moveTo>
                  <a:lnTo>
                    <a:pt x="0" y="3270"/>
                  </a:lnTo>
                  <a:lnTo>
                    <a:pt x="8757" y="3270"/>
                  </a:lnTo>
                  <a:lnTo>
                    <a:pt x="8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3"/>
            <p:cNvSpPr/>
            <p:nvPr/>
          </p:nvSpPr>
          <p:spPr>
            <a:xfrm>
              <a:off x="4544091" y="2255118"/>
              <a:ext cx="22952" cy="2293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1" y="0"/>
                  </a:moveTo>
                  <a:lnTo>
                    <a:pt x="1" y="1090"/>
                  </a:lnTo>
                  <a:lnTo>
                    <a:pt x="1090" y="1090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3"/>
            <p:cNvSpPr/>
            <p:nvPr/>
          </p:nvSpPr>
          <p:spPr>
            <a:xfrm>
              <a:off x="4359865" y="2048025"/>
              <a:ext cx="34438" cy="22931"/>
            </a:xfrm>
            <a:custGeom>
              <a:avLst/>
              <a:gdLst/>
              <a:ahLst/>
              <a:cxnLst/>
              <a:rect l="l" t="t" r="r" b="b"/>
              <a:pathLst>
                <a:path w="1637" h="1090" extrusionOk="0">
                  <a:moveTo>
                    <a:pt x="1" y="0"/>
                  </a:moveTo>
                  <a:lnTo>
                    <a:pt x="1" y="1090"/>
                  </a:lnTo>
                  <a:lnTo>
                    <a:pt x="1637" y="1090"/>
                  </a:lnTo>
                  <a:lnTo>
                    <a:pt x="16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3"/>
            <p:cNvSpPr/>
            <p:nvPr/>
          </p:nvSpPr>
          <p:spPr>
            <a:xfrm>
              <a:off x="4360475" y="1990971"/>
              <a:ext cx="40687" cy="34207"/>
            </a:xfrm>
            <a:custGeom>
              <a:avLst/>
              <a:gdLst/>
              <a:ahLst/>
              <a:cxnLst/>
              <a:rect l="l" t="t" r="r" b="b"/>
              <a:pathLst>
                <a:path w="1934" h="1626" extrusionOk="0">
                  <a:moveTo>
                    <a:pt x="407" y="0"/>
                  </a:moveTo>
                  <a:lnTo>
                    <a:pt x="1" y="1018"/>
                  </a:lnTo>
                  <a:lnTo>
                    <a:pt x="1526" y="1625"/>
                  </a:lnTo>
                  <a:lnTo>
                    <a:pt x="1933" y="608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3"/>
            <p:cNvSpPr/>
            <p:nvPr/>
          </p:nvSpPr>
          <p:spPr>
            <a:xfrm>
              <a:off x="4360412" y="2094665"/>
              <a:ext cx="40687" cy="34207"/>
            </a:xfrm>
            <a:custGeom>
              <a:avLst/>
              <a:gdLst/>
              <a:ahLst/>
              <a:cxnLst/>
              <a:rect l="l" t="t" r="r" b="b"/>
              <a:pathLst>
                <a:path w="1934" h="1626" extrusionOk="0">
                  <a:moveTo>
                    <a:pt x="1527" y="1"/>
                  </a:moveTo>
                  <a:lnTo>
                    <a:pt x="1" y="608"/>
                  </a:lnTo>
                  <a:lnTo>
                    <a:pt x="408" y="1625"/>
                  </a:lnTo>
                  <a:lnTo>
                    <a:pt x="1933" y="1018"/>
                  </a:lnTo>
                  <a:lnTo>
                    <a:pt x="15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3"/>
            <p:cNvSpPr/>
            <p:nvPr/>
          </p:nvSpPr>
          <p:spPr>
            <a:xfrm>
              <a:off x="4716829" y="2048025"/>
              <a:ext cx="34375" cy="22931"/>
            </a:xfrm>
            <a:custGeom>
              <a:avLst/>
              <a:gdLst/>
              <a:ahLst/>
              <a:cxnLst/>
              <a:rect l="l" t="t" r="r" b="b"/>
              <a:pathLst>
                <a:path w="1634" h="1090" extrusionOk="0">
                  <a:moveTo>
                    <a:pt x="0" y="0"/>
                  </a:moveTo>
                  <a:lnTo>
                    <a:pt x="0" y="1090"/>
                  </a:lnTo>
                  <a:lnTo>
                    <a:pt x="1634" y="1090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3"/>
            <p:cNvSpPr/>
            <p:nvPr/>
          </p:nvSpPr>
          <p:spPr>
            <a:xfrm>
              <a:off x="4710392" y="1991161"/>
              <a:ext cx="40623" cy="34249"/>
            </a:xfrm>
            <a:custGeom>
              <a:avLst/>
              <a:gdLst/>
              <a:ahLst/>
              <a:cxnLst/>
              <a:rect l="l" t="t" r="r" b="b"/>
              <a:pathLst>
                <a:path w="1931" h="1628" extrusionOk="0">
                  <a:moveTo>
                    <a:pt x="1527" y="0"/>
                  </a:moveTo>
                  <a:lnTo>
                    <a:pt x="1" y="610"/>
                  </a:lnTo>
                  <a:lnTo>
                    <a:pt x="405" y="1628"/>
                  </a:lnTo>
                  <a:lnTo>
                    <a:pt x="1931" y="1017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3"/>
            <p:cNvSpPr/>
            <p:nvPr/>
          </p:nvSpPr>
          <p:spPr>
            <a:xfrm>
              <a:off x="4710097" y="2094308"/>
              <a:ext cx="40687" cy="34249"/>
            </a:xfrm>
            <a:custGeom>
              <a:avLst/>
              <a:gdLst/>
              <a:ahLst/>
              <a:cxnLst/>
              <a:rect l="l" t="t" r="r" b="b"/>
              <a:pathLst>
                <a:path w="1934" h="1628" extrusionOk="0">
                  <a:moveTo>
                    <a:pt x="407" y="0"/>
                  </a:moveTo>
                  <a:lnTo>
                    <a:pt x="0" y="1017"/>
                  </a:lnTo>
                  <a:lnTo>
                    <a:pt x="1526" y="1628"/>
                  </a:lnTo>
                  <a:lnTo>
                    <a:pt x="1933" y="61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53"/>
          <p:cNvSpPr/>
          <p:nvPr/>
        </p:nvSpPr>
        <p:spPr>
          <a:xfrm>
            <a:off x="4725713" y="2793730"/>
            <a:ext cx="391403" cy="368346"/>
          </a:xfrm>
          <a:custGeom>
            <a:avLst/>
            <a:gdLst/>
            <a:ahLst/>
            <a:cxnLst/>
            <a:rect l="l" t="t" r="r" b="b"/>
            <a:pathLst>
              <a:path w="18605" h="17509" extrusionOk="0">
                <a:moveTo>
                  <a:pt x="9304" y="2354"/>
                </a:moveTo>
                <a:cubicBezTo>
                  <a:pt x="10263" y="3212"/>
                  <a:pt x="10847" y="4412"/>
                  <a:pt x="10934" y="5697"/>
                </a:cubicBezTo>
                <a:cubicBezTo>
                  <a:pt x="10401" y="5547"/>
                  <a:pt x="9852" y="5472"/>
                  <a:pt x="9303" y="5472"/>
                </a:cubicBezTo>
                <a:cubicBezTo>
                  <a:pt x="8754" y="5472"/>
                  <a:pt x="8205" y="5547"/>
                  <a:pt x="7673" y="5697"/>
                </a:cubicBezTo>
                <a:cubicBezTo>
                  <a:pt x="7758" y="4412"/>
                  <a:pt x="8342" y="3212"/>
                  <a:pt x="9304" y="2354"/>
                </a:cubicBezTo>
                <a:close/>
                <a:moveTo>
                  <a:pt x="9303" y="6565"/>
                </a:moveTo>
                <a:cubicBezTo>
                  <a:pt x="9834" y="6565"/>
                  <a:pt x="10366" y="6651"/>
                  <a:pt x="10876" y="6824"/>
                </a:cubicBezTo>
                <a:cubicBezTo>
                  <a:pt x="10693" y="7929"/>
                  <a:pt x="10138" y="8940"/>
                  <a:pt x="9304" y="9687"/>
                </a:cubicBezTo>
                <a:cubicBezTo>
                  <a:pt x="8467" y="8940"/>
                  <a:pt x="7912" y="7929"/>
                  <a:pt x="7729" y="6824"/>
                </a:cubicBezTo>
                <a:cubicBezTo>
                  <a:pt x="8239" y="6651"/>
                  <a:pt x="8771" y="6565"/>
                  <a:pt x="9303" y="6565"/>
                </a:cubicBezTo>
                <a:close/>
                <a:moveTo>
                  <a:pt x="6037" y="1096"/>
                </a:moveTo>
                <a:cubicBezTo>
                  <a:pt x="6862" y="1096"/>
                  <a:pt x="7673" y="1308"/>
                  <a:pt x="8394" y="1706"/>
                </a:cubicBezTo>
                <a:cubicBezTo>
                  <a:pt x="7197" y="2863"/>
                  <a:pt x="6537" y="4464"/>
                  <a:pt x="6569" y="6130"/>
                </a:cubicBezTo>
                <a:cubicBezTo>
                  <a:pt x="4965" y="6949"/>
                  <a:pt x="3814" y="8443"/>
                  <a:pt x="3424" y="10202"/>
                </a:cubicBezTo>
                <a:cubicBezTo>
                  <a:pt x="1977" y="9304"/>
                  <a:pt x="1096" y="7720"/>
                  <a:pt x="1096" y="6019"/>
                </a:cubicBezTo>
                <a:cubicBezTo>
                  <a:pt x="1096" y="3305"/>
                  <a:pt x="3305" y="1096"/>
                  <a:pt x="6020" y="1096"/>
                </a:cubicBezTo>
                <a:cubicBezTo>
                  <a:pt x="6025" y="1096"/>
                  <a:pt x="6031" y="1096"/>
                  <a:pt x="6037" y="1096"/>
                </a:cubicBezTo>
                <a:close/>
                <a:moveTo>
                  <a:pt x="12566" y="1096"/>
                </a:moveTo>
                <a:cubicBezTo>
                  <a:pt x="12571" y="1096"/>
                  <a:pt x="12577" y="1096"/>
                  <a:pt x="12582" y="1096"/>
                </a:cubicBezTo>
                <a:cubicBezTo>
                  <a:pt x="15300" y="1096"/>
                  <a:pt x="17509" y="3305"/>
                  <a:pt x="17509" y="6019"/>
                </a:cubicBezTo>
                <a:cubicBezTo>
                  <a:pt x="17506" y="7720"/>
                  <a:pt x="16625" y="9304"/>
                  <a:pt x="15181" y="10202"/>
                </a:cubicBezTo>
                <a:cubicBezTo>
                  <a:pt x="14791" y="8443"/>
                  <a:pt x="13637" y="6949"/>
                  <a:pt x="12036" y="6130"/>
                </a:cubicBezTo>
                <a:cubicBezTo>
                  <a:pt x="12068" y="4467"/>
                  <a:pt x="11405" y="2863"/>
                  <a:pt x="10211" y="1706"/>
                </a:cubicBezTo>
                <a:cubicBezTo>
                  <a:pt x="10932" y="1308"/>
                  <a:pt x="11743" y="1096"/>
                  <a:pt x="12566" y="1096"/>
                </a:cubicBezTo>
                <a:close/>
                <a:moveTo>
                  <a:pt x="6706" y="7307"/>
                </a:moveTo>
                <a:cubicBezTo>
                  <a:pt x="6961" y="8461"/>
                  <a:pt x="7546" y="9510"/>
                  <a:pt x="8394" y="10332"/>
                </a:cubicBezTo>
                <a:cubicBezTo>
                  <a:pt x="7659" y="10737"/>
                  <a:pt x="6841" y="10943"/>
                  <a:pt x="6019" y="10943"/>
                </a:cubicBezTo>
                <a:cubicBezTo>
                  <a:pt x="5489" y="10943"/>
                  <a:pt x="4957" y="10857"/>
                  <a:pt x="4444" y="10684"/>
                </a:cubicBezTo>
                <a:cubicBezTo>
                  <a:pt x="4680" y="9286"/>
                  <a:pt x="5502" y="8057"/>
                  <a:pt x="6706" y="7307"/>
                </a:cubicBezTo>
                <a:close/>
                <a:moveTo>
                  <a:pt x="11899" y="7307"/>
                </a:moveTo>
                <a:cubicBezTo>
                  <a:pt x="13103" y="8057"/>
                  <a:pt x="13925" y="9286"/>
                  <a:pt x="14161" y="10684"/>
                </a:cubicBezTo>
                <a:cubicBezTo>
                  <a:pt x="13648" y="10857"/>
                  <a:pt x="13116" y="10943"/>
                  <a:pt x="12586" y="10943"/>
                </a:cubicBezTo>
                <a:cubicBezTo>
                  <a:pt x="11764" y="10943"/>
                  <a:pt x="10947" y="10737"/>
                  <a:pt x="10214" y="10332"/>
                </a:cubicBezTo>
                <a:cubicBezTo>
                  <a:pt x="11059" y="9510"/>
                  <a:pt x="11644" y="8461"/>
                  <a:pt x="11899" y="7307"/>
                </a:cubicBezTo>
                <a:close/>
                <a:moveTo>
                  <a:pt x="9301" y="11062"/>
                </a:moveTo>
                <a:cubicBezTo>
                  <a:pt x="10287" y="11705"/>
                  <a:pt x="11429" y="12037"/>
                  <a:pt x="12583" y="12037"/>
                </a:cubicBezTo>
                <a:cubicBezTo>
                  <a:pt x="13128" y="12037"/>
                  <a:pt x="13677" y="11963"/>
                  <a:pt x="14213" y="11812"/>
                </a:cubicBezTo>
                <a:lnTo>
                  <a:pt x="14213" y="11812"/>
                </a:lnTo>
                <a:cubicBezTo>
                  <a:pt x="14050" y="14378"/>
                  <a:pt x="11908" y="16413"/>
                  <a:pt x="9304" y="16413"/>
                </a:cubicBezTo>
                <a:lnTo>
                  <a:pt x="9301" y="16413"/>
                </a:lnTo>
                <a:cubicBezTo>
                  <a:pt x="6694" y="16413"/>
                  <a:pt x="4555" y="14378"/>
                  <a:pt x="4389" y="11812"/>
                </a:cubicBezTo>
                <a:lnTo>
                  <a:pt x="4389" y="11812"/>
                </a:lnTo>
                <a:cubicBezTo>
                  <a:pt x="4925" y="11963"/>
                  <a:pt x="5474" y="12037"/>
                  <a:pt x="6020" y="12037"/>
                </a:cubicBezTo>
                <a:cubicBezTo>
                  <a:pt x="7173" y="12037"/>
                  <a:pt x="8315" y="11705"/>
                  <a:pt x="9301" y="11062"/>
                </a:cubicBezTo>
                <a:close/>
                <a:moveTo>
                  <a:pt x="6020" y="0"/>
                </a:moveTo>
                <a:cubicBezTo>
                  <a:pt x="2701" y="0"/>
                  <a:pt x="1" y="2700"/>
                  <a:pt x="1" y="6019"/>
                </a:cubicBezTo>
                <a:cubicBezTo>
                  <a:pt x="3" y="8280"/>
                  <a:pt x="1271" y="10350"/>
                  <a:pt x="3285" y="11379"/>
                </a:cubicBezTo>
                <a:cubicBezTo>
                  <a:pt x="3224" y="14750"/>
                  <a:pt x="5950" y="17508"/>
                  <a:pt x="9301" y="17508"/>
                </a:cubicBezTo>
                <a:cubicBezTo>
                  <a:pt x="12655" y="17508"/>
                  <a:pt x="15381" y="14756"/>
                  <a:pt x="15320" y="11379"/>
                </a:cubicBezTo>
                <a:cubicBezTo>
                  <a:pt x="17334" y="10350"/>
                  <a:pt x="18602" y="8280"/>
                  <a:pt x="18605" y="6019"/>
                </a:cubicBezTo>
                <a:cubicBezTo>
                  <a:pt x="18605" y="2700"/>
                  <a:pt x="15904" y="0"/>
                  <a:pt x="12585" y="0"/>
                </a:cubicBezTo>
                <a:cubicBezTo>
                  <a:pt x="11420" y="0"/>
                  <a:pt x="10278" y="337"/>
                  <a:pt x="9304" y="977"/>
                </a:cubicBezTo>
                <a:cubicBezTo>
                  <a:pt x="8327" y="337"/>
                  <a:pt x="7185" y="0"/>
                  <a:pt x="60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53"/>
          <p:cNvGrpSpPr/>
          <p:nvPr/>
        </p:nvGrpSpPr>
        <p:grpSpPr>
          <a:xfrm>
            <a:off x="4706569" y="3436360"/>
            <a:ext cx="429691" cy="391361"/>
            <a:chOff x="4674691" y="3200838"/>
            <a:chExt cx="429691" cy="391361"/>
          </a:xfrm>
        </p:grpSpPr>
        <p:sp>
          <p:nvSpPr>
            <p:cNvPr id="936" name="Google Shape;936;p53"/>
            <p:cNvSpPr/>
            <p:nvPr/>
          </p:nvSpPr>
          <p:spPr>
            <a:xfrm>
              <a:off x="4674691" y="3200838"/>
              <a:ext cx="429691" cy="391361"/>
            </a:xfrm>
            <a:custGeom>
              <a:avLst/>
              <a:gdLst/>
              <a:ahLst/>
              <a:cxnLst/>
              <a:rect l="l" t="t" r="r" b="b"/>
              <a:pathLst>
                <a:path w="20425" h="18603" extrusionOk="0">
                  <a:moveTo>
                    <a:pt x="10214" y="1095"/>
                  </a:moveTo>
                  <a:cubicBezTo>
                    <a:pt x="14736" y="1095"/>
                    <a:pt x="18416" y="4775"/>
                    <a:pt x="18416" y="9300"/>
                  </a:cubicBezTo>
                  <a:cubicBezTo>
                    <a:pt x="18416" y="13825"/>
                    <a:pt x="14736" y="17505"/>
                    <a:pt x="10214" y="17505"/>
                  </a:cubicBezTo>
                  <a:cubicBezTo>
                    <a:pt x="5688" y="17505"/>
                    <a:pt x="2009" y="13825"/>
                    <a:pt x="2009" y="9300"/>
                  </a:cubicBezTo>
                  <a:cubicBezTo>
                    <a:pt x="2009" y="4778"/>
                    <a:pt x="5688" y="1095"/>
                    <a:pt x="10214" y="1095"/>
                  </a:cubicBezTo>
                  <a:close/>
                  <a:moveTo>
                    <a:pt x="10213" y="1"/>
                  </a:moveTo>
                  <a:cubicBezTo>
                    <a:pt x="7834" y="1"/>
                    <a:pt x="5455" y="909"/>
                    <a:pt x="3637" y="2726"/>
                  </a:cubicBezTo>
                  <a:cubicBezTo>
                    <a:pt x="1" y="6359"/>
                    <a:pt x="4" y="12241"/>
                    <a:pt x="3637" y="15877"/>
                  </a:cubicBezTo>
                  <a:cubicBezTo>
                    <a:pt x="5453" y="17695"/>
                    <a:pt x="7831" y="18603"/>
                    <a:pt x="10210" y="18603"/>
                  </a:cubicBezTo>
                  <a:cubicBezTo>
                    <a:pt x="12590" y="18603"/>
                    <a:pt x="14970" y="17694"/>
                    <a:pt x="16788" y="15877"/>
                  </a:cubicBezTo>
                  <a:cubicBezTo>
                    <a:pt x="20424" y="12244"/>
                    <a:pt x="20421" y="6359"/>
                    <a:pt x="16788" y="2726"/>
                  </a:cubicBezTo>
                  <a:cubicBezTo>
                    <a:pt x="14972" y="909"/>
                    <a:pt x="12593" y="1"/>
                    <a:pt x="10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3"/>
            <p:cNvSpPr/>
            <p:nvPr/>
          </p:nvSpPr>
          <p:spPr>
            <a:xfrm>
              <a:off x="4739929" y="3246910"/>
              <a:ext cx="299195" cy="299195"/>
            </a:xfrm>
            <a:custGeom>
              <a:avLst/>
              <a:gdLst/>
              <a:ahLst/>
              <a:cxnLst/>
              <a:rect l="l" t="t" r="r" b="b"/>
              <a:pathLst>
                <a:path w="14222" h="14222" extrusionOk="0">
                  <a:moveTo>
                    <a:pt x="7109" y="1093"/>
                  </a:moveTo>
                  <a:cubicBezTo>
                    <a:pt x="8480" y="1093"/>
                    <a:pt x="9848" y="1560"/>
                    <a:pt x="10961" y="2489"/>
                  </a:cubicBezTo>
                  <a:lnTo>
                    <a:pt x="9618" y="3829"/>
                  </a:lnTo>
                  <a:lnTo>
                    <a:pt x="4651" y="3829"/>
                  </a:lnTo>
                  <a:lnTo>
                    <a:pt x="3503" y="2297"/>
                  </a:lnTo>
                  <a:cubicBezTo>
                    <a:pt x="4573" y="1493"/>
                    <a:pt x="5842" y="1093"/>
                    <a:pt x="7109" y="1093"/>
                  </a:cubicBezTo>
                  <a:close/>
                  <a:moveTo>
                    <a:pt x="2704" y="3038"/>
                  </a:moveTo>
                  <a:lnTo>
                    <a:pt x="4113" y="4919"/>
                  </a:lnTo>
                  <a:lnTo>
                    <a:pt x="10063" y="4919"/>
                  </a:lnTo>
                  <a:lnTo>
                    <a:pt x="11717" y="3262"/>
                  </a:lnTo>
                  <a:cubicBezTo>
                    <a:pt x="13571" y="5482"/>
                    <a:pt x="13571" y="8711"/>
                    <a:pt x="11717" y="10932"/>
                  </a:cubicBezTo>
                  <a:lnTo>
                    <a:pt x="10063" y="9278"/>
                  </a:lnTo>
                  <a:lnTo>
                    <a:pt x="4113" y="9278"/>
                  </a:lnTo>
                  <a:lnTo>
                    <a:pt x="2704" y="11156"/>
                  </a:lnTo>
                  <a:cubicBezTo>
                    <a:pt x="588" y="8865"/>
                    <a:pt x="588" y="5328"/>
                    <a:pt x="2704" y="3038"/>
                  </a:cubicBezTo>
                  <a:close/>
                  <a:moveTo>
                    <a:pt x="9618" y="10403"/>
                  </a:moveTo>
                  <a:lnTo>
                    <a:pt x="10958" y="11743"/>
                  </a:lnTo>
                  <a:cubicBezTo>
                    <a:pt x="9847" y="12671"/>
                    <a:pt x="8479" y="13139"/>
                    <a:pt x="7108" y="13139"/>
                  </a:cubicBezTo>
                  <a:cubicBezTo>
                    <a:pt x="5841" y="13139"/>
                    <a:pt x="4571" y="12739"/>
                    <a:pt x="3500" y="11935"/>
                  </a:cubicBezTo>
                  <a:lnTo>
                    <a:pt x="3503" y="11935"/>
                  </a:lnTo>
                  <a:lnTo>
                    <a:pt x="4651" y="10403"/>
                  </a:lnTo>
                  <a:close/>
                  <a:moveTo>
                    <a:pt x="7113" y="1"/>
                  </a:moveTo>
                  <a:cubicBezTo>
                    <a:pt x="3192" y="1"/>
                    <a:pt x="1" y="3189"/>
                    <a:pt x="1" y="7110"/>
                  </a:cubicBezTo>
                  <a:cubicBezTo>
                    <a:pt x="1" y="11031"/>
                    <a:pt x="3192" y="14222"/>
                    <a:pt x="7113" y="14222"/>
                  </a:cubicBezTo>
                  <a:cubicBezTo>
                    <a:pt x="11034" y="14222"/>
                    <a:pt x="14222" y="11031"/>
                    <a:pt x="14222" y="7110"/>
                  </a:cubicBezTo>
                  <a:cubicBezTo>
                    <a:pt x="14222" y="3189"/>
                    <a:pt x="11034" y="1"/>
                    <a:pt x="7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53"/>
          <p:cNvSpPr/>
          <p:nvPr/>
        </p:nvSpPr>
        <p:spPr>
          <a:xfrm>
            <a:off x="4723420" y="4102005"/>
            <a:ext cx="395989" cy="391276"/>
          </a:xfrm>
          <a:custGeom>
            <a:avLst/>
            <a:gdLst/>
            <a:ahLst/>
            <a:cxnLst/>
            <a:rect l="l" t="t" r="r" b="b"/>
            <a:pathLst>
              <a:path w="18823" h="18599" extrusionOk="0">
                <a:moveTo>
                  <a:pt x="10879" y="5604"/>
                </a:moveTo>
                <a:lnTo>
                  <a:pt x="13219" y="7946"/>
                </a:lnTo>
                <a:lnTo>
                  <a:pt x="12083" y="9083"/>
                </a:lnTo>
                <a:cubicBezTo>
                  <a:pt x="11818" y="7877"/>
                  <a:pt x="10966" y="7008"/>
                  <a:pt x="9740" y="6743"/>
                </a:cubicBezTo>
                <a:lnTo>
                  <a:pt x="10879" y="5604"/>
                </a:lnTo>
                <a:close/>
                <a:moveTo>
                  <a:pt x="8866" y="7759"/>
                </a:moveTo>
                <a:cubicBezTo>
                  <a:pt x="8900" y="7759"/>
                  <a:pt x="8933" y="7760"/>
                  <a:pt x="8967" y="7760"/>
                </a:cubicBezTo>
                <a:cubicBezTo>
                  <a:pt x="6406" y="9126"/>
                  <a:pt x="2674" y="12873"/>
                  <a:pt x="1326" y="15404"/>
                </a:cubicBezTo>
                <a:cubicBezTo>
                  <a:pt x="1285" y="13922"/>
                  <a:pt x="2215" y="11928"/>
                  <a:pt x="3857" y="10286"/>
                </a:cubicBezTo>
                <a:lnTo>
                  <a:pt x="3854" y="10286"/>
                </a:lnTo>
                <a:cubicBezTo>
                  <a:pt x="5343" y="8798"/>
                  <a:pt x="7121" y="7897"/>
                  <a:pt x="8543" y="7772"/>
                </a:cubicBezTo>
                <a:cubicBezTo>
                  <a:pt x="8649" y="7763"/>
                  <a:pt x="8757" y="7759"/>
                  <a:pt x="8866" y="7759"/>
                </a:cubicBezTo>
                <a:close/>
                <a:moveTo>
                  <a:pt x="10458" y="8368"/>
                </a:moveTo>
                <a:lnTo>
                  <a:pt x="10458" y="8368"/>
                </a:lnTo>
                <a:cubicBezTo>
                  <a:pt x="10440" y="8580"/>
                  <a:pt x="10281" y="9112"/>
                  <a:pt x="9656" y="10062"/>
                </a:cubicBezTo>
                <a:cubicBezTo>
                  <a:pt x="8295" y="12132"/>
                  <a:pt x="5700" y="14727"/>
                  <a:pt x="3634" y="16084"/>
                </a:cubicBezTo>
                <a:cubicBezTo>
                  <a:pt x="2683" y="16709"/>
                  <a:pt x="2151" y="16869"/>
                  <a:pt x="1939" y="16886"/>
                </a:cubicBezTo>
                <a:cubicBezTo>
                  <a:pt x="1957" y="16674"/>
                  <a:pt x="2114" y="16142"/>
                  <a:pt x="2738" y="15192"/>
                </a:cubicBezTo>
                <a:cubicBezTo>
                  <a:pt x="4099" y="13120"/>
                  <a:pt x="6694" y="10524"/>
                  <a:pt x="8763" y="9167"/>
                </a:cubicBezTo>
                <a:cubicBezTo>
                  <a:pt x="9714" y="8542"/>
                  <a:pt x="10246" y="8385"/>
                  <a:pt x="10458" y="8368"/>
                </a:cubicBezTo>
                <a:close/>
                <a:moveTo>
                  <a:pt x="11065" y="9856"/>
                </a:moveTo>
                <a:lnTo>
                  <a:pt x="11065" y="9856"/>
                </a:lnTo>
                <a:cubicBezTo>
                  <a:pt x="11068" y="10001"/>
                  <a:pt x="11062" y="10149"/>
                  <a:pt x="11051" y="10298"/>
                </a:cubicBezTo>
                <a:lnTo>
                  <a:pt x="11048" y="10324"/>
                </a:lnTo>
                <a:cubicBezTo>
                  <a:pt x="10908" y="11736"/>
                  <a:pt x="10010" y="13495"/>
                  <a:pt x="8540" y="14968"/>
                </a:cubicBezTo>
                <a:cubicBezTo>
                  <a:pt x="7354" y="16151"/>
                  <a:pt x="5985" y="16991"/>
                  <a:pt x="4677" y="17337"/>
                </a:cubicBezTo>
                <a:cubicBezTo>
                  <a:pt x="4287" y="17442"/>
                  <a:pt x="3886" y="17497"/>
                  <a:pt x="3482" y="17497"/>
                </a:cubicBezTo>
                <a:cubicBezTo>
                  <a:pt x="3462" y="17497"/>
                  <a:pt x="3442" y="17497"/>
                  <a:pt x="3421" y="17497"/>
                </a:cubicBezTo>
                <a:cubicBezTo>
                  <a:pt x="5941" y="16154"/>
                  <a:pt x="9696" y="12425"/>
                  <a:pt x="11065" y="9856"/>
                </a:cubicBezTo>
                <a:close/>
                <a:moveTo>
                  <a:pt x="18044" y="0"/>
                </a:moveTo>
                <a:lnTo>
                  <a:pt x="12440" y="5604"/>
                </a:lnTo>
                <a:lnTo>
                  <a:pt x="10876" y="4040"/>
                </a:lnTo>
                <a:lnTo>
                  <a:pt x="8226" y="6694"/>
                </a:lnTo>
                <a:cubicBezTo>
                  <a:pt x="4924" y="7118"/>
                  <a:pt x="1308" y="10489"/>
                  <a:pt x="419" y="13864"/>
                </a:cubicBezTo>
                <a:cubicBezTo>
                  <a:pt x="1" y="15462"/>
                  <a:pt x="251" y="16823"/>
                  <a:pt x="1122" y="17694"/>
                </a:cubicBezTo>
                <a:cubicBezTo>
                  <a:pt x="1756" y="18331"/>
                  <a:pt x="2613" y="18598"/>
                  <a:pt x="3517" y="18598"/>
                </a:cubicBezTo>
                <a:cubicBezTo>
                  <a:pt x="4003" y="18595"/>
                  <a:pt x="4488" y="18529"/>
                  <a:pt x="4956" y="18401"/>
                </a:cubicBezTo>
                <a:cubicBezTo>
                  <a:pt x="8333" y="17511"/>
                  <a:pt x="11702" y="13896"/>
                  <a:pt x="12126" y="10594"/>
                </a:cubicBezTo>
                <a:lnTo>
                  <a:pt x="14780" y="7943"/>
                </a:lnTo>
                <a:lnTo>
                  <a:pt x="13219" y="6383"/>
                </a:lnTo>
                <a:lnTo>
                  <a:pt x="18823" y="782"/>
                </a:lnTo>
                <a:lnTo>
                  <a:pt x="180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9" name="Google Shape;939;p53"/>
          <p:cNvGrpSpPr/>
          <p:nvPr/>
        </p:nvGrpSpPr>
        <p:grpSpPr>
          <a:xfrm>
            <a:off x="5463244" y="1496879"/>
            <a:ext cx="391340" cy="322547"/>
            <a:chOff x="4871939" y="1397567"/>
            <a:chExt cx="391340" cy="322547"/>
          </a:xfrm>
        </p:grpSpPr>
        <p:sp>
          <p:nvSpPr>
            <p:cNvPr id="940" name="Google Shape;940;p53"/>
            <p:cNvSpPr/>
            <p:nvPr/>
          </p:nvSpPr>
          <p:spPr>
            <a:xfrm>
              <a:off x="4871939" y="1397567"/>
              <a:ext cx="391340" cy="322547"/>
            </a:xfrm>
            <a:custGeom>
              <a:avLst/>
              <a:gdLst/>
              <a:ahLst/>
              <a:cxnLst/>
              <a:rect l="l" t="t" r="r" b="b"/>
              <a:pathLst>
                <a:path w="18602" h="15332" extrusionOk="0">
                  <a:moveTo>
                    <a:pt x="17512" y="1091"/>
                  </a:moveTo>
                  <a:lnTo>
                    <a:pt x="17512" y="4360"/>
                  </a:lnTo>
                  <a:lnTo>
                    <a:pt x="16422" y="4360"/>
                  </a:lnTo>
                  <a:lnTo>
                    <a:pt x="16422" y="5450"/>
                  </a:lnTo>
                  <a:lnTo>
                    <a:pt x="17512" y="5450"/>
                  </a:lnTo>
                  <a:lnTo>
                    <a:pt x="17512" y="9848"/>
                  </a:lnTo>
                  <a:lnTo>
                    <a:pt x="16422" y="9848"/>
                  </a:lnTo>
                  <a:lnTo>
                    <a:pt x="16422" y="10937"/>
                  </a:lnTo>
                  <a:lnTo>
                    <a:pt x="17512" y="10937"/>
                  </a:lnTo>
                  <a:lnTo>
                    <a:pt x="17512" y="14207"/>
                  </a:lnTo>
                  <a:lnTo>
                    <a:pt x="14242" y="14207"/>
                  </a:lnTo>
                  <a:lnTo>
                    <a:pt x="14242" y="13117"/>
                  </a:lnTo>
                  <a:lnTo>
                    <a:pt x="13117" y="13117"/>
                  </a:lnTo>
                  <a:lnTo>
                    <a:pt x="13117" y="14207"/>
                  </a:lnTo>
                  <a:lnTo>
                    <a:pt x="9848" y="14207"/>
                  </a:lnTo>
                  <a:lnTo>
                    <a:pt x="9848" y="13117"/>
                  </a:lnTo>
                  <a:lnTo>
                    <a:pt x="8758" y="13117"/>
                  </a:lnTo>
                  <a:lnTo>
                    <a:pt x="8758" y="14207"/>
                  </a:lnTo>
                  <a:lnTo>
                    <a:pt x="5488" y="14207"/>
                  </a:lnTo>
                  <a:lnTo>
                    <a:pt x="5488" y="13117"/>
                  </a:lnTo>
                  <a:lnTo>
                    <a:pt x="4360" y="13117"/>
                  </a:lnTo>
                  <a:lnTo>
                    <a:pt x="4360" y="14207"/>
                  </a:lnTo>
                  <a:lnTo>
                    <a:pt x="1091" y="14207"/>
                  </a:lnTo>
                  <a:lnTo>
                    <a:pt x="1091" y="10937"/>
                  </a:lnTo>
                  <a:lnTo>
                    <a:pt x="2181" y="10937"/>
                  </a:lnTo>
                  <a:lnTo>
                    <a:pt x="2181" y="9848"/>
                  </a:lnTo>
                  <a:lnTo>
                    <a:pt x="1091" y="9848"/>
                  </a:lnTo>
                  <a:lnTo>
                    <a:pt x="1091" y="5450"/>
                  </a:lnTo>
                  <a:lnTo>
                    <a:pt x="2181" y="5450"/>
                  </a:lnTo>
                  <a:lnTo>
                    <a:pt x="2181" y="4360"/>
                  </a:lnTo>
                  <a:lnTo>
                    <a:pt x="1091" y="4360"/>
                  </a:lnTo>
                  <a:lnTo>
                    <a:pt x="1091" y="1091"/>
                  </a:lnTo>
                  <a:lnTo>
                    <a:pt x="4360" y="1091"/>
                  </a:lnTo>
                  <a:lnTo>
                    <a:pt x="4360" y="2180"/>
                  </a:lnTo>
                  <a:lnTo>
                    <a:pt x="5488" y="2180"/>
                  </a:lnTo>
                  <a:lnTo>
                    <a:pt x="5488" y="1091"/>
                  </a:lnTo>
                  <a:lnTo>
                    <a:pt x="8758" y="1091"/>
                  </a:lnTo>
                  <a:lnTo>
                    <a:pt x="8758" y="2180"/>
                  </a:lnTo>
                  <a:lnTo>
                    <a:pt x="9848" y="2180"/>
                  </a:lnTo>
                  <a:lnTo>
                    <a:pt x="9848" y="1091"/>
                  </a:lnTo>
                  <a:lnTo>
                    <a:pt x="13117" y="1091"/>
                  </a:lnTo>
                  <a:lnTo>
                    <a:pt x="13117" y="2180"/>
                  </a:lnTo>
                  <a:lnTo>
                    <a:pt x="14242" y="2180"/>
                  </a:lnTo>
                  <a:lnTo>
                    <a:pt x="14242" y="1091"/>
                  </a:lnTo>
                  <a:close/>
                  <a:moveTo>
                    <a:pt x="1" y="1"/>
                  </a:moveTo>
                  <a:lnTo>
                    <a:pt x="1" y="15332"/>
                  </a:lnTo>
                  <a:lnTo>
                    <a:pt x="18602" y="15332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3"/>
            <p:cNvSpPr/>
            <p:nvPr/>
          </p:nvSpPr>
          <p:spPr>
            <a:xfrm>
              <a:off x="5030372" y="1524128"/>
              <a:ext cx="71801" cy="69045"/>
            </a:xfrm>
            <a:custGeom>
              <a:avLst/>
              <a:gdLst/>
              <a:ahLst/>
              <a:cxnLst/>
              <a:rect l="l" t="t" r="r" b="b"/>
              <a:pathLst>
                <a:path w="3413" h="3282" extrusionOk="0">
                  <a:moveTo>
                    <a:pt x="1766" y="1091"/>
                  </a:moveTo>
                  <a:cubicBezTo>
                    <a:pt x="2047" y="1091"/>
                    <a:pt x="2317" y="1310"/>
                    <a:pt x="2317" y="1640"/>
                  </a:cubicBezTo>
                  <a:cubicBezTo>
                    <a:pt x="2317" y="1942"/>
                    <a:pt x="2073" y="2187"/>
                    <a:pt x="1770" y="2187"/>
                  </a:cubicBezTo>
                  <a:cubicBezTo>
                    <a:pt x="1282" y="2187"/>
                    <a:pt x="1038" y="1599"/>
                    <a:pt x="1384" y="1254"/>
                  </a:cubicBezTo>
                  <a:cubicBezTo>
                    <a:pt x="1495" y="1142"/>
                    <a:pt x="1632" y="1091"/>
                    <a:pt x="1766" y="1091"/>
                  </a:cubicBezTo>
                  <a:close/>
                  <a:moveTo>
                    <a:pt x="1770" y="1"/>
                  </a:moveTo>
                  <a:cubicBezTo>
                    <a:pt x="1108" y="1"/>
                    <a:pt x="509" y="399"/>
                    <a:pt x="253" y="1012"/>
                  </a:cubicBezTo>
                  <a:cubicBezTo>
                    <a:pt x="0" y="1626"/>
                    <a:pt x="140" y="2332"/>
                    <a:pt x="611" y="2803"/>
                  </a:cubicBezTo>
                  <a:cubicBezTo>
                    <a:pt x="924" y="3116"/>
                    <a:pt x="1343" y="3282"/>
                    <a:pt x="1770" y="3282"/>
                  </a:cubicBezTo>
                  <a:cubicBezTo>
                    <a:pt x="1982" y="3282"/>
                    <a:pt x="2195" y="3241"/>
                    <a:pt x="2398" y="3157"/>
                  </a:cubicBezTo>
                  <a:cubicBezTo>
                    <a:pt x="3011" y="2904"/>
                    <a:pt x="3412" y="2306"/>
                    <a:pt x="3412" y="1640"/>
                  </a:cubicBezTo>
                  <a:cubicBezTo>
                    <a:pt x="3409" y="733"/>
                    <a:pt x="2677" y="1"/>
                    <a:pt x="17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3"/>
            <p:cNvSpPr/>
            <p:nvPr/>
          </p:nvSpPr>
          <p:spPr>
            <a:xfrm>
              <a:off x="4952218" y="1466359"/>
              <a:ext cx="69550" cy="69592"/>
            </a:xfrm>
            <a:custGeom>
              <a:avLst/>
              <a:gdLst/>
              <a:ahLst/>
              <a:cxnLst/>
              <a:rect l="l" t="t" r="r" b="b"/>
              <a:pathLst>
                <a:path w="3306" h="3308" extrusionOk="0">
                  <a:moveTo>
                    <a:pt x="1091" y="0"/>
                  </a:moveTo>
                  <a:lnTo>
                    <a:pt x="1091" y="1090"/>
                  </a:lnTo>
                  <a:lnTo>
                    <a:pt x="1" y="1090"/>
                  </a:lnTo>
                  <a:lnTo>
                    <a:pt x="1" y="2218"/>
                  </a:lnTo>
                  <a:lnTo>
                    <a:pt x="1091" y="2218"/>
                  </a:lnTo>
                  <a:lnTo>
                    <a:pt x="1091" y="3308"/>
                  </a:lnTo>
                  <a:lnTo>
                    <a:pt x="2216" y="3308"/>
                  </a:lnTo>
                  <a:lnTo>
                    <a:pt x="2216" y="2218"/>
                  </a:lnTo>
                  <a:lnTo>
                    <a:pt x="3305" y="2218"/>
                  </a:lnTo>
                  <a:lnTo>
                    <a:pt x="3305" y="1090"/>
                  </a:lnTo>
                  <a:lnTo>
                    <a:pt x="2216" y="1090"/>
                  </a:lnTo>
                  <a:lnTo>
                    <a:pt x="2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3"/>
            <p:cNvSpPr/>
            <p:nvPr/>
          </p:nvSpPr>
          <p:spPr>
            <a:xfrm>
              <a:off x="4952218" y="1581792"/>
              <a:ext cx="69550" cy="68814"/>
            </a:xfrm>
            <a:custGeom>
              <a:avLst/>
              <a:gdLst/>
              <a:ahLst/>
              <a:cxnLst/>
              <a:rect l="l" t="t" r="r" b="b"/>
              <a:pathLst>
                <a:path w="3306" h="3271" extrusionOk="0">
                  <a:moveTo>
                    <a:pt x="1091" y="1"/>
                  </a:moveTo>
                  <a:lnTo>
                    <a:pt x="1091" y="1091"/>
                  </a:lnTo>
                  <a:lnTo>
                    <a:pt x="1" y="1091"/>
                  </a:lnTo>
                  <a:lnTo>
                    <a:pt x="1" y="2180"/>
                  </a:lnTo>
                  <a:lnTo>
                    <a:pt x="1091" y="2180"/>
                  </a:lnTo>
                  <a:lnTo>
                    <a:pt x="1091" y="3270"/>
                  </a:lnTo>
                  <a:lnTo>
                    <a:pt x="2216" y="3270"/>
                  </a:lnTo>
                  <a:lnTo>
                    <a:pt x="2216" y="2180"/>
                  </a:lnTo>
                  <a:lnTo>
                    <a:pt x="3305" y="2180"/>
                  </a:lnTo>
                  <a:lnTo>
                    <a:pt x="3305" y="1091"/>
                  </a:lnTo>
                  <a:lnTo>
                    <a:pt x="2216" y="1091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3"/>
            <p:cNvSpPr/>
            <p:nvPr/>
          </p:nvSpPr>
          <p:spPr>
            <a:xfrm>
              <a:off x="5113470" y="1466359"/>
              <a:ext cx="69592" cy="69592"/>
            </a:xfrm>
            <a:custGeom>
              <a:avLst/>
              <a:gdLst/>
              <a:ahLst/>
              <a:cxnLst/>
              <a:rect l="l" t="t" r="r" b="b"/>
              <a:pathLst>
                <a:path w="3308" h="3308" extrusionOk="0">
                  <a:moveTo>
                    <a:pt x="1090" y="0"/>
                  </a:moveTo>
                  <a:lnTo>
                    <a:pt x="1090" y="1090"/>
                  </a:lnTo>
                  <a:lnTo>
                    <a:pt x="0" y="1090"/>
                  </a:lnTo>
                  <a:lnTo>
                    <a:pt x="0" y="2218"/>
                  </a:lnTo>
                  <a:lnTo>
                    <a:pt x="1090" y="2218"/>
                  </a:lnTo>
                  <a:lnTo>
                    <a:pt x="1090" y="3308"/>
                  </a:lnTo>
                  <a:lnTo>
                    <a:pt x="2218" y="3308"/>
                  </a:lnTo>
                  <a:lnTo>
                    <a:pt x="2218" y="2218"/>
                  </a:lnTo>
                  <a:lnTo>
                    <a:pt x="3308" y="2218"/>
                  </a:lnTo>
                  <a:lnTo>
                    <a:pt x="3308" y="1090"/>
                  </a:lnTo>
                  <a:lnTo>
                    <a:pt x="2218" y="109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3"/>
            <p:cNvSpPr/>
            <p:nvPr/>
          </p:nvSpPr>
          <p:spPr>
            <a:xfrm>
              <a:off x="5113470" y="1581792"/>
              <a:ext cx="69592" cy="68814"/>
            </a:xfrm>
            <a:custGeom>
              <a:avLst/>
              <a:gdLst/>
              <a:ahLst/>
              <a:cxnLst/>
              <a:rect l="l" t="t" r="r" b="b"/>
              <a:pathLst>
                <a:path w="3308" h="3271" extrusionOk="0">
                  <a:moveTo>
                    <a:pt x="1090" y="1"/>
                  </a:moveTo>
                  <a:lnTo>
                    <a:pt x="1090" y="1091"/>
                  </a:lnTo>
                  <a:lnTo>
                    <a:pt x="0" y="1091"/>
                  </a:lnTo>
                  <a:lnTo>
                    <a:pt x="0" y="2180"/>
                  </a:lnTo>
                  <a:lnTo>
                    <a:pt x="1090" y="2180"/>
                  </a:lnTo>
                  <a:lnTo>
                    <a:pt x="1090" y="3270"/>
                  </a:lnTo>
                  <a:lnTo>
                    <a:pt x="2218" y="3270"/>
                  </a:lnTo>
                  <a:lnTo>
                    <a:pt x="2218" y="2180"/>
                  </a:lnTo>
                  <a:lnTo>
                    <a:pt x="3308" y="2180"/>
                  </a:lnTo>
                  <a:lnTo>
                    <a:pt x="3308" y="1091"/>
                  </a:lnTo>
                  <a:lnTo>
                    <a:pt x="2218" y="1091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53"/>
          <p:cNvGrpSpPr/>
          <p:nvPr/>
        </p:nvGrpSpPr>
        <p:grpSpPr>
          <a:xfrm>
            <a:off x="5463244" y="2110890"/>
            <a:ext cx="391340" cy="333991"/>
            <a:chOff x="4894870" y="1979233"/>
            <a:chExt cx="391340" cy="333991"/>
          </a:xfrm>
        </p:grpSpPr>
        <p:sp>
          <p:nvSpPr>
            <p:cNvPr id="947" name="Google Shape;947;p53"/>
            <p:cNvSpPr/>
            <p:nvPr/>
          </p:nvSpPr>
          <p:spPr>
            <a:xfrm>
              <a:off x="4894870" y="1979233"/>
              <a:ext cx="391340" cy="333991"/>
            </a:xfrm>
            <a:custGeom>
              <a:avLst/>
              <a:gdLst/>
              <a:ahLst/>
              <a:cxnLst/>
              <a:rect l="l" t="t" r="r" b="b"/>
              <a:pathLst>
                <a:path w="18602" h="15876" extrusionOk="0">
                  <a:moveTo>
                    <a:pt x="15878" y="1634"/>
                  </a:moveTo>
                  <a:lnTo>
                    <a:pt x="15878" y="2724"/>
                  </a:lnTo>
                  <a:lnTo>
                    <a:pt x="14788" y="2724"/>
                  </a:lnTo>
                  <a:lnTo>
                    <a:pt x="14788" y="1634"/>
                  </a:lnTo>
                  <a:close/>
                  <a:moveTo>
                    <a:pt x="9060" y="1090"/>
                  </a:moveTo>
                  <a:lnTo>
                    <a:pt x="10717" y="3851"/>
                  </a:lnTo>
                  <a:lnTo>
                    <a:pt x="17512" y="3851"/>
                  </a:lnTo>
                  <a:lnTo>
                    <a:pt x="17512" y="14785"/>
                  </a:lnTo>
                  <a:lnTo>
                    <a:pt x="1091" y="14785"/>
                  </a:lnTo>
                  <a:lnTo>
                    <a:pt x="1091" y="3851"/>
                  </a:lnTo>
                  <a:lnTo>
                    <a:pt x="3613" y="3851"/>
                  </a:lnTo>
                  <a:lnTo>
                    <a:pt x="5270" y="1090"/>
                  </a:lnTo>
                  <a:close/>
                  <a:moveTo>
                    <a:pt x="4549" y="0"/>
                  </a:moveTo>
                  <a:lnTo>
                    <a:pt x="2893" y="2761"/>
                  </a:lnTo>
                  <a:lnTo>
                    <a:pt x="1" y="2761"/>
                  </a:lnTo>
                  <a:lnTo>
                    <a:pt x="1" y="15875"/>
                  </a:lnTo>
                  <a:lnTo>
                    <a:pt x="18602" y="15875"/>
                  </a:lnTo>
                  <a:lnTo>
                    <a:pt x="18602" y="2761"/>
                  </a:lnTo>
                  <a:lnTo>
                    <a:pt x="16968" y="2761"/>
                  </a:lnTo>
                  <a:lnTo>
                    <a:pt x="16968" y="544"/>
                  </a:lnTo>
                  <a:lnTo>
                    <a:pt x="13699" y="544"/>
                  </a:lnTo>
                  <a:lnTo>
                    <a:pt x="13699" y="2761"/>
                  </a:lnTo>
                  <a:lnTo>
                    <a:pt x="11248" y="2761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3"/>
            <p:cNvSpPr/>
            <p:nvPr/>
          </p:nvSpPr>
          <p:spPr>
            <a:xfrm>
              <a:off x="4940732" y="2083179"/>
              <a:ext cx="207177" cy="184183"/>
            </a:xfrm>
            <a:custGeom>
              <a:avLst/>
              <a:gdLst/>
              <a:ahLst/>
              <a:cxnLst/>
              <a:rect l="l" t="t" r="r" b="b"/>
              <a:pathLst>
                <a:path w="9848" h="8755" extrusionOk="0">
                  <a:moveTo>
                    <a:pt x="8757" y="1090"/>
                  </a:moveTo>
                  <a:lnTo>
                    <a:pt x="8757" y="7664"/>
                  </a:lnTo>
                  <a:lnTo>
                    <a:pt x="1090" y="7664"/>
                  </a:lnTo>
                  <a:lnTo>
                    <a:pt x="1090" y="1090"/>
                  </a:lnTo>
                  <a:close/>
                  <a:moveTo>
                    <a:pt x="0" y="0"/>
                  </a:moveTo>
                  <a:lnTo>
                    <a:pt x="0" y="8754"/>
                  </a:lnTo>
                  <a:lnTo>
                    <a:pt x="9847" y="8754"/>
                  </a:lnTo>
                  <a:lnTo>
                    <a:pt x="98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3"/>
            <p:cNvSpPr/>
            <p:nvPr/>
          </p:nvSpPr>
          <p:spPr>
            <a:xfrm>
              <a:off x="5171555" y="2083179"/>
              <a:ext cx="68793" cy="22952"/>
            </a:xfrm>
            <a:custGeom>
              <a:avLst/>
              <a:gdLst/>
              <a:ahLst/>
              <a:cxnLst/>
              <a:rect l="l" t="t" r="r" b="b"/>
              <a:pathLst>
                <a:path w="3270" h="1091" extrusionOk="0">
                  <a:moveTo>
                    <a:pt x="0" y="0"/>
                  </a:moveTo>
                  <a:lnTo>
                    <a:pt x="0" y="1090"/>
                  </a:lnTo>
                  <a:lnTo>
                    <a:pt x="3270" y="109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3"/>
            <p:cNvSpPr/>
            <p:nvPr/>
          </p:nvSpPr>
          <p:spPr>
            <a:xfrm>
              <a:off x="5171555" y="2129041"/>
              <a:ext cx="68793" cy="22931"/>
            </a:xfrm>
            <a:custGeom>
              <a:avLst/>
              <a:gdLst/>
              <a:ahLst/>
              <a:cxnLst/>
              <a:rect l="l" t="t" r="r" b="b"/>
              <a:pathLst>
                <a:path w="3270" h="1090" extrusionOk="0">
                  <a:moveTo>
                    <a:pt x="0" y="0"/>
                  </a:moveTo>
                  <a:lnTo>
                    <a:pt x="0" y="1090"/>
                  </a:lnTo>
                  <a:lnTo>
                    <a:pt x="3270" y="109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3"/>
            <p:cNvSpPr/>
            <p:nvPr/>
          </p:nvSpPr>
          <p:spPr>
            <a:xfrm>
              <a:off x="5171113" y="2197854"/>
              <a:ext cx="71801" cy="69066"/>
            </a:xfrm>
            <a:custGeom>
              <a:avLst/>
              <a:gdLst/>
              <a:ahLst/>
              <a:cxnLst/>
              <a:rect l="l" t="t" r="r" b="b"/>
              <a:pathLst>
                <a:path w="3413" h="3283" extrusionOk="0">
                  <a:moveTo>
                    <a:pt x="1640" y="1097"/>
                  </a:moveTo>
                  <a:cubicBezTo>
                    <a:pt x="2128" y="1097"/>
                    <a:pt x="2372" y="1687"/>
                    <a:pt x="2027" y="2030"/>
                  </a:cubicBezTo>
                  <a:cubicBezTo>
                    <a:pt x="1915" y="2142"/>
                    <a:pt x="1778" y="2192"/>
                    <a:pt x="1644" y="2192"/>
                  </a:cubicBezTo>
                  <a:cubicBezTo>
                    <a:pt x="1362" y="2192"/>
                    <a:pt x="1092" y="1972"/>
                    <a:pt x="1094" y="1641"/>
                  </a:cubicBezTo>
                  <a:cubicBezTo>
                    <a:pt x="1097" y="1339"/>
                    <a:pt x="1341" y="1097"/>
                    <a:pt x="1640" y="1097"/>
                  </a:cubicBezTo>
                  <a:close/>
                  <a:moveTo>
                    <a:pt x="1640" y="1"/>
                  </a:moveTo>
                  <a:cubicBezTo>
                    <a:pt x="1429" y="1"/>
                    <a:pt x="1215" y="42"/>
                    <a:pt x="1012" y="127"/>
                  </a:cubicBezTo>
                  <a:cubicBezTo>
                    <a:pt x="399" y="379"/>
                    <a:pt x="1" y="978"/>
                    <a:pt x="1" y="1644"/>
                  </a:cubicBezTo>
                  <a:cubicBezTo>
                    <a:pt x="1" y="2548"/>
                    <a:pt x="736" y="3283"/>
                    <a:pt x="1640" y="3283"/>
                  </a:cubicBezTo>
                  <a:cubicBezTo>
                    <a:pt x="2306" y="3283"/>
                    <a:pt x="2904" y="2885"/>
                    <a:pt x="3157" y="2272"/>
                  </a:cubicBezTo>
                  <a:cubicBezTo>
                    <a:pt x="3413" y="1658"/>
                    <a:pt x="3271" y="952"/>
                    <a:pt x="2803" y="481"/>
                  </a:cubicBezTo>
                  <a:cubicBezTo>
                    <a:pt x="2488" y="168"/>
                    <a:pt x="2067" y="1"/>
                    <a:pt x="1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53"/>
          <p:cNvGrpSpPr/>
          <p:nvPr/>
        </p:nvGrpSpPr>
        <p:grpSpPr>
          <a:xfrm>
            <a:off x="5509463" y="2736345"/>
            <a:ext cx="298901" cy="391340"/>
            <a:chOff x="5286188" y="2594453"/>
            <a:chExt cx="298901" cy="391340"/>
          </a:xfrm>
        </p:grpSpPr>
        <p:sp>
          <p:nvSpPr>
            <p:cNvPr id="953" name="Google Shape;953;p53"/>
            <p:cNvSpPr/>
            <p:nvPr/>
          </p:nvSpPr>
          <p:spPr>
            <a:xfrm>
              <a:off x="5286188" y="2594453"/>
              <a:ext cx="298901" cy="391340"/>
            </a:xfrm>
            <a:custGeom>
              <a:avLst/>
              <a:gdLst/>
              <a:ahLst/>
              <a:cxnLst/>
              <a:rect l="l" t="t" r="r" b="b"/>
              <a:pathLst>
                <a:path w="14208" h="18602" extrusionOk="0">
                  <a:moveTo>
                    <a:pt x="10109" y="1090"/>
                  </a:moveTo>
                  <a:lnTo>
                    <a:pt x="13117" y="5107"/>
                  </a:lnTo>
                  <a:lnTo>
                    <a:pt x="13117" y="7121"/>
                  </a:lnTo>
                  <a:lnTo>
                    <a:pt x="12027" y="7121"/>
                  </a:lnTo>
                  <a:lnTo>
                    <a:pt x="12027" y="11481"/>
                  </a:lnTo>
                  <a:lnTo>
                    <a:pt x="13117" y="11481"/>
                  </a:lnTo>
                  <a:lnTo>
                    <a:pt x="13117" y="17512"/>
                  </a:lnTo>
                  <a:lnTo>
                    <a:pt x="9848" y="17512"/>
                  </a:lnTo>
                  <a:lnTo>
                    <a:pt x="9848" y="15878"/>
                  </a:lnTo>
                  <a:lnTo>
                    <a:pt x="4360" y="15878"/>
                  </a:lnTo>
                  <a:lnTo>
                    <a:pt x="4360" y="17512"/>
                  </a:lnTo>
                  <a:lnTo>
                    <a:pt x="1091" y="17512"/>
                  </a:lnTo>
                  <a:lnTo>
                    <a:pt x="1091" y="14242"/>
                  </a:lnTo>
                  <a:lnTo>
                    <a:pt x="2181" y="14242"/>
                  </a:lnTo>
                  <a:lnTo>
                    <a:pt x="2181" y="8758"/>
                  </a:lnTo>
                  <a:lnTo>
                    <a:pt x="1091" y="8758"/>
                  </a:lnTo>
                  <a:lnTo>
                    <a:pt x="1091" y="1090"/>
                  </a:lnTo>
                  <a:close/>
                  <a:moveTo>
                    <a:pt x="1" y="1"/>
                  </a:moveTo>
                  <a:lnTo>
                    <a:pt x="1" y="9882"/>
                  </a:lnTo>
                  <a:lnTo>
                    <a:pt x="1091" y="9882"/>
                  </a:lnTo>
                  <a:lnTo>
                    <a:pt x="1091" y="13152"/>
                  </a:lnTo>
                  <a:lnTo>
                    <a:pt x="1" y="13152"/>
                  </a:lnTo>
                  <a:lnTo>
                    <a:pt x="1" y="18602"/>
                  </a:lnTo>
                  <a:lnTo>
                    <a:pt x="5488" y="18602"/>
                  </a:lnTo>
                  <a:lnTo>
                    <a:pt x="5488" y="16968"/>
                  </a:lnTo>
                  <a:lnTo>
                    <a:pt x="8758" y="16968"/>
                  </a:lnTo>
                  <a:lnTo>
                    <a:pt x="8758" y="18602"/>
                  </a:lnTo>
                  <a:lnTo>
                    <a:pt x="14207" y="18602"/>
                  </a:lnTo>
                  <a:lnTo>
                    <a:pt x="14207" y="10391"/>
                  </a:lnTo>
                  <a:lnTo>
                    <a:pt x="13117" y="10391"/>
                  </a:lnTo>
                  <a:lnTo>
                    <a:pt x="13117" y="8211"/>
                  </a:lnTo>
                  <a:lnTo>
                    <a:pt x="14207" y="8211"/>
                  </a:lnTo>
                  <a:lnTo>
                    <a:pt x="14207" y="4741"/>
                  </a:lnTo>
                  <a:lnTo>
                    <a:pt x="106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3"/>
            <p:cNvSpPr/>
            <p:nvPr/>
          </p:nvSpPr>
          <p:spPr>
            <a:xfrm>
              <a:off x="5354981" y="2641114"/>
              <a:ext cx="161316" cy="264462"/>
            </a:xfrm>
            <a:custGeom>
              <a:avLst/>
              <a:gdLst/>
              <a:ahLst/>
              <a:cxnLst/>
              <a:rect l="l" t="t" r="r" b="b"/>
              <a:pathLst>
                <a:path w="7668" h="12571" extrusionOk="0">
                  <a:moveTo>
                    <a:pt x="4703" y="1090"/>
                  </a:moveTo>
                  <a:lnTo>
                    <a:pt x="6578" y="2962"/>
                  </a:lnTo>
                  <a:lnTo>
                    <a:pt x="6578" y="6031"/>
                  </a:lnTo>
                  <a:lnTo>
                    <a:pt x="1090" y="6031"/>
                  </a:lnTo>
                  <a:lnTo>
                    <a:pt x="1090" y="1090"/>
                  </a:lnTo>
                  <a:close/>
                  <a:moveTo>
                    <a:pt x="6578" y="7121"/>
                  </a:moveTo>
                  <a:lnTo>
                    <a:pt x="6578" y="11480"/>
                  </a:lnTo>
                  <a:lnTo>
                    <a:pt x="1090" y="11480"/>
                  </a:lnTo>
                  <a:lnTo>
                    <a:pt x="1090" y="7121"/>
                  </a:lnTo>
                  <a:close/>
                  <a:moveTo>
                    <a:pt x="0" y="0"/>
                  </a:moveTo>
                  <a:lnTo>
                    <a:pt x="0" y="12570"/>
                  </a:lnTo>
                  <a:lnTo>
                    <a:pt x="7668" y="12570"/>
                  </a:lnTo>
                  <a:lnTo>
                    <a:pt x="7668" y="2505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53"/>
          <p:cNvGrpSpPr/>
          <p:nvPr/>
        </p:nvGrpSpPr>
        <p:grpSpPr>
          <a:xfrm>
            <a:off x="5444068" y="3419149"/>
            <a:ext cx="429691" cy="391361"/>
            <a:chOff x="5209696" y="3224274"/>
            <a:chExt cx="429691" cy="391361"/>
          </a:xfrm>
        </p:grpSpPr>
        <p:sp>
          <p:nvSpPr>
            <p:cNvPr id="956" name="Google Shape;956;p53"/>
            <p:cNvSpPr/>
            <p:nvPr/>
          </p:nvSpPr>
          <p:spPr>
            <a:xfrm>
              <a:off x="5320984" y="3316313"/>
              <a:ext cx="207114" cy="207177"/>
            </a:xfrm>
            <a:custGeom>
              <a:avLst/>
              <a:gdLst/>
              <a:ahLst/>
              <a:cxnLst/>
              <a:rect l="l" t="t" r="r" b="b"/>
              <a:pathLst>
                <a:path w="9845" h="9848" extrusionOk="0">
                  <a:moveTo>
                    <a:pt x="4924" y="1095"/>
                  </a:moveTo>
                  <a:cubicBezTo>
                    <a:pt x="5417" y="1095"/>
                    <a:pt x="5915" y="1191"/>
                    <a:pt x="6389" y="1387"/>
                  </a:cubicBezTo>
                  <a:cubicBezTo>
                    <a:pt x="7819" y="1980"/>
                    <a:pt x="8752" y="3375"/>
                    <a:pt x="8752" y="4924"/>
                  </a:cubicBezTo>
                  <a:cubicBezTo>
                    <a:pt x="8749" y="7037"/>
                    <a:pt x="7037" y="8752"/>
                    <a:pt x="4924" y="8752"/>
                  </a:cubicBezTo>
                  <a:cubicBezTo>
                    <a:pt x="3375" y="8752"/>
                    <a:pt x="1977" y="7819"/>
                    <a:pt x="1384" y="6389"/>
                  </a:cubicBezTo>
                  <a:cubicBezTo>
                    <a:pt x="794" y="4959"/>
                    <a:pt x="1119" y="3311"/>
                    <a:pt x="2215" y="2218"/>
                  </a:cubicBezTo>
                  <a:cubicBezTo>
                    <a:pt x="2948" y="1485"/>
                    <a:pt x="3927" y="1095"/>
                    <a:pt x="4924" y="1095"/>
                  </a:cubicBezTo>
                  <a:close/>
                  <a:moveTo>
                    <a:pt x="4924" y="1"/>
                  </a:moveTo>
                  <a:cubicBezTo>
                    <a:pt x="2209" y="1"/>
                    <a:pt x="0" y="2210"/>
                    <a:pt x="0" y="4924"/>
                  </a:cubicBezTo>
                  <a:cubicBezTo>
                    <a:pt x="0" y="7639"/>
                    <a:pt x="2209" y="9848"/>
                    <a:pt x="4924" y="9848"/>
                  </a:cubicBezTo>
                  <a:cubicBezTo>
                    <a:pt x="7639" y="9848"/>
                    <a:pt x="9844" y="7639"/>
                    <a:pt x="9844" y="4924"/>
                  </a:cubicBezTo>
                  <a:cubicBezTo>
                    <a:pt x="9844" y="2210"/>
                    <a:pt x="7636" y="1"/>
                    <a:pt x="4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3"/>
            <p:cNvSpPr/>
            <p:nvPr/>
          </p:nvSpPr>
          <p:spPr>
            <a:xfrm>
              <a:off x="5413065" y="3270094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" y="0"/>
                  </a:moveTo>
                  <a:lnTo>
                    <a:pt x="1" y="1090"/>
                  </a:lnTo>
                  <a:lnTo>
                    <a:pt x="1090" y="1090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3"/>
            <p:cNvSpPr/>
            <p:nvPr/>
          </p:nvSpPr>
          <p:spPr>
            <a:xfrm>
              <a:off x="5413065" y="3546758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" y="1"/>
                  </a:moveTo>
                  <a:lnTo>
                    <a:pt x="1" y="1091"/>
                  </a:lnTo>
                  <a:lnTo>
                    <a:pt x="1090" y="1091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3"/>
            <p:cNvSpPr/>
            <p:nvPr/>
          </p:nvSpPr>
          <p:spPr>
            <a:xfrm>
              <a:off x="5505883" y="3305984"/>
              <a:ext cx="32545" cy="32608"/>
            </a:xfrm>
            <a:custGeom>
              <a:avLst/>
              <a:gdLst/>
              <a:ahLst/>
              <a:cxnLst/>
              <a:rect l="l" t="t" r="r" b="b"/>
              <a:pathLst>
                <a:path w="1547" h="1550" extrusionOk="0">
                  <a:moveTo>
                    <a:pt x="774" y="0"/>
                  </a:moveTo>
                  <a:lnTo>
                    <a:pt x="0" y="776"/>
                  </a:lnTo>
                  <a:lnTo>
                    <a:pt x="774" y="1550"/>
                  </a:lnTo>
                  <a:lnTo>
                    <a:pt x="1547" y="776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3"/>
            <p:cNvSpPr/>
            <p:nvPr/>
          </p:nvSpPr>
          <p:spPr>
            <a:xfrm>
              <a:off x="5310592" y="3501212"/>
              <a:ext cx="32545" cy="32608"/>
            </a:xfrm>
            <a:custGeom>
              <a:avLst/>
              <a:gdLst/>
              <a:ahLst/>
              <a:cxnLst/>
              <a:rect l="l" t="t" r="r" b="b"/>
              <a:pathLst>
                <a:path w="1547" h="1550" extrusionOk="0">
                  <a:moveTo>
                    <a:pt x="773" y="1"/>
                  </a:moveTo>
                  <a:lnTo>
                    <a:pt x="0" y="777"/>
                  </a:lnTo>
                  <a:lnTo>
                    <a:pt x="773" y="1550"/>
                  </a:lnTo>
                  <a:lnTo>
                    <a:pt x="1547" y="777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3"/>
            <p:cNvSpPr/>
            <p:nvPr/>
          </p:nvSpPr>
          <p:spPr>
            <a:xfrm>
              <a:off x="5551429" y="3408457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" y="1"/>
                  </a:moveTo>
                  <a:lnTo>
                    <a:pt x="1" y="1091"/>
                  </a:lnTo>
                  <a:lnTo>
                    <a:pt x="1091" y="1091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3"/>
            <p:cNvSpPr/>
            <p:nvPr/>
          </p:nvSpPr>
          <p:spPr>
            <a:xfrm>
              <a:off x="5274765" y="3408457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0" y="1"/>
                  </a:moveTo>
                  <a:lnTo>
                    <a:pt x="0" y="1091"/>
                  </a:lnTo>
                  <a:lnTo>
                    <a:pt x="1090" y="1091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3"/>
            <p:cNvSpPr/>
            <p:nvPr/>
          </p:nvSpPr>
          <p:spPr>
            <a:xfrm>
              <a:off x="5505820" y="3501275"/>
              <a:ext cx="32608" cy="3254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4" y="1"/>
                  </a:moveTo>
                  <a:lnTo>
                    <a:pt x="1" y="774"/>
                  </a:lnTo>
                  <a:lnTo>
                    <a:pt x="774" y="1547"/>
                  </a:lnTo>
                  <a:lnTo>
                    <a:pt x="1550" y="77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3"/>
            <p:cNvSpPr/>
            <p:nvPr/>
          </p:nvSpPr>
          <p:spPr>
            <a:xfrm>
              <a:off x="5310592" y="3305984"/>
              <a:ext cx="32545" cy="32545"/>
            </a:xfrm>
            <a:custGeom>
              <a:avLst/>
              <a:gdLst/>
              <a:ahLst/>
              <a:cxnLst/>
              <a:rect l="l" t="t" r="r" b="b"/>
              <a:pathLst>
                <a:path w="1547" h="1547" extrusionOk="0">
                  <a:moveTo>
                    <a:pt x="773" y="0"/>
                  </a:moveTo>
                  <a:lnTo>
                    <a:pt x="0" y="774"/>
                  </a:lnTo>
                  <a:lnTo>
                    <a:pt x="773" y="1547"/>
                  </a:lnTo>
                  <a:lnTo>
                    <a:pt x="1547" y="77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3"/>
            <p:cNvSpPr/>
            <p:nvPr/>
          </p:nvSpPr>
          <p:spPr>
            <a:xfrm>
              <a:off x="5209696" y="3224274"/>
              <a:ext cx="429691" cy="391361"/>
            </a:xfrm>
            <a:custGeom>
              <a:avLst/>
              <a:gdLst/>
              <a:ahLst/>
              <a:cxnLst/>
              <a:rect l="l" t="t" r="r" b="b"/>
              <a:pathLst>
                <a:path w="20425" h="18603" extrusionOk="0">
                  <a:moveTo>
                    <a:pt x="10214" y="1094"/>
                  </a:moveTo>
                  <a:cubicBezTo>
                    <a:pt x="14736" y="1094"/>
                    <a:pt x="18416" y="4774"/>
                    <a:pt x="18416" y="9299"/>
                  </a:cubicBezTo>
                  <a:cubicBezTo>
                    <a:pt x="18416" y="13821"/>
                    <a:pt x="14736" y="17504"/>
                    <a:pt x="10214" y="17504"/>
                  </a:cubicBezTo>
                  <a:cubicBezTo>
                    <a:pt x="5689" y="17504"/>
                    <a:pt x="2009" y="13821"/>
                    <a:pt x="2009" y="9299"/>
                  </a:cubicBezTo>
                  <a:cubicBezTo>
                    <a:pt x="2009" y="4774"/>
                    <a:pt x="5689" y="1094"/>
                    <a:pt x="10214" y="1094"/>
                  </a:cubicBezTo>
                  <a:close/>
                  <a:moveTo>
                    <a:pt x="10214" y="0"/>
                  </a:moveTo>
                  <a:cubicBezTo>
                    <a:pt x="7834" y="0"/>
                    <a:pt x="5455" y="908"/>
                    <a:pt x="3637" y="2725"/>
                  </a:cubicBezTo>
                  <a:cubicBezTo>
                    <a:pt x="1" y="6358"/>
                    <a:pt x="4" y="12240"/>
                    <a:pt x="3637" y="15876"/>
                  </a:cubicBezTo>
                  <a:cubicBezTo>
                    <a:pt x="5453" y="17694"/>
                    <a:pt x="7831" y="18602"/>
                    <a:pt x="10210" y="18602"/>
                  </a:cubicBezTo>
                  <a:cubicBezTo>
                    <a:pt x="12590" y="18602"/>
                    <a:pt x="14970" y="17693"/>
                    <a:pt x="16788" y="15876"/>
                  </a:cubicBezTo>
                  <a:cubicBezTo>
                    <a:pt x="20424" y="12243"/>
                    <a:pt x="20421" y="6358"/>
                    <a:pt x="16788" y="2725"/>
                  </a:cubicBezTo>
                  <a:cubicBezTo>
                    <a:pt x="14972" y="908"/>
                    <a:pt x="12593" y="0"/>
                    <a:pt x="10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53"/>
          <p:cNvGrpSpPr/>
          <p:nvPr/>
        </p:nvGrpSpPr>
        <p:grpSpPr>
          <a:xfrm>
            <a:off x="5463244" y="4101973"/>
            <a:ext cx="391340" cy="391340"/>
            <a:chOff x="5183041" y="4006133"/>
            <a:chExt cx="391340" cy="391340"/>
          </a:xfrm>
        </p:grpSpPr>
        <p:sp>
          <p:nvSpPr>
            <p:cNvPr id="967" name="Google Shape;967;p53"/>
            <p:cNvSpPr/>
            <p:nvPr/>
          </p:nvSpPr>
          <p:spPr>
            <a:xfrm>
              <a:off x="5183041" y="4006133"/>
              <a:ext cx="391340" cy="391340"/>
            </a:xfrm>
            <a:custGeom>
              <a:avLst/>
              <a:gdLst/>
              <a:ahLst/>
              <a:cxnLst/>
              <a:rect l="l" t="t" r="r" b="b"/>
              <a:pathLst>
                <a:path w="18602" h="18602" extrusionOk="0">
                  <a:moveTo>
                    <a:pt x="13059" y="1582"/>
                  </a:moveTo>
                  <a:lnTo>
                    <a:pt x="17015" y="5540"/>
                  </a:lnTo>
                  <a:lnTo>
                    <a:pt x="14245" y="8310"/>
                  </a:lnTo>
                  <a:lnTo>
                    <a:pt x="10286" y="4352"/>
                  </a:lnTo>
                  <a:lnTo>
                    <a:pt x="13059" y="1582"/>
                  </a:lnTo>
                  <a:close/>
                  <a:moveTo>
                    <a:pt x="9496" y="5145"/>
                  </a:moveTo>
                  <a:lnTo>
                    <a:pt x="13454" y="9101"/>
                  </a:lnTo>
                  <a:lnTo>
                    <a:pt x="11870" y="10685"/>
                  </a:lnTo>
                  <a:lnTo>
                    <a:pt x="7912" y="6726"/>
                  </a:lnTo>
                  <a:lnTo>
                    <a:pt x="9496" y="5145"/>
                  </a:lnTo>
                  <a:close/>
                  <a:moveTo>
                    <a:pt x="7915" y="8310"/>
                  </a:moveTo>
                  <a:lnTo>
                    <a:pt x="10289" y="10685"/>
                  </a:lnTo>
                  <a:lnTo>
                    <a:pt x="9499" y="11475"/>
                  </a:lnTo>
                  <a:lnTo>
                    <a:pt x="7124" y="9101"/>
                  </a:lnTo>
                  <a:lnTo>
                    <a:pt x="7915" y="8310"/>
                  </a:lnTo>
                  <a:close/>
                  <a:moveTo>
                    <a:pt x="6331" y="9894"/>
                  </a:moveTo>
                  <a:lnTo>
                    <a:pt x="8705" y="12269"/>
                  </a:lnTo>
                  <a:lnTo>
                    <a:pt x="7915" y="13059"/>
                  </a:lnTo>
                  <a:lnTo>
                    <a:pt x="5540" y="10685"/>
                  </a:lnTo>
                  <a:lnTo>
                    <a:pt x="6331" y="9894"/>
                  </a:lnTo>
                  <a:close/>
                  <a:moveTo>
                    <a:pt x="4750" y="11475"/>
                  </a:moveTo>
                  <a:lnTo>
                    <a:pt x="7124" y="13853"/>
                  </a:lnTo>
                  <a:lnTo>
                    <a:pt x="4750" y="16227"/>
                  </a:lnTo>
                  <a:cubicBezTo>
                    <a:pt x="4113" y="15591"/>
                    <a:pt x="2747" y="14225"/>
                    <a:pt x="2375" y="13853"/>
                  </a:cubicBezTo>
                  <a:lnTo>
                    <a:pt x="4750" y="11475"/>
                  </a:lnTo>
                  <a:close/>
                  <a:moveTo>
                    <a:pt x="2375" y="15434"/>
                  </a:moveTo>
                  <a:lnTo>
                    <a:pt x="3166" y="16227"/>
                  </a:lnTo>
                  <a:lnTo>
                    <a:pt x="2375" y="17018"/>
                  </a:lnTo>
                  <a:lnTo>
                    <a:pt x="1582" y="16227"/>
                  </a:lnTo>
                  <a:lnTo>
                    <a:pt x="2375" y="15434"/>
                  </a:lnTo>
                  <a:close/>
                  <a:moveTo>
                    <a:pt x="13059" y="1"/>
                  </a:moveTo>
                  <a:lnTo>
                    <a:pt x="9499" y="3561"/>
                  </a:lnTo>
                  <a:lnTo>
                    <a:pt x="8708" y="2768"/>
                  </a:lnTo>
                  <a:lnTo>
                    <a:pt x="7915" y="3561"/>
                  </a:lnTo>
                  <a:lnTo>
                    <a:pt x="8705" y="4352"/>
                  </a:lnTo>
                  <a:lnTo>
                    <a:pt x="6331" y="6726"/>
                  </a:lnTo>
                  <a:lnTo>
                    <a:pt x="7124" y="7517"/>
                  </a:lnTo>
                  <a:lnTo>
                    <a:pt x="3166" y="11475"/>
                  </a:lnTo>
                  <a:lnTo>
                    <a:pt x="1977" y="10287"/>
                  </a:lnTo>
                  <a:lnTo>
                    <a:pt x="3956" y="8310"/>
                  </a:lnTo>
                  <a:lnTo>
                    <a:pt x="3166" y="7520"/>
                  </a:lnTo>
                  <a:lnTo>
                    <a:pt x="396" y="10289"/>
                  </a:lnTo>
                  <a:lnTo>
                    <a:pt x="2372" y="12269"/>
                  </a:lnTo>
                  <a:lnTo>
                    <a:pt x="791" y="13853"/>
                  </a:lnTo>
                  <a:lnTo>
                    <a:pt x="1582" y="14643"/>
                  </a:lnTo>
                  <a:lnTo>
                    <a:pt x="1" y="16227"/>
                  </a:lnTo>
                  <a:lnTo>
                    <a:pt x="2372" y="18602"/>
                  </a:lnTo>
                  <a:lnTo>
                    <a:pt x="3956" y="17018"/>
                  </a:lnTo>
                  <a:lnTo>
                    <a:pt x="4747" y="17808"/>
                  </a:lnTo>
                  <a:lnTo>
                    <a:pt x="11080" y="11475"/>
                  </a:lnTo>
                  <a:lnTo>
                    <a:pt x="11873" y="12269"/>
                  </a:lnTo>
                  <a:lnTo>
                    <a:pt x="14248" y="9894"/>
                  </a:lnTo>
                  <a:lnTo>
                    <a:pt x="15038" y="10685"/>
                  </a:lnTo>
                  <a:lnTo>
                    <a:pt x="15829" y="9894"/>
                  </a:lnTo>
                  <a:lnTo>
                    <a:pt x="15041" y="9101"/>
                  </a:lnTo>
                  <a:lnTo>
                    <a:pt x="18602" y="5540"/>
                  </a:lnTo>
                  <a:lnTo>
                    <a:pt x="130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3"/>
            <p:cNvSpPr/>
            <p:nvPr/>
          </p:nvSpPr>
          <p:spPr>
            <a:xfrm>
              <a:off x="5441066" y="4072779"/>
              <a:ext cx="33344" cy="33281"/>
            </a:xfrm>
            <a:custGeom>
              <a:avLst/>
              <a:gdLst/>
              <a:ahLst/>
              <a:cxnLst/>
              <a:rect l="l" t="t" r="r" b="b"/>
              <a:pathLst>
                <a:path w="1585" h="1582" extrusionOk="0">
                  <a:moveTo>
                    <a:pt x="791" y="1"/>
                  </a:moveTo>
                  <a:lnTo>
                    <a:pt x="1" y="791"/>
                  </a:lnTo>
                  <a:lnTo>
                    <a:pt x="791" y="1582"/>
                  </a:lnTo>
                  <a:lnTo>
                    <a:pt x="1585" y="791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3"/>
            <p:cNvSpPr/>
            <p:nvPr/>
          </p:nvSpPr>
          <p:spPr>
            <a:xfrm>
              <a:off x="5474390" y="4106040"/>
              <a:ext cx="33281" cy="33281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1" y="1"/>
                  </a:moveTo>
                  <a:lnTo>
                    <a:pt x="1" y="791"/>
                  </a:lnTo>
                  <a:lnTo>
                    <a:pt x="791" y="1582"/>
                  </a:lnTo>
                  <a:lnTo>
                    <a:pt x="1582" y="791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53"/>
          <p:cNvGrpSpPr/>
          <p:nvPr/>
        </p:nvGrpSpPr>
        <p:grpSpPr>
          <a:xfrm>
            <a:off x="6181568" y="1462482"/>
            <a:ext cx="391340" cy="391340"/>
            <a:chOff x="5482658" y="1340282"/>
            <a:chExt cx="391340" cy="391340"/>
          </a:xfrm>
        </p:grpSpPr>
        <p:sp>
          <p:nvSpPr>
            <p:cNvPr id="971" name="Google Shape;971;p53"/>
            <p:cNvSpPr/>
            <p:nvPr/>
          </p:nvSpPr>
          <p:spPr>
            <a:xfrm>
              <a:off x="5482658" y="1340282"/>
              <a:ext cx="391340" cy="391340"/>
            </a:xfrm>
            <a:custGeom>
              <a:avLst/>
              <a:gdLst/>
              <a:ahLst/>
              <a:cxnLst/>
              <a:rect l="l" t="t" r="r" b="b"/>
              <a:pathLst>
                <a:path w="18602" h="18602" extrusionOk="0">
                  <a:moveTo>
                    <a:pt x="17511" y="1090"/>
                  </a:moveTo>
                  <a:lnTo>
                    <a:pt x="17511" y="17511"/>
                  </a:lnTo>
                  <a:lnTo>
                    <a:pt x="1090" y="17511"/>
                  </a:lnTo>
                  <a:lnTo>
                    <a:pt x="1090" y="1090"/>
                  </a:lnTo>
                  <a:close/>
                  <a:moveTo>
                    <a:pt x="0" y="0"/>
                  </a:moveTo>
                  <a:lnTo>
                    <a:pt x="0" y="18601"/>
                  </a:lnTo>
                  <a:lnTo>
                    <a:pt x="18601" y="18601"/>
                  </a:lnTo>
                  <a:lnTo>
                    <a:pt x="186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3"/>
            <p:cNvSpPr/>
            <p:nvPr/>
          </p:nvSpPr>
          <p:spPr>
            <a:xfrm>
              <a:off x="5528498" y="1386143"/>
              <a:ext cx="299637" cy="299616"/>
            </a:xfrm>
            <a:custGeom>
              <a:avLst/>
              <a:gdLst/>
              <a:ahLst/>
              <a:cxnLst/>
              <a:rect l="l" t="t" r="r" b="b"/>
              <a:pathLst>
                <a:path w="14243" h="14242" extrusionOk="0">
                  <a:moveTo>
                    <a:pt x="6037" y="6025"/>
                  </a:moveTo>
                  <a:cubicBezTo>
                    <a:pt x="6732" y="6025"/>
                    <a:pt x="7354" y="6464"/>
                    <a:pt x="7584" y="7121"/>
                  </a:cubicBezTo>
                  <a:lnTo>
                    <a:pt x="4491" y="7121"/>
                  </a:lnTo>
                  <a:cubicBezTo>
                    <a:pt x="4721" y="6464"/>
                    <a:pt x="5343" y="6025"/>
                    <a:pt x="6037" y="6025"/>
                  </a:cubicBezTo>
                  <a:close/>
                  <a:moveTo>
                    <a:pt x="13152" y="1090"/>
                  </a:moveTo>
                  <a:lnTo>
                    <a:pt x="13152" y="7121"/>
                  </a:lnTo>
                  <a:lnTo>
                    <a:pt x="8723" y="7121"/>
                  </a:lnTo>
                  <a:cubicBezTo>
                    <a:pt x="8467" y="5845"/>
                    <a:pt x="7345" y="4927"/>
                    <a:pt x="6046" y="4927"/>
                  </a:cubicBezTo>
                  <a:cubicBezTo>
                    <a:pt x="4744" y="4927"/>
                    <a:pt x="3625" y="5845"/>
                    <a:pt x="3366" y="7121"/>
                  </a:cubicBezTo>
                  <a:lnTo>
                    <a:pt x="1126" y="7121"/>
                  </a:lnTo>
                  <a:lnTo>
                    <a:pt x="1126" y="1090"/>
                  </a:lnTo>
                  <a:close/>
                  <a:moveTo>
                    <a:pt x="13152" y="8211"/>
                  </a:moveTo>
                  <a:lnTo>
                    <a:pt x="13152" y="10934"/>
                  </a:lnTo>
                  <a:lnTo>
                    <a:pt x="8520" y="10934"/>
                  </a:lnTo>
                  <a:cubicBezTo>
                    <a:pt x="8371" y="10934"/>
                    <a:pt x="8246" y="10815"/>
                    <a:pt x="8246" y="10664"/>
                  </a:cubicBezTo>
                  <a:cubicBezTo>
                    <a:pt x="8246" y="9911"/>
                    <a:pt x="7636" y="9301"/>
                    <a:pt x="6883" y="9301"/>
                  </a:cubicBezTo>
                  <a:lnTo>
                    <a:pt x="1126" y="9301"/>
                  </a:lnTo>
                  <a:lnTo>
                    <a:pt x="1126" y="8211"/>
                  </a:lnTo>
                  <a:close/>
                  <a:moveTo>
                    <a:pt x="6851" y="10391"/>
                  </a:moveTo>
                  <a:cubicBezTo>
                    <a:pt x="6999" y="10391"/>
                    <a:pt x="7119" y="10511"/>
                    <a:pt x="7122" y="10658"/>
                  </a:cubicBezTo>
                  <a:cubicBezTo>
                    <a:pt x="7119" y="11411"/>
                    <a:pt x="7729" y="12024"/>
                    <a:pt x="8482" y="12024"/>
                  </a:cubicBezTo>
                  <a:lnTo>
                    <a:pt x="13152" y="12024"/>
                  </a:lnTo>
                  <a:lnTo>
                    <a:pt x="13152" y="13114"/>
                  </a:lnTo>
                  <a:lnTo>
                    <a:pt x="1126" y="13114"/>
                  </a:lnTo>
                  <a:lnTo>
                    <a:pt x="1126" y="10391"/>
                  </a:lnTo>
                  <a:lnTo>
                    <a:pt x="6845" y="10391"/>
                  </a:lnTo>
                  <a:cubicBezTo>
                    <a:pt x="6847" y="10391"/>
                    <a:pt x="6849" y="10391"/>
                    <a:pt x="6851" y="10391"/>
                  </a:cubicBezTo>
                  <a:close/>
                  <a:moveTo>
                    <a:pt x="1" y="0"/>
                  </a:moveTo>
                  <a:lnTo>
                    <a:pt x="1" y="14242"/>
                  </a:lnTo>
                  <a:lnTo>
                    <a:pt x="14242" y="14242"/>
                  </a:lnTo>
                  <a:lnTo>
                    <a:pt x="14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3"/>
            <p:cNvSpPr/>
            <p:nvPr/>
          </p:nvSpPr>
          <p:spPr>
            <a:xfrm>
              <a:off x="5643889" y="1431984"/>
              <a:ext cx="22952" cy="34396"/>
            </a:xfrm>
            <a:custGeom>
              <a:avLst/>
              <a:gdLst/>
              <a:ahLst/>
              <a:cxnLst/>
              <a:rect l="l" t="t" r="r" b="b"/>
              <a:pathLst>
                <a:path w="1091" h="1635" extrusionOk="0">
                  <a:moveTo>
                    <a:pt x="0" y="1"/>
                  </a:moveTo>
                  <a:lnTo>
                    <a:pt x="0" y="1634"/>
                  </a:lnTo>
                  <a:lnTo>
                    <a:pt x="1090" y="163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3"/>
            <p:cNvSpPr/>
            <p:nvPr/>
          </p:nvSpPr>
          <p:spPr>
            <a:xfrm>
              <a:off x="5575517" y="1446921"/>
              <a:ext cx="40687" cy="40665"/>
            </a:xfrm>
            <a:custGeom>
              <a:avLst/>
              <a:gdLst/>
              <a:ahLst/>
              <a:cxnLst/>
              <a:rect l="l" t="t" r="r" b="b"/>
              <a:pathLst>
                <a:path w="1934" h="1933" extrusionOk="0">
                  <a:moveTo>
                    <a:pt x="774" y="0"/>
                  </a:moveTo>
                  <a:lnTo>
                    <a:pt x="1" y="773"/>
                  </a:lnTo>
                  <a:lnTo>
                    <a:pt x="1161" y="1933"/>
                  </a:lnTo>
                  <a:lnTo>
                    <a:pt x="1934" y="116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3"/>
            <p:cNvSpPr/>
            <p:nvPr/>
          </p:nvSpPr>
          <p:spPr>
            <a:xfrm>
              <a:off x="5695052" y="1446921"/>
              <a:ext cx="40687" cy="40729"/>
            </a:xfrm>
            <a:custGeom>
              <a:avLst/>
              <a:gdLst/>
              <a:ahLst/>
              <a:cxnLst/>
              <a:rect l="l" t="t" r="r" b="b"/>
              <a:pathLst>
                <a:path w="1934" h="1936" extrusionOk="0">
                  <a:moveTo>
                    <a:pt x="1161" y="0"/>
                  </a:moveTo>
                  <a:lnTo>
                    <a:pt x="1" y="1160"/>
                  </a:lnTo>
                  <a:lnTo>
                    <a:pt x="774" y="1936"/>
                  </a:lnTo>
                  <a:lnTo>
                    <a:pt x="1934" y="773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" name="Google Shape;976;p53"/>
          <p:cNvGrpSpPr/>
          <p:nvPr/>
        </p:nvGrpSpPr>
        <p:grpSpPr>
          <a:xfrm>
            <a:off x="6181568" y="2128088"/>
            <a:ext cx="391340" cy="368409"/>
            <a:chOff x="5552165" y="1979233"/>
            <a:chExt cx="391340" cy="368409"/>
          </a:xfrm>
        </p:grpSpPr>
        <p:sp>
          <p:nvSpPr>
            <p:cNvPr id="977" name="Google Shape;977;p53"/>
            <p:cNvSpPr/>
            <p:nvPr/>
          </p:nvSpPr>
          <p:spPr>
            <a:xfrm>
              <a:off x="5552165" y="1979233"/>
              <a:ext cx="391340" cy="368409"/>
            </a:xfrm>
            <a:custGeom>
              <a:avLst/>
              <a:gdLst/>
              <a:ahLst/>
              <a:cxnLst/>
              <a:rect l="l" t="t" r="r" b="b"/>
              <a:pathLst>
                <a:path w="18602" h="17512" extrusionOk="0">
                  <a:moveTo>
                    <a:pt x="7211" y="1090"/>
                  </a:moveTo>
                  <a:cubicBezTo>
                    <a:pt x="8066" y="1090"/>
                    <a:pt x="8758" y="1784"/>
                    <a:pt x="8758" y="2639"/>
                  </a:cubicBezTo>
                  <a:lnTo>
                    <a:pt x="8758" y="13114"/>
                  </a:lnTo>
                  <a:lnTo>
                    <a:pt x="1091" y="13114"/>
                  </a:lnTo>
                  <a:lnTo>
                    <a:pt x="1091" y="1090"/>
                  </a:lnTo>
                  <a:lnTo>
                    <a:pt x="7206" y="1090"/>
                  </a:lnTo>
                  <a:cubicBezTo>
                    <a:pt x="7207" y="1090"/>
                    <a:pt x="7209" y="1090"/>
                    <a:pt x="7211" y="1090"/>
                  </a:cubicBezTo>
                  <a:close/>
                  <a:moveTo>
                    <a:pt x="11391" y="1090"/>
                  </a:moveTo>
                  <a:cubicBezTo>
                    <a:pt x="11393" y="1090"/>
                    <a:pt x="11395" y="1090"/>
                    <a:pt x="11397" y="1090"/>
                  </a:cubicBezTo>
                  <a:lnTo>
                    <a:pt x="17512" y="1090"/>
                  </a:lnTo>
                  <a:lnTo>
                    <a:pt x="17512" y="13114"/>
                  </a:lnTo>
                  <a:lnTo>
                    <a:pt x="9848" y="13114"/>
                  </a:lnTo>
                  <a:lnTo>
                    <a:pt x="9848" y="2639"/>
                  </a:lnTo>
                  <a:cubicBezTo>
                    <a:pt x="9845" y="1784"/>
                    <a:pt x="10536" y="1090"/>
                    <a:pt x="11391" y="1090"/>
                  </a:cubicBezTo>
                  <a:close/>
                  <a:moveTo>
                    <a:pt x="17512" y="14204"/>
                  </a:moveTo>
                  <a:lnTo>
                    <a:pt x="17512" y="15294"/>
                  </a:lnTo>
                  <a:lnTo>
                    <a:pt x="16387" y="15294"/>
                  </a:lnTo>
                  <a:lnTo>
                    <a:pt x="16387" y="14204"/>
                  </a:lnTo>
                  <a:close/>
                  <a:moveTo>
                    <a:pt x="13079" y="14204"/>
                  </a:moveTo>
                  <a:lnTo>
                    <a:pt x="13079" y="15294"/>
                  </a:lnTo>
                  <a:lnTo>
                    <a:pt x="10391" y="15294"/>
                  </a:lnTo>
                  <a:lnTo>
                    <a:pt x="10391" y="16384"/>
                  </a:lnTo>
                  <a:lnTo>
                    <a:pt x="8211" y="16384"/>
                  </a:lnTo>
                  <a:lnTo>
                    <a:pt x="8211" y="15294"/>
                  </a:lnTo>
                  <a:lnTo>
                    <a:pt x="1091" y="15294"/>
                  </a:lnTo>
                  <a:lnTo>
                    <a:pt x="1091" y="14204"/>
                  </a:lnTo>
                  <a:close/>
                  <a:moveTo>
                    <a:pt x="15297" y="14204"/>
                  </a:moveTo>
                  <a:lnTo>
                    <a:pt x="15297" y="16384"/>
                  </a:lnTo>
                  <a:lnTo>
                    <a:pt x="14207" y="16384"/>
                  </a:lnTo>
                  <a:lnTo>
                    <a:pt x="14207" y="14204"/>
                  </a:lnTo>
                  <a:close/>
                  <a:moveTo>
                    <a:pt x="1" y="0"/>
                  </a:moveTo>
                  <a:lnTo>
                    <a:pt x="1" y="16422"/>
                  </a:lnTo>
                  <a:lnTo>
                    <a:pt x="7121" y="16422"/>
                  </a:lnTo>
                  <a:lnTo>
                    <a:pt x="7121" y="17511"/>
                  </a:lnTo>
                  <a:lnTo>
                    <a:pt x="11481" y="17511"/>
                  </a:lnTo>
                  <a:lnTo>
                    <a:pt x="11481" y="16422"/>
                  </a:lnTo>
                  <a:lnTo>
                    <a:pt x="13117" y="16422"/>
                  </a:lnTo>
                  <a:lnTo>
                    <a:pt x="13117" y="17511"/>
                  </a:lnTo>
                  <a:lnTo>
                    <a:pt x="16387" y="17511"/>
                  </a:lnTo>
                  <a:lnTo>
                    <a:pt x="16387" y="16422"/>
                  </a:lnTo>
                  <a:lnTo>
                    <a:pt x="18602" y="16422"/>
                  </a:lnTo>
                  <a:lnTo>
                    <a:pt x="18602" y="0"/>
                  </a:lnTo>
                  <a:lnTo>
                    <a:pt x="11400" y="0"/>
                  </a:lnTo>
                  <a:cubicBezTo>
                    <a:pt x="10577" y="0"/>
                    <a:pt x="9801" y="381"/>
                    <a:pt x="9301" y="1035"/>
                  </a:cubicBezTo>
                  <a:cubicBezTo>
                    <a:pt x="8801" y="381"/>
                    <a:pt x="8025" y="0"/>
                    <a:pt x="7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3"/>
            <p:cNvSpPr/>
            <p:nvPr/>
          </p:nvSpPr>
          <p:spPr>
            <a:xfrm>
              <a:off x="5610250" y="2048025"/>
              <a:ext cx="91745" cy="68793"/>
            </a:xfrm>
            <a:custGeom>
              <a:avLst/>
              <a:gdLst/>
              <a:ahLst/>
              <a:cxnLst/>
              <a:rect l="l" t="t" r="r" b="b"/>
              <a:pathLst>
                <a:path w="4361" h="3270" extrusionOk="0">
                  <a:moveTo>
                    <a:pt x="3270" y="1090"/>
                  </a:moveTo>
                  <a:lnTo>
                    <a:pt x="3270" y="2180"/>
                  </a:lnTo>
                  <a:lnTo>
                    <a:pt x="1091" y="2180"/>
                  </a:lnTo>
                  <a:lnTo>
                    <a:pt x="1091" y="1090"/>
                  </a:lnTo>
                  <a:close/>
                  <a:moveTo>
                    <a:pt x="1" y="0"/>
                  </a:moveTo>
                  <a:lnTo>
                    <a:pt x="1" y="3270"/>
                  </a:lnTo>
                  <a:lnTo>
                    <a:pt x="4360" y="3270"/>
                  </a:lnTo>
                  <a:lnTo>
                    <a:pt x="4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3"/>
            <p:cNvSpPr/>
            <p:nvPr/>
          </p:nvSpPr>
          <p:spPr>
            <a:xfrm>
              <a:off x="5610250" y="2140464"/>
              <a:ext cx="91745" cy="68814"/>
            </a:xfrm>
            <a:custGeom>
              <a:avLst/>
              <a:gdLst/>
              <a:ahLst/>
              <a:cxnLst/>
              <a:rect l="l" t="t" r="r" b="b"/>
              <a:pathLst>
                <a:path w="4361" h="3271" extrusionOk="0">
                  <a:moveTo>
                    <a:pt x="3270" y="1090"/>
                  </a:moveTo>
                  <a:lnTo>
                    <a:pt x="3270" y="2180"/>
                  </a:lnTo>
                  <a:lnTo>
                    <a:pt x="1091" y="2180"/>
                  </a:lnTo>
                  <a:lnTo>
                    <a:pt x="1091" y="1090"/>
                  </a:lnTo>
                  <a:close/>
                  <a:moveTo>
                    <a:pt x="1" y="1"/>
                  </a:moveTo>
                  <a:lnTo>
                    <a:pt x="1" y="3270"/>
                  </a:lnTo>
                  <a:lnTo>
                    <a:pt x="4360" y="3270"/>
                  </a:lnTo>
                  <a:lnTo>
                    <a:pt x="43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3"/>
            <p:cNvSpPr/>
            <p:nvPr/>
          </p:nvSpPr>
          <p:spPr>
            <a:xfrm>
              <a:off x="5793676" y="2048025"/>
              <a:ext cx="91745" cy="68793"/>
            </a:xfrm>
            <a:custGeom>
              <a:avLst/>
              <a:gdLst/>
              <a:ahLst/>
              <a:cxnLst/>
              <a:rect l="l" t="t" r="r" b="b"/>
              <a:pathLst>
                <a:path w="4361" h="3270" extrusionOk="0">
                  <a:moveTo>
                    <a:pt x="3271" y="1090"/>
                  </a:moveTo>
                  <a:lnTo>
                    <a:pt x="3271" y="2180"/>
                  </a:lnTo>
                  <a:lnTo>
                    <a:pt x="1091" y="2180"/>
                  </a:lnTo>
                  <a:lnTo>
                    <a:pt x="1091" y="1090"/>
                  </a:lnTo>
                  <a:close/>
                  <a:moveTo>
                    <a:pt x="1" y="0"/>
                  </a:moveTo>
                  <a:lnTo>
                    <a:pt x="1" y="3270"/>
                  </a:lnTo>
                  <a:lnTo>
                    <a:pt x="4361" y="3270"/>
                  </a:lnTo>
                  <a:lnTo>
                    <a:pt x="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3"/>
            <p:cNvSpPr/>
            <p:nvPr/>
          </p:nvSpPr>
          <p:spPr>
            <a:xfrm>
              <a:off x="5793676" y="2140464"/>
              <a:ext cx="91745" cy="68814"/>
            </a:xfrm>
            <a:custGeom>
              <a:avLst/>
              <a:gdLst/>
              <a:ahLst/>
              <a:cxnLst/>
              <a:rect l="l" t="t" r="r" b="b"/>
              <a:pathLst>
                <a:path w="4361" h="3271" extrusionOk="0">
                  <a:moveTo>
                    <a:pt x="3271" y="1090"/>
                  </a:moveTo>
                  <a:lnTo>
                    <a:pt x="3271" y="2180"/>
                  </a:lnTo>
                  <a:lnTo>
                    <a:pt x="1091" y="2180"/>
                  </a:lnTo>
                  <a:lnTo>
                    <a:pt x="1091" y="1090"/>
                  </a:lnTo>
                  <a:close/>
                  <a:moveTo>
                    <a:pt x="1" y="1"/>
                  </a:moveTo>
                  <a:lnTo>
                    <a:pt x="1" y="3270"/>
                  </a:lnTo>
                  <a:lnTo>
                    <a:pt x="4361" y="3270"/>
                  </a:lnTo>
                  <a:lnTo>
                    <a:pt x="43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53"/>
          <p:cNvGrpSpPr/>
          <p:nvPr/>
        </p:nvGrpSpPr>
        <p:grpSpPr>
          <a:xfrm>
            <a:off x="6262183" y="2770762"/>
            <a:ext cx="230108" cy="391340"/>
            <a:chOff x="5827315" y="2572322"/>
            <a:chExt cx="230108" cy="391340"/>
          </a:xfrm>
        </p:grpSpPr>
        <p:sp>
          <p:nvSpPr>
            <p:cNvPr id="983" name="Google Shape;983;p53"/>
            <p:cNvSpPr/>
            <p:nvPr/>
          </p:nvSpPr>
          <p:spPr>
            <a:xfrm>
              <a:off x="5827315" y="2572322"/>
              <a:ext cx="230108" cy="391340"/>
            </a:xfrm>
            <a:custGeom>
              <a:avLst/>
              <a:gdLst/>
              <a:ahLst/>
              <a:cxnLst/>
              <a:rect l="l" t="t" r="r" b="b"/>
              <a:pathLst>
                <a:path w="10938" h="18602" extrusionOk="0">
                  <a:moveTo>
                    <a:pt x="7322" y="1090"/>
                  </a:moveTo>
                  <a:lnTo>
                    <a:pt x="6418" y="2898"/>
                  </a:lnTo>
                  <a:cubicBezTo>
                    <a:pt x="6113" y="2786"/>
                    <a:pt x="5792" y="2730"/>
                    <a:pt x="5472" y="2730"/>
                  </a:cubicBezTo>
                  <a:cubicBezTo>
                    <a:pt x="5152" y="2730"/>
                    <a:pt x="4832" y="2786"/>
                    <a:pt x="4529" y="2898"/>
                  </a:cubicBezTo>
                  <a:lnTo>
                    <a:pt x="3622" y="1090"/>
                  </a:lnTo>
                  <a:close/>
                  <a:moveTo>
                    <a:pt x="5481" y="3827"/>
                  </a:moveTo>
                  <a:cubicBezTo>
                    <a:pt x="5767" y="3827"/>
                    <a:pt x="6059" y="3903"/>
                    <a:pt x="6328" y="4069"/>
                  </a:cubicBezTo>
                  <a:cubicBezTo>
                    <a:pt x="6900" y="4418"/>
                    <a:pt x="7203" y="5084"/>
                    <a:pt x="7092" y="5746"/>
                  </a:cubicBezTo>
                  <a:cubicBezTo>
                    <a:pt x="6979" y="6409"/>
                    <a:pt x="6470" y="6935"/>
                    <a:pt x="5813" y="7075"/>
                  </a:cubicBezTo>
                  <a:cubicBezTo>
                    <a:pt x="5698" y="7099"/>
                    <a:pt x="5584" y="7111"/>
                    <a:pt x="5471" y="7111"/>
                  </a:cubicBezTo>
                  <a:cubicBezTo>
                    <a:pt x="4562" y="7111"/>
                    <a:pt x="3793" y="6349"/>
                    <a:pt x="3834" y="5395"/>
                  </a:cubicBezTo>
                  <a:cubicBezTo>
                    <a:pt x="3875" y="4466"/>
                    <a:pt x="4654" y="3827"/>
                    <a:pt x="5481" y="3827"/>
                  </a:cubicBezTo>
                  <a:close/>
                  <a:moveTo>
                    <a:pt x="1090" y="3619"/>
                  </a:moveTo>
                  <a:lnTo>
                    <a:pt x="2901" y="4526"/>
                  </a:lnTo>
                  <a:cubicBezTo>
                    <a:pt x="2677" y="5136"/>
                    <a:pt x="2677" y="5805"/>
                    <a:pt x="2901" y="6415"/>
                  </a:cubicBezTo>
                  <a:lnTo>
                    <a:pt x="1090" y="7322"/>
                  </a:lnTo>
                  <a:lnTo>
                    <a:pt x="1090" y="3619"/>
                  </a:lnTo>
                  <a:close/>
                  <a:moveTo>
                    <a:pt x="9847" y="3619"/>
                  </a:moveTo>
                  <a:lnTo>
                    <a:pt x="9847" y="7322"/>
                  </a:lnTo>
                  <a:lnTo>
                    <a:pt x="8037" y="6415"/>
                  </a:lnTo>
                  <a:cubicBezTo>
                    <a:pt x="8261" y="5805"/>
                    <a:pt x="8261" y="5136"/>
                    <a:pt x="8037" y="4526"/>
                  </a:cubicBezTo>
                  <a:lnTo>
                    <a:pt x="9847" y="3619"/>
                  </a:lnTo>
                  <a:close/>
                  <a:moveTo>
                    <a:pt x="6418" y="8034"/>
                  </a:moveTo>
                  <a:lnTo>
                    <a:pt x="7325" y="9844"/>
                  </a:lnTo>
                  <a:lnTo>
                    <a:pt x="3622" y="9844"/>
                  </a:lnTo>
                  <a:lnTo>
                    <a:pt x="4526" y="8034"/>
                  </a:lnTo>
                  <a:cubicBezTo>
                    <a:pt x="4831" y="8146"/>
                    <a:pt x="5151" y="8202"/>
                    <a:pt x="5470" y="8202"/>
                  </a:cubicBezTo>
                  <a:cubicBezTo>
                    <a:pt x="5790" y="8202"/>
                    <a:pt x="6110" y="8146"/>
                    <a:pt x="6415" y="8034"/>
                  </a:cubicBezTo>
                  <a:close/>
                  <a:moveTo>
                    <a:pt x="1843" y="0"/>
                  </a:moveTo>
                  <a:lnTo>
                    <a:pt x="3578" y="3482"/>
                  </a:lnTo>
                  <a:lnTo>
                    <a:pt x="3471" y="3590"/>
                  </a:lnTo>
                  <a:lnTo>
                    <a:pt x="0" y="1849"/>
                  </a:lnTo>
                  <a:lnTo>
                    <a:pt x="0" y="9086"/>
                  </a:lnTo>
                  <a:lnTo>
                    <a:pt x="3471" y="7345"/>
                  </a:lnTo>
                  <a:cubicBezTo>
                    <a:pt x="3509" y="7380"/>
                    <a:pt x="3543" y="7418"/>
                    <a:pt x="3581" y="7452"/>
                  </a:cubicBezTo>
                  <a:lnTo>
                    <a:pt x="1843" y="10934"/>
                  </a:lnTo>
                  <a:lnTo>
                    <a:pt x="4906" y="10934"/>
                  </a:lnTo>
                  <a:lnTo>
                    <a:pt x="4906" y="16422"/>
                  </a:lnTo>
                  <a:lnTo>
                    <a:pt x="2762" y="16422"/>
                  </a:lnTo>
                  <a:lnTo>
                    <a:pt x="2762" y="18601"/>
                  </a:lnTo>
                  <a:lnTo>
                    <a:pt x="3851" y="18601"/>
                  </a:lnTo>
                  <a:lnTo>
                    <a:pt x="3851" y="17512"/>
                  </a:lnTo>
                  <a:lnTo>
                    <a:pt x="4906" y="17512"/>
                  </a:lnTo>
                  <a:lnTo>
                    <a:pt x="4906" y="18601"/>
                  </a:lnTo>
                  <a:lnTo>
                    <a:pt x="6031" y="18601"/>
                  </a:lnTo>
                  <a:lnTo>
                    <a:pt x="6031" y="17512"/>
                  </a:lnTo>
                  <a:lnTo>
                    <a:pt x="7121" y="17512"/>
                  </a:lnTo>
                  <a:lnTo>
                    <a:pt x="7121" y="18601"/>
                  </a:lnTo>
                  <a:lnTo>
                    <a:pt x="8211" y="18601"/>
                  </a:lnTo>
                  <a:lnTo>
                    <a:pt x="8211" y="16422"/>
                  </a:lnTo>
                  <a:lnTo>
                    <a:pt x="5996" y="16422"/>
                  </a:lnTo>
                  <a:lnTo>
                    <a:pt x="5996" y="10934"/>
                  </a:lnTo>
                  <a:lnTo>
                    <a:pt x="9080" y="10934"/>
                  </a:lnTo>
                  <a:lnTo>
                    <a:pt x="7330" y="7452"/>
                  </a:lnTo>
                  <a:lnTo>
                    <a:pt x="7438" y="7345"/>
                  </a:lnTo>
                  <a:lnTo>
                    <a:pt x="7438" y="7345"/>
                  </a:lnTo>
                  <a:lnTo>
                    <a:pt x="10937" y="9086"/>
                  </a:lnTo>
                  <a:lnTo>
                    <a:pt x="10937" y="1849"/>
                  </a:lnTo>
                  <a:lnTo>
                    <a:pt x="7438" y="3590"/>
                  </a:lnTo>
                  <a:cubicBezTo>
                    <a:pt x="7403" y="3552"/>
                    <a:pt x="7368" y="3517"/>
                    <a:pt x="7330" y="3479"/>
                  </a:cubicBezTo>
                  <a:lnTo>
                    <a:pt x="9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3"/>
            <p:cNvSpPr/>
            <p:nvPr/>
          </p:nvSpPr>
          <p:spPr>
            <a:xfrm>
              <a:off x="5931261" y="2676268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0" y="0"/>
                  </a:moveTo>
                  <a:lnTo>
                    <a:pt x="0" y="1090"/>
                  </a:lnTo>
                  <a:lnTo>
                    <a:pt x="1090" y="1090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53"/>
          <p:cNvGrpSpPr/>
          <p:nvPr/>
        </p:nvGrpSpPr>
        <p:grpSpPr>
          <a:xfrm>
            <a:off x="6181957" y="3436368"/>
            <a:ext cx="390561" cy="391340"/>
            <a:chOff x="5896886" y="3224232"/>
            <a:chExt cx="390561" cy="391340"/>
          </a:xfrm>
        </p:grpSpPr>
        <p:sp>
          <p:nvSpPr>
            <p:cNvPr id="986" name="Google Shape;986;p53"/>
            <p:cNvSpPr/>
            <p:nvPr/>
          </p:nvSpPr>
          <p:spPr>
            <a:xfrm>
              <a:off x="5896886" y="3224232"/>
              <a:ext cx="390561" cy="391340"/>
            </a:xfrm>
            <a:custGeom>
              <a:avLst/>
              <a:gdLst/>
              <a:ahLst/>
              <a:cxnLst/>
              <a:rect l="l" t="t" r="r" b="b"/>
              <a:pathLst>
                <a:path w="18565" h="18602" extrusionOk="0">
                  <a:moveTo>
                    <a:pt x="3814" y="1090"/>
                  </a:moveTo>
                  <a:lnTo>
                    <a:pt x="3814" y="2180"/>
                  </a:lnTo>
                  <a:lnTo>
                    <a:pt x="2724" y="2180"/>
                  </a:lnTo>
                  <a:lnTo>
                    <a:pt x="2724" y="1090"/>
                  </a:lnTo>
                  <a:close/>
                  <a:moveTo>
                    <a:pt x="17439" y="1128"/>
                  </a:moveTo>
                  <a:lnTo>
                    <a:pt x="17474" y="3854"/>
                  </a:lnTo>
                  <a:lnTo>
                    <a:pt x="17474" y="7086"/>
                  </a:lnTo>
                  <a:lnTo>
                    <a:pt x="12661" y="7086"/>
                  </a:lnTo>
                  <a:cubicBezTo>
                    <a:pt x="11785" y="6021"/>
                    <a:pt x="10533" y="5488"/>
                    <a:pt x="9281" y="5488"/>
                  </a:cubicBezTo>
                  <a:cubicBezTo>
                    <a:pt x="8031" y="5488"/>
                    <a:pt x="6780" y="6020"/>
                    <a:pt x="5904" y="7086"/>
                  </a:cubicBezTo>
                  <a:lnTo>
                    <a:pt x="1091" y="7086"/>
                  </a:lnTo>
                  <a:lnTo>
                    <a:pt x="1091" y="3270"/>
                  </a:lnTo>
                  <a:lnTo>
                    <a:pt x="9618" y="3270"/>
                  </a:lnTo>
                  <a:lnTo>
                    <a:pt x="10708" y="1128"/>
                  </a:lnTo>
                  <a:close/>
                  <a:moveTo>
                    <a:pt x="5238" y="8176"/>
                  </a:moveTo>
                  <a:cubicBezTo>
                    <a:pt x="4802" y="9220"/>
                    <a:pt x="4794" y="10391"/>
                    <a:pt x="5209" y="11446"/>
                  </a:cubicBezTo>
                  <a:lnTo>
                    <a:pt x="1091" y="11446"/>
                  </a:lnTo>
                  <a:lnTo>
                    <a:pt x="1091" y="8176"/>
                  </a:lnTo>
                  <a:close/>
                  <a:moveTo>
                    <a:pt x="17474" y="8176"/>
                  </a:moveTo>
                  <a:lnTo>
                    <a:pt x="17474" y="11446"/>
                  </a:lnTo>
                  <a:lnTo>
                    <a:pt x="13356" y="11446"/>
                  </a:lnTo>
                  <a:cubicBezTo>
                    <a:pt x="13772" y="10391"/>
                    <a:pt x="13760" y="9220"/>
                    <a:pt x="13327" y="8176"/>
                  </a:cubicBezTo>
                  <a:close/>
                  <a:moveTo>
                    <a:pt x="9281" y="6582"/>
                  </a:moveTo>
                  <a:cubicBezTo>
                    <a:pt x="10133" y="6582"/>
                    <a:pt x="10971" y="6915"/>
                    <a:pt x="11598" y="7543"/>
                  </a:cubicBezTo>
                  <a:cubicBezTo>
                    <a:pt x="12536" y="8479"/>
                    <a:pt x="12815" y="9888"/>
                    <a:pt x="12310" y="11112"/>
                  </a:cubicBezTo>
                  <a:cubicBezTo>
                    <a:pt x="11801" y="12335"/>
                    <a:pt x="10606" y="13135"/>
                    <a:pt x="9281" y="13135"/>
                  </a:cubicBezTo>
                  <a:cubicBezTo>
                    <a:pt x="7473" y="13132"/>
                    <a:pt x="6009" y="11667"/>
                    <a:pt x="6006" y="9859"/>
                  </a:cubicBezTo>
                  <a:cubicBezTo>
                    <a:pt x="6006" y="8534"/>
                    <a:pt x="6805" y="7339"/>
                    <a:pt x="8028" y="6831"/>
                  </a:cubicBezTo>
                  <a:cubicBezTo>
                    <a:pt x="8433" y="6663"/>
                    <a:pt x="8859" y="6582"/>
                    <a:pt x="9281" y="6582"/>
                  </a:cubicBezTo>
                  <a:close/>
                  <a:moveTo>
                    <a:pt x="17474" y="12571"/>
                  </a:moveTo>
                  <a:lnTo>
                    <a:pt x="17474" y="15332"/>
                  </a:lnTo>
                  <a:lnTo>
                    <a:pt x="1091" y="15332"/>
                  </a:lnTo>
                  <a:lnTo>
                    <a:pt x="1091" y="12571"/>
                  </a:lnTo>
                  <a:lnTo>
                    <a:pt x="5846" y="12571"/>
                  </a:lnTo>
                  <a:cubicBezTo>
                    <a:pt x="6674" y="13626"/>
                    <a:pt x="7941" y="14242"/>
                    <a:pt x="9281" y="14242"/>
                  </a:cubicBezTo>
                  <a:cubicBezTo>
                    <a:pt x="10624" y="14242"/>
                    <a:pt x="11891" y="13626"/>
                    <a:pt x="12719" y="12571"/>
                  </a:cubicBezTo>
                  <a:close/>
                  <a:moveTo>
                    <a:pt x="16384" y="16422"/>
                  </a:moveTo>
                  <a:lnTo>
                    <a:pt x="16384" y="17512"/>
                  </a:lnTo>
                  <a:lnTo>
                    <a:pt x="2181" y="17512"/>
                  </a:lnTo>
                  <a:lnTo>
                    <a:pt x="2181" y="16422"/>
                  </a:lnTo>
                  <a:close/>
                  <a:moveTo>
                    <a:pt x="1634" y="1"/>
                  </a:moveTo>
                  <a:lnTo>
                    <a:pt x="1634" y="2180"/>
                  </a:lnTo>
                  <a:lnTo>
                    <a:pt x="1" y="2180"/>
                  </a:lnTo>
                  <a:lnTo>
                    <a:pt x="1" y="16422"/>
                  </a:lnTo>
                  <a:lnTo>
                    <a:pt x="1091" y="16422"/>
                  </a:lnTo>
                  <a:lnTo>
                    <a:pt x="1091" y="18602"/>
                  </a:lnTo>
                  <a:lnTo>
                    <a:pt x="17474" y="18602"/>
                  </a:lnTo>
                  <a:lnTo>
                    <a:pt x="17474" y="16422"/>
                  </a:lnTo>
                  <a:lnTo>
                    <a:pt x="18564" y="16422"/>
                  </a:lnTo>
                  <a:lnTo>
                    <a:pt x="18564" y="3889"/>
                  </a:lnTo>
                  <a:lnTo>
                    <a:pt x="18521" y="38"/>
                  </a:lnTo>
                  <a:lnTo>
                    <a:pt x="10057" y="38"/>
                  </a:lnTo>
                  <a:lnTo>
                    <a:pt x="8967" y="2180"/>
                  </a:lnTo>
                  <a:lnTo>
                    <a:pt x="4904" y="2180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3"/>
            <p:cNvSpPr/>
            <p:nvPr/>
          </p:nvSpPr>
          <p:spPr>
            <a:xfrm>
              <a:off x="6046210" y="3385653"/>
              <a:ext cx="95531" cy="91913"/>
            </a:xfrm>
            <a:custGeom>
              <a:avLst/>
              <a:gdLst/>
              <a:ahLst/>
              <a:cxnLst/>
              <a:rect l="l" t="t" r="r" b="b"/>
              <a:pathLst>
                <a:path w="4541" h="4369" extrusionOk="0">
                  <a:moveTo>
                    <a:pt x="2183" y="1093"/>
                  </a:moveTo>
                  <a:cubicBezTo>
                    <a:pt x="2625" y="1093"/>
                    <a:pt x="3023" y="1361"/>
                    <a:pt x="3192" y="1768"/>
                  </a:cubicBezTo>
                  <a:cubicBezTo>
                    <a:pt x="3363" y="2175"/>
                    <a:pt x="3267" y="2645"/>
                    <a:pt x="2956" y="2959"/>
                  </a:cubicBezTo>
                  <a:cubicBezTo>
                    <a:pt x="2746" y="3167"/>
                    <a:pt x="2468" y="3278"/>
                    <a:pt x="2183" y="3278"/>
                  </a:cubicBezTo>
                  <a:cubicBezTo>
                    <a:pt x="2043" y="3278"/>
                    <a:pt x="1900" y="3251"/>
                    <a:pt x="1765" y="3195"/>
                  </a:cubicBezTo>
                  <a:cubicBezTo>
                    <a:pt x="1358" y="3026"/>
                    <a:pt x="1093" y="2628"/>
                    <a:pt x="1093" y="2186"/>
                  </a:cubicBezTo>
                  <a:cubicBezTo>
                    <a:pt x="1093" y="1582"/>
                    <a:pt x="1582" y="1093"/>
                    <a:pt x="2183" y="1093"/>
                  </a:cubicBezTo>
                  <a:close/>
                  <a:moveTo>
                    <a:pt x="2183" y="0"/>
                  </a:moveTo>
                  <a:cubicBezTo>
                    <a:pt x="1902" y="0"/>
                    <a:pt x="1618" y="55"/>
                    <a:pt x="1349" y="166"/>
                  </a:cubicBezTo>
                  <a:cubicBezTo>
                    <a:pt x="532" y="506"/>
                    <a:pt x="0" y="1303"/>
                    <a:pt x="0" y="2186"/>
                  </a:cubicBezTo>
                  <a:cubicBezTo>
                    <a:pt x="0" y="3392"/>
                    <a:pt x="977" y="4369"/>
                    <a:pt x="2183" y="4369"/>
                  </a:cubicBezTo>
                  <a:cubicBezTo>
                    <a:pt x="3067" y="4369"/>
                    <a:pt x="3863" y="3837"/>
                    <a:pt x="4203" y="3020"/>
                  </a:cubicBezTo>
                  <a:cubicBezTo>
                    <a:pt x="4540" y="2204"/>
                    <a:pt x="4354" y="1265"/>
                    <a:pt x="3729" y="640"/>
                  </a:cubicBezTo>
                  <a:cubicBezTo>
                    <a:pt x="3311" y="222"/>
                    <a:pt x="2752" y="0"/>
                    <a:pt x="2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3"/>
            <p:cNvSpPr/>
            <p:nvPr/>
          </p:nvSpPr>
          <p:spPr>
            <a:xfrm>
              <a:off x="6194966" y="3293024"/>
              <a:ext cx="45883" cy="22952"/>
            </a:xfrm>
            <a:custGeom>
              <a:avLst/>
              <a:gdLst/>
              <a:ahLst/>
              <a:cxnLst/>
              <a:rect l="l" t="t" r="r" b="b"/>
              <a:pathLst>
                <a:path w="2181" h="1091" extrusionOk="0">
                  <a:moveTo>
                    <a:pt x="1" y="0"/>
                  </a:moveTo>
                  <a:lnTo>
                    <a:pt x="1" y="1090"/>
                  </a:lnTo>
                  <a:lnTo>
                    <a:pt x="2181" y="1090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3"/>
            <p:cNvSpPr/>
            <p:nvPr/>
          </p:nvSpPr>
          <p:spPr>
            <a:xfrm>
              <a:off x="6149104" y="3293024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" y="0"/>
                  </a:moveTo>
                  <a:lnTo>
                    <a:pt x="1" y="1090"/>
                  </a:lnTo>
                  <a:lnTo>
                    <a:pt x="1091" y="109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53"/>
          <p:cNvGrpSpPr/>
          <p:nvPr/>
        </p:nvGrpSpPr>
        <p:grpSpPr>
          <a:xfrm>
            <a:off x="6181568" y="4101973"/>
            <a:ext cx="391340" cy="391340"/>
            <a:chOff x="5963364" y="3928189"/>
            <a:chExt cx="391340" cy="391340"/>
          </a:xfrm>
        </p:grpSpPr>
        <p:sp>
          <p:nvSpPr>
            <p:cNvPr id="991" name="Google Shape;991;p53"/>
            <p:cNvSpPr/>
            <p:nvPr/>
          </p:nvSpPr>
          <p:spPr>
            <a:xfrm>
              <a:off x="5963364" y="3928189"/>
              <a:ext cx="391340" cy="391340"/>
            </a:xfrm>
            <a:custGeom>
              <a:avLst/>
              <a:gdLst/>
              <a:ahLst/>
              <a:cxnLst/>
              <a:rect l="l" t="t" r="r" b="b"/>
              <a:pathLst>
                <a:path w="18602" h="18602" extrusionOk="0">
                  <a:moveTo>
                    <a:pt x="12027" y="1090"/>
                  </a:moveTo>
                  <a:lnTo>
                    <a:pt x="12027" y="3270"/>
                  </a:lnTo>
                  <a:lnTo>
                    <a:pt x="6540" y="3270"/>
                  </a:lnTo>
                  <a:lnTo>
                    <a:pt x="6540" y="1090"/>
                  </a:lnTo>
                  <a:close/>
                  <a:moveTo>
                    <a:pt x="3235" y="4395"/>
                  </a:moveTo>
                  <a:lnTo>
                    <a:pt x="3235" y="5484"/>
                  </a:lnTo>
                  <a:lnTo>
                    <a:pt x="2145" y="5484"/>
                  </a:lnTo>
                  <a:lnTo>
                    <a:pt x="2145" y="4395"/>
                  </a:lnTo>
                  <a:close/>
                  <a:moveTo>
                    <a:pt x="10356" y="4395"/>
                  </a:moveTo>
                  <a:lnTo>
                    <a:pt x="10356" y="5484"/>
                  </a:lnTo>
                  <a:lnTo>
                    <a:pt x="8176" y="5484"/>
                  </a:lnTo>
                  <a:lnTo>
                    <a:pt x="8176" y="4395"/>
                  </a:lnTo>
                  <a:close/>
                  <a:moveTo>
                    <a:pt x="16387" y="4395"/>
                  </a:moveTo>
                  <a:lnTo>
                    <a:pt x="16387" y="5484"/>
                  </a:lnTo>
                  <a:lnTo>
                    <a:pt x="15297" y="5484"/>
                  </a:lnTo>
                  <a:lnTo>
                    <a:pt x="15297" y="4395"/>
                  </a:lnTo>
                  <a:close/>
                  <a:moveTo>
                    <a:pt x="17511" y="6539"/>
                  </a:moveTo>
                  <a:lnTo>
                    <a:pt x="17511" y="11480"/>
                  </a:lnTo>
                  <a:lnTo>
                    <a:pt x="13646" y="11480"/>
                  </a:lnTo>
                  <a:cubicBezTo>
                    <a:pt x="13376" y="9315"/>
                    <a:pt x="11530" y="7635"/>
                    <a:pt x="9301" y="7635"/>
                  </a:cubicBezTo>
                  <a:cubicBezTo>
                    <a:pt x="7072" y="7635"/>
                    <a:pt x="5226" y="9315"/>
                    <a:pt x="4956" y="11480"/>
                  </a:cubicBezTo>
                  <a:lnTo>
                    <a:pt x="1090" y="11480"/>
                  </a:lnTo>
                  <a:lnTo>
                    <a:pt x="1090" y="6539"/>
                  </a:lnTo>
                  <a:close/>
                  <a:moveTo>
                    <a:pt x="9304" y="8751"/>
                  </a:moveTo>
                  <a:cubicBezTo>
                    <a:pt x="11117" y="8754"/>
                    <a:pt x="12585" y="10222"/>
                    <a:pt x="12588" y="12036"/>
                  </a:cubicBezTo>
                  <a:cubicBezTo>
                    <a:pt x="12588" y="13361"/>
                    <a:pt x="11786" y="14558"/>
                    <a:pt x="10559" y="15067"/>
                  </a:cubicBezTo>
                  <a:cubicBezTo>
                    <a:pt x="10153" y="15235"/>
                    <a:pt x="9727" y="15317"/>
                    <a:pt x="9304" y="15317"/>
                  </a:cubicBezTo>
                  <a:cubicBezTo>
                    <a:pt x="8450" y="15317"/>
                    <a:pt x="7610" y="14983"/>
                    <a:pt x="6981" y="14355"/>
                  </a:cubicBezTo>
                  <a:cubicBezTo>
                    <a:pt x="6043" y="13416"/>
                    <a:pt x="5764" y="12006"/>
                    <a:pt x="6272" y="10777"/>
                  </a:cubicBezTo>
                  <a:cubicBezTo>
                    <a:pt x="6778" y="9551"/>
                    <a:pt x="7975" y="8751"/>
                    <a:pt x="9304" y="8751"/>
                  </a:cubicBezTo>
                  <a:close/>
                  <a:moveTo>
                    <a:pt x="17511" y="12570"/>
                  </a:moveTo>
                  <a:lnTo>
                    <a:pt x="17511" y="17511"/>
                  </a:lnTo>
                  <a:lnTo>
                    <a:pt x="1090" y="17511"/>
                  </a:lnTo>
                  <a:lnTo>
                    <a:pt x="1090" y="12570"/>
                  </a:lnTo>
                  <a:lnTo>
                    <a:pt x="4956" y="12570"/>
                  </a:lnTo>
                  <a:cubicBezTo>
                    <a:pt x="5226" y="14733"/>
                    <a:pt x="7072" y="16413"/>
                    <a:pt x="9301" y="16413"/>
                  </a:cubicBezTo>
                  <a:cubicBezTo>
                    <a:pt x="11530" y="16413"/>
                    <a:pt x="13376" y="14733"/>
                    <a:pt x="13646" y="12570"/>
                  </a:cubicBezTo>
                  <a:close/>
                  <a:moveTo>
                    <a:pt x="5450" y="0"/>
                  </a:moveTo>
                  <a:lnTo>
                    <a:pt x="5450" y="4395"/>
                  </a:lnTo>
                  <a:lnTo>
                    <a:pt x="7086" y="4395"/>
                  </a:lnTo>
                  <a:lnTo>
                    <a:pt x="7086" y="5484"/>
                  </a:lnTo>
                  <a:lnTo>
                    <a:pt x="4325" y="5484"/>
                  </a:lnTo>
                  <a:lnTo>
                    <a:pt x="4325" y="3270"/>
                  </a:lnTo>
                  <a:lnTo>
                    <a:pt x="1055" y="3270"/>
                  </a:lnTo>
                  <a:lnTo>
                    <a:pt x="1055" y="5484"/>
                  </a:lnTo>
                  <a:lnTo>
                    <a:pt x="0" y="5450"/>
                  </a:lnTo>
                  <a:lnTo>
                    <a:pt x="0" y="18601"/>
                  </a:lnTo>
                  <a:lnTo>
                    <a:pt x="18601" y="18601"/>
                  </a:lnTo>
                  <a:lnTo>
                    <a:pt x="18601" y="5450"/>
                  </a:lnTo>
                  <a:lnTo>
                    <a:pt x="17477" y="5450"/>
                  </a:lnTo>
                  <a:lnTo>
                    <a:pt x="17477" y="3270"/>
                  </a:lnTo>
                  <a:lnTo>
                    <a:pt x="14169" y="3270"/>
                  </a:lnTo>
                  <a:lnTo>
                    <a:pt x="14169" y="5484"/>
                  </a:lnTo>
                  <a:lnTo>
                    <a:pt x="11446" y="5484"/>
                  </a:lnTo>
                  <a:lnTo>
                    <a:pt x="11446" y="4395"/>
                  </a:lnTo>
                  <a:lnTo>
                    <a:pt x="13117" y="4395"/>
                  </a:lnTo>
                  <a:lnTo>
                    <a:pt x="13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3"/>
            <p:cNvSpPr/>
            <p:nvPr/>
          </p:nvSpPr>
          <p:spPr>
            <a:xfrm>
              <a:off x="6109428" y="4135324"/>
              <a:ext cx="95721" cy="92102"/>
            </a:xfrm>
            <a:custGeom>
              <a:avLst/>
              <a:gdLst/>
              <a:ahLst/>
              <a:cxnLst/>
              <a:rect l="l" t="t" r="r" b="b"/>
              <a:pathLst>
                <a:path w="4550" h="4378" extrusionOk="0">
                  <a:moveTo>
                    <a:pt x="2360" y="1095"/>
                  </a:moveTo>
                  <a:cubicBezTo>
                    <a:pt x="2501" y="1095"/>
                    <a:pt x="2643" y="1122"/>
                    <a:pt x="2779" y="1178"/>
                  </a:cubicBezTo>
                  <a:cubicBezTo>
                    <a:pt x="3189" y="1347"/>
                    <a:pt x="3453" y="1745"/>
                    <a:pt x="3456" y="2190"/>
                  </a:cubicBezTo>
                  <a:cubicBezTo>
                    <a:pt x="3453" y="2791"/>
                    <a:pt x="2965" y="3282"/>
                    <a:pt x="2361" y="3282"/>
                  </a:cubicBezTo>
                  <a:cubicBezTo>
                    <a:pt x="1919" y="3282"/>
                    <a:pt x="1521" y="3015"/>
                    <a:pt x="1349" y="2608"/>
                  </a:cubicBezTo>
                  <a:cubicBezTo>
                    <a:pt x="1181" y="2198"/>
                    <a:pt x="1274" y="1727"/>
                    <a:pt x="1588" y="1413"/>
                  </a:cubicBezTo>
                  <a:cubicBezTo>
                    <a:pt x="1796" y="1206"/>
                    <a:pt x="2075" y="1095"/>
                    <a:pt x="2360" y="1095"/>
                  </a:cubicBezTo>
                  <a:close/>
                  <a:moveTo>
                    <a:pt x="2361" y="1"/>
                  </a:moveTo>
                  <a:cubicBezTo>
                    <a:pt x="1477" y="1"/>
                    <a:pt x="678" y="533"/>
                    <a:pt x="338" y="1352"/>
                  </a:cubicBezTo>
                  <a:cubicBezTo>
                    <a:pt x="1" y="2169"/>
                    <a:pt x="187" y="3111"/>
                    <a:pt x="814" y="3736"/>
                  </a:cubicBezTo>
                  <a:cubicBezTo>
                    <a:pt x="1232" y="4155"/>
                    <a:pt x="1791" y="4377"/>
                    <a:pt x="2359" y="4377"/>
                  </a:cubicBezTo>
                  <a:cubicBezTo>
                    <a:pt x="2642" y="4377"/>
                    <a:pt x="2927" y="4322"/>
                    <a:pt x="3198" y="4209"/>
                  </a:cubicBezTo>
                  <a:cubicBezTo>
                    <a:pt x="4017" y="3872"/>
                    <a:pt x="4549" y="3073"/>
                    <a:pt x="4549" y="2190"/>
                  </a:cubicBezTo>
                  <a:cubicBezTo>
                    <a:pt x="4549" y="980"/>
                    <a:pt x="3570" y="1"/>
                    <a:pt x="2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53"/>
          <p:cNvGrpSpPr/>
          <p:nvPr/>
        </p:nvGrpSpPr>
        <p:grpSpPr>
          <a:xfrm>
            <a:off x="6880873" y="1462482"/>
            <a:ext cx="391340" cy="391340"/>
            <a:chOff x="6210261" y="1337946"/>
            <a:chExt cx="391340" cy="391340"/>
          </a:xfrm>
        </p:grpSpPr>
        <p:sp>
          <p:nvSpPr>
            <p:cNvPr id="994" name="Google Shape;994;p53"/>
            <p:cNvSpPr/>
            <p:nvPr/>
          </p:nvSpPr>
          <p:spPr>
            <a:xfrm>
              <a:off x="6210261" y="1337946"/>
              <a:ext cx="103967" cy="103231"/>
            </a:xfrm>
            <a:custGeom>
              <a:avLst/>
              <a:gdLst/>
              <a:ahLst/>
              <a:cxnLst/>
              <a:rect l="l" t="t" r="r" b="b"/>
              <a:pathLst>
                <a:path w="4942" h="4907" extrusionOk="0">
                  <a:moveTo>
                    <a:pt x="0" y="1"/>
                  </a:moveTo>
                  <a:lnTo>
                    <a:pt x="0" y="4907"/>
                  </a:lnTo>
                  <a:lnTo>
                    <a:pt x="1090" y="4907"/>
                  </a:lnTo>
                  <a:lnTo>
                    <a:pt x="1090" y="1091"/>
                  </a:lnTo>
                  <a:lnTo>
                    <a:pt x="4941" y="1091"/>
                  </a:lnTo>
                  <a:lnTo>
                    <a:pt x="4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3"/>
            <p:cNvSpPr/>
            <p:nvPr/>
          </p:nvSpPr>
          <p:spPr>
            <a:xfrm>
              <a:off x="6498369" y="1337946"/>
              <a:ext cx="103231" cy="103231"/>
            </a:xfrm>
            <a:custGeom>
              <a:avLst/>
              <a:gdLst/>
              <a:ahLst/>
              <a:cxnLst/>
              <a:rect l="l" t="t" r="r" b="b"/>
              <a:pathLst>
                <a:path w="4907" h="4907" extrusionOk="0">
                  <a:moveTo>
                    <a:pt x="0" y="1"/>
                  </a:moveTo>
                  <a:lnTo>
                    <a:pt x="0" y="1091"/>
                  </a:lnTo>
                  <a:lnTo>
                    <a:pt x="3816" y="1091"/>
                  </a:lnTo>
                  <a:lnTo>
                    <a:pt x="3816" y="4907"/>
                  </a:lnTo>
                  <a:lnTo>
                    <a:pt x="4906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3"/>
            <p:cNvSpPr/>
            <p:nvPr/>
          </p:nvSpPr>
          <p:spPr>
            <a:xfrm>
              <a:off x="6497633" y="1626118"/>
              <a:ext cx="103967" cy="103168"/>
            </a:xfrm>
            <a:custGeom>
              <a:avLst/>
              <a:gdLst/>
              <a:ahLst/>
              <a:cxnLst/>
              <a:rect l="l" t="t" r="r" b="b"/>
              <a:pathLst>
                <a:path w="4942" h="4904" extrusionOk="0">
                  <a:moveTo>
                    <a:pt x="3851" y="1"/>
                  </a:moveTo>
                  <a:lnTo>
                    <a:pt x="3851" y="3814"/>
                  </a:lnTo>
                  <a:lnTo>
                    <a:pt x="0" y="3814"/>
                  </a:lnTo>
                  <a:lnTo>
                    <a:pt x="0" y="4904"/>
                  </a:lnTo>
                  <a:lnTo>
                    <a:pt x="4941" y="4904"/>
                  </a:lnTo>
                  <a:lnTo>
                    <a:pt x="4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3"/>
            <p:cNvSpPr/>
            <p:nvPr/>
          </p:nvSpPr>
          <p:spPr>
            <a:xfrm>
              <a:off x="6210261" y="1626118"/>
              <a:ext cx="103967" cy="103168"/>
            </a:xfrm>
            <a:custGeom>
              <a:avLst/>
              <a:gdLst/>
              <a:ahLst/>
              <a:cxnLst/>
              <a:rect l="l" t="t" r="r" b="b"/>
              <a:pathLst>
                <a:path w="4942" h="4904" extrusionOk="0">
                  <a:moveTo>
                    <a:pt x="0" y="1"/>
                  </a:moveTo>
                  <a:lnTo>
                    <a:pt x="0" y="4904"/>
                  </a:lnTo>
                  <a:lnTo>
                    <a:pt x="4941" y="4904"/>
                  </a:lnTo>
                  <a:lnTo>
                    <a:pt x="4941" y="3814"/>
                  </a:lnTo>
                  <a:lnTo>
                    <a:pt x="1090" y="381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3"/>
            <p:cNvSpPr/>
            <p:nvPr/>
          </p:nvSpPr>
          <p:spPr>
            <a:xfrm>
              <a:off x="6256122" y="1383808"/>
              <a:ext cx="299616" cy="299637"/>
            </a:xfrm>
            <a:custGeom>
              <a:avLst/>
              <a:gdLst/>
              <a:ahLst/>
              <a:cxnLst/>
              <a:rect l="l" t="t" r="r" b="b"/>
              <a:pathLst>
                <a:path w="14242" h="14243" extrusionOk="0">
                  <a:moveTo>
                    <a:pt x="7664" y="2797"/>
                  </a:moveTo>
                  <a:cubicBezTo>
                    <a:pt x="9638" y="3047"/>
                    <a:pt x="11193" y="4602"/>
                    <a:pt x="11446" y="6578"/>
                  </a:cubicBezTo>
                  <a:lnTo>
                    <a:pt x="10391" y="6578"/>
                  </a:lnTo>
                  <a:lnTo>
                    <a:pt x="10391" y="7668"/>
                  </a:lnTo>
                  <a:lnTo>
                    <a:pt x="11446" y="7668"/>
                  </a:lnTo>
                  <a:cubicBezTo>
                    <a:pt x="11193" y="9641"/>
                    <a:pt x="9638" y="11196"/>
                    <a:pt x="7664" y="11446"/>
                  </a:cubicBezTo>
                  <a:lnTo>
                    <a:pt x="7664" y="10391"/>
                  </a:lnTo>
                  <a:lnTo>
                    <a:pt x="6574" y="10391"/>
                  </a:lnTo>
                  <a:lnTo>
                    <a:pt x="6574" y="11446"/>
                  </a:lnTo>
                  <a:cubicBezTo>
                    <a:pt x="4601" y="11196"/>
                    <a:pt x="3046" y="9641"/>
                    <a:pt x="2793" y="7668"/>
                  </a:cubicBezTo>
                  <a:lnTo>
                    <a:pt x="3851" y="7668"/>
                  </a:lnTo>
                  <a:lnTo>
                    <a:pt x="3851" y="6578"/>
                  </a:lnTo>
                  <a:lnTo>
                    <a:pt x="2793" y="6578"/>
                  </a:lnTo>
                  <a:cubicBezTo>
                    <a:pt x="3046" y="4602"/>
                    <a:pt x="4601" y="3047"/>
                    <a:pt x="6574" y="2797"/>
                  </a:cubicBezTo>
                  <a:lnTo>
                    <a:pt x="6574" y="3852"/>
                  </a:lnTo>
                  <a:lnTo>
                    <a:pt x="7664" y="3852"/>
                  </a:lnTo>
                  <a:lnTo>
                    <a:pt x="7664" y="2797"/>
                  </a:lnTo>
                  <a:close/>
                  <a:moveTo>
                    <a:pt x="6574" y="1"/>
                  </a:moveTo>
                  <a:lnTo>
                    <a:pt x="6574" y="1698"/>
                  </a:lnTo>
                  <a:cubicBezTo>
                    <a:pt x="3991" y="1957"/>
                    <a:pt x="1927" y="4006"/>
                    <a:pt x="1671" y="6578"/>
                  </a:cubicBezTo>
                  <a:lnTo>
                    <a:pt x="0" y="6578"/>
                  </a:lnTo>
                  <a:lnTo>
                    <a:pt x="0" y="7668"/>
                  </a:lnTo>
                  <a:lnTo>
                    <a:pt x="1698" y="7668"/>
                  </a:lnTo>
                  <a:cubicBezTo>
                    <a:pt x="1953" y="10252"/>
                    <a:pt x="4005" y="12312"/>
                    <a:pt x="6574" y="12571"/>
                  </a:cubicBezTo>
                  <a:lnTo>
                    <a:pt x="6574" y="14242"/>
                  </a:lnTo>
                  <a:lnTo>
                    <a:pt x="7664" y="14242"/>
                  </a:lnTo>
                  <a:lnTo>
                    <a:pt x="7664" y="12571"/>
                  </a:lnTo>
                  <a:cubicBezTo>
                    <a:pt x="10237" y="12312"/>
                    <a:pt x="12286" y="10252"/>
                    <a:pt x="12541" y="7668"/>
                  </a:cubicBezTo>
                  <a:lnTo>
                    <a:pt x="14242" y="7668"/>
                  </a:lnTo>
                  <a:lnTo>
                    <a:pt x="14242" y="6578"/>
                  </a:lnTo>
                  <a:lnTo>
                    <a:pt x="12541" y="6578"/>
                  </a:lnTo>
                  <a:cubicBezTo>
                    <a:pt x="12286" y="3991"/>
                    <a:pt x="10237" y="1931"/>
                    <a:pt x="7664" y="1672"/>
                  </a:cubicBezTo>
                  <a:lnTo>
                    <a:pt x="76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3"/>
            <p:cNvSpPr/>
            <p:nvPr/>
          </p:nvSpPr>
          <p:spPr>
            <a:xfrm>
              <a:off x="6356156" y="1487565"/>
              <a:ext cx="95700" cy="92123"/>
            </a:xfrm>
            <a:custGeom>
              <a:avLst/>
              <a:gdLst/>
              <a:ahLst/>
              <a:cxnLst/>
              <a:rect l="l" t="t" r="r" b="b"/>
              <a:pathLst>
                <a:path w="4549" h="4379" extrusionOk="0">
                  <a:moveTo>
                    <a:pt x="2361" y="1095"/>
                  </a:moveTo>
                  <a:cubicBezTo>
                    <a:pt x="2501" y="1095"/>
                    <a:pt x="2643" y="1122"/>
                    <a:pt x="2779" y="1178"/>
                  </a:cubicBezTo>
                  <a:cubicBezTo>
                    <a:pt x="3188" y="1347"/>
                    <a:pt x="3453" y="1748"/>
                    <a:pt x="3456" y="2189"/>
                  </a:cubicBezTo>
                  <a:cubicBezTo>
                    <a:pt x="3453" y="2794"/>
                    <a:pt x="2965" y="3282"/>
                    <a:pt x="2360" y="3285"/>
                  </a:cubicBezTo>
                  <a:cubicBezTo>
                    <a:pt x="1915" y="3282"/>
                    <a:pt x="1517" y="3018"/>
                    <a:pt x="1349" y="2608"/>
                  </a:cubicBezTo>
                  <a:cubicBezTo>
                    <a:pt x="1180" y="2198"/>
                    <a:pt x="1273" y="1727"/>
                    <a:pt x="1587" y="1416"/>
                  </a:cubicBezTo>
                  <a:cubicBezTo>
                    <a:pt x="1797" y="1206"/>
                    <a:pt x="2076" y="1095"/>
                    <a:pt x="2361" y="1095"/>
                  </a:cubicBezTo>
                  <a:close/>
                  <a:moveTo>
                    <a:pt x="2360" y="1"/>
                  </a:moveTo>
                  <a:cubicBezTo>
                    <a:pt x="1474" y="1"/>
                    <a:pt x="677" y="533"/>
                    <a:pt x="337" y="1352"/>
                  </a:cubicBezTo>
                  <a:cubicBezTo>
                    <a:pt x="0" y="2169"/>
                    <a:pt x="186" y="3111"/>
                    <a:pt x="811" y="3736"/>
                  </a:cubicBezTo>
                  <a:cubicBezTo>
                    <a:pt x="1231" y="4156"/>
                    <a:pt x="1792" y="4378"/>
                    <a:pt x="2362" y="4378"/>
                  </a:cubicBezTo>
                  <a:cubicBezTo>
                    <a:pt x="2643" y="4378"/>
                    <a:pt x="2927" y="4324"/>
                    <a:pt x="3197" y="4212"/>
                  </a:cubicBezTo>
                  <a:cubicBezTo>
                    <a:pt x="4014" y="3872"/>
                    <a:pt x="4549" y="3076"/>
                    <a:pt x="4549" y="2189"/>
                  </a:cubicBezTo>
                  <a:cubicBezTo>
                    <a:pt x="4546" y="980"/>
                    <a:pt x="3566" y="1"/>
                    <a:pt x="2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" name="Google Shape;1000;p53"/>
          <p:cNvSpPr/>
          <p:nvPr/>
        </p:nvSpPr>
        <p:spPr>
          <a:xfrm>
            <a:off x="6880873" y="2122355"/>
            <a:ext cx="391340" cy="391340"/>
          </a:xfrm>
          <a:custGeom>
            <a:avLst/>
            <a:gdLst/>
            <a:ahLst/>
            <a:cxnLst/>
            <a:rect l="l" t="t" r="r" b="b"/>
            <a:pathLst>
              <a:path w="18602" h="18602" extrusionOk="0">
                <a:moveTo>
                  <a:pt x="11693" y="3305"/>
                </a:moveTo>
                <a:lnTo>
                  <a:pt x="9513" y="7665"/>
                </a:lnTo>
                <a:lnTo>
                  <a:pt x="12414" y="7665"/>
                </a:lnTo>
                <a:lnTo>
                  <a:pt x="10501" y="9726"/>
                </a:lnTo>
                <a:lnTo>
                  <a:pt x="7607" y="6831"/>
                </a:lnTo>
                <a:lnTo>
                  <a:pt x="9621" y="3305"/>
                </a:lnTo>
                <a:close/>
                <a:moveTo>
                  <a:pt x="7034" y="7804"/>
                </a:moveTo>
                <a:lnTo>
                  <a:pt x="9760" y="10528"/>
                </a:lnTo>
                <a:lnTo>
                  <a:pt x="7322" y="13155"/>
                </a:lnTo>
                <a:lnTo>
                  <a:pt x="7735" y="9845"/>
                </a:lnTo>
                <a:lnTo>
                  <a:pt x="5869" y="9845"/>
                </a:lnTo>
                <a:lnTo>
                  <a:pt x="7034" y="7804"/>
                </a:lnTo>
                <a:close/>
                <a:moveTo>
                  <a:pt x="17512" y="1091"/>
                </a:moveTo>
                <a:lnTo>
                  <a:pt x="17512" y="16666"/>
                </a:lnTo>
                <a:lnTo>
                  <a:pt x="11307" y="10464"/>
                </a:lnTo>
                <a:lnTo>
                  <a:pt x="14948" y="6540"/>
                </a:lnTo>
                <a:lnTo>
                  <a:pt x="11309" y="6540"/>
                </a:lnTo>
                <a:lnTo>
                  <a:pt x="13489" y="2181"/>
                </a:lnTo>
                <a:lnTo>
                  <a:pt x="9019" y="2181"/>
                </a:lnTo>
                <a:lnTo>
                  <a:pt x="6839" y="5994"/>
                </a:lnTo>
                <a:lnTo>
                  <a:pt x="1933" y="1091"/>
                </a:lnTo>
                <a:close/>
                <a:moveTo>
                  <a:pt x="1090" y="1846"/>
                </a:moveTo>
                <a:lnTo>
                  <a:pt x="6235" y="6991"/>
                </a:lnTo>
                <a:lnTo>
                  <a:pt x="3982" y="10935"/>
                </a:lnTo>
                <a:lnTo>
                  <a:pt x="6499" y="10935"/>
                </a:lnTo>
                <a:lnTo>
                  <a:pt x="5816" y="16387"/>
                </a:lnTo>
                <a:lnTo>
                  <a:pt x="10542" y="11298"/>
                </a:lnTo>
                <a:lnTo>
                  <a:pt x="16756" y="17512"/>
                </a:lnTo>
                <a:lnTo>
                  <a:pt x="1090" y="17512"/>
                </a:lnTo>
                <a:lnTo>
                  <a:pt x="1090" y="1846"/>
                </a:lnTo>
                <a:close/>
                <a:moveTo>
                  <a:pt x="1" y="1"/>
                </a:moveTo>
                <a:lnTo>
                  <a:pt x="1" y="18602"/>
                </a:lnTo>
                <a:lnTo>
                  <a:pt x="18602" y="18602"/>
                </a:lnTo>
                <a:lnTo>
                  <a:pt x="1860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53"/>
          <p:cNvGrpSpPr/>
          <p:nvPr/>
        </p:nvGrpSpPr>
        <p:grpSpPr>
          <a:xfrm>
            <a:off x="6880873" y="2782228"/>
            <a:ext cx="391340" cy="391340"/>
            <a:chOff x="6451771" y="2543269"/>
            <a:chExt cx="391340" cy="391340"/>
          </a:xfrm>
        </p:grpSpPr>
        <p:sp>
          <p:nvSpPr>
            <p:cNvPr id="1002" name="Google Shape;1002;p53"/>
            <p:cNvSpPr/>
            <p:nvPr/>
          </p:nvSpPr>
          <p:spPr>
            <a:xfrm>
              <a:off x="6451771" y="2543269"/>
              <a:ext cx="391340" cy="391340"/>
            </a:xfrm>
            <a:custGeom>
              <a:avLst/>
              <a:gdLst/>
              <a:ahLst/>
              <a:cxnLst/>
              <a:rect l="l" t="t" r="r" b="b"/>
              <a:pathLst>
                <a:path w="18602" h="18602" extrusionOk="0">
                  <a:moveTo>
                    <a:pt x="7665" y="1091"/>
                  </a:moveTo>
                  <a:lnTo>
                    <a:pt x="7665" y="2181"/>
                  </a:lnTo>
                  <a:lnTo>
                    <a:pt x="3305" y="2181"/>
                  </a:lnTo>
                  <a:lnTo>
                    <a:pt x="3305" y="1091"/>
                  </a:lnTo>
                  <a:close/>
                  <a:moveTo>
                    <a:pt x="8755" y="3271"/>
                  </a:moveTo>
                  <a:lnTo>
                    <a:pt x="8755" y="5450"/>
                  </a:lnTo>
                  <a:lnTo>
                    <a:pt x="2180" y="5450"/>
                  </a:lnTo>
                  <a:lnTo>
                    <a:pt x="2180" y="3271"/>
                  </a:lnTo>
                  <a:close/>
                  <a:moveTo>
                    <a:pt x="12025" y="5450"/>
                  </a:moveTo>
                  <a:lnTo>
                    <a:pt x="12025" y="6540"/>
                  </a:lnTo>
                  <a:lnTo>
                    <a:pt x="9845" y="6540"/>
                  </a:lnTo>
                  <a:lnTo>
                    <a:pt x="9845" y="5450"/>
                  </a:lnTo>
                  <a:close/>
                  <a:moveTo>
                    <a:pt x="14786" y="5450"/>
                  </a:moveTo>
                  <a:lnTo>
                    <a:pt x="14786" y="6540"/>
                  </a:lnTo>
                  <a:lnTo>
                    <a:pt x="13152" y="6540"/>
                  </a:lnTo>
                  <a:lnTo>
                    <a:pt x="13152" y="5450"/>
                  </a:lnTo>
                  <a:close/>
                  <a:moveTo>
                    <a:pt x="17512" y="5450"/>
                  </a:moveTo>
                  <a:lnTo>
                    <a:pt x="17512" y="6540"/>
                  </a:lnTo>
                  <a:lnTo>
                    <a:pt x="15876" y="6540"/>
                  </a:lnTo>
                  <a:lnTo>
                    <a:pt x="15876" y="5450"/>
                  </a:lnTo>
                  <a:close/>
                  <a:moveTo>
                    <a:pt x="17512" y="7630"/>
                  </a:moveTo>
                  <a:lnTo>
                    <a:pt x="17512" y="9110"/>
                  </a:lnTo>
                  <a:lnTo>
                    <a:pt x="16451" y="10702"/>
                  </a:lnTo>
                  <a:lnTo>
                    <a:pt x="15916" y="13115"/>
                  </a:lnTo>
                  <a:lnTo>
                    <a:pt x="9845" y="13115"/>
                  </a:lnTo>
                  <a:lnTo>
                    <a:pt x="9845" y="7630"/>
                  </a:lnTo>
                  <a:close/>
                  <a:moveTo>
                    <a:pt x="8755" y="6540"/>
                  </a:moveTo>
                  <a:lnTo>
                    <a:pt x="8755" y="14205"/>
                  </a:lnTo>
                  <a:lnTo>
                    <a:pt x="2180" y="14205"/>
                  </a:lnTo>
                  <a:lnTo>
                    <a:pt x="2180" y="6540"/>
                  </a:lnTo>
                  <a:close/>
                  <a:moveTo>
                    <a:pt x="12025" y="14205"/>
                  </a:moveTo>
                  <a:lnTo>
                    <a:pt x="12025" y="15294"/>
                  </a:lnTo>
                  <a:lnTo>
                    <a:pt x="9845" y="15294"/>
                  </a:lnTo>
                  <a:lnTo>
                    <a:pt x="9845" y="14205"/>
                  </a:lnTo>
                  <a:close/>
                  <a:moveTo>
                    <a:pt x="15681" y="14205"/>
                  </a:moveTo>
                  <a:lnTo>
                    <a:pt x="15440" y="15294"/>
                  </a:lnTo>
                  <a:lnTo>
                    <a:pt x="13152" y="15294"/>
                  </a:lnTo>
                  <a:lnTo>
                    <a:pt x="13152" y="14205"/>
                  </a:lnTo>
                  <a:close/>
                  <a:moveTo>
                    <a:pt x="8755" y="15294"/>
                  </a:moveTo>
                  <a:lnTo>
                    <a:pt x="8755" y="17474"/>
                  </a:lnTo>
                  <a:lnTo>
                    <a:pt x="2180" y="17474"/>
                  </a:lnTo>
                  <a:lnTo>
                    <a:pt x="2180" y="15294"/>
                  </a:lnTo>
                  <a:close/>
                  <a:moveTo>
                    <a:pt x="2180" y="1"/>
                  </a:moveTo>
                  <a:lnTo>
                    <a:pt x="2180" y="2181"/>
                  </a:lnTo>
                  <a:lnTo>
                    <a:pt x="1" y="2181"/>
                  </a:lnTo>
                  <a:lnTo>
                    <a:pt x="1" y="3271"/>
                  </a:lnTo>
                  <a:lnTo>
                    <a:pt x="1091" y="3271"/>
                  </a:lnTo>
                  <a:lnTo>
                    <a:pt x="1091" y="17512"/>
                  </a:lnTo>
                  <a:lnTo>
                    <a:pt x="1" y="17512"/>
                  </a:lnTo>
                  <a:lnTo>
                    <a:pt x="1" y="18602"/>
                  </a:lnTo>
                  <a:lnTo>
                    <a:pt x="10935" y="18602"/>
                  </a:lnTo>
                  <a:lnTo>
                    <a:pt x="10935" y="17512"/>
                  </a:lnTo>
                  <a:lnTo>
                    <a:pt x="9845" y="17512"/>
                  </a:lnTo>
                  <a:lnTo>
                    <a:pt x="9845" y="16384"/>
                  </a:lnTo>
                  <a:lnTo>
                    <a:pt x="16303" y="16384"/>
                  </a:lnTo>
                  <a:lnTo>
                    <a:pt x="17471" y="11135"/>
                  </a:lnTo>
                  <a:lnTo>
                    <a:pt x="18602" y="9447"/>
                  </a:lnTo>
                  <a:lnTo>
                    <a:pt x="18602" y="4361"/>
                  </a:lnTo>
                  <a:lnTo>
                    <a:pt x="9845" y="4361"/>
                  </a:lnTo>
                  <a:lnTo>
                    <a:pt x="9845" y="3271"/>
                  </a:lnTo>
                  <a:lnTo>
                    <a:pt x="10935" y="3271"/>
                  </a:lnTo>
                  <a:lnTo>
                    <a:pt x="10935" y="2181"/>
                  </a:lnTo>
                  <a:lnTo>
                    <a:pt x="8755" y="2181"/>
                  </a:lnTo>
                  <a:lnTo>
                    <a:pt x="87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3"/>
            <p:cNvSpPr/>
            <p:nvPr/>
          </p:nvSpPr>
          <p:spPr>
            <a:xfrm>
              <a:off x="6517261" y="2704016"/>
              <a:ext cx="95700" cy="92144"/>
            </a:xfrm>
            <a:custGeom>
              <a:avLst/>
              <a:gdLst/>
              <a:ahLst/>
              <a:cxnLst/>
              <a:rect l="l" t="t" r="r" b="b"/>
              <a:pathLst>
                <a:path w="4549" h="4380" extrusionOk="0">
                  <a:moveTo>
                    <a:pt x="2359" y="1097"/>
                  </a:moveTo>
                  <a:cubicBezTo>
                    <a:pt x="2501" y="1097"/>
                    <a:pt x="2643" y="1124"/>
                    <a:pt x="2779" y="1181"/>
                  </a:cubicBezTo>
                  <a:cubicBezTo>
                    <a:pt x="3189" y="1349"/>
                    <a:pt x="3453" y="1748"/>
                    <a:pt x="3453" y="2189"/>
                  </a:cubicBezTo>
                  <a:cubicBezTo>
                    <a:pt x="3453" y="2794"/>
                    <a:pt x="2965" y="3285"/>
                    <a:pt x="2360" y="3285"/>
                  </a:cubicBezTo>
                  <a:cubicBezTo>
                    <a:pt x="1919" y="3285"/>
                    <a:pt x="1521" y="3018"/>
                    <a:pt x="1349" y="2611"/>
                  </a:cubicBezTo>
                  <a:cubicBezTo>
                    <a:pt x="1180" y="2201"/>
                    <a:pt x="1273" y="1730"/>
                    <a:pt x="1587" y="1416"/>
                  </a:cubicBezTo>
                  <a:cubicBezTo>
                    <a:pt x="1795" y="1208"/>
                    <a:pt x="2075" y="1097"/>
                    <a:pt x="2359" y="1097"/>
                  </a:cubicBezTo>
                  <a:close/>
                  <a:moveTo>
                    <a:pt x="2360" y="1"/>
                  </a:moveTo>
                  <a:cubicBezTo>
                    <a:pt x="1477" y="1"/>
                    <a:pt x="678" y="536"/>
                    <a:pt x="338" y="1352"/>
                  </a:cubicBezTo>
                  <a:cubicBezTo>
                    <a:pt x="0" y="2169"/>
                    <a:pt x="186" y="3111"/>
                    <a:pt x="814" y="3739"/>
                  </a:cubicBezTo>
                  <a:cubicBezTo>
                    <a:pt x="1232" y="4157"/>
                    <a:pt x="1792" y="4379"/>
                    <a:pt x="2361" y="4379"/>
                  </a:cubicBezTo>
                  <a:cubicBezTo>
                    <a:pt x="2643" y="4379"/>
                    <a:pt x="2927" y="4325"/>
                    <a:pt x="3198" y="4212"/>
                  </a:cubicBezTo>
                  <a:cubicBezTo>
                    <a:pt x="4017" y="3875"/>
                    <a:pt x="4549" y="3076"/>
                    <a:pt x="4549" y="2189"/>
                  </a:cubicBezTo>
                  <a:cubicBezTo>
                    <a:pt x="4549" y="983"/>
                    <a:pt x="3570" y="4"/>
                    <a:pt x="2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53"/>
          <p:cNvGrpSpPr/>
          <p:nvPr/>
        </p:nvGrpSpPr>
        <p:grpSpPr>
          <a:xfrm>
            <a:off x="6926735" y="3442100"/>
            <a:ext cx="299616" cy="391340"/>
            <a:chOff x="6592407" y="3188342"/>
            <a:chExt cx="299616" cy="391340"/>
          </a:xfrm>
        </p:grpSpPr>
        <p:sp>
          <p:nvSpPr>
            <p:cNvPr id="1005" name="Google Shape;1005;p53"/>
            <p:cNvSpPr/>
            <p:nvPr/>
          </p:nvSpPr>
          <p:spPr>
            <a:xfrm>
              <a:off x="6592407" y="3188342"/>
              <a:ext cx="299616" cy="391340"/>
            </a:xfrm>
            <a:custGeom>
              <a:avLst/>
              <a:gdLst/>
              <a:ahLst/>
              <a:cxnLst/>
              <a:rect l="l" t="t" r="r" b="b"/>
              <a:pathLst>
                <a:path w="14242" h="18602" extrusionOk="0">
                  <a:moveTo>
                    <a:pt x="12062" y="1090"/>
                  </a:moveTo>
                  <a:cubicBezTo>
                    <a:pt x="12664" y="1090"/>
                    <a:pt x="13152" y="1580"/>
                    <a:pt x="13152" y="2183"/>
                  </a:cubicBezTo>
                  <a:lnTo>
                    <a:pt x="13152" y="16416"/>
                  </a:lnTo>
                  <a:cubicBezTo>
                    <a:pt x="13152" y="17020"/>
                    <a:pt x="12661" y="17512"/>
                    <a:pt x="12056" y="17512"/>
                  </a:cubicBezTo>
                  <a:lnTo>
                    <a:pt x="1125" y="17512"/>
                  </a:lnTo>
                  <a:lnTo>
                    <a:pt x="1125" y="1090"/>
                  </a:lnTo>
                  <a:lnTo>
                    <a:pt x="12056" y="1090"/>
                  </a:lnTo>
                  <a:cubicBezTo>
                    <a:pt x="12058" y="1090"/>
                    <a:pt x="12060" y="1090"/>
                    <a:pt x="12062" y="1090"/>
                  </a:cubicBezTo>
                  <a:close/>
                  <a:moveTo>
                    <a:pt x="0" y="1"/>
                  </a:moveTo>
                  <a:lnTo>
                    <a:pt x="0" y="18602"/>
                  </a:lnTo>
                  <a:lnTo>
                    <a:pt x="12053" y="18602"/>
                  </a:lnTo>
                  <a:cubicBezTo>
                    <a:pt x="13260" y="18602"/>
                    <a:pt x="14242" y="17619"/>
                    <a:pt x="14242" y="16413"/>
                  </a:cubicBezTo>
                  <a:lnTo>
                    <a:pt x="14242" y="2186"/>
                  </a:lnTo>
                  <a:cubicBezTo>
                    <a:pt x="14242" y="980"/>
                    <a:pt x="13260" y="1"/>
                    <a:pt x="12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3"/>
            <p:cNvSpPr/>
            <p:nvPr/>
          </p:nvSpPr>
          <p:spPr>
            <a:xfrm>
              <a:off x="6639005" y="3245627"/>
              <a:ext cx="207177" cy="184246"/>
            </a:xfrm>
            <a:custGeom>
              <a:avLst/>
              <a:gdLst/>
              <a:ahLst/>
              <a:cxnLst/>
              <a:rect l="l" t="t" r="r" b="b"/>
              <a:pathLst>
                <a:path w="9848" h="8758" extrusionOk="0">
                  <a:moveTo>
                    <a:pt x="8757" y="1091"/>
                  </a:moveTo>
                  <a:lnTo>
                    <a:pt x="8757" y="6997"/>
                  </a:lnTo>
                  <a:lnTo>
                    <a:pt x="4924" y="3645"/>
                  </a:lnTo>
                  <a:lnTo>
                    <a:pt x="1090" y="6997"/>
                  </a:lnTo>
                  <a:lnTo>
                    <a:pt x="1090" y="1091"/>
                  </a:lnTo>
                  <a:close/>
                  <a:moveTo>
                    <a:pt x="4918" y="5110"/>
                  </a:moveTo>
                  <a:lnTo>
                    <a:pt x="7839" y="7668"/>
                  </a:lnTo>
                  <a:lnTo>
                    <a:pt x="2000" y="7668"/>
                  </a:lnTo>
                  <a:lnTo>
                    <a:pt x="4918" y="5110"/>
                  </a:lnTo>
                  <a:close/>
                  <a:moveTo>
                    <a:pt x="0" y="1"/>
                  </a:moveTo>
                  <a:lnTo>
                    <a:pt x="0" y="8758"/>
                  </a:lnTo>
                  <a:lnTo>
                    <a:pt x="9847" y="8758"/>
                  </a:lnTo>
                  <a:lnTo>
                    <a:pt x="9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3"/>
            <p:cNvSpPr/>
            <p:nvPr/>
          </p:nvSpPr>
          <p:spPr>
            <a:xfrm>
              <a:off x="6639005" y="3452783"/>
              <a:ext cx="207177" cy="22952"/>
            </a:xfrm>
            <a:custGeom>
              <a:avLst/>
              <a:gdLst/>
              <a:ahLst/>
              <a:cxnLst/>
              <a:rect l="l" t="t" r="r" b="b"/>
              <a:pathLst>
                <a:path w="9848" h="1091" extrusionOk="0">
                  <a:moveTo>
                    <a:pt x="0" y="1"/>
                  </a:moveTo>
                  <a:lnTo>
                    <a:pt x="0" y="1091"/>
                  </a:lnTo>
                  <a:lnTo>
                    <a:pt x="9847" y="1091"/>
                  </a:lnTo>
                  <a:lnTo>
                    <a:pt x="9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3"/>
            <p:cNvSpPr/>
            <p:nvPr/>
          </p:nvSpPr>
          <p:spPr>
            <a:xfrm>
              <a:off x="6684845" y="3292288"/>
              <a:ext cx="22952" cy="22952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" y="0"/>
                  </a:moveTo>
                  <a:lnTo>
                    <a:pt x="1" y="1090"/>
                  </a:lnTo>
                  <a:lnTo>
                    <a:pt x="1091" y="109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" name="Google Shape;1009;p53"/>
          <p:cNvSpPr/>
          <p:nvPr/>
        </p:nvSpPr>
        <p:spPr>
          <a:xfrm>
            <a:off x="6880715" y="4101973"/>
            <a:ext cx="391655" cy="391340"/>
          </a:xfrm>
          <a:custGeom>
            <a:avLst/>
            <a:gdLst/>
            <a:ahLst/>
            <a:cxnLst/>
            <a:rect l="l" t="t" r="r" b="b"/>
            <a:pathLst>
              <a:path w="18617" h="18602" extrusionOk="0">
                <a:moveTo>
                  <a:pt x="2230" y="2762"/>
                </a:moveTo>
                <a:lnTo>
                  <a:pt x="2230" y="3852"/>
                </a:lnTo>
                <a:lnTo>
                  <a:pt x="1686" y="3852"/>
                </a:lnTo>
                <a:cubicBezTo>
                  <a:pt x="1373" y="3852"/>
                  <a:pt x="1126" y="3590"/>
                  <a:pt x="1140" y="3279"/>
                </a:cubicBezTo>
                <a:cubicBezTo>
                  <a:pt x="1155" y="2986"/>
                  <a:pt x="1407" y="2762"/>
                  <a:pt x="1704" y="2762"/>
                </a:cubicBezTo>
                <a:close/>
                <a:moveTo>
                  <a:pt x="16985" y="2762"/>
                </a:moveTo>
                <a:cubicBezTo>
                  <a:pt x="17294" y="2762"/>
                  <a:pt x="17541" y="3022"/>
                  <a:pt x="17526" y="3332"/>
                </a:cubicBezTo>
                <a:cubicBezTo>
                  <a:pt x="17512" y="3625"/>
                  <a:pt x="17256" y="3852"/>
                  <a:pt x="16963" y="3852"/>
                </a:cubicBezTo>
                <a:lnTo>
                  <a:pt x="16437" y="3852"/>
                </a:lnTo>
                <a:lnTo>
                  <a:pt x="16437" y="2762"/>
                </a:lnTo>
                <a:lnTo>
                  <a:pt x="16980" y="2762"/>
                </a:lnTo>
                <a:cubicBezTo>
                  <a:pt x="16982" y="2762"/>
                  <a:pt x="16983" y="2762"/>
                  <a:pt x="16985" y="2762"/>
                </a:cubicBezTo>
                <a:close/>
                <a:moveTo>
                  <a:pt x="12620" y="1091"/>
                </a:moveTo>
                <a:lnTo>
                  <a:pt x="12620" y="12571"/>
                </a:lnTo>
                <a:lnTo>
                  <a:pt x="6046" y="12571"/>
                </a:lnTo>
                <a:lnTo>
                  <a:pt x="6046" y="1091"/>
                </a:lnTo>
                <a:close/>
                <a:moveTo>
                  <a:pt x="4956" y="3852"/>
                </a:moveTo>
                <a:lnTo>
                  <a:pt x="4956" y="12606"/>
                </a:lnTo>
                <a:lnTo>
                  <a:pt x="2230" y="12606"/>
                </a:lnTo>
                <a:lnTo>
                  <a:pt x="2230" y="4942"/>
                </a:lnTo>
                <a:lnTo>
                  <a:pt x="3320" y="4942"/>
                </a:lnTo>
                <a:lnTo>
                  <a:pt x="3320" y="3852"/>
                </a:lnTo>
                <a:close/>
                <a:moveTo>
                  <a:pt x="15347" y="3852"/>
                </a:moveTo>
                <a:lnTo>
                  <a:pt x="15347" y="4942"/>
                </a:lnTo>
                <a:lnTo>
                  <a:pt x="16437" y="4942"/>
                </a:lnTo>
                <a:lnTo>
                  <a:pt x="16437" y="12606"/>
                </a:lnTo>
                <a:lnTo>
                  <a:pt x="13710" y="12606"/>
                </a:lnTo>
                <a:lnTo>
                  <a:pt x="13710" y="3852"/>
                </a:lnTo>
                <a:close/>
                <a:moveTo>
                  <a:pt x="12713" y="13696"/>
                </a:moveTo>
                <a:lnTo>
                  <a:pt x="13559" y="17512"/>
                </a:lnTo>
                <a:lnTo>
                  <a:pt x="5110" y="17512"/>
                </a:lnTo>
                <a:lnTo>
                  <a:pt x="5959" y="13696"/>
                </a:lnTo>
                <a:close/>
                <a:moveTo>
                  <a:pt x="4956" y="1"/>
                </a:moveTo>
                <a:lnTo>
                  <a:pt x="4956" y="2724"/>
                </a:lnTo>
                <a:lnTo>
                  <a:pt x="3320" y="2724"/>
                </a:lnTo>
                <a:lnTo>
                  <a:pt x="3320" y="1634"/>
                </a:lnTo>
                <a:lnTo>
                  <a:pt x="1721" y="1634"/>
                </a:lnTo>
                <a:cubicBezTo>
                  <a:pt x="855" y="1634"/>
                  <a:pt x="117" y="2291"/>
                  <a:pt x="56" y="3154"/>
                </a:cubicBezTo>
                <a:cubicBezTo>
                  <a:pt x="1" y="3893"/>
                  <a:pt x="445" y="4576"/>
                  <a:pt x="1140" y="4826"/>
                </a:cubicBezTo>
                <a:lnTo>
                  <a:pt x="1140" y="18602"/>
                </a:lnTo>
                <a:lnTo>
                  <a:pt x="2230" y="18602"/>
                </a:lnTo>
                <a:lnTo>
                  <a:pt x="2230" y="13661"/>
                </a:lnTo>
                <a:lnTo>
                  <a:pt x="4834" y="13661"/>
                </a:lnTo>
                <a:lnTo>
                  <a:pt x="3738" y="18602"/>
                </a:lnTo>
                <a:lnTo>
                  <a:pt x="14966" y="18602"/>
                </a:lnTo>
                <a:lnTo>
                  <a:pt x="13870" y="13661"/>
                </a:lnTo>
                <a:lnTo>
                  <a:pt x="16471" y="13661"/>
                </a:lnTo>
                <a:lnTo>
                  <a:pt x="16471" y="18602"/>
                </a:lnTo>
                <a:lnTo>
                  <a:pt x="17526" y="18602"/>
                </a:lnTo>
                <a:lnTo>
                  <a:pt x="17526" y="4826"/>
                </a:lnTo>
                <a:cubicBezTo>
                  <a:pt x="18178" y="4590"/>
                  <a:pt x="18616" y="3971"/>
                  <a:pt x="18616" y="3276"/>
                </a:cubicBezTo>
                <a:cubicBezTo>
                  <a:pt x="18616" y="2370"/>
                  <a:pt x="17881" y="1634"/>
                  <a:pt x="16974" y="1634"/>
                </a:cubicBezTo>
                <a:lnTo>
                  <a:pt x="15347" y="1634"/>
                </a:lnTo>
                <a:lnTo>
                  <a:pt x="15347" y="2724"/>
                </a:lnTo>
                <a:lnTo>
                  <a:pt x="13710" y="2724"/>
                </a:lnTo>
                <a:lnTo>
                  <a:pt x="1371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0" name="Google Shape;1010;p53"/>
          <p:cNvGrpSpPr/>
          <p:nvPr/>
        </p:nvGrpSpPr>
        <p:grpSpPr>
          <a:xfrm>
            <a:off x="7592412" y="1462850"/>
            <a:ext cx="366873" cy="390603"/>
            <a:chOff x="6891223" y="1386880"/>
            <a:chExt cx="366873" cy="390603"/>
          </a:xfrm>
        </p:grpSpPr>
        <p:sp>
          <p:nvSpPr>
            <p:cNvPr id="1011" name="Google Shape;1011;p53"/>
            <p:cNvSpPr/>
            <p:nvPr/>
          </p:nvSpPr>
          <p:spPr>
            <a:xfrm>
              <a:off x="6891223" y="1386880"/>
              <a:ext cx="366873" cy="390603"/>
            </a:xfrm>
            <a:custGeom>
              <a:avLst/>
              <a:gdLst/>
              <a:ahLst/>
              <a:cxnLst/>
              <a:rect l="l" t="t" r="r" b="b"/>
              <a:pathLst>
                <a:path w="17439" h="18567" extrusionOk="0">
                  <a:moveTo>
                    <a:pt x="3270" y="3816"/>
                  </a:moveTo>
                  <a:lnTo>
                    <a:pt x="3270" y="5996"/>
                  </a:lnTo>
                  <a:lnTo>
                    <a:pt x="2180" y="5996"/>
                  </a:lnTo>
                  <a:lnTo>
                    <a:pt x="2180" y="3816"/>
                  </a:lnTo>
                  <a:close/>
                  <a:moveTo>
                    <a:pt x="12566" y="1057"/>
                  </a:moveTo>
                  <a:cubicBezTo>
                    <a:pt x="13059" y="1057"/>
                    <a:pt x="13556" y="1152"/>
                    <a:pt x="14029" y="1349"/>
                  </a:cubicBezTo>
                  <a:cubicBezTo>
                    <a:pt x="15462" y="1942"/>
                    <a:pt x="16395" y="3339"/>
                    <a:pt x="16395" y="4889"/>
                  </a:cubicBezTo>
                  <a:cubicBezTo>
                    <a:pt x="16392" y="7002"/>
                    <a:pt x="14680" y="8713"/>
                    <a:pt x="12565" y="8716"/>
                  </a:cubicBezTo>
                  <a:cubicBezTo>
                    <a:pt x="11015" y="8716"/>
                    <a:pt x="9620" y="7783"/>
                    <a:pt x="9027" y="6353"/>
                  </a:cubicBezTo>
                  <a:cubicBezTo>
                    <a:pt x="8435" y="4923"/>
                    <a:pt x="8763" y="3276"/>
                    <a:pt x="9859" y="2180"/>
                  </a:cubicBezTo>
                  <a:cubicBezTo>
                    <a:pt x="10590" y="1447"/>
                    <a:pt x="11570" y="1057"/>
                    <a:pt x="12566" y="1057"/>
                  </a:cubicBezTo>
                  <a:close/>
                  <a:moveTo>
                    <a:pt x="12535" y="0"/>
                  </a:moveTo>
                  <a:cubicBezTo>
                    <a:pt x="10013" y="0"/>
                    <a:pt x="7932" y="1912"/>
                    <a:pt x="7661" y="4360"/>
                  </a:cubicBezTo>
                  <a:lnTo>
                    <a:pt x="4360" y="4360"/>
                  </a:lnTo>
                  <a:lnTo>
                    <a:pt x="4360" y="2688"/>
                  </a:lnTo>
                  <a:lnTo>
                    <a:pt x="1090" y="2688"/>
                  </a:lnTo>
                  <a:lnTo>
                    <a:pt x="1090" y="4360"/>
                  </a:lnTo>
                  <a:lnTo>
                    <a:pt x="0" y="4360"/>
                  </a:lnTo>
                  <a:lnTo>
                    <a:pt x="0" y="5450"/>
                  </a:lnTo>
                  <a:lnTo>
                    <a:pt x="1090" y="5450"/>
                  </a:lnTo>
                  <a:lnTo>
                    <a:pt x="1090" y="7086"/>
                  </a:lnTo>
                  <a:lnTo>
                    <a:pt x="2180" y="7086"/>
                  </a:lnTo>
                  <a:lnTo>
                    <a:pt x="2180" y="16386"/>
                  </a:lnTo>
                  <a:lnTo>
                    <a:pt x="0" y="16386"/>
                  </a:lnTo>
                  <a:lnTo>
                    <a:pt x="0" y="18566"/>
                  </a:lnTo>
                  <a:lnTo>
                    <a:pt x="1090" y="18566"/>
                  </a:lnTo>
                  <a:lnTo>
                    <a:pt x="1090" y="17476"/>
                  </a:lnTo>
                  <a:lnTo>
                    <a:pt x="2180" y="17476"/>
                  </a:lnTo>
                  <a:lnTo>
                    <a:pt x="2180" y="18566"/>
                  </a:lnTo>
                  <a:lnTo>
                    <a:pt x="3270" y="18566"/>
                  </a:lnTo>
                  <a:lnTo>
                    <a:pt x="3270" y="17476"/>
                  </a:lnTo>
                  <a:lnTo>
                    <a:pt x="4360" y="17476"/>
                  </a:lnTo>
                  <a:lnTo>
                    <a:pt x="4360" y="18566"/>
                  </a:lnTo>
                  <a:lnTo>
                    <a:pt x="5450" y="18566"/>
                  </a:lnTo>
                  <a:lnTo>
                    <a:pt x="5450" y="16386"/>
                  </a:lnTo>
                  <a:lnTo>
                    <a:pt x="3270" y="16386"/>
                  </a:lnTo>
                  <a:lnTo>
                    <a:pt x="3270" y="7086"/>
                  </a:lnTo>
                  <a:lnTo>
                    <a:pt x="4360" y="7086"/>
                  </a:lnTo>
                  <a:lnTo>
                    <a:pt x="4360" y="5450"/>
                  </a:lnTo>
                  <a:lnTo>
                    <a:pt x="7661" y="5450"/>
                  </a:lnTo>
                  <a:cubicBezTo>
                    <a:pt x="7932" y="7900"/>
                    <a:pt x="10013" y="9809"/>
                    <a:pt x="12535" y="9809"/>
                  </a:cubicBezTo>
                  <a:cubicBezTo>
                    <a:pt x="15238" y="9809"/>
                    <a:pt x="17439" y="7609"/>
                    <a:pt x="17439" y="4906"/>
                  </a:cubicBezTo>
                  <a:cubicBezTo>
                    <a:pt x="17439" y="2200"/>
                    <a:pt x="15238" y="0"/>
                    <a:pt x="12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3"/>
            <p:cNvSpPr/>
            <p:nvPr/>
          </p:nvSpPr>
          <p:spPr>
            <a:xfrm>
              <a:off x="7093478" y="1432173"/>
              <a:ext cx="119619" cy="115075"/>
            </a:xfrm>
            <a:custGeom>
              <a:avLst/>
              <a:gdLst/>
              <a:ahLst/>
              <a:cxnLst/>
              <a:rect l="l" t="t" r="r" b="b"/>
              <a:pathLst>
                <a:path w="5686" h="5470" extrusionOk="0">
                  <a:moveTo>
                    <a:pt x="2950" y="1093"/>
                  </a:moveTo>
                  <a:cubicBezTo>
                    <a:pt x="3162" y="1093"/>
                    <a:pt x="3375" y="1134"/>
                    <a:pt x="3578" y="1218"/>
                  </a:cubicBezTo>
                  <a:cubicBezTo>
                    <a:pt x="4192" y="1471"/>
                    <a:pt x="4590" y="2070"/>
                    <a:pt x="4593" y="2736"/>
                  </a:cubicBezTo>
                  <a:cubicBezTo>
                    <a:pt x="4590" y="3639"/>
                    <a:pt x="3857" y="4375"/>
                    <a:pt x="2951" y="4375"/>
                  </a:cubicBezTo>
                  <a:cubicBezTo>
                    <a:pt x="2948" y="4375"/>
                    <a:pt x="2946" y="4375"/>
                    <a:pt x="2943" y="4375"/>
                  </a:cubicBezTo>
                  <a:cubicBezTo>
                    <a:pt x="2284" y="4375"/>
                    <a:pt x="1688" y="3974"/>
                    <a:pt x="1433" y="3363"/>
                  </a:cubicBezTo>
                  <a:cubicBezTo>
                    <a:pt x="1181" y="2750"/>
                    <a:pt x="1320" y="2044"/>
                    <a:pt x="1788" y="1573"/>
                  </a:cubicBezTo>
                  <a:cubicBezTo>
                    <a:pt x="2103" y="1260"/>
                    <a:pt x="2523" y="1093"/>
                    <a:pt x="2950" y="1093"/>
                  </a:cubicBezTo>
                  <a:close/>
                  <a:moveTo>
                    <a:pt x="2943" y="1"/>
                  </a:moveTo>
                  <a:cubicBezTo>
                    <a:pt x="1842" y="1"/>
                    <a:pt x="845" y="668"/>
                    <a:pt x="425" y="1686"/>
                  </a:cubicBezTo>
                  <a:cubicBezTo>
                    <a:pt x="1" y="2709"/>
                    <a:pt x="236" y="3887"/>
                    <a:pt x="1018" y="4668"/>
                  </a:cubicBezTo>
                  <a:cubicBezTo>
                    <a:pt x="1541" y="5191"/>
                    <a:pt x="2241" y="5470"/>
                    <a:pt x="2952" y="5470"/>
                  </a:cubicBezTo>
                  <a:cubicBezTo>
                    <a:pt x="3304" y="5470"/>
                    <a:pt x="3659" y="5402"/>
                    <a:pt x="3997" y="5261"/>
                  </a:cubicBezTo>
                  <a:cubicBezTo>
                    <a:pt x="5020" y="4837"/>
                    <a:pt x="5685" y="3840"/>
                    <a:pt x="5685" y="2736"/>
                  </a:cubicBezTo>
                  <a:cubicBezTo>
                    <a:pt x="5685" y="1224"/>
                    <a:pt x="4462" y="1"/>
                    <a:pt x="2951" y="1"/>
                  </a:cubicBezTo>
                  <a:cubicBezTo>
                    <a:pt x="2948" y="1"/>
                    <a:pt x="2946" y="1"/>
                    <a:pt x="2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3" name="Google Shape;1013;p53"/>
          <p:cNvSpPr/>
          <p:nvPr/>
        </p:nvSpPr>
        <p:spPr>
          <a:xfrm>
            <a:off x="7603510" y="2122110"/>
            <a:ext cx="344678" cy="391340"/>
          </a:xfrm>
          <a:custGeom>
            <a:avLst/>
            <a:gdLst/>
            <a:ahLst/>
            <a:cxnLst/>
            <a:rect l="l" t="t" r="r" b="b"/>
            <a:pathLst>
              <a:path w="16384" h="18602" extrusionOk="0">
                <a:moveTo>
                  <a:pt x="15332" y="1091"/>
                </a:moveTo>
                <a:lnTo>
                  <a:pt x="15332" y="4360"/>
                </a:lnTo>
                <a:lnTo>
                  <a:pt x="1090" y="4360"/>
                </a:lnTo>
                <a:lnTo>
                  <a:pt x="1090" y="1091"/>
                </a:lnTo>
                <a:lnTo>
                  <a:pt x="3270" y="1091"/>
                </a:lnTo>
                <a:lnTo>
                  <a:pt x="3270" y="2180"/>
                </a:lnTo>
                <a:lnTo>
                  <a:pt x="7083" y="2180"/>
                </a:lnTo>
                <a:lnTo>
                  <a:pt x="7083" y="1091"/>
                </a:lnTo>
                <a:lnTo>
                  <a:pt x="9301" y="1091"/>
                </a:lnTo>
                <a:lnTo>
                  <a:pt x="9301" y="2180"/>
                </a:lnTo>
                <a:lnTo>
                  <a:pt x="13114" y="2180"/>
                </a:lnTo>
                <a:lnTo>
                  <a:pt x="13114" y="1091"/>
                </a:lnTo>
                <a:close/>
                <a:moveTo>
                  <a:pt x="4903" y="5450"/>
                </a:moveTo>
                <a:lnTo>
                  <a:pt x="4903" y="10935"/>
                </a:lnTo>
                <a:lnTo>
                  <a:pt x="3270" y="10935"/>
                </a:lnTo>
                <a:lnTo>
                  <a:pt x="3270" y="5450"/>
                </a:lnTo>
                <a:close/>
                <a:moveTo>
                  <a:pt x="7630" y="5450"/>
                </a:moveTo>
                <a:lnTo>
                  <a:pt x="7630" y="10935"/>
                </a:lnTo>
                <a:lnTo>
                  <a:pt x="5993" y="10935"/>
                </a:lnTo>
                <a:lnTo>
                  <a:pt x="5993" y="5450"/>
                </a:lnTo>
                <a:close/>
                <a:moveTo>
                  <a:pt x="10391" y="5450"/>
                </a:moveTo>
                <a:lnTo>
                  <a:pt x="10391" y="10935"/>
                </a:lnTo>
                <a:lnTo>
                  <a:pt x="8754" y="10935"/>
                </a:lnTo>
                <a:lnTo>
                  <a:pt x="8754" y="5450"/>
                </a:lnTo>
                <a:close/>
                <a:moveTo>
                  <a:pt x="13114" y="5450"/>
                </a:moveTo>
                <a:lnTo>
                  <a:pt x="13114" y="10935"/>
                </a:lnTo>
                <a:lnTo>
                  <a:pt x="11481" y="10935"/>
                </a:lnTo>
                <a:lnTo>
                  <a:pt x="11481" y="5450"/>
                </a:lnTo>
                <a:close/>
                <a:moveTo>
                  <a:pt x="14204" y="12024"/>
                </a:moveTo>
                <a:lnTo>
                  <a:pt x="14204" y="14204"/>
                </a:lnTo>
                <a:lnTo>
                  <a:pt x="2180" y="14204"/>
                </a:lnTo>
                <a:lnTo>
                  <a:pt x="2180" y="12024"/>
                </a:lnTo>
                <a:close/>
                <a:moveTo>
                  <a:pt x="12024" y="15332"/>
                </a:moveTo>
                <a:lnTo>
                  <a:pt x="12024" y="17512"/>
                </a:lnTo>
                <a:lnTo>
                  <a:pt x="4360" y="17512"/>
                </a:lnTo>
                <a:lnTo>
                  <a:pt x="4360" y="15332"/>
                </a:lnTo>
                <a:close/>
                <a:moveTo>
                  <a:pt x="0" y="1"/>
                </a:moveTo>
                <a:lnTo>
                  <a:pt x="0" y="5485"/>
                </a:lnTo>
                <a:lnTo>
                  <a:pt x="2180" y="5485"/>
                </a:lnTo>
                <a:lnTo>
                  <a:pt x="2180" y="10935"/>
                </a:lnTo>
                <a:lnTo>
                  <a:pt x="1090" y="10935"/>
                </a:lnTo>
                <a:lnTo>
                  <a:pt x="1090" y="15294"/>
                </a:lnTo>
                <a:lnTo>
                  <a:pt x="3270" y="15294"/>
                </a:lnTo>
                <a:lnTo>
                  <a:pt x="3270" y="18602"/>
                </a:lnTo>
                <a:lnTo>
                  <a:pt x="13114" y="18602"/>
                </a:lnTo>
                <a:lnTo>
                  <a:pt x="13114" y="15294"/>
                </a:lnTo>
                <a:lnTo>
                  <a:pt x="15294" y="15294"/>
                </a:lnTo>
                <a:lnTo>
                  <a:pt x="15294" y="10935"/>
                </a:lnTo>
                <a:lnTo>
                  <a:pt x="14204" y="10935"/>
                </a:lnTo>
                <a:lnTo>
                  <a:pt x="14204" y="5485"/>
                </a:lnTo>
                <a:lnTo>
                  <a:pt x="16384" y="5485"/>
                </a:lnTo>
                <a:lnTo>
                  <a:pt x="16384" y="1"/>
                </a:lnTo>
                <a:lnTo>
                  <a:pt x="12024" y="1"/>
                </a:lnTo>
                <a:lnTo>
                  <a:pt x="12024" y="1091"/>
                </a:lnTo>
                <a:lnTo>
                  <a:pt x="10391" y="1091"/>
                </a:lnTo>
                <a:lnTo>
                  <a:pt x="10391" y="1"/>
                </a:lnTo>
                <a:lnTo>
                  <a:pt x="5993" y="1"/>
                </a:lnTo>
                <a:lnTo>
                  <a:pt x="5993" y="1091"/>
                </a:lnTo>
                <a:lnTo>
                  <a:pt x="4360" y="1091"/>
                </a:lnTo>
                <a:lnTo>
                  <a:pt x="436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4" name="Google Shape;1014;p53"/>
          <p:cNvGrpSpPr/>
          <p:nvPr/>
        </p:nvGrpSpPr>
        <p:grpSpPr>
          <a:xfrm>
            <a:off x="7580537" y="2782107"/>
            <a:ext cx="390624" cy="391340"/>
            <a:chOff x="7013493" y="2543269"/>
            <a:chExt cx="390624" cy="391340"/>
          </a:xfrm>
        </p:grpSpPr>
        <p:sp>
          <p:nvSpPr>
            <p:cNvPr id="1015" name="Google Shape;1015;p53"/>
            <p:cNvSpPr/>
            <p:nvPr/>
          </p:nvSpPr>
          <p:spPr>
            <a:xfrm>
              <a:off x="7058619" y="2589131"/>
              <a:ext cx="299637" cy="299637"/>
            </a:xfrm>
            <a:custGeom>
              <a:avLst/>
              <a:gdLst/>
              <a:ahLst/>
              <a:cxnLst/>
              <a:rect l="l" t="t" r="r" b="b"/>
              <a:pathLst>
                <a:path w="14243" h="14243" extrusionOk="0">
                  <a:moveTo>
                    <a:pt x="12388" y="1091"/>
                  </a:moveTo>
                  <a:lnTo>
                    <a:pt x="1126" y="12353"/>
                  </a:lnTo>
                  <a:lnTo>
                    <a:pt x="1126" y="1091"/>
                  </a:lnTo>
                  <a:close/>
                  <a:moveTo>
                    <a:pt x="13152" y="1852"/>
                  </a:moveTo>
                  <a:lnTo>
                    <a:pt x="13152" y="13114"/>
                  </a:lnTo>
                  <a:lnTo>
                    <a:pt x="1890" y="13114"/>
                  </a:lnTo>
                  <a:lnTo>
                    <a:pt x="13152" y="1852"/>
                  </a:lnTo>
                  <a:close/>
                  <a:moveTo>
                    <a:pt x="1" y="1"/>
                  </a:moveTo>
                  <a:lnTo>
                    <a:pt x="1" y="14242"/>
                  </a:lnTo>
                  <a:lnTo>
                    <a:pt x="14242" y="14242"/>
                  </a:lnTo>
                  <a:lnTo>
                    <a:pt x="14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3"/>
            <p:cNvSpPr/>
            <p:nvPr/>
          </p:nvSpPr>
          <p:spPr>
            <a:xfrm>
              <a:off x="7323796" y="2853572"/>
              <a:ext cx="80321" cy="81036"/>
            </a:xfrm>
            <a:custGeom>
              <a:avLst/>
              <a:gdLst/>
              <a:ahLst/>
              <a:cxnLst/>
              <a:rect l="l" t="t" r="r" b="b"/>
              <a:pathLst>
                <a:path w="3818" h="3852" extrusionOk="0">
                  <a:moveTo>
                    <a:pt x="2727" y="1"/>
                  </a:moveTo>
                  <a:lnTo>
                    <a:pt x="2727" y="2762"/>
                  </a:lnTo>
                  <a:lnTo>
                    <a:pt x="1" y="2762"/>
                  </a:lnTo>
                  <a:lnTo>
                    <a:pt x="1" y="3852"/>
                  </a:lnTo>
                  <a:lnTo>
                    <a:pt x="3817" y="3852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3"/>
            <p:cNvSpPr/>
            <p:nvPr/>
          </p:nvSpPr>
          <p:spPr>
            <a:xfrm>
              <a:off x="7323796" y="2543269"/>
              <a:ext cx="80321" cy="80258"/>
            </a:xfrm>
            <a:custGeom>
              <a:avLst/>
              <a:gdLst/>
              <a:ahLst/>
              <a:cxnLst/>
              <a:rect l="l" t="t" r="r" b="b"/>
              <a:pathLst>
                <a:path w="3818" h="3815" extrusionOk="0">
                  <a:moveTo>
                    <a:pt x="1" y="1"/>
                  </a:moveTo>
                  <a:lnTo>
                    <a:pt x="1" y="1091"/>
                  </a:lnTo>
                  <a:lnTo>
                    <a:pt x="2727" y="1091"/>
                  </a:lnTo>
                  <a:lnTo>
                    <a:pt x="2727" y="3814"/>
                  </a:lnTo>
                  <a:lnTo>
                    <a:pt x="3817" y="3814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3"/>
            <p:cNvSpPr/>
            <p:nvPr/>
          </p:nvSpPr>
          <p:spPr>
            <a:xfrm>
              <a:off x="7013493" y="2853572"/>
              <a:ext cx="80321" cy="80258"/>
            </a:xfrm>
            <a:custGeom>
              <a:avLst/>
              <a:gdLst/>
              <a:ahLst/>
              <a:cxnLst/>
              <a:rect l="l" t="t" r="r" b="b"/>
              <a:pathLst>
                <a:path w="3818" h="3815" extrusionOk="0">
                  <a:moveTo>
                    <a:pt x="1" y="1"/>
                  </a:moveTo>
                  <a:lnTo>
                    <a:pt x="1" y="3814"/>
                  </a:lnTo>
                  <a:lnTo>
                    <a:pt x="3817" y="3814"/>
                  </a:lnTo>
                  <a:lnTo>
                    <a:pt x="3817" y="2724"/>
                  </a:lnTo>
                  <a:lnTo>
                    <a:pt x="1091" y="2724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3"/>
            <p:cNvSpPr/>
            <p:nvPr/>
          </p:nvSpPr>
          <p:spPr>
            <a:xfrm>
              <a:off x="7013493" y="2543269"/>
              <a:ext cx="80321" cy="80258"/>
            </a:xfrm>
            <a:custGeom>
              <a:avLst/>
              <a:gdLst/>
              <a:ahLst/>
              <a:cxnLst/>
              <a:rect l="l" t="t" r="r" b="b"/>
              <a:pathLst>
                <a:path w="3818" h="3815" extrusionOk="0">
                  <a:moveTo>
                    <a:pt x="1" y="1"/>
                  </a:moveTo>
                  <a:lnTo>
                    <a:pt x="1" y="3814"/>
                  </a:lnTo>
                  <a:lnTo>
                    <a:pt x="1056" y="3814"/>
                  </a:lnTo>
                  <a:lnTo>
                    <a:pt x="1056" y="1091"/>
                  </a:lnTo>
                  <a:lnTo>
                    <a:pt x="3817" y="1091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3"/>
            <p:cNvSpPr/>
            <p:nvPr/>
          </p:nvSpPr>
          <p:spPr>
            <a:xfrm>
              <a:off x="7116703" y="2646437"/>
              <a:ext cx="68814" cy="68793"/>
            </a:xfrm>
            <a:custGeom>
              <a:avLst/>
              <a:gdLst/>
              <a:ahLst/>
              <a:cxnLst/>
              <a:rect l="l" t="t" r="r" b="b"/>
              <a:pathLst>
                <a:path w="3271" h="3270" extrusionOk="0">
                  <a:moveTo>
                    <a:pt x="1091" y="0"/>
                  </a:moveTo>
                  <a:lnTo>
                    <a:pt x="1091" y="1090"/>
                  </a:lnTo>
                  <a:lnTo>
                    <a:pt x="1" y="1090"/>
                  </a:lnTo>
                  <a:lnTo>
                    <a:pt x="1" y="2180"/>
                  </a:lnTo>
                  <a:lnTo>
                    <a:pt x="1091" y="2180"/>
                  </a:lnTo>
                  <a:lnTo>
                    <a:pt x="1091" y="3270"/>
                  </a:lnTo>
                  <a:lnTo>
                    <a:pt x="2181" y="3270"/>
                  </a:lnTo>
                  <a:lnTo>
                    <a:pt x="2181" y="2180"/>
                  </a:lnTo>
                  <a:lnTo>
                    <a:pt x="3271" y="2180"/>
                  </a:lnTo>
                  <a:lnTo>
                    <a:pt x="3271" y="1090"/>
                  </a:lnTo>
                  <a:lnTo>
                    <a:pt x="2181" y="1090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3"/>
            <p:cNvSpPr/>
            <p:nvPr/>
          </p:nvSpPr>
          <p:spPr>
            <a:xfrm>
              <a:off x="7232094" y="2784800"/>
              <a:ext cx="68814" cy="22952"/>
            </a:xfrm>
            <a:custGeom>
              <a:avLst/>
              <a:gdLst/>
              <a:ahLst/>
              <a:cxnLst/>
              <a:rect l="l" t="t" r="r" b="b"/>
              <a:pathLst>
                <a:path w="3271" h="1091" extrusionOk="0">
                  <a:moveTo>
                    <a:pt x="0" y="0"/>
                  </a:moveTo>
                  <a:lnTo>
                    <a:pt x="0" y="1090"/>
                  </a:lnTo>
                  <a:lnTo>
                    <a:pt x="3270" y="109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53"/>
          <p:cNvGrpSpPr/>
          <p:nvPr/>
        </p:nvGrpSpPr>
        <p:grpSpPr>
          <a:xfrm>
            <a:off x="7595252" y="3442103"/>
            <a:ext cx="361193" cy="391213"/>
            <a:chOff x="7190082" y="3211273"/>
            <a:chExt cx="361193" cy="391213"/>
          </a:xfrm>
        </p:grpSpPr>
        <p:sp>
          <p:nvSpPr>
            <p:cNvPr id="1023" name="Google Shape;1023;p53"/>
            <p:cNvSpPr/>
            <p:nvPr/>
          </p:nvSpPr>
          <p:spPr>
            <a:xfrm>
              <a:off x="7190082" y="3211273"/>
              <a:ext cx="361193" cy="391213"/>
            </a:xfrm>
            <a:custGeom>
              <a:avLst/>
              <a:gdLst/>
              <a:ahLst/>
              <a:cxnLst/>
              <a:rect l="l" t="t" r="r" b="b"/>
              <a:pathLst>
                <a:path w="17169" h="18596" extrusionOk="0">
                  <a:moveTo>
                    <a:pt x="7630" y="3279"/>
                  </a:moveTo>
                  <a:lnTo>
                    <a:pt x="7630" y="4904"/>
                  </a:lnTo>
                  <a:lnTo>
                    <a:pt x="8720" y="4904"/>
                  </a:lnTo>
                  <a:lnTo>
                    <a:pt x="8720" y="3325"/>
                  </a:lnTo>
                  <a:cubicBezTo>
                    <a:pt x="12216" y="3593"/>
                    <a:pt x="15018" y="6371"/>
                    <a:pt x="15285" y="9844"/>
                  </a:cubicBezTo>
                  <a:lnTo>
                    <a:pt x="13661" y="9844"/>
                  </a:lnTo>
                  <a:lnTo>
                    <a:pt x="13661" y="10934"/>
                  </a:lnTo>
                  <a:lnTo>
                    <a:pt x="15285" y="10934"/>
                  </a:lnTo>
                  <a:cubicBezTo>
                    <a:pt x="15018" y="14407"/>
                    <a:pt x="12216" y="17189"/>
                    <a:pt x="8720" y="17453"/>
                  </a:cubicBezTo>
                  <a:lnTo>
                    <a:pt x="8720" y="15875"/>
                  </a:lnTo>
                  <a:lnTo>
                    <a:pt x="7630" y="15875"/>
                  </a:lnTo>
                  <a:lnTo>
                    <a:pt x="7630" y="17453"/>
                  </a:lnTo>
                  <a:cubicBezTo>
                    <a:pt x="4131" y="17189"/>
                    <a:pt x="1329" y="14407"/>
                    <a:pt x="1061" y="10934"/>
                  </a:cubicBezTo>
                  <a:lnTo>
                    <a:pt x="2689" y="10934"/>
                  </a:lnTo>
                  <a:lnTo>
                    <a:pt x="2689" y="9844"/>
                  </a:lnTo>
                  <a:lnTo>
                    <a:pt x="1111" y="9844"/>
                  </a:lnTo>
                  <a:cubicBezTo>
                    <a:pt x="1375" y="6345"/>
                    <a:pt x="4157" y="3546"/>
                    <a:pt x="7630" y="3279"/>
                  </a:cubicBezTo>
                  <a:close/>
                  <a:moveTo>
                    <a:pt x="6540" y="0"/>
                  </a:moveTo>
                  <a:lnTo>
                    <a:pt x="6540" y="1090"/>
                  </a:lnTo>
                  <a:lnTo>
                    <a:pt x="7630" y="1090"/>
                  </a:lnTo>
                  <a:lnTo>
                    <a:pt x="7630" y="2201"/>
                  </a:lnTo>
                  <a:cubicBezTo>
                    <a:pt x="3410" y="2480"/>
                    <a:pt x="1" y="5993"/>
                    <a:pt x="1" y="10391"/>
                  </a:cubicBezTo>
                  <a:cubicBezTo>
                    <a:pt x="1" y="14924"/>
                    <a:pt x="3654" y="18596"/>
                    <a:pt x="8175" y="18596"/>
                  </a:cubicBezTo>
                  <a:cubicBezTo>
                    <a:pt x="8202" y="18596"/>
                    <a:pt x="8228" y="18596"/>
                    <a:pt x="8255" y="18596"/>
                  </a:cubicBezTo>
                  <a:cubicBezTo>
                    <a:pt x="10365" y="18572"/>
                    <a:pt x="12385" y="17735"/>
                    <a:pt x="13890" y="16253"/>
                  </a:cubicBezTo>
                  <a:cubicBezTo>
                    <a:pt x="17149" y="13053"/>
                    <a:pt x="17169" y="7816"/>
                    <a:pt x="13954" y="4587"/>
                  </a:cubicBezTo>
                  <a:cubicBezTo>
                    <a:pt x="12559" y="3177"/>
                    <a:pt x="10696" y="2328"/>
                    <a:pt x="8720" y="2201"/>
                  </a:cubicBezTo>
                  <a:lnTo>
                    <a:pt x="8720" y="1090"/>
                  </a:lnTo>
                  <a:lnTo>
                    <a:pt x="9810" y="1090"/>
                  </a:lnTo>
                  <a:lnTo>
                    <a:pt x="9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3"/>
            <p:cNvSpPr/>
            <p:nvPr/>
          </p:nvSpPr>
          <p:spPr>
            <a:xfrm>
              <a:off x="7275873" y="3349573"/>
              <a:ext cx="122417" cy="136491"/>
            </a:xfrm>
            <a:custGeom>
              <a:avLst/>
              <a:gdLst/>
              <a:ahLst/>
              <a:cxnLst/>
              <a:rect l="l" t="t" r="r" b="b"/>
              <a:pathLst>
                <a:path w="5819" h="6488" extrusionOk="0">
                  <a:moveTo>
                    <a:pt x="4088" y="3271"/>
                  </a:moveTo>
                  <a:cubicBezTo>
                    <a:pt x="4369" y="3271"/>
                    <a:pt x="4639" y="3490"/>
                    <a:pt x="4639" y="3820"/>
                  </a:cubicBezTo>
                  <a:cubicBezTo>
                    <a:pt x="4639" y="4122"/>
                    <a:pt x="4392" y="4366"/>
                    <a:pt x="4093" y="4366"/>
                  </a:cubicBezTo>
                  <a:cubicBezTo>
                    <a:pt x="3604" y="4366"/>
                    <a:pt x="3360" y="3776"/>
                    <a:pt x="3703" y="3433"/>
                  </a:cubicBezTo>
                  <a:cubicBezTo>
                    <a:pt x="3815" y="3321"/>
                    <a:pt x="3953" y="3271"/>
                    <a:pt x="4088" y="3271"/>
                  </a:cubicBezTo>
                  <a:close/>
                  <a:moveTo>
                    <a:pt x="3552" y="1"/>
                  </a:moveTo>
                  <a:lnTo>
                    <a:pt x="3552" y="2282"/>
                  </a:lnTo>
                  <a:cubicBezTo>
                    <a:pt x="2817" y="2547"/>
                    <a:pt x="2369" y="3288"/>
                    <a:pt x="2477" y="4058"/>
                  </a:cubicBezTo>
                  <a:lnTo>
                    <a:pt x="0" y="5549"/>
                  </a:lnTo>
                  <a:lnTo>
                    <a:pt x="561" y="6488"/>
                  </a:lnTo>
                  <a:lnTo>
                    <a:pt x="2982" y="5029"/>
                  </a:lnTo>
                  <a:cubicBezTo>
                    <a:pt x="3283" y="5314"/>
                    <a:pt x="3681" y="5472"/>
                    <a:pt x="4092" y="5472"/>
                  </a:cubicBezTo>
                  <a:cubicBezTo>
                    <a:pt x="4130" y="5472"/>
                    <a:pt x="4168" y="5470"/>
                    <a:pt x="4206" y="5468"/>
                  </a:cubicBezTo>
                  <a:cubicBezTo>
                    <a:pt x="4982" y="5412"/>
                    <a:pt x="5610" y="4820"/>
                    <a:pt x="5714" y="4052"/>
                  </a:cubicBezTo>
                  <a:cubicBezTo>
                    <a:pt x="5819" y="3282"/>
                    <a:pt x="5371" y="2544"/>
                    <a:pt x="4642" y="2282"/>
                  </a:cubicBezTo>
                  <a:lnTo>
                    <a:pt x="46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53"/>
          <p:cNvSpPr/>
          <p:nvPr/>
        </p:nvSpPr>
        <p:spPr>
          <a:xfrm>
            <a:off x="7580179" y="4101973"/>
            <a:ext cx="391340" cy="391340"/>
          </a:xfrm>
          <a:custGeom>
            <a:avLst/>
            <a:gdLst/>
            <a:ahLst/>
            <a:cxnLst/>
            <a:rect l="l" t="t" r="r" b="b"/>
            <a:pathLst>
              <a:path w="18602" h="18602" extrusionOk="0">
                <a:moveTo>
                  <a:pt x="12417" y="4398"/>
                </a:moveTo>
                <a:lnTo>
                  <a:pt x="11600" y="7668"/>
                </a:lnTo>
                <a:lnTo>
                  <a:pt x="6999" y="7668"/>
                </a:lnTo>
                <a:lnTo>
                  <a:pt x="6183" y="4398"/>
                </a:lnTo>
                <a:close/>
                <a:moveTo>
                  <a:pt x="13696" y="12027"/>
                </a:moveTo>
                <a:lnTo>
                  <a:pt x="13696" y="14207"/>
                </a:lnTo>
                <a:lnTo>
                  <a:pt x="10865" y="14207"/>
                </a:lnTo>
                <a:cubicBezTo>
                  <a:pt x="10632" y="13553"/>
                  <a:pt x="10013" y="13117"/>
                  <a:pt x="9319" y="13117"/>
                </a:cubicBezTo>
                <a:cubicBezTo>
                  <a:pt x="8624" y="13117"/>
                  <a:pt x="8005" y="13553"/>
                  <a:pt x="7770" y="14207"/>
                </a:cubicBezTo>
                <a:lnTo>
                  <a:pt x="4942" y="14207"/>
                </a:lnTo>
                <a:lnTo>
                  <a:pt x="4942" y="12027"/>
                </a:lnTo>
                <a:close/>
                <a:moveTo>
                  <a:pt x="9305" y="14224"/>
                </a:moveTo>
                <a:cubicBezTo>
                  <a:pt x="9439" y="14224"/>
                  <a:pt x="9576" y="14274"/>
                  <a:pt x="9688" y="14384"/>
                </a:cubicBezTo>
                <a:cubicBezTo>
                  <a:pt x="10031" y="14730"/>
                  <a:pt x="9787" y="15320"/>
                  <a:pt x="9301" y="15320"/>
                </a:cubicBezTo>
                <a:cubicBezTo>
                  <a:pt x="8999" y="15317"/>
                  <a:pt x="8752" y="15073"/>
                  <a:pt x="8752" y="14771"/>
                </a:cubicBezTo>
                <a:cubicBezTo>
                  <a:pt x="8752" y="14442"/>
                  <a:pt x="9022" y="14224"/>
                  <a:pt x="9305" y="14224"/>
                </a:cubicBezTo>
                <a:close/>
                <a:moveTo>
                  <a:pt x="13696" y="15332"/>
                </a:moveTo>
                <a:lnTo>
                  <a:pt x="13696" y="17512"/>
                </a:lnTo>
                <a:lnTo>
                  <a:pt x="4942" y="17512"/>
                </a:lnTo>
                <a:lnTo>
                  <a:pt x="4942" y="15332"/>
                </a:lnTo>
                <a:lnTo>
                  <a:pt x="7770" y="15332"/>
                </a:lnTo>
                <a:cubicBezTo>
                  <a:pt x="8005" y="15986"/>
                  <a:pt x="8624" y="16422"/>
                  <a:pt x="9319" y="16422"/>
                </a:cubicBezTo>
                <a:cubicBezTo>
                  <a:pt x="10013" y="16422"/>
                  <a:pt x="10632" y="15986"/>
                  <a:pt x="10865" y="15332"/>
                </a:cubicBezTo>
                <a:close/>
                <a:moveTo>
                  <a:pt x="1" y="0"/>
                </a:moveTo>
                <a:lnTo>
                  <a:pt x="1" y="1090"/>
                </a:lnTo>
                <a:lnTo>
                  <a:pt x="1091" y="1090"/>
                </a:lnTo>
                <a:lnTo>
                  <a:pt x="1091" y="4398"/>
                </a:lnTo>
                <a:lnTo>
                  <a:pt x="5023" y="4398"/>
                </a:lnTo>
                <a:lnTo>
                  <a:pt x="5840" y="7668"/>
                </a:lnTo>
                <a:lnTo>
                  <a:pt x="5462" y="7668"/>
                </a:lnTo>
                <a:cubicBezTo>
                  <a:pt x="3055" y="7668"/>
                  <a:pt x="1105" y="9618"/>
                  <a:pt x="1102" y="12027"/>
                </a:cubicBezTo>
                <a:lnTo>
                  <a:pt x="2215" y="12027"/>
                </a:lnTo>
                <a:cubicBezTo>
                  <a:pt x="2218" y="10219"/>
                  <a:pt x="3680" y="8757"/>
                  <a:pt x="5485" y="8757"/>
                </a:cubicBezTo>
                <a:lnTo>
                  <a:pt x="8755" y="8757"/>
                </a:lnTo>
                <a:lnTo>
                  <a:pt x="8755" y="10937"/>
                </a:lnTo>
                <a:lnTo>
                  <a:pt x="3814" y="10937"/>
                </a:lnTo>
                <a:lnTo>
                  <a:pt x="3814" y="18601"/>
                </a:lnTo>
                <a:lnTo>
                  <a:pt x="14786" y="18601"/>
                </a:lnTo>
                <a:lnTo>
                  <a:pt x="14786" y="10937"/>
                </a:lnTo>
                <a:lnTo>
                  <a:pt x="9845" y="10937"/>
                </a:lnTo>
                <a:lnTo>
                  <a:pt x="9845" y="8757"/>
                </a:lnTo>
                <a:lnTo>
                  <a:pt x="13114" y="8757"/>
                </a:lnTo>
                <a:cubicBezTo>
                  <a:pt x="14919" y="8757"/>
                  <a:pt x="16381" y="10219"/>
                  <a:pt x="16384" y="12027"/>
                </a:cubicBezTo>
                <a:lnTo>
                  <a:pt x="17497" y="12027"/>
                </a:lnTo>
                <a:cubicBezTo>
                  <a:pt x="17494" y="9618"/>
                  <a:pt x="15544" y="7668"/>
                  <a:pt x="13138" y="7668"/>
                </a:cubicBezTo>
                <a:lnTo>
                  <a:pt x="12760" y="7668"/>
                </a:lnTo>
                <a:lnTo>
                  <a:pt x="13577" y="4398"/>
                </a:lnTo>
                <a:lnTo>
                  <a:pt x="17512" y="4398"/>
                </a:lnTo>
                <a:lnTo>
                  <a:pt x="17512" y="1090"/>
                </a:lnTo>
                <a:lnTo>
                  <a:pt x="18602" y="1090"/>
                </a:lnTo>
                <a:lnTo>
                  <a:pt x="18602" y="0"/>
                </a:lnTo>
                <a:lnTo>
                  <a:pt x="15332" y="0"/>
                </a:lnTo>
                <a:lnTo>
                  <a:pt x="15332" y="1090"/>
                </a:lnTo>
                <a:lnTo>
                  <a:pt x="16422" y="1090"/>
                </a:lnTo>
                <a:lnTo>
                  <a:pt x="16422" y="3270"/>
                </a:lnTo>
                <a:lnTo>
                  <a:pt x="2180" y="3270"/>
                </a:lnTo>
                <a:lnTo>
                  <a:pt x="2180" y="1090"/>
                </a:lnTo>
                <a:lnTo>
                  <a:pt x="3270" y="1090"/>
                </a:lnTo>
                <a:lnTo>
                  <a:pt x="3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dventure Photographer Portfolio by Slidesgo">
  <a:themeElements>
    <a:clrScheme name="Simple Light">
      <a:dk1>
        <a:srgbClr val="EBEBEB"/>
      </a:dk1>
      <a:lt1>
        <a:srgbClr val="595959"/>
      </a:lt1>
      <a:dk2>
        <a:srgbClr val="FFFFFF"/>
      </a:dk2>
      <a:lt2>
        <a:srgbClr val="EBEBEB"/>
      </a:lt2>
      <a:accent1>
        <a:srgbClr val="595959"/>
      </a:accent1>
      <a:accent2>
        <a:srgbClr val="FFFFFF"/>
      </a:accent2>
      <a:accent3>
        <a:srgbClr val="EBEBEB"/>
      </a:accent3>
      <a:accent4>
        <a:srgbClr val="595959"/>
      </a:accent4>
      <a:accent5>
        <a:srgbClr val="FFFFFF"/>
      </a:accent5>
      <a:accent6>
        <a:srgbClr val="EBEBEB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On-screen Show (16:9)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Didact Gothic</vt:lpstr>
      <vt:lpstr>Lexend Peta</vt:lpstr>
      <vt:lpstr>Adventure Photographer Portfolio by Slidesgo</vt:lpstr>
      <vt:lpstr>نمونه کارها عکاس</vt:lpstr>
      <vt:lpstr>04</vt:lpstr>
      <vt:lpstr>رزومه من</vt:lpstr>
      <vt:lpstr>پروژه 1</vt:lpstr>
      <vt:lpstr>پروژه 2</vt:lpstr>
      <vt:lpstr>عنوان در اینجا</vt:lpstr>
      <vt:lpstr>بسته آیکون عکاسی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2024-01-26T19:23:38Z</dcterms:modified>
</cp:coreProperties>
</file>